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56" r:id="rId2"/>
    <p:sldId id="268" r:id="rId3"/>
    <p:sldId id="257" r:id="rId4"/>
    <p:sldId id="270" r:id="rId5"/>
    <p:sldId id="271" r:id="rId6"/>
    <p:sldId id="272" r:id="rId7"/>
    <p:sldId id="274" r:id="rId8"/>
    <p:sldId id="275" r:id="rId9"/>
    <p:sldId id="276" r:id="rId10"/>
    <p:sldId id="277" r:id="rId11"/>
    <p:sldId id="278" r:id="rId12"/>
    <p:sldId id="279" r:id="rId13"/>
    <p:sldId id="280" r:id="rId14"/>
    <p:sldId id="281" r:id="rId15"/>
    <p:sldId id="283" r:id="rId16"/>
    <p:sldId id="262" r:id="rId17"/>
    <p:sldId id="284" r:id="rId18"/>
    <p:sldId id="287" r:id="rId19"/>
    <p:sldId id="286" r:id="rId20"/>
    <p:sldId id="288" r:id="rId21"/>
    <p:sldId id="289" r:id="rId22"/>
    <p:sldId id="290" r:id="rId23"/>
    <p:sldId id="258" r:id="rId24"/>
  </p:sldIdLst>
  <p:sldSz cx="18288000" cy="10287000"/>
  <p:notesSz cx="6858000" cy="9144000"/>
  <p:embeddedFontLst>
    <p:embeddedFont>
      <p:font typeface="#9Slide01 Tieu de ngan" panose="00000800000000000000" pitchFamily="2" charset="0"/>
      <p:bold r:id="rId26"/>
    </p:embeddedFont>
    <p:embeddedFont>
      <p:font typeface="#9Slide02 Noi dung dai" panose="02000000000000000000" pitchFamily="2" charset="0"/>
      <p:regular r:id="rId27"/>
    </p:embeddedFont>
    <p:embeddedFont>
      <p:font typeface="#9Slide02 Tieu de dai" panose="02000000000000000000" pitchFamily="2" charset="0"/>
      <p:bold r:id="rId28"/>
    </p:embeddedFont>
    <p:embeddedFont>
      <p:font typeface="#9Slide07 Cadena" panose="02000503000000020004" pitchFamily="2" charset="0"/>
      <p:bold r:id="rId29"/>
    </p:embeddedFont>
    <p:embeddedFont>
      <p:font typeface="Calibri" panose="020F0502020204030204" pitchFamily="34"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B95BA"/>
    <a:srgbClr val="F3B88D"/>
    <a:srgbClr val="AFDCC6"/>
    <a:srgbClr val="559965"/>
    <a:srgbClr val="D36453"/>
    <a:srgbClr val="DC975E"/>
    <a:srgbClr val="7DBFB2"/>
    <a:srgbClr val="95CBC1"/>
    <a:srgbClr val="7A4C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04" autoAdjust="0"/>
    <p:restoredTop sz="92042" autoAdjust="0"/>
  </p:normalViewPr>
  <p:slideViewPr>
    <p:cSldViewPr>
      <p:cViewPr>
        <p:scale>
          <a:sx n="30" d="100"/>
          <a:sy n="30" d="100"/>
        </p:scale>
        <p:origin x="2117" y="73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1F28A7-BB42-4B24-BE1C-5237DEAF241A}" type="datetimeFigureOut">
              <a:rPr lang="en-US" smtClean="0"/>
              <a:t>8/25/2023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041ADB-E6DF-41F8-AE67-2EF2204E8520}" type="slidenum">
              <a:rPr lang="en-US" smtClean="0"/>
              <a:t>‹#›</a:t>
            </a:fld>
            <a:endParaRPr lang="en-US"/>
          </a:p>
        </p:txBody>
      </p:sp>
    </p:spTree>
    <p:extLst>
      <p:ext uri="{BB962C8B-B14F-4D97-AF65-F5344CB8AC3E}">
        <p14:creationId xmlns:p14="http://schemas.microsoft.com/office/powerpoint/2010/main" val="3587112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rgbClr val="7A4C51"/>
                </a:solidFill>
                <a:latin typeface="#9Slide02 Noi dung dai" panose="02000000000000000000" pitchFamily="2" charset="0"/>
                <a:ea typeface="#9Slide02 Noi dung dai" panose="02000000000000000000" pitchFamily="2" charset="0"/>
              </a:rPr>
              <a:t>1. </a:t>
            </a:r>
            <a:r>
              <a:rPr lang="vi-VN" sz="1200">
                <a:solidFill>
                  <a:srgbClr val="7A4C51"/>
                </a:solidFill>
                <a:latin typeface="#9Slide02 Noi dung dai" panose="02000000000000000000" pitchFamily="2" charset="0"/>
                <a:ea typeface="#9Slide02 Noi dung dai" panose="02000000000000000000" pitchFamily="2" charset="0"/>
              </a:rPr>
              <a:t>HS có cơ hội tự chọn văn bản đọc) Mục đích của tiết học mở rộng: HS từng bước hình thành, phát triển thói quen và hứng thú đọc sách, phát triển kĩ năng tự đọc, tự học để mở rộng hiểu biết nên việc các </a:t>
            </a:r>
            <a:endParaRPr lang="en-US" sz="1200">
              <a:solidFill>
                <a:srgbClr val="7A4C51"/>
              </a:solidFill>
              <a:latin typeface="#9Slide02 Noi dung dai" panose="02000000000000000000" pitchFamily="2" charset="0"/>
              <a:ea typeface="#9Slide02 Noi dung dai" panose="02000000000000000000" pitchFamily="2" charset="0"/>
            </a:endParaRPr>
          </a:p>
          <a:p>
            <a:r>
              <a:rPr lang="en-US" sz="1200">
                <a:solidFill>
                  <a:srgbClr val="7A4C51"/>
                </a:solidFill>
                <a:latin typeface="#9Slide02 Noi dung dai" panose="02000000000000000000" pitchFamily="2" charset="0"/>
                <a:ea typeface="#9Slide02 Noi dung dai" panose="02000000000000000000" pitchFamily="2" charset="0"/>
              </a:rPr>
              <a:t>2. M</a:t>
            </a:r>
            <a:r>
              <a:rPr lang="vi-VN" sz="1200">
                <a:solidFill>
                  <a:srgbClr val="7A4C51"/>
                </a:solidFill>
                <a:latin typeface="#9Slide02 Noi dung dai" panose="02000000000000000000" pitchFamily="2" charset="0"/>
                <a:ea typeface="#9Slide02 Noi dung dai" panose="02000000000000000000" pitchFamily="2" charset="0"/>
              </a:rPr>
              <a:t>ỗi bài sẽ có mẫu phiếu khác nhau, trong VBT Tiếng Việt phiếu sẽ có phần chấm chấm cho HS viết)con đọc gì không còn quá quan trọng, nếu con chọn 1 bài đọc không đúng lắm với chủ điểm, chỉ có 1 phần liên quan đến chủ điểm thì cũng không sao)</a:t>
            </a:r>
            <a:endParaRPr lang="en-US"/>
          </a:p>
        </p:txBody>
      </p:sp>
      <p:sp>
        <p:nvSpPr>
          <p:cNvPr id="4" name="Slide Number Placeholder 3"/>
          <p:cNvSpPr>
            <a:spLocks noGrp="1"/>
          </p:cNvSpPr>
          <p:nvPr>
            <p:ph type="sldNum" sz="quarter" idx="5"/>
          </p:nvPr>
        </p:nvSpPr>
        <p:spPr/>
        <p:txBody>
          <a:bodyPr/>
          <a:lstStyle/>
          <a:p>
            <a:fld id="{01041ADB-E6DF-41F8-AE67-2EF2204E8520}" type="slidenum">
              <a:rPr lang="en-US" smtClean="0"/>
              <a:t>14</a:t>
            </a:fld>
            <a:endParaRPr lang="en-US"/>
          </a:p>
        </p:txBody>
      </p:sp>
    </p:spTree>
    <p:extLst>
      <p:ext uri="{BB962C8B-B14F-4D97-AF65-F5344CB8AC3E}">
        <p14:creationId xmlns:p14="http://schemas.microsoft.com/office/powerpoint/2010/main" val="2913713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a:solidFill>
                  <a:srgbClr val="7A4C51"/>
                </a:solidFill>
                <a:latin typeface="#9Slide02 Noi dung dai" panose="02000000000000000000" pitchFamily="2" charset="0"/>
                <a:ea typeface="#9Slide02 Noi dung dai" panose="02000000000000000000" pitchFamily="2" charset="0"/>
              </a:rPr>
              <a:t>(Trong buổi học trước, GV đã giao nhiệm vụ cho HS tìm, GV nhắc HS tham khảo tác phẩm theo gợi ý trong SGK)</a:t>
            </a:r>
            <a:endParaRPr lang="en-US" sz="1200">
              <a:solidFill>
                <a:srgbClr val="7A4C51"/>
              </a:solidFill>
              <a:latin typeface="#9Slide02 Noi dung dai" panose="02000000000000000000" pitchFamily="2" charset="0"/>
              <a:ea typeface="#9Slide02 Noi dung dai" panose="02000000000000000000" pitchFamily="2" charset="0"/>
            </a:endParaRPr>
          </a:p>
          <a:p>
            <a:r>
              <a:rPr lang="vi-VN" sz="1200">
                <a:solidFill>
                  <a:srgbClr val="7A4C51"/>
                </a:solidFill>
                <a:latin typeface="#9Slide02 Noi dung dai" panose="02000000000000000000" pitchFamily="2" charset="0"/>
                <a:ea typeface="#9Slide02 Noi dung dai" panose="02000000000000000000" pitchFamily="2" charset="0"/>
              </a:rPr>
              <a:t>(HS đọc tốt có thể trao đổi sách truyện với bạn (trong bàn/ nhóm) và lưu ý giữ trật tự)</a:t>
            </a:r>
            <a:endParaRPr lang="en-US"/>
          </a:p>
        </p:txBody>
      </p:sp>
      <p:sp>
        <p:nvSpPr>
          <p:cNvPr id="4" name="Slide Number Placeholder 3"/>
          <p:cNvSpPr>
            <a:spLocks noGrp="1"/>
          </p:cNvSpPr>
          <p:nvPr>
            <p:ph type="sldNum" sz="quarter" idx="5"/>
          </p:nvPr>
        </p:nvSpPr>
        <p:spPr/>
        <p:txBody>
          <a:bodyPr/>
          <a:lstStyle/>
          <a:p>
            <a:fld id="{01041ADB-E6DF-41F8-AE67-2EF2204E8520}" type="slidenum">
              <a:rPr lang="en-US" smtClean="0"/>
              <a:t>18</a:t>
            </a:fld>
            <a:endParaRPr lang="en-US"/>
          </a:p>
        </p:txBody>
      </p:sp>
    </p:spTree>
    <p:extLst>
      <p:ext uri="{BB962C8B-B14F-4D97-AF65-F5344CB8AC3E}">
        <p14:creationId xmlns:p14="http://schemas.microsoft.com/office/powerpoint/2010/main" val="60938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041ADB-E6DF-41F8-AE67-2EF2204E8520}" type="slidenum">
              <a:rPr lang="en-US" smtClean="0"/>
              <a:t>19</a:t>
            </a:fld>
            <a:endParaRPr lang="en-US"/>
          </a:p>
        </p:txBody>
      </p:sp>
    </p:spTree>
    <p:extLst>
      <p:ext uri="{BB962C8B-B14F-4D97-AF65-F5344CB8AC3E}">
        <p14:creationId xmlns:p14="http://schemas.microsoft.com/office/powerpoint/2010/main" val="1845291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041ADB-E6DF-41F8-AE67-2EF2204E8520}" type="slidenum">
              <a:rPr lang="en-US" smtClean="0"/>
              <a:t>20</a:t>
            </a:fld>
            <a:endParaRPr lang="en-US"/>
          </a:p>
        </p:txBody>
      </p:sp>
    </p:spTree>
    <p:extLst>
      <p:ext uri="{BB962C8B-B14F-4D97-AF65-F5344CB8AC3E}">
        <p14:creationId xmlns:p14="http://schemas.microsoft.com/office/powerpoint/2010/main" val="4040484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041ADB-E6DF-41F8-AE67-2EF2204E8520}" type="slidenum">
              <a:rPr lang="en-US" smtClean="0"/>
              <a:t>21</a:t>
            </a:fld>
            <a:endParaRPr lang="en-US"/>
          </a:p>
        </p:txBody>
      </p:sp>
    </p:spTree>
    <p:extLst>
      <p:ext uri="{BB962C8B-B14F-4D97-AF65-F5344CB8AC3E}">
        <p14:creationId xmlns:p14="http://schemas.microsoft.com/office/powerpoint/2010/main" val="3874331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041ADB-E6DF-41F8-AE67-2EF2204E8520}" type="slidenum">
              <a:rPr lang="en-US" smtClean="0"/>
              <a:t>22</a:t>
            </a:fld>
            <a:endParaRPr lang="en-US"/>
          </a:p>
        </p:txBody>
      </p:sp>
    </p:spTree>
    <p:extLst>
      <p:ext uri="{BB962C8B-B14F-4D97-AF65-F5344CB8AC3E}">
        <p14:creationId xmlns:p14="http://schemas.microsoft.com/office/powerpoint/2010/main" val="680526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041ADB-E6DF-41F8-AE67-2EF2204E8520}" type="slidenum">
              <a:rPr lang="en-US" smtClean="0"/>
              <a:t>23</a:t>
            </a:fld>
            <a:endParaRPr lang="en-US"/>
          </a:p>
        </p:txBody>
      </p:sp>
    </p:spTree>
    <p:extLst>
      <p:ext uri="{BB962C8B-B14F-4D97-AF65-F5344CB8AC3E}">
        <p14:creationId xmlns:p14="http://schemas.microsoft.com/office/powerpoint/2010/main" val="4049797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55DBD4E5-25D5-4640-96BA-6D8C0560E85A}"/>
              </a:ext>
            </a:extLst>
          </p:cNvPr>
          <p:cNvSpPr/>
          <p:nvPr userDrawn="1"/>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899" t="-4273" r="-899" b="-16301"/>
            </a:stretch>
          </a:blipFill>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24C5AAC4-BD22-42F1-A557-EEBE39B3BCAB}"/>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11" name="TextBox 10">
            <a:extLst>
              <a:ext uri="{FF2B5EF4-FFF2-40B4-BE49-F238E27FC236}">
                <a16:creationId xmlns:a16="http://schemas.microsoft.com/office/drawing/2014/main" id="{9B4430E0-2A50-49D9-BB20-DE3F424C3F37}"/>
              </a:ext>
            </a:extLst>
          </p:cNvPr>
          <p:cNvSpPr txBox="1"/>
          <p:nvPr userDrawn="1"/>
        </p:nvSpPr>
        <p:spPr>
          <a:xfrm>
            <a:off x="3352800" y="-1789332"/>
            <a:ext cx="3025187" cy="646331"/>
          </a:xfrm>
          <a:prstGeom prst="rect">
            <a:avLst/>
          </a:prstGeom>
          <a:noFill/>
        </p:spPr>
        <p:txBody>
          <a:bodyPr wrap="none">
            <a:spAutoFit/>
          </a:bodyPr>
          <a:lstStyle/>
          <a:p>
            <a:r>
              <a:rPr lang="en-US" sz="3600">
                <a:solidFill>
                  <a:schemeClr val="bg1">
                    <a:lumMod val="65000"/>
                  </a:schemeClr>
                </a:solidFill>
              </a:rPr>
              <a:t>Bùi Thúy Hạnh:</a:t>
            </a:r>
          </a:p>
        </p:txBody>
      </p:sp>
      <p:sp>
        <p:nvSpPr>
          <p:cNvPr id="12" name="TextBox 11">
            <a:extLst>
              <a:ext uri="{FF2B5EF4-FFF2-40B4-BE49-F238E27FC236}">
                <a16:creationId xmlns:a16="http://schemas.microsoft.com/office/drawing/2014/main" id="{4E16596E-EE90-4E1F-9494-7FB6D4BC6692}"/>
              </a:ext>
            </a:extLst>
          </p:cNvPr>
          <p:cNvSpPr txBox="1"/>
          <p:nvPr userDrawn="1"/>
        </p:nvSpPr>
        <p:spPr>
          <a:xfrm rot="16200000">
            <a:off x="-4724063" y="5524163"/>
            <a:ext cx="7688323" cy="830997"/>
          </a:xfrm>
          <a:prstGeom prst="rect">
            <a:avLst/>
          </a:prstGeom>
          <a:noFill/>
        </p:spPr>
        <p:txBody>
          <a:bodyPr wrap="none">
            <a:spAutoFit/>
          </a:bodyPr>
          <a:lstStyle/>
          <a:p>
            <a:r>
              <a:rPr lang="en-US" sz="4800">
                <a:solidFill>
                  <a:schemeClr val="bg1">
                    <a:lumMod val="65000"/>
                  </a:schemeClr>
                </a:solidFill>
              </a:rPr>
              <a:t>Bùi Thúy Hạnh - 038 993 7582</a:t>
            </a:r>
          </a:p>
        </p:txBody>
      </p:sp>
      <p:pic>
        <p:nvPicPr>
          <p:cNvPr id="13" name="Picture 12">
            <a:extLst>
              <a:ext uri="{FF2B5EF4-FFF2-40B4-BE49-F238E27FC236}">
                <a16:creationId xmlns:a16="http://schemas.microsoft.com/office/drawing/2014/main" id="{41C7949F-1C89-4F81-8854-2873A3F7D927}"/>
              </a:ext>
            </a:extLst>
          </p:cNvPr>
          <p:cNvPicPr>
            <a:picLocks noChangeAspect="1"/>
          </p:cNvPicPr>
          <p:nvPr userDrawn="1"/>
        </p:nvPicPr>
        <p:blipFill>
          <a:blip r:embed="rId13"/>
          <a:stretch>
            <a:fillRect/>
          </a:stretch>
        </p:blipFill>
        <p:spPr>
          <a:xfrm>
            <a:off x="18728956" y="6000750"/>
            <a:ext cx="4286250" cy="4286250"/>
          </a:xfrm>
          <a:prstGeom prst="rect">
            <a:avLst/>
          </a:prstGeom>
        </p:spPr>
      </p:pic>
      <p:sp>
        <p:nvSpPr>
          <p:cNvPr id="14" name="TextBox 13">
            <a:extLst>
              <a:ext uri="{FF2B5EF4-FFF2-40B4-BE49-F238E27FC236}">
                <a16:creationId xmlns:a16="http://schemas.microsoft.com/office/drawing/2014/main" id="{96B1B96C-4E53-4976-92A6-288074047662}"/>
              </a:ext>
            </a:extLst>
          </p:cNvPr>
          <p:cNvSpPr txBox="1"/>
          <p:nvPr userDrawn="1"/>
        </p:nvSpPr>
        <p:spPr>
          <a:xfrm>
            <a:off x="19043281" y="3314700"/>
            <a:ext cx="3657600" cy="2308324"/>
          </a:xfrm>
          <a:prstGeom prst="rect">
            <a:avLst/>
          </a:prstGeom>
          <a:noFill/>
        </p:spPr>
        <p:txBody>
          <a:bodyPr wrap="square">
            <a:spAutoFit/>
          </a:bodyPr>
          <a:lstStyle/>
          <a:p>
            <a:pPr algn="ctr"/>
            <a:r>
              <a:rPr lang="en-US" sz="3600">
                <a:solidFill>
                  <a:schemeClr val="bg1">
                    <a:lumMod val="50000"/>
                  </a:schemeClr>
                </a:solidFill>
              </a:rPr>
              <a:t>Quét mã QR theo dõi Facebook để nhận powerpoint đẹp nhé thầy cô!</a:t>
            </a:r>
          </a:p>
        </p:txBody>
      </p:sp>
      <p:sp>
        <p:nvSpPr>
          <p:cNvPr id="15" name="TextBox 14">
            <a:extLst>
              <a:ext uri="{FF2B5EF4-FFF2-40B4-BE49-F238E27FC236}">
                <a16:creationId xmlns:a16="http://schemas.microsoft.com/office/drawing/2014/main" id="{19410620-8E52-43B1-A3DF-66232FAEBA70}"/>
              </a:ext>
            </a:extLst>
          </p:cNvPr>
          <p:cNvSpPr txBox="1"/>
          <p:nvPr userDrawn="1"/>
        </p:nvSpPr>
        <p:spPr>
          <a:xfrm>
            <a:off x="3352800" y="16480521"/>
            <a:ext cx="3025187" cy="646331"/>
          </a:xfrm>
          <a:prstGeom prst="rect">
            <a:avLst/>
          </a:prstGeom>
          <a:noFill/>
        </p:spPr>
        <p:txBody>
          <a:bodyPr wrap="none">
            <a:spAutoFit/>
          </a:bodyPr>
          <a:lstStyle/>
          <a:p>
            <a:r>
              <a:rPr lang="en-US" sz="3600">
                <a:solidFill>
                  <a:schemeClr val="bg1">
                    <a:lumMod val="65000"/>
                  </a:schemeClr>
                </a:solidFill>
              </a:rPr>
              <a:t>Bùi Thúy Hạnh:</a:t>
            </a:r>
          </a:p>
        </p:txBody>
      </p:sp>
      <p:sp>
        <p:nvSpPr>
          <p:cNvPr id="16" name="TextBox 15">
            <a:extLst>
              <a:ext uri="{FF2B5EF4-FFF2-40B4-BE49-F238E27FC236}">
                <a16:creationId xmlns:a16="http://schemas.microsoft.com/office/drawing/2014/main" id="{417898F7-F6E7-49F0-A66D-4F3B0214A8F5}"/>
              </a:ext>
            </a:extLst>
          </p:cNvPr>
          <p:cNvSpPr txBox="1"/>
          <p:nvPr userDrawn="1"/>
        </p:nvSpPr>
        <p:spPr>
          <a:xfrm>
            <a:off x="6553200" y="-1789333"/>
            <a:ext cx="8776698" cy="646331"/>
          </a:xfrm>
          <a:prstGeom prst="rect">
            <a:avLst/>
          </a:prstGeom>
          <a:noFill/>
        </p:spPr>
        <p:txBody>
          <a:bodyPr wrap="none">
            <a:spAutoFit/>
          </a:bodyPr>
          <a:lstStyle/>
          <a:p>
            <a:r>
              <a:rPr lang="en-US" sz="3600">
                <a:solidFill>
                  <a:schemeClr val="bg1">
                    <a:lumMod val="65000"/>
                  </a:schemeClr>
                </a:solidFill>
              </a:rPr>
              <a:t>https://www.facebook.com/buithuyhanh994/</a:t>
            </a:r>
          </a:p>
        </p:txBody>
      </p:sp>
      <p:sp>
        <p:nvSpPr>
          <p:cNvPr id="17" name="TextBox 16">
            <a:extLst>
              <a:ext uri="{FF2B5EF4-FFF2-40B4-BE49-F238E27FC236}">
                <a16:creationId xmlns:a16="http://schemas.microsoft.com/office/drawing/2014/main" id="{51436733-64A0-4920-9BC3-6F3C37CA8C43}"/>
              </a:ext>
            </a:extLst>
          </p:cNvPr>
          <p:cNvSpPr txBox="1"/>
          <p:nvPr userDrawn="1"/>
        </p:nvSpPr>
        <p:spPr>
          <a:xfrm>
            <a:off x="6553200" y="16480520"/>
            <a:ext cx="8776698" cy="646331"/>
          </a:xfrm>
          <a:prstGeom prst="rect">
            <a:avLst/>
          </a:prstGeom>
          <a:noFill/>
        </p:spPr>
        <p:txBody>
          <a:bodyPr wrap="none">
            <a:spAutoFit/>
          </a:bodyPr>
          <a:lstStyle/>
          <a:p>
            <a:r>
              <a:rPr lang="en-US" sz="3600">
                <a:solidFill>
                  <a:schemeClr val="bg1">
                    <a:lumMod val="65000"/>
                  </a:schemeClr>
                </a:solidFill>
              </a:rPr>
              <a:t>https://www.facebook.com/buithuyhanh994/</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gif"/><Relationship Id="rId13" Type="http://schemas.openxmlformats.org/officeDocument/2006/relationships/image" Target="../media/image14.png"/><Relationship Id="rId3" Type="http://schemas.openxmlformats.org/officeDocument/2006/relationships/image" Target="../media/image4.gif"/><Relationship Id="rId7" Type="http://schemas.openxmlformats.org/officeDocument/2006/relationships/image" Target="../media/image8.gif"/><Relationship Id="rId12" Type="http://schemas.openxmlformats.org/officeDocument/2006/relationships/image" Target="../media/image13.svg"/><Relationship Id="rId2" Type="http://schemas.openxmlformats.org/officeDocument/2006/relationships/image" Target="../media/image3.gif"/><Relationship Id="rId1" Type="http://schemas.openxmlformats.org/officeDocument/2006/relationships/slideLayout" Target="../slideLayouts/slideLayout1.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gif"/><Relationship Id="rId4" Type="http://schemas.openxmlformats.org/officeDocument/2006/relationships/image" Target="../media/image5.gif"/><Relationship Id="rId9" Type="http://schemas.openxmlformats.org/officeDocument/2006/relationships/image" Target="../media/image10.gif"/><Relationship Id="rId14" Type="http://schemas.openxmlformats.org/officeDocument/2006/relationships/image" Target="../media/image15.sv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17.gif"/><Relationship Id="rId7" Type="http://schemas.openxmlformats.org/officeDocument/2006/relationships/image" Target="../media/image10.gif"/><Relationship Id="rId2" Type="http://schemas.openxmlformats.org/officeDocument/2006/relationships/image" Target="../media/image16.gif"/><Relationship Id="rId1" Type="http://schemas.openxmlformats.org/officeDocument/2006/relationships/slideLayout" Target="../slideLayouts/slideLayout1.xml"/><Relationship Id="rId6" Type="http://schemas.openxmlformats.org/officeDocument/2006/relationships/image" Target="../media/image9.gif"/><Relationship Id="rId5" Type="http://schemas.openxmlformats.org/officeDocument/2006/relationships/image" Target="../media/image19.gif"/><Relationship Id="rId10" Type="http://schemas.openxmlformats.org/officeDocument/2006/relationships/image" Target="../media/image13.svg"/><Relationship Id="rId4" Type="http://schemas.openxmlformats.org/officeDocument/2006/relationships/image" Target="../media/image18.gif"/><Relationship Id="rId9"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17.gif"/><Relationship Id="rId5" Type="http://schemas.openxmlformats.org/officeDocument/2006/relationships/image" Target="../media/image42.sv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17.gif"/><Relationship Id="rId7" Type="http://schemas.openxmlformats.org/officeDocument/2006/relationships/image" Target="../media/image10.gif"/><Relationship Id="rId2" Type="http://schemas.openxmlformats.org/officeDocument/2006/relationships/image" Target="../media/image16.gif"/><Relationship Id="rId1" Type="http://schemas.openxmlformats.org/officeDocument/2006/relationships/slideLayout" Target="../slideLayouts/slideLayout1.xml"/><Relationship Id="rId6" Type="http://schemas.openxmlformats.org/officeDocument/2006/relationships/image" Target="../media/image9.gif"/><Relationship Id="rId5" Type="http://schemas.openxmlformats.org/officeDocument/2006/relationships/image" Target="../media/image19.gif"/><Relationship Id="rId10" Type="http://schemas.openxmlformats.org/officeDocument/2006/relationships/image" Target="../media/image13.svg"/><Relationship Id="rId4" Type="http://schemas.openxmlformats.org/officeDocument/2006/relationships/image" Target="../media/image18.gif"/><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5.png"/><Relationship Id="rId18" Type="http://schemas.openxmlformats.org/officeDocument/2006/relationships/image" Target="../media/image50.png"/><Relationship Id="rId26" Type="http://schemas.openxmlformats.org/officeDocument/2006/relationships/image" Target="../media/image5.gif"/><Relationship Id="rId3" Type="http://schemas.openxmlformats.org/officeDocument/2006/relationships/image" Target="../media/image39.png"/><Relationship Id="rId21" Type="http://schemas.openxmlformats.org/officeDocument/2006/relationships/image" Target="../media/image11.gif"/><Relationship Id="rId7" Type="http://schemas.openxmlformats.org/officeDocument/2006/relationships/image" Target="../media/image23.svg"/><Relationship Id="rId12" Type="http://schemas.openxmlformats.org/officeDocument/2006/relationships/image" Target="../media/image13.svg"/><Relationship Id="rId17" Type="http://schemas.openxmlformats.org/officeDocument/2006/relationships/image" Target="../media/image49.gif"/><Relationship Id="rId25" Type="http://schemas.openxmlformats.org/officeDocument/2006/relationships/image" Target="../media/image55.svg"/><Relationship Id="rId2" Type="http://schemas.openxmlformats.org/officeDocument/2006/relationships/notesSlide" Target="../notesSlides/notesSlide7.xml"/><Relationship Id="rId16" Type="http://schemas.openxmlformats.org/officeDocument/2006/relationships/image" Target="../media/image48.svg"/><Relationship Id="rId20" Type="http://schemas.openxmlformats.org/officeDocument/2006/relationships/image" Target="../media/image9.gif"/><Relationship Id="rId29" Type="http://schemas.openxmlformats.org/officeDocument/2006/relationships/image" Target="../media/image58.svg"/><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12.png"/><Relationship Id="rId24" Type="http://schemas.openxmlformats.org/officeDocument/2006/relationships/image" Target="../media/image54.png"/><Relationship Id="rId5" Type="http://schemas.openxmlformats.org/officeDocument/2006/relationships/image" Target="../media/image10.gif"/><Relationship Id="rId15" Type="http://schemas.openxmlformats.org/officeDocument/2006/relationships/image" Target="../media/image47.png"/><Relationship Id="rId23" Type="http://schemas.openxmlformats.org/officeDocument/2006/relationships/image" Target="../media/image53.svg"/><Relationship Id="rId28" Type="http://schemas.openxmlformats.org/officeDocument/2006/relationships/image" Target="../media/image57.png"/><Relationship Id="rId10" Type="http://schemas.openxmlformats.org/officeDocument/2006/relationships/image" Target="../media/image19.gif"/><Relationship Id="rId19" Type="http://schemas.openxmlformats.org/officeDocument/2006/relationships/image" Target="../media/image51.svg"/><Relationship Id="rId31" Type="http://schemas.openxmlformats.org/officeDocument/2006/relationships/image" Target="../media/image21.svg"/><Relationship Id="rId4" Type="http://schemas.openxmlformats.org/officeDocument/2006/relationships/image" Target="../media/image40.svg"/><Relationship Id="rId9" Type="http://schemas.openxmlformats.org/officeDocument/2006/relationships/image" Target="../media/image44.svg"/><Relationship Id="rId14" Type="http://schemas.openxmlformats.org/officeDocument/2006/relationships/image" Target="../media/image46.svg"/><Relationship Id="rId22" Type="http://schemas.openxmlformats.org/officeDocument/2006/relationships/image" Target="../media/image52.png"/><Relationship Id="rId27" Type="http://schemas.openxmlformats.org/officeDocument/2006/relationships/image" Target="../media/image56.gif"/><Relationship Id="rId30" Type="http://schemas.openxmlformats.org/officeDocument/2006/relationships/image" Target="../media/image20.png"/></Relationships>
</file>

<file path=ppt/slides/_rels/slide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7.svg"/><Relationship Id="rId7"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9.gif"/><Relationship Id="rId5" Type="http://schemas.openxmlformats.org/officeDocument/2006/relationships/image" Target="../media/image21.sv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23.sv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23.sv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23.sv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a:off x="0" y="8191500"/>
            <a:ext cx="18288000" cy="2095500"/>
            <a:chOff x="0" y="0"/>
            <a:chExt cx="6523881" cy="882838"/>
          </a:xfrm>
        </p:grpSpPr>
        <p:sp>
          <p:nvSpPr>
            <p:cNvPr id="9" name="Freeform 9"/>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lnTo>
                    <a:pt x="0" y="0"/>
                  </a:lnTo>
                </a:path>
              </a:pathLst>
            </a:custGeom>
            <a:solidFill>
              <a:srgbClr val="F3B88D"/>
            </a:solidFill>
          </p:spPr>
        </p:sp>
      </p:grpSp>
      <p:pic>
        <p:nvPicPr>
          <p:cNvPr id="3" name="Picture 3"/>
          <p:cNvPicPr>
            <a:picLocks noChangeAspect="1"/>
          </p:cNvPicPr>
          <p:nvPr/>
        </p:nvPicPr>
        <p:blipFill>
          <a:blip r:embed="rId2"/>
          <a:srcRect/>
          <a:stretch>
            <a:fillRect/>
          </a:stretch>
        </p:blipFill>
        <p:spPr>
          <a:xfrm>
            <a:off x="1500937" y="572980"/>
            <a:ext cx="2334669" cy="3786430"/>
          </a:xfrm>
          <a:prstGeom prst="rect">
            <a:avLst/>
          </a:prstGeom>
        </p:spPr>
      </p:pic>
      <p:pic>
        <p:nvPicPr>
          <p:cNvPr id="4" name="Picture 4"/>
          <p:cNvPicPr>
            <a:picLocks noChangeAspect="1"/>
          </p:cNvPicPr>
          <p:nvPr/>
        </p:nvPicPr>
        <p:blipFill>
          <a:blip r:embed="rId3"/>
          <a:srcRect/>
          <a:stretch>
            <a:fillRect/>
          </a:stretch>
        </p:blipFill>
        <p:spPr>
          <a:xfrm>
            <a:off x="685282" y="2972851"/>
            <a:ext cx="2497354" cy="3446898"/>
          </a:xfrm>
          <a:prstGeom prst="rect">
            <a:avLst/>
          </a:prstGeom>
        </p:spPr>
      </p:pic>
      <p:pic>
        <p:nvPicPr>
          <p:cNvPr id="6" name="Picture 6"/>
          <p:cNvPicPr>
            <a:picLocks noChangeAspect="1"/>
          </p:cNvPicPr>
          <p:nvPr/>
        </p:nvPicPr>
        <p:blipFill>
          <a:blip r:embed="rId4"/>
          <a:srcRect/>
          <a:stretch>
            <a:fillRect/>
          </a:stretch>
        </p:blipFill>
        <p:spPr>
          <a:xfrm flipH="1">
            <a:off x="2809072" y="1221702"/>
            <a:ext cx="3086518" cy="4604239"/>
          </a:xfrm>
          <a:prstGeom prst="rect">
            <a:avLst/>
          </a:prstGeom>
        </p:spPr>
      </p:pic>
      <p:sp>
        <p:nvSpPr>
          <p:cNvPr id="13" name="Freeform 13"/>
          <p:cNvSpPr/>
          <p:nvPr/>
        </p:nvSpPr>
        <p:spPr>
          <a:xfrm>
            <a:off x="12954000" y="8309534"/>
            <a:ext cx="7315200" cy="2593571"/>
          </a:xfrm>
          <a:custGeom>
            <a:avLst/>
            <a:gdLst/>
            <a:ahLst/>
            <a:cxnLst/>
            <a:rect l="l" t="t" r="r" b="b"/>
            <a:pathLst>
              <a:path w="7315200" h="2593571">
                <a:moveTo>
                  <a:pt x="0" y="0"/>
                </a:moveTo>
                <a:lnTo>
                  <a:pt x="7315200" y="0"/>
                </a:lnTo>
                <a:lnTo>
                  <a:pt x="7315200" y="2593571"/>
                </a:lnTo>
                <a:lnTo>
                  <a:pt x="0" y="25935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7" name="Picture 7"/>
          <p:cNvPicPr>
            <a:picLocks noChangeAspect="1"/>
          </p:cNvPicPr>
          <p:nvPr/>
        </p:nvPicPr>
        <p:blipFill>
          <a:blip r:embed="rId7"/>
          <a:srcRect/>
          <a:stretch>
            <a:fillRect/>
          </a:stretch>
        </p:blipFill>
        <p:spPr>
          <a:xfrm>
            <a:off x="4777547" y="3205441"/>
            <a:ext cx="2380554" cy="3534207"/>
          </a:xfrm>
          <a:prstGeom prst="rect">
            <a:avLst/>
          </a:prstGeom>
        </p:spPr>
      </p:pic>
      <p:pic>
        <p:nvPicPr>
          <p:cNvPr id="5" name="Picture 5"/>
          <p:cNvPicPr>
            <a:picLocks noChangeAspect="1"/>
          </p:cNvPicPr>
          <p:nvPr/>
        </p:nvPicPr>
        <p:blipFill>
          <a:blip r:embed="rId8"/>
          <a:srcRect/>
          <a:stretch>
            <a:fillRect/>
          </a:stretch>
        </p:blipFill>
        <p:spPr>
          <a:xfrm>
            <a:off x="2070779" y="4316865"/>
            <a:ext cx="3260727" cy="3848628"/>
          </a:xfrm>
          <a:prstGeom prst="rect">
            <a:avLst/>
          </a:prstGeom>
        </p:spPr>
      </p:pic>
      <p:pic>
        <p:nvPicPr>
          <p:cNvPr id="10" name="Picture 10"/>
          <p:cNvPicPr>
            <a:picLocks noChangeAspect="1"/>
          </p:cNvPicPr>
          <p:nvPr/>
        </p:nvPicPr>
        <p:blipFill>
          <a:blip r:embed="rId9"/>
          <a:srcRect/>
          <a:stretch>
            <a:fillRect/>
          </a:stretch>
        </p:blipFill>
        <p:spPr>
          <a:xfrm>
            <a:off x="3717206" y="4696300"/>
            <a:ext cx="4208369" cy="5377361"/>
          </a:xfrm>
          <a:prstGeom prst="rect">
            <a:avLst/>
          </a:prstGeom>
        </p:spPr>
      </p:pic>
      <p:pic>
        <p:nvPicPr>
          <p:cNvPr id="11" name="Picture 11"/>
          <p:cNvPicPr>
            <a:picLocks noChangeAspect="1"/>
          </p:cNvPicPr>
          <p:nvPr/>
        </p:nvPicPr>
        <p:blipFill>
          <a:blip r:embed="rId10"/>
          <a:srcRect/>
          <a:stretch>
            <a:fillRect/>
          </a:stretch>
        </p:blipFill>
        <p:spPr>
          <a:xfrm flipH="1">
            <a:off x="-297415" y="5851948"/>
            <a:ext cx="4838447" cy="3962383"/>
          </a:xfrm>
          <a:prstGeom prst="rect">
            <a:avLst/>
          </a:prstGeom>
        </p:spPr>
      </p:pic>
      <p:sp>
        <p:nvSpPr>
          <p:cNvPr id="12" name="Freeform 12"/>
          <p:cNvSpPr/>
          <p:nvPr/>
        </p:nvSpPr>
        <p:spPr>
          <a:xfrm>
            <a:off x="3198699" y="7526742"/>
            <a:ext cx="5640501" cy="3097148"/>
          </a:xfrm>
          <a:custGeom>
            <a:avLst/>
            <a:gdLst/>
            <a:ahLst/>
            <a:cxnLst/>
            <a:rect l="l" t="t" r="r" b="b"/>
            <a:pathLst>
              <a:path w="5640501" h="3097148">
                <a:moveTo>
                  <a:pt x="0" y="0"/>
                </a:moveTo>
                <a:lnTo>
                  <a:pt x="5640501" y="0"/>
                </a:lnTo>
                <a:lnTo>
                  <a:pt x="5640501" y="3097148"/>
                </a:lnTo>
                <a:lnTo>
                  <a:pt x="0" y="30971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Freeform 14"/>
          <p:cNvSpPr/>
          <p:nvPr/>
        </p:nvSpPr>
        <p:spPr>
          <a:xfrm flipH="1">
            <a:off x="14212334" y="-590979"/>
            <a:ext cx="3718283" cy="4114800"/>
          </a:xfrm>
          <a:custGeom>
            <a:avLst/>
            <a:gdLst/>
            <a:ahLst/>
            <a:cxnLst/>
            <a:rect l="l" t="t" r="r" b="b"/>
            <a:pathLst>
              <a:path w="3718283" h="4114800">
                <a:moveTo>
                  <a:pt x="0" y="0"/>
                </a:moveTo>
                <a:lnTo>
                  <a:pt x="3718283" y="0"/>
                </a:lnTo>
                <a:lnTo>
                  <a:pt x="3718283"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 name="TextBox 18">
            <a:extLst>
              <a:ext uri="{FF2B5EF4-FFF2-40B4-BE49-F238E27FC236}">
                <a16:creationId xmlns:a16="http://schemas.microsoft.com/office/drawing/2014/main" id="{9E564938-392B-4DEB-8E8A-76641A67E20F}"/>
              </a:ext>
            </a:extLst>
          </p:cNvPr>
          <p:cNvSpPr txBox="1"/>
          <p:nvPr/>
        </p:nvSpPr>
        <p:spPr>
          <a:xfrm>
            <a:off x="8434250" y="2184330"/>
            <a:ext cx="9534983" cy="3785652"/>
          </a:xfrm>
          <a:prstGeom prst="rect">
            <a:avLst/>
          </a:prstGeom>
          <a:noFill/>
        </p:spPr>
        <p:txBody>
          <a:bodyPr wrap="none" rtlCol="0">
            <a:spAutoFit/>
          </a:bodyPr>
          <a:lstStyle/>
          <a:p>
            <a:pPr>
              <a:spcAft>
                <a:spcPts val="1200"/>
              </a:spcAft>
            </a:pPr>
            <a:r>
              <a:rPr lang="en-US" sz="11500">
                <a:solidFill>
                  <a:srgbClr val="D36453"/>
                </a:solidFill>
                <a:latin typeface="#9Slide07 Cadena" panose="02000503000000020004" pitchFamily="2" charset="0"/>
              </a:rPr>
              <a:t>DẠNG BÀI</a:t>
            </a:r>
          </a:p>
          <a:p>
            <a:pPr>
              <a:spcAft>
                <a:spcPts val="1200"/>
              </a:spcAft>
            </a:pPr>
            <a:r>
              <a:rPr lang="en-US" sz="11500">
                <a:solidFill>
                  <a:srgbClr val="D36453"/>
                </a:solidFill>
                <a:latin typeface="#9Slide07 Cadena" panose="02000503000000020004" pitchFamily="2" charset="0"/>
              </a:rPr>
              <a:t>ĐỌC MỞ RỘNG</a:t>
            </a:r>
          </a:p>
        </p:txBody>
      </p:sp>
      <p:sp>
        <p:nvSpPr>
          <p:cNvPr id="15" name="TextBox 14">
            <a:extLst>
              <a:ext uri="{FF2B5EF4-FFF2-40B4-BE49-F238E27FC236}">
                <a16:creationId xmlns:a16="http://schemas.microsoft.com/office/drawing/2014/main" id="{F6FA75EA-D1C0-4C79-BDE4-A4FFD8ABBED2}"/>
              </a:ext>
            </a:extLst>
          </p:cNvPr>
          <p:cNvSpPr txBox="1"/>
          <p:nvPr/>
        </p:nvSpPr>
        <p:spPr>
          <a:xfrm>
            <a:off x="9448802" y="7111243"/>
            <a:ext cx="7316425" cy="830997"/>
          </a:xfrm>
          <a:prstGeom prst="rect">
            <a:avLst/>
          </a:prstGeom>
          <a:noFill/>
        </p:spPr>
        <p:txBody>
          <a:bodyPr wrap="none" rtlCol="0">
            <a:spAutoFit/>
          </a:bodyPr>
          <a:lstStyle/>
          <a:p>
            <a:pPr algn="ctr">
              <a:spcAft>
                <a:spcPts val="1200"/>
              </a:spcAft>
            </a:pPr>
            <a:r>
              <a:rPr lang="en-US" sz="4800">
                <a:solidFill>
                  <a:srgbClr val="F3B88D"/>
                </a:solidFill>
                <a:latin typeface="#9Slide02 Tieu de dai" panose="02000000000000000000" pitchFamily="2" charset="0"/>
                <a:ea typeface="#9Slide02 Tieu de dai" panose="02000000000000000000" pitchFamily="2" charset="0"/>
              </a:rPr>
              <a:t>Thực hiện: Bùi Thúy Hạnh</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C41F3D7-EF47-45DD-8F78-C9F66FBE7962}"/>
              </a:ext>
            </a:extLst>
          </p:cNvPr>
          <p:cNvSpPr/>
          <p:nvPr/>
        </p:nvSpPr>
        <p:spPr>
          <a:xfrm>
            <a:off x="4914900" y="228600"/>
            <a:ext cx="8458200" cy="685800"/>
          </a:xfrm>
          <a:prstGeom prst="roundRect">
            <a:avLst/>
          </a:prstGeom>
          <a:solidFill>
            <a:srgbClr val="7DB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latin typeface="#9Slide01 Tieu de ngan" panose="00000800000000000000" pitchFamily="2" charset="0"/>
              </a:rPr>
              <a:t>CHỦ ĐIỂM: </a:t>
            </a:r>
            <a:r>
              <a:rPr lang="vi-VN" sz="2700">
                <a:latin typeface="#9Slide01 Tieu de ngan" panose="00000800000000000000" pitchFamily="2" charset="0"/>
              </a:rPr>
              <a:t>CHẮP CÁNH ƯỚC MƠ</a:t>
            </a:r>
            <a:endParaRPr lang="en-US" sz="2700">
              <a:latin typeface="#9Slide01 Tieu de ngan" panose="00000800000000000000" pitchFamily="2" charset="0"/>
            </a:endParaRPr>
          </a:p>
        </p:txBody>
      </p:sp>
      <p:pic>
        <p:nvPicPr>
          <p:cNvPr id="10" name="Picture 9">
            <a:extLst>
              <a:ext uri="{FF2B5EF4-FFF2-40B4-BE49-F238E27FC236}">
                <a16:creationId xmlns:a16="http://schemas.microsoft.com/office/drawing/2014/main" id="{FD1700DA-D390-4DE7-87F9-77B13B173229}"/>
              </a:ext>
            </a:extLst>
          </p:cNvPr>
          <p:cNvPicPr>
            <a:picLocks noChangeAspect="1"/>
          </p:cNvPicPr>
          <p:nvPr/>
        </p:nvPicPr>
        <p:blipFill>
          <a:blip r:embed="rId2"/>
          <a:stretch>
            <a:fillRect/>
          </a:stretch>
        </p:blipFill>
        <p:spPr>
          <a:xfrm>
            <a:off x="465173" y="2514601"/>
            <a:ext cx="8415279" cy="5779193"/>
          </a:xfrm>
          <a:prstGeom prst="rect">
            <a:avLst/>
          </a:prstGeom>
          <a:ln>
            <a:solidFill>
              <a:srgbClr val="7DBFB2"/>
            </a:solidFill>
          </a:ln>
        </p:spPr>
      </p:pic>
      <p:pic>
        <p:nvPicPr>
          <p:cNvPr id="11" name="Picture 10">
            <a:extLst>
              <a:ext uri="{FF2B5EF4-FFF2-40B4-BE49-F238E27FC236}">
                <a16:creationId xmlns:a16="http://schemas.microsoft.com/office/drawing/2014/main" id="{694D8D33-E14E-40AD-944E-32E8D70927E4}"/>
              </a:ext>
            </a:extLst>
          </p:cNvPr>
          <p:cNvPicPr>
            <a:picLocks noChangeAspect="1"/>
          </p:cNvPicPr>
          <p:nvPr/>
        </p:nvPicPr>
        <p:blipFill>
          <a:blip r:embed="rId3"/>
          <a:stretch>
            <a:fillRect/>
          </a:stretch>
        </p:blipFill>
        <p:spPr>
          <a:xfrm>
            <a:off x="9614492" y="1504083"/>
            <a:ext cx="8216310" cy="8782917"/>
          </a:xfrm>
          <a:prstGeom prst="rect">
            <a:avLst/>
          </a:prstGeom>
          <a:ln>
            <a:solidFill>
              <a:srgbClr val="7DBFB2"/>
            </a:solidFill>
          </a:ln>
        </p:spPr>
      </p:pic>
    </p:spTree>
    <p:extLst>
      <p:ext uri="{BB962C8B-B14F-4D97-AF65-F5344CB8AC3E}">
        <p14:creationId xmlns:p14="http://schemas.microsoft.com/office/powerpoint/2010/main" val="157953354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C41F3D7-EF47-45DD-8F78-C9F66FBE7962}"/>
              </a:ext>
            </a:extLst>
          </p:cNvPr>
          <p:cNvSpPr/>
          <p:nvPr/>
        </p:nvSpPr>
        <p:spPr>
          <a:xfrm>
            <a:off x="4914900" y="228600"/>
            <a:ext cx="8458200" cy="685800"/>
          </a:xfrm>
          <a:prstGeom prst="roundRect">
            <a:avLst/>
          </a:prstGeom>
          <a:solidFill>
            <a:srgbClr val="7DB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latin typeface="#9Slide01 Tieu de ngan" panose="00000800000000000000" pitchFamily="2" charset="0"/>
              </a:rPr>
              <a:t>CHỦ ĐIỂM: </a:t>
            </a:r>
            <a:r>
              <a:rPr lang="vi-VN" sz="2700">
                <a:latin typeface="#9Slide01 Tieu de ngan" panose="00000800000000000000" pitchFamily="2" charset="0"/>
              </a:rPr>
              <a:t>SỐNG ĐỂ YÊU THƯƠNG</a:t>
            </a:r>
            <a:endParaRPr lang="en-US" sz="2700">
              <a:latin typeface="#9Slide01 Tieu de ngan" panose="00000800000000000000" pitchFamily="2" charset="0"/>
            </a:endParaRPr>
          </a:p>
        </p:txBody>
      </p:sp>
      <p:pic>
        <p:nvPicPr>
          <p:cNvPr id="7" name="Picture 6">
            <a:extLst>
              <a:ext uri="{FF2B5EF4-FFF2-40B4-BE49-F238E27FC236}">
                <a16:creationId xmlns:a16="http://schemas.microsoft.com/office/drawing/2014/main" id="{5DC631DE-3C4B-4DF3-8422-AD1F2AD720C4}"/>
              </a:ext>
            </a:extLst>
          </p:cNvPr>
          <p:cNvPicPr>
            <a:picLocks noChangeAspect="1"/>
          </p:cNvPicPr>
          <p:nvPr/>
        </p:nvPicPr>
        <p:blipFill>
          <a:blip r:embed="rId2"/>
          <a:stretch>
            <a:fillRect/>
          </a:stretch>
        </p:blipFill>
        <p:spPr>
          <a:xfrm>
            <a:off x="1295400" y="2137770"/>
            <a:ext cx="7658100" cy="8149230"/>
          </a:xfrm>
          <a:prstGeom prst="rect">
            <a:avLst/>
          </a:prstGeom>
          <a:ln>
            <a:solidFill>
              <a:srgbClr val="7DBFB2"/>
            </a:solidFill>
          </a:ln>
        </p:spPr>
      </p:pic>
      <p:pic>
        <p:nvPicPr>
          <p:cNvPr id="8" name="Picture 7">
            <a:extLst>
              <a:ext uri="{FF2B5EF4-FFF2-40B4-BE49-F238E27FC236}">
                <a16:creationId xmlns:a16="http://schemas.microsoft.com/office/drawing/2014/main" id="{DABE6044-067E-461A-8781-F0EC17F1600C}"/>
              </a:ext>
            </a:extLst>
          </p:cNvPr>
          <p:cNvPicPr>
            <a:picLocks noChangeAspect="1"/>
          </p:cNvPicPr>
          <p:nvPr/>
        </p:nvPicPr>
        <p:blipFill>
          <a:blip r:embed="rId3"/>
          <a:stretch>
            <a:fillRect/>
          </a:stretch>
        </p:blipFill>
        <p:spPr>
          <a:xfrm>
            <a:off x="10248900" y="1035531"/>
            <a:ext cx="6743700" cy="9251469"/>
          </a:xfrm>
          <a:prstGeom prst="rect">
            <a:avLst/>
          </a:prstGeom>
          <a:ln>
            <a:solidFill>
              <a:srgbClr val="7DBFB2"/>
            </a:solidFill>
          </a:ln>
        </p:spPr>
      </p:pic>
    </p:spTree>
    <p:extLst>
      <p:ext uri="{BB962C8B-B14F-4D97-AF65-F5344CB8AC3E}">
        <p14:creationId xmlns:p14="http://schemas.microsoft.com/office/powerpoint/2010/main" val="96463949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C41F3D7-EF47-45DD-8F78-C9F66FBE7962}"/>
              </a:ext>
            </a:extLst>
          </p:cNvPr>
          <p:cNvSpPr/>
          <p:nvPr/>
        </p:nvSpPr>
        <p:spPr>
          <a:xfrm>
            <a:off x="4914900" y="228600"/>
            <a:ext cx="8458200" cy="685800"/>
          </a:xfrm>
          <a:prstGeom prst="roundRect">
            <a:avLst/>
          </a:prstGeom>
          <a:solidFill>
            <a:srgbClr val="7DB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latin typeface="#9Slide01 Tieu de ngan" panose="00000800000000000000" pitchFamily="2" charset="0"/>
              </a:rPr>
              <a:t>CHỦ ĐIỂM: </a:t>
            </a:r>
            <a:r>
              <a:rPr lang="vi-VN" sz="2700">
                <a:latin typeface="#9Slide01 Tieu de ngan" panose="00000800000000000000" pitchFamily="2" charset="0"/>
              </a:rPr>
              <a:t>UỐNG NƯỚC NHỚ NGUỒN</a:t>
            </a:r>
            <a:endParaRPr lang="en-US" sz="2700">
              <a:latin typeface="#9Slide01 Tieu de ngan" panose="00000800000000000000" pitchFamily="2" charset="0"/>
            </a:endParaRPr>
          </a:p>
        </p:txBody>
      </p:sp>
      <p:pic>
        <p:nvPicPr>
          <p:cNvPr id="5" name="Picture 4">
            <a:extLst>
              <a:ext uri="{FF2B5EF4-FFF2-40B4-BE49-F238E27FC236}">
                <a16:creationId xmlns:a16="http://schemas.microsoft.com/office/drawing/2014/main" id="{5F96BA21-EBD6-4484-860C-D43E5E136B9F}"/>
              </a:ext>
            </a:extLst>
          </p:cNvPr>
          <p:cNvPicPr>
            <a:picLocks noChangeAspect="1"/>
          </p:cNvPicPr>
          <p:nvPr/>
        </p:nvPicPr>
        <p:blipFill>
          <a:blip r:embed="rId2"/>
          <a:stretch>
            <a:fillRect/>
          </a:stretch>
        </p:blipFill>
        <p:spPr>
          <a:xfrm>
            <a:off x="914400" y="1485900"/>
            <a:ext cx="8229600" cy="8781009"/>
          </a:xfrm>
          <a:prstGeom prst="rect">
            <a:avLst/>
          </a:prstGeom>
          <a:ln>
            <a:solidFill>
              <a:srgbClr val="7DBFB2"/>
            </a:solidFill>
          </a:ln>
        </p:spPr>
      </p:pic>
      <p:pic>
        <p:nvPicPr>
          <p:cNvPr id="9" name="Picture 8">
            <a:extLst>
              <a:ext uri="{FF2B5EF4-FFF2-40B4-BE49-F238E27FC236}">
                <a16:creationId xmlns:a16="http://schemas.microsoft.com/office/drawing/2014/main" id="{A605991B-077A-431E-8E6E-2051F380A5E3}"/>
              </a:ext>
            </a:extLst>
          </p:cNvPr>
          <p:cNvPicPr>
            <a:picLocks noChangeAspect="1"/>
          </p:cNvPicPr>
          <p:nvPr/>
        </p:nvPicPr>
        <p:blipFill>
          <a:blip r:embed="rId3"/>
          <a:stretch>
            <a:fillRect/>
          </a:stretch>
        </p:blipFill>
        <p:spPr>
          <a:xfrm>
            <a:off x="9715500" y="1485900"/>
            <a:ext cx="7886700" cy="8766786"/>
          </a:xfrm>
          <a:prstGeom prst="rect">
            <a:avLst/>
          </a:prstGeom>
          <a:ln>
            <a:solidFill>
              <a:srgbClr val="7DBFB2"/>
            </a:solidFill>
          </a:ln>
        </p:spPr>
      </p:pic>
    </p:spTree>
    <p:extLst>
      <p:ext uri="{BB962C8B-B14F-4D97-AF65-F5344CB8AC3E}">
        <p14:creationId xmlns:p14="http://schemas.microsoft.com/office/powerpoint/2010/main" val="299655040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C41F3D7-EF47-45DD-8F78-C9F66FBE7962}"/>
              </a:ext>
            </a:extLst>
          </p:cNvPr>
          <p:cNvSpPr/>
          <p:nvPr/>
        </p:nvSpPr>
        <p:spPr>
          <a:xfrm>
            <a:off x="4914900" y="228600"/>
            <a:ext cx="8458200" cy="685800"/>
          </a:xfrm>
          <a:prstGeom prst="roundRect">
            <a:avLst/>
          </a:prstGeom>
          <a:solidFill>
            <a:srgbClr val="7DB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latin typeface="#9Slide01 Tieu de ngan" panose="00000800000000000000" pitchFamily="2" charset="0"/>
              </a:rPr>
              <a:t>CHỦ ĐIỂM: </a:t>
            </a:r>
            <a:r>
              <a:rPr lang="vi-VN" sz="2700">
                <a:latin typeface="#9Slide01 Tieu de ngan" panose="00000800000000000000" pitchFamily="2" charset="0"/>
              </a:rPr>
              <a:t>QUÊ HƯƠNG TRONG TÔI</a:t>
            </a:r>
            <a:endParaRPr lang="en-US" sz="2700">
              <a:latin typeface="#9Slide01 Tieu de ngan" panose="00000800000000000000" pitchFamily="2" charset="0"/>
            </a:endParaRPr>
          </a:p>
        </p:txBody>
      </p:sp>
      <p:pic>
        <p:nvPicPr>
          <p:cNvPr id="7" name="Picture 6">
            <a:extLst>
              <a:ext uri="{FF2B5EF4-FFF2-40B4-BE49-F238E27FC236}">
                <a16:creationId xmlns:a16="http://schemas.microsoft.com/office/drawing/2014/main" id="{7F04697D-0B92-4D91-A09E-DE91AC17DB23}"/>
              </a:ext>
            </a:extLst>
          </p:cNvPr>
          <p:cNvPicPr>
            <a:picLocks noChangeAspect="1"/>
          </p:cNvPicPr>
          <p:nvPr/>
        </p:nvPicPr>
        <p:blipFill>
          <a:blip r:embed="rId2"/>
          <a:stretch>
            <a:fillRect/>
          </a:stretch>
        </p:blipFill>
        <p:spPr>
          <a:xfrm>
            <a:off x="1143000" y="971804"/>
            <a:ext cx="6629400" cy="9315197"/>
          </a:xfrm>
          <a:prstGeom prst="rect">
            <a:avLst/>
          </a:prstGeom>
          <a:ln>
            <a:solidFill>
              <a:srgbClr val="7DBFB2"/>
            </a:solidFill>
          </a:ln>
        </p:spPr>
      </p:pic>
      <p:pic>
        <p:nvPicPr>
          <p:cNvPr id="8" name="Picture 7">
            <a:extLst>
              <a:ext uri="{FF2B5EF4-FFF2-40B4-BE49-F238E27FC236}">
                <a16:creationId xmlns:a16="http://schemas.microsoft.com/office/drawing/2014/main" id="{EAC0E16F-CB59-46CA-94CB-D29D4C201600}"/>
              </a:ext>
            </a:extLst>
          </p:cNvPr>
          <p:cNvPicPr>
            <a:picLocks noChangeAspect="1"/>
          </p:cNvPicPr>
          <p:nvPr/>
        </p:nvPicPr>
        <p:blipFill>
          <a:blip r:embed="rId3"/>
          <a:stretch>
            <a:fillRect/>
          </a:stretch>
        </p:blipFill>
        <p:spPr>
          <a:xfrm>
            <a:off x="9772650" y="2057401"/>
            <a:ext cx="7200900" cy="7334591"/>
          </a:xfrm>
          <a:prstGeom prst="rect">
            <a:avLst/>
          </a:prstGeom>
          <a:ln>
            <a:solidFill>
              <a:srgbClr val="7DBFB2"/>
            </a:solidFill>
          </a:ln>
        </p:spPr>
      </p:pic>
    </p:spTree>
    <p:extLst>
      <p:ext uri="{BB962C8B-B14F-4D97-AF65-F5344CB8AC3E}">
        <p14:creationId xmlns:p14="http://schemas.microsoft.com/office/powerpoint/2010/main" val="336207759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C41F3D7-EF47-45DD-8F78-C9F66FBE7962}"/>
              </a:ext>
            </a:extLst>
          </p:cNvPr>
          <p:cNvSpPr/>
          <p:nvPr/>
        </p:nvSpPr>
        <p:spPr>
          <a:xfrm>
            <a:off x="425302" y="328097"/>
            <a:ext cx="7715250" cy="711798"/>
          </a:xfrm>
          <a:prstGeom prst="roundRect">
            <a:avLst/>
          </a:prstGeom>
          <a:solidFill>
            <a:srgbClr val="7DB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latin typeface="#9Slide01 Tieu de ngan" panose="00000800000000000000" pitchFamily="2" charset="0"/>
              </a:rPr>
              <a:t>CHỦ ĐIỂM: </a:t>
            </a:r>
            <a:r>
              <a:rPr lang="vi-VN" sz="2700">
                <a:latin typeface="#9Slide01 Tieu de ngan" panose="00000800000000000000" pitchFamily="2" charset="0"/>
              </a:rPr>
              <a:t>VÌ MỘT THẾ GIỚI BÌNH YÊN</a:t>
            </a:r>
            <a:endParaRPr lang="en-US" sz="2700">
              <a:latin typeface="#9Slide01 Tieu de ngan" panose="00000800000000000000" pitchFamily="2" charset="0"/>
            </a:endParaRPr>
          </a:p>
        </p:txBody>
      </p:sp>
      <p:pic>
        <p:nvPicPr>
          <p:cNvPr id="5" name="Picture 4">
            <a:extLst>
              <a:ext uri="{FF2B5EF4-FFF2-40B4-BE49-F238E27FC236}">
                <a16:creationId xmlns:a16="http://schemas.microsoft.com/office/drawing/2014/main" id="{A9F629E4-8CA8-41BA-BE8E-262F53CF1DDF}"/>
              </a:ext>
            </a:extLst>
          </p:cNvPr>
          <p:cNvPicPr>
            <a:picLocks noChangeAspect="1"/>
          </p:cNvPicPr>
          <p:nvPr/>
        </p:nvPicPr>
        <p:blipFill>
          <a:blip r:embed="rId3"/>
          <a:stretch>
            <a:fillRect/>
          </a:stretch>
        </p:blipFill>
        <p:spPr>
          <a:xfrm>
            <a:off x="912513" y="1261764"/>
            <a:ext cx="6717012" cy="8998653"/>
          </a:xfrm>
          <a:prstGeom prst="rect">
            <a:avLst/>
          </a:prstGeom>
          <a:ln>
            <a:solidFill>
              <a:srgbClr val="7DBFB2"/>
            </a:solidFill>
          </a:ln>
        </p:spPr>
      </p:pic>
      <p:sp>
        <p:nvSpPr>
          <p:cNvPr id="7" name="TextBox 6">
            <a:extLst>
              <a:ext uri="{FF2B5EF4-FFF2-40B4-BE49-F238E27FC236}">
                <a16:creationId xmlns:a16="http://schemas.microsoft.com/office/drawing/2014/main" id="{6B9EE382-1DD2-4812-9C6B-07A3EB918022}"/>
              </a:ext>
            </a:extLst>
          </p:cNvPr>
          <p:cNvSpPr txBox="1"/>
          <p:nvPr/>
        </p:nvSpPr>
        <p:spPr>
          <a:xfrm>
            <a:off x="8522593" y="338435"/>
            <a:ext cx="9406742" cy="923330"/>
          </a:xfrm>
          <a:prstGeom prst="rect">
            <a:avLst/>
          </a:prstGeom>
          <a:noFill/>
        </p:spPr>
        <p:txBody>
          <a:bodyPr wrap="none" rtlCol="0">
            <a:spAutoFit/>
          </a:bodyPr>
          <a:lstStyle/>
          <a:p>
            <a:pPr>
              <a:spcAft>
                <a:spcPts val="1200"/>
              </a:spcAft>
            </a:pPr>
            <a:r>
              <a:rPr lang="en-US" sz="5400">
                <a:solidFill>
                  <a:srgbClr val="D36453"/>
                </a:solidFill>
                <a:latin typeface="#9Slide02 Tieu de dai" panose="02000000000000000000" pitchFamily="2" charset="0"/>
                <a:ea typeface="#9Slide02 Tieu de dai" panose="02000000000000000000" pitchFamily="2" charset="0"/>
              </a:rPr>
              <a:t>3. Cấu trúc 1 bài đọc mở rộng</a:t>
            </a:r>
          </a:p>
        </p:txBody>
      </p:sp>
      <p:sp>
        <p:nvSpPr>
          <p:cNvPr id="8" name="TextBox 7">
            <a:extLst>
              <a:ext uri="{FF2B5EF4-FFF2-40B4-BE49-F238E27FC236}">
                <a16:creationId xmlns:a16="http://schemas.microsoft.com/office/drawing/2014/main" id="{74ACCB00-7FBB-4D5E-8CFB-F92EB38DFC06}"/>
              </a:ext>
            </a:extLst>
          </p:cNvPr>
          <p:cNvSpPr txBox="1"/>
          <p:nvPr/>
        </p:nvSpPr>
        <p:spPr>
          <a:xfrm>
            <a:off x="8140552" y="1714500"/>
            <a:ext cx="9788783" cy="7571303"/>
          </a:xfrm>
          <a:prstGeom prst="rect">
            <a:avLst/>
          </a:prstGeom>
          <a:noFill/>
        </p:spPr>
        <p:txBody>
          <a:bodyPr wrap="square" rtlCol="0">
            <a:spAutoFit/>
          </a:bodyPr>
          <a:lstStyle/>
          <a:p>
            <a:pPr algn="just">
              <a:spcAft>
                <a:spcPts val="3600"/>
              </a:spcAft>
            </a:pPr>
            <a:r>
              <a:rPr lang="vi-VN" sz="4400" b="1">
                <a:solidFill>
                  <a:srgbClr val="D36453"/>
                </a:solidFill>
                <a:latin typeface="#9Slide02 Noi dung dai" panose="02000000000000000000" pitchFamily="2" charset="0"/>
                <a:ea typeface="#9Slide02 Noi dung dai" panose="02000000000000000000" pitchFamily="2" charset="0"/>
              </a:rPr>
              <a:t>1. Đọc</a:t>
            </a:r>
            <a:r>
              <a:rPr lang="vi-VN" sz="4400">
                <a:solidFill>
                  <a:srgbClr val="7A4C51"/>
                </a:solidFill>
                <a:latin typeface="#9Slide02 Noi dung dai" panose="02000000000000000000" pitchFamily="2" charset="0"/>
                <a:ea typeface="#9Slide02 Noi dung dai" panose="02000000000000000000" pitchFamily="2" charset="0"/>
              </a:rPr>
              <a:t> câu chuyện, bài báo, bài thơ (đoạn thơ), bài ca dao, bài viết liên quan đến chủ điểm. </a:t>
            </a:r>
          </a:p>
          <a:p>
            <a:pPr algn="just">
              <a:spcAft>
                <a:spcPts val="3600"/>
              </a:spcAft>
            </a:pPr>
            <a:r>
              <a:rPr lang="vi-VN" sz="4400" b="1">
                <a:solidFill>
                  <a:srgbClr val="D36453"/>
                </a:solidFill>
                <a:latin typeface="#9Slide02 Noi dung dai" panose="02000000000000000000" pitchFamily="2" charset="0"/>
                <a:ea typeface="#9Slide02 Noi dung dai" panose="02000000000000000000" pitchFamily="2" charset="0"/>
              </a:rPr>
              <a:t>2. Viết phiếu đọc sách </a:t>
            </a:r>
            <a:r>
              <a:rPr lang="vi-VN" sz="4400">
                <a:solidFill>
                  <a:srgbClr val="7A4C51"/>
                </a:solidFill>
                <a:latin typeface="#9Slide02 Noi dung dai" panose="02000000000000000000" pitchFamily="2" charset="0"/>
                <a:ea typeface="#9Slide02 Noi dung dai" panose="02000000000000000000" pitchFamily="2" charset="0"/>
              </a:rPr>
              <a:t>theo mẫu</a:t>
            </a:r>
          </a:p>
          <a:p>
            <a:pPr algn="just">
              <a:spcAft>
                <a:spcPts val="3600"/>
              </a:spcAft>
            </a:pPr>
            <a:r>
              <a:rPr lang="vi-VN" sz="4400" b="1">
                <a:solidFill>
                  <a:srgbClr val="D36453"/>
                </a:solidFill>
                <a:latin typeface="#9Slide02 Noi dung dai" panose="02000000000000000000" pitchFamily="2" charset="0"/>
                <a:ea typeface="#9Slide02 Noi dung dai" panose="02000000000000000000" pitchFamily="2" charset="0"/>
              </a:rPr>
              <a:t>3. Trao đổi với bạn</a:t>
            </a:r>
            <a:r>
              <a:rPr lang="vi-VN" sz="4400">
                <a:solidFill>
                  <a:srgbClr val="7A4C51"/>
                </a:solidFill>
                <a:latin typeface="#9Slide02 Noi dung dai" panose="02000000000000000000" pitchFamily="2" charset="0"/>
                <a:ea typeface="#9Slide02 Noi dung dai" panose="02000000000000000000" pitchFamily="2" charset="0"/>
              </a:rPr>
              <a:t> về nội dung/ ý nghĩa, những điều thú vị/ những điều làm em xúc động, cảm nghĩ của em.</a:t>
            </a:r>
          </a:p>
          <a:p>
            <a:pPr algn="just">
              <a:spcAft>
                <a:spcPts val="3600"/>
              </a:spcAft>
            </a:pPr>
            <a:r>
              <a:rPr lang="vi-VN" sz="4400" b="1">
                <a:solidFill>
                  <a:srgbClr val="D36453"/>
                </a:solidFill>
                <a:latin typeface="#9Slide02 Noi dung dai" panose="02000000000000000000" pitchFamily="2" charset="0"/>
                <a:ea typeface="#9Slide02 Noi dung dai" panose="02000000000000000000" pitchFamily="2" charset="0"/>
              </a:rPr>
              <a:t>4. Vận dụng: </a:t>
            </a:r>
            <a:r>
              <a:rPr lang="vi-VN" sz="4400">
                <a:solidFill>
                  <a:srgbClr val="7A4C51"/>
                </a:solidFill>
                <a:latin typeface="#9Slide02 Noi dung dai" panose="02000000000000000000" pitchFamily="2" charset="0"/>
                <a:ea typeface="#9Slide02 Noi dung dai" panose="02000000000000000000" pitchFamily="2" charset="0"/>
              </a:rPr>
              <a:t>Hoạt động HS thực hiện với người thân ở nhà.</a:t>
            </a:r>
          </a:p>
        </p:txBody>
      </p:sp>
    </p:spTree>
    <p:extLst>
      <p:ext uri="{BB962C8B-B14F-4D97-AF65-F5344CB8AC3E}">
        <p14:creationId xmlns:p14="http://schemas.microsoft.com/office/powerpoint/2010/main" val="370435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flipH="1">
            <a:off x="-512339" y="530469"/>
            <a:ext cx="3024800" cy="7261830"/>
          </a:xfrm>
          <a:prstGeom prst="rect">
            <a:avLst/>
          </a:prstGeom>
        </p:spPr>
      </p:pic>
      <p:pic>
        <p:nvPicPr>
          <p:cNvPr id="4" name="Picture 4"/>
          <p:cNvPicPr>
            <a:picLocks noChangeAspect="1"/>
          </p:cNvPicPr>
          <p:nvPr/>
        </p:nvPicPr>
        <p:blipFill>
          <a:blip r:embed="rId3"/>
          <a:srcRect/>
          <a:stretch>
            <a:fillRect/>
          </a:stretch>
        </p:blipFill>
        <p:spPr>
          <a:xfrm flipH="1">
            <a:off x="14849280" y="530469"/>
            <a:ext cx="2938248" cy="7261830"/>
          </a:xfrm>
          <a:prstGeom prst="rect">
            <a:avLst/>
          </a:prstGeom>
        </p:spPr>
      </p:pic>
      <p:pic>
        <p:nvPicPr>
          <p:cNvPr id="5" name="Picture 5"/>
          <p:cNvPicPr>
            <a:picLocks noChangeAspect="1"/>
          </p:cNvPicPr>
          <p:nvPr/>
        </p:nvPicPr>
        <p:blipFill>
          <a:blip r:embed="rId4"/>
          <a:srcRect/>
          <a:stretch>
            <a:fillRect/>
          </a:stretch>
        </p:blipFill>
        <p:spPr>
          <a:xfrm>
            <a:off x="1534324" y="530469"/>
            <a:ext cx="3327880" cy="7261830"/>
          </a:xfrm>
          <a:prstGeom prst="rect">
            <a:avLst/>
          </a:prstGeom>
        </p:spPr>
      </p:pic>
      <p:pic>
        <p:nvPicPr>
          <p:cNvPr id="6" name="Picture 6"/>
          <p:cNvPicPr>
            <a:picLocks noChangeAspect="1"/>
          </p:cNvPicPr>
          <p:nvPr/>
        </p:nvPicPr>
        <p:blipFill>
          <a:blip r:embed="rId5"/>
          <a:srcRect/>
          <a:stretch>
            <a:fillRect/>
          </a:stretch>
        </p:blipFill>
        <p:spPr>
          <a:xfrm>
            <a:off x="12562693" y="530469"/>
            <a:ext cx="3528796" cy="7261830"/>
          </a:xfrm>
          <a:prstGeom prst="rect">
            <a:avLst/>
          </a:prstGeom>
        </p:spPr>
      </p:pic>
      <p:grpSp>
        <p:nvGrpSpPr>
          <p:cNvPr id="7" name="Group 7"/>
          <p:cNvGrpSpPr/>
          <p:nvPr/>
        </p:nvGrpSpPr>
        <p:grpSpPr>
          <a:xfrm>
            <a:off x="2028005" y="3063565"/>
            <a:ext cx="14565681" cy="5208456"/>
            <a:chOff x="0" y="0"/>
            <a:chExt cx="4927156" cy="1761873"/>
          </a:xfrm>
          <a:solidFill>
            <a:srgbClr val="7DBFB2"/>
          </a:solidFill>
        </p:grpSpPr>
        <p:sp>
          <p:nvSpPr>
            <p:cNvPr id="8" name="Freeform 8"/>
            <p:cNvSpPr/>
            <p:nvPr/>
          </p:nvSpPr>
          <p:spPr>
            <a:xfrm>
              <a:off x="0" y="0"/>
              <a:ext cx="4927156" cy="1761873"/>
            </a:xfrm>
            <a:custGeom>
              <a:avLst/>
              <a:gdLst/>
              <a:ahLst/>
              <a:cxnLst/>
              <a:rect l="l" t="t" r="r" b="b"/>
              <a:pathLst>
                <a:path w="4927156" h="1761873">
                  <a:moveTo>
                    <a:pt x="4802696" y="1761873"/>
                  </a:moveTo>
                  <a:lnTo>
                    <a:pt x="124460" y="1761873"/>
                  </a:lnTo>
                  <a:cubicBezTo>
                    <a:pt x="55880" y="1761873"/>
                    <a:pt x="0" y="1705993"/>
                    <a:pt x="0" y="1637413"/>
                  </a:cubicBezTo>
                  <a:lnTo>
                    <a:pt x="0" y="124460"/>
                  </a:lnTo>
                  <a:cubicBezTo>
                    <a:pt x="0" y="55880"/>
                    <a:pt x="55880" y="0"/>
                    <a:pt x="124460" y="0"/>
                  </a:cubicBezTo>
                  <a:lnTo>
                    <a:pt x="4802696" y="0"/>
                  </a:lnTo>
                  <a:cubicBezTo>
                    <a:pt x="4871276" y="0"/>
                    <a:pt x="4927156" y="55880"/>
                    <a:pt x="4927156" y="124460"/>
                  </a:cubicBezTo>
                  <a:lnTo>
                    <a:pt x="4927156" y="1637413"/>
                  </a:lnTo>
                  <a:cubicBezTo>
                    <a:pt x="4927156" y="1705993"/>
                    <a:pt x="4871276" y="1761873"/>
                    <a:pt x="4802696" y="1761873"/>
                  </a:cubicBezTo>
                </a:path>
              </a:pathLst>
            </a:custGeom>
            <a:solidFill>
              <a:srgbClr val="95CBC1"/>
            </a:solidFill>
          </p:spPr>
          <p:txBody>
            <a:bodyPr/>
            <a:lstStyle/>
            <a:p>
              <a:endParaRPr lang="en-US"/>
            </a:p>
          </p:txBody>
        </p:sp>
      </p:grpSp>
      <p:pic>
        <p:nvPicPr>
          <p:cNvPr id="9" name="Picture 9"/>
          <p:cNvPicPr>
            <a:picLocks noChangeAspect="1"/>
          </p:cNvPicPr>
          <p:nvPr/>
        </p:nvPicPr>
        <p:blipFill>
          <a:blip r:embed="rId6"/>
          <a:srcRect/>
          <a:stretch>
            <a:fillRect/>
          </a:stretch>
        </p:blipFill>
        <p:spPr>
          <a:xfrm>
            <a:off x="397642" y="5409672"/>
            <a:ext cx="3260727" cy="3848628"/>
          </a:xfrm>
          <a:prstGeom prst="rect">
            <a:avLst/>
          </a:prstGeom>
        </p:spPr>
      </p:pic>
      <p:pic>
        <p:nvPicPr>
          <p:cNvPr id="10" name="Picture 10"/>
          <p:cNvPicPr>
            <a:picLocks noChangeAspect="1"/>
          </p:cNvPicPr>
          <p:nvPr/>
        </p:nvPicPr>
        <p:blipFill>
          <a:blip r:embed="rId7"/>
          <a:srcRect/>
          <a:stretch>
            <a:fillRect/>
          </a:stretch>
        </p:blipFill>
        <p:spPr>
          <a:xfrm>
            <a:off x="13877547" y="5143500"/>
            <a:ext cx="4208369" cy="5377361"/>
          </a:xfrm>
          <a:prstGeom prst="rect">
            <a:avLst/>
          </a:prstGeom>
        </p:spPr>
      </p:pic>
      <p:pic>
        <p:nvPicPr>
          <p:cNvPr id="11" name="Picture 11"/>
          <p:cNvPicPr>
            <a:picLocks noChangeAspect="1"/>
          </p:cNvPicPr>
          <p:nvPr/>
        </p:nvPicPr>
        <p:blipFill>
          <a:blip r:embed="rId8"/>
          <a:srcRect/>
          <a:stretch>
            <a:fillRect/>
          </a:stretch>
        </p:blipFill>
        <p:spPr>
          <a:xfrm flipH="1">
            <a:off x="11919130" y="6470657"/>
            <a:ext cx="4399275" cy="3602728"/>
          </a:xfrm>
          <a:prstGeom prst="rect">
            <a:avLst/>
          </a:prstGeom>
        </p:spPr>
      </p:pic>
      <p:sp>
        <p:nvSpPr>
          <p:cNvPr id="12" name="Freeform 12"/>
          <p:cNvSpPr/>
          <p:nvPr/>
        </p:nvSpPr>
        <p:spPr>
          <a:xfrm>
            <a:off x="2028005" y="7112442"/>
            <a:ext cx="5174324" cy="2841174"/>
          </a:xfrm>
          <a:custGeom>
            <a:avLst/>
            <a:gdLst/>
            <a:ahLst/>
            <a:cxnLst/>
            <a:rect l="l" t="t" r="r" b="b"/>
            <a:pathLst>
              <a:path w="5174324" h="2841174">
                <a:moveTo>
                  <a:pt x="0" y="0"/>
                </a:moveTo>
                <a:lnTo>
                  <a:pt x="5174324" y="0"/>
                </a:lnTo>
                <a:lnTo>
                  <a:pt x="5174324" y="2841174"/>
                </a:lnTo>
                <a:lnTo>
                  <a:pt x="0" y="28411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id="{6EB41ED5-94E1-471B-9056-427C8853839D}"/>
              </a:ext>
            </a:extLst>
          </p:cNvPr>
          <p:cNvSpPr txBox="1"/>
          <p:nvPr/>
        </p:nvSpPr>
        <p:spPr>
          <a:xfrm>
            <a:off x="2844069" y="3630847"/>
            <a:ext cx="12599861" cy="2954655"/>
          </a:xfrm>
          <a:prstGeom prst="rect">
            <a:avLst/>
          </a:prstGeom>
          <a:noFill/>
        </p:spPr>
        <p:txBody>
          <a:bodyPr wrap="none" rtlCol="0">
            <a:spAutoFit/>
          </a:bodyPr>
          <a:lstStyle/>
          <a:p>
            <a:pPr algn="ctr">
              <a:spcAft>
                <a:spcPts val="1200"/>
              </a:spcAft>
            </a:pPr>
            <a:r>
              <a:rPr lang="en-US" sz="8800">
                <a:solidFill>
                  <a:schemeClr val="bg1"/>
                </a:solidFill>
                <a:latin typeface="#9Slide07 Cadena" panose="02000503000000020004" pitchFamily="2" charset="0"/>
              </a:rPr>
              <a:t>B. QUY TRÌNH DẠY </a:t>
            </a:r>
          </a:p>
          <a:p>
            <a:pPr algn="ctr">
              <a:spcAft>
                <a:spcPts val="1200"/>
              </a:spcAft>
            </a:pPr>
            <a:r>
              <a:rPr lang="en-US" sz="8800">
                <a:solidFill>
                  <a:schemeClr val="bg1"/>
                </a:solidFill>
                <a:latin typeface="#9Slide07 Cadena" panose="02000503000000020004" pitchFamily="2" charset="0"/>
              </a:rPr>
              <a:t>DẠNG BÀI ĐỌC MỞ RỘNG </a:t>
            </a:r>
          </a:p>
        </p:txBody>
      </p:sp>
    </p:spTree>
    <p:extLst>
      <p:ext uri="{BB962C8B-B14F-4D97-AF65-F5344CB8AC3E}">
        <p14:creationId xmlns:p14="http://schemas.microsoft.com/office/powerpoint/2010/main" val="270103499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98963" y="8191500"/>
            <a:ext cx="19285927" cy="2609850"/>
            <a:chOff x="0" y="0"/>
            <a:chExt cx="6523881" cy="882838"/>
          </a:xfrm>
        </p:grpSpPr>
        <p:sp>
          <p:nvSpPr>
            <p:cNvPr id="4" name="Freeform 4"/>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lnTo>
                    <a:pt x="0" y="0"/>
                  </a:lnTo>
                </a:path>
              </a:pathLst>
            </a:custGeom>
            <a:solidFill>
              <a:srgbClr val="F3B88D"/>
            </a:solidFill>
          </p:spPr>
        </p:sp>
      </p:grpSp>
      <p:sp>
        <p:nvSpPr>
          <p:cNvPr id="5" name="Freeform 5"/>
          <p:cNvSpPr/>
          <p:nvPr/>
        </p:nvSpPr>
        <p:spPr>
          <a:xfrm>
            <a:off x="7696200" y="8462424"/>
            <a:ext cx="8885940" cy="2068001"/>
          </a:xfrm>
          <a:custGeom>
            <a:avLst/>
            <a:gdLst/>
            <a:ahLst/>
            <a:cxnLst/>
            <a:rect l="l" t="t" r="r" b="b"/>
            <a:pathLst>
              <a:path w="8885940" h="2068001">
                <a:moveTo>
                  <a:pt x="0" y="0"/>
                </a:moveTo>
                <a:lnTo>
                  <a:pt x="8885940" y="0"/>
                </a:lnTo>
                <a:lnTo>
                  <a:pt x="8885940" y="2068001"/>
                </a:lnTo>
                <a:lnTo>
                  <a:pt x="0" y="20680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100571" y="7093701"/>
            <a:ext cx="2696400" cy="2282700"/>
          </a:xfrm>
          <a:custGeom>
            <a:avLst/>
            <a:gdLst/>
            <a:ahLst/>
            <a:cxnLst/>
            <a:rect l="l" t="t" r="r" b="b"/>
            <a:pathLst>
              <a:path w="4463143" h="3124200">
                <a:moveTo>
                  <a:pt x="0" y="0"/>
                </a:moveTo>
                <a:lnTo>
                  <a:pt x="4463142" y="0"/>
                </a:lnTo>
                <a:lnTo>
                  <a:pt x="4463142" y="3124200"/>
                </a:lnTo>
                <a:lnTo>
                  <a:pt x="0" y="31242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9" name="Picture 9"/>
          <p:cNvPicPr>
            <a:picLocks noChangeAspect="1"/>
          </p:cNvPicPr>
          <p:nvPr/>
        </p:nvPicPr>
        <p:blipFill>
          <a:blip r:embed="rId6"/>
          <a:srcRect/>
          <a:stretch>
            <a:fillRect/>
          </a:stretch>
        </p:blipFill>
        <p:spPr>
          <a:xfrm flipH="1">
            <a:off x="15494658" y="4457699"/>
            <a:ext cx="2038745" cy="5038725"/>
          </a:xfrm>
          <a:prstGeom prst="rect">
            <a:avLst/>
          </a:prstGeom>
        </p:spPr>
      </p:pic>
      <p:sp>
        <p:nvSpPr>
          <p:cNvPr id="13" name="Rectangle: Rounded Corners 12">
            <a:extLst>
              <a:ext uri="{FF2B5EF4-FFF2-40B4-BE49-F238E27FC236}">
                <a16:creationId xmlns:a16="http://schemas.microsoft.com/office/drawing/2014/main" id="{E3CB2569-7C3B-44C1-B832-7B5B91C6BB8A}"/>
              </a:ext>
            </a:extLst>
          </p:cNvPr>
          <p:cNvSpPr/>
          <p:nvPr/>
        </p:nvSpPr>
        <p:spPr>
          <a:xfrm>
            <a:off x="5715000" y="6273648"/>
            <a:ext cx="3031104" cy="711798"/>
          </a:xfrm>
          <a:prstGeom prst="roundRect">
            <a:avLst/>
          </a:prstGeom>
          <a:solidFill>
            <a:srgbClr val="DC97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700">
                <a:latin typeface="#9Slide01 Tieu de ngan" panose="00000800000000000000" pitchFamily="2" charset="0"/>
              </a:rPr>
              <a:t>3. VẬN DỤNG</a:t>
            </a:r>
          </a:p>
        </p:txBody>
      </p:sp>
      <p:grpSp>
        <p:nvGrpSpPr>
          <p:cNvPr id="46" name="Group 45">
            <a:extLst>
              <a:ext uri="{FF2B5EF4-FFF2-40B4-BE49-F238E27FC236}">
                <a16:creationId xmlns:a16="http://schemas.microsoft.com/office/drawing/2014/main" id="{686F2DB3-DCB1-467E-8151-C615389EC2C2}"/>
              </a:ext>
            </a:extLst>
          </p:cNvPr>
          <p:cNvGrpSpPr/>
          <p:nvPr/>
        </p:nvGrpSpPr>
        <p:grpSpPr>
          <a:xfrm>
            <a:off x="5724750" y="3060920"/>
            <a:ext cx="9439050" cy="2667348"/>
            <a:chOff x="4256208" y="3542946"/>
            <a:chExt cx="9439050" cy="2667348"/>
          </a:xfrm>
        </p:grpSpPr>
        <p:sp>
          <p:nvSpPr>
            <p:cNvPr id="12" name="Rectangle: Rounded Corners 11">
              <a:extLst>
                <a:ext uri="{FF2B5EF4-FFF2-40B4-BE49-F238E27FC236}">
                  <a16:creationId xmlns:a16="http://schemas.microsoft.com/office/drawing/2014/main" id="{5A2E250C-5E3E-4CB7-9210-F01CAA90AA45}"/>
                </a:ext>
              </a:extLst>
            </p:cNvPr>
            <p:cNvSpPr/>
            <p:nvPr/>
          </p:nvSpPr>
          <p:spPr>
            <a:xfrm>
              <a:off x="4256208" y="4292067"/>
              <a:ext cx="3031104" cy="1156257"/>
            </a:xfrm>
            <a:prstGeom prst="roundRect">
              <a:avLst/>
            </a:prstGeom>
            <a:solidFill>
              <a:srgbClr val="DC97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700">
                  <a:latin typeface="#9Slide01 Tieu de ngan" panose="00000800000000000000" pitchFamily="2" charset="0"/>
                </a:rPr>
                <a:t>2. LUYỆN TẬP </a:t>
              </a:r>
            </a:p>
            <a:p>
              <a:r>
                <a:rPr lang="en-US" sz="2700">
                  <a:latin typeface="#9Slide01 Tieu de ngan" panose="00000800000000000000" pitchFamily="2" charset="0"/>
                </a:rPr>
                <a:t>    THỰC HÀNH</a:t>
              </a:r>
            </a:p>
          </p:txBody>
        </p:sp>
        <p:sp>
          <p:nvSpPr>
            <p:cNvPr id="14" name="Rectangle: Rounded Corners 13">
              <a:extLst>
                <a:ext uri="{FF2B5EF4-FFF2-40B4-BE49-F238E27FC236}">
                  <a16:creationId xmlns:a16="http://schemas.microsoft.com/office/drawing/2014/main" id="{B3FAF99D-0A47-4DC0-B405-3DDC077656C0}"/>
                </a:ext>
              </a:extLst>
            </p:cNvPr>
            <p:cNvSpPr/>
            <p:nvPr/>
          </p:nvSpPr>
          <p:spPr>
            <a:xfrm>
              <a:off x="8056458" y="3542946"/>
              <a:ext cx="5638800" cy="711798"/>
            </a:xfrm>
            <a:prstGeom prst="roundRect">
              <a:avLst/>
            </a:prstGeom>
            <a:solidFill>
              <a:srgbClr val="7DB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700">
                  <a:latin typeface="#9Slide01 Tieu de ngan" panose="00000800000000000000" pitchFamily="2" charset="0"/>
                </a:rPr>
                <a:t>2.1 HĐ 1: Đọc </a:t>
              </a:r>
            </a:p>
          </p:txBody>
        </p:sp>
        <p:sp>
          <p:nvSpPr>
            <p:cNvPr id="15" name="Rectangle: Rounded Corners 14">
              <a:extLst>
                <a:ext uri="{FF2B5EF4-FFF2-40B4-BE49-F238E27FC236}">
                  <a16:creationId xmlns:a16="http://schemas.microsoft.com/office/drawing/2014/main" id="{801AD5D2-DB69-493A-B373-9A44541D1B11}"/>
                </a:ext>
              </a:extLst>
            </p:cNvPr>
            <p:cNvSpPr/>
            <p:nvPr/>
          </p:nvSpPr>
          <p:spPr>
            <a:xfrm>
              <a:off x="8056458" y="4520721"/>
              <a:ext cx="5638800" cy="711798"/>
            </a:xfrm>
            <a:prstGeom prst="roundRect">
              <a:avLst/>
            </a:prstGeom>
            <a:solidFill>
              <a:srgbClr val="7DB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700">
                  <a:latin typeface="#9Slide01 Tieu de ngan" panose="00000800000000000000" pitchFamily="2" charset="0"/>
                </a:rPr>
                <a:t>2.2 HĐ 2: Viết phiếu đọc sách</a:t>
              </a:r>
            </a:p>
          </p:txBody>
        </p:sp>
        <p:sp>
          <p:nvSpPr>
            <p:cNvPr id="16" name="Rectangle: Rounded Corners 15">
              <a:extLst>
                <a:ext uri="{FF2B5EF4-FFF2-40B4-BE49-F238E27FC236}">
                  <a16:creationId xmlns:a16="http://schemas.microsoft.com/office/drawing/2014/main" id="{620982D5-51F6-40C4-A880-1B5B8BD7CA4C}"/>
                </a:ext>
              </a:extLst>
            </p:cNvPr>
            <p:cNvSpPr/>
            <p:nvPr/>
          </p:nvSpPr>
          <p:spPr>
            <a:xfrm>
              <a:off x="8056458" y="5498496"/>
              <a:ext cx="5638800" cy="711798"/>
            </a:xfrm>
            <a:prstGeom prst="roundRect">
              <a:avLst/>
            </a:prstGeom>
            <a:solidFill>
              <a:srgbClr val="7DB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700">
                  <a:latin typeface="#9Slide01 Tieu de ngan" panose="00000800000000000000" pitchFamily="2" charset="0"/>
                </a:rPr>
                <a:t>2.2 HĐ 3: Trao đổi với bạn</a:t>
              </a:r>
            </a:p>
          </p:txBody>
        </p:sp>
        <p:cxnSp>
          <p:nvCxnSpPr>
            <p:cNvPr id="18" name="Straight Arrow Connector 17">
              <a:extLst>
                <a:ext uri="{FF2B5EF4-FFF2-40B4-BE49-F238E27FC236}">
                  <a16:creationId xmlns:a16="http://schemas.microsoft.com/office/drawing/2014/main" id="{BE7E5321-E77A-41F8-810C-7109139197C0}"/>
                </a:ext>
              </a:extLst>
            </p:cNvPr>
            <p:cNvCxnSpPr>
              <a:cxnSpLocks/>
              <a:stCxn id="12" idx="3"/>
              <a:endCxn id="14" idx="1"/>
            </p:cNvCxnSpPr>
            <p:nvPr/>
          </p:nvCxnSpPr>
          <p:spPr>
            <a:xfrm flipV="1">
              <a:off x="7287312" y="3898845"/>
              <a:ext cx="769146" cy="971351"/>
            </a:xfrm>
            <a:prstGeom prst="straightConnector1">
              <a:avLst/>
            </a:prstGeom>
            <a:ln w="76200">
              <a:solidFill>
                <a:srgbClr val="7DBFB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22BEFCE-3F51-4A65-95A0-F3A87B41DC64}"/>
                </a:ext>
              </a:extLst>
            </p:cNvPr>
            <p:cNvCxnSpPr>
              <a:cxnSpLocks/>
              <a:stCxn id="12" idx="3"/>
              <a:endCxn id="15" idx="1"/>
            </p:cNvCxnSpPr>
            <p:nvPr/>
          </p:nvCxnSpPr>
          <p:spPr>
            <a:xfrm>
              <a:off x="7287312" y="4870196"/>
              <a:ext cx="769146" cy="6424"/>
            </a:xfrm>
            <a:prstGeom prst="straightConnector1">
              <a:avLst/>
            </a:prstGeom>
            <a:ln w="76200">
              <a:solidFill>
                <a:srgbClr val="7DBFB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7C8225F-D4D1-4881-9BB1-D8AA8933311C}"/>
                </a:ext>
              </a:extLst>
            </p:cNvPr>
            <p:cNvCxnSpPr>
              <a:cxnSpLocks/>
              <a:stCxn id="12" idx="3"/>
              <a:endCxn id="16" idx="1"/>
            </p:cNvCxnSpPr>
            <p:nvPr/>
          </p:nvCxnSpPr>
          <p:spPr>
            <a:xfrm>
              <a:off x="7287312" y="4870196"/>
              <a:ext cx="769146" cy="984199"/>
            </a:xfrm>
            <a:prstGeom prst="straightConnector1">
              <a:avLst/>
            </a:prstGeom>
            <a:ln w="76200">
              <a:solidFill>
                <a:srgbClr val="7DBFB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8A43E588-9D46-4BA5-A790-9CE127AF13CE}"/>
              </a:ext>
            </a:extLst>
          </p:cNvPr>
          <p:cNvGrpSpPr/>
          <p:nvPr/>
        </p:nvGrpSpPr>
        <p:grpSpPr>
          <a:xfrm>
            <a:off x="5715000" y="800100"/>
            <a:ext cx="9448800" cy="1626138"/>
            <a:chOff x="4241877" y="863205"/>
            <a:chExt cx="9448800" cy="1626138"/>
          </a:xfrm>
        </p:grpSpPr>
        <p:sp>
          <p:nvSpPr>
            <p:cNvPr id="11" name="Rectangle: Rounded Corners 10">
              <a:extLst>
                <a:ext uri="{FF2B5EF4-FFF2-40B4-BE49-F238E27FC236}">
                  <a16:creationId xmlns:a16="http://schemas.microsoft.com/office/drawing/2014/main" id="{FB8B9784-BB75-4F9E-A648-60CA3B813CAE}"/>
                </a:ext>
              </a:extLst>
            </p:cNvPr>
            <p:cNvSpPr/>
            <p:nvPr/>
          </p:nvSpPr>
          <p:spPr>
            <a:xfrm>
              <a:off x="4241877" y="1350806"/>
              <a:ext cx="3031104" cy="711798"/>
            </a:xfrm>
            <a:prstGeom prst="roundRect">
              <a:avLst/>
            </a:prstGeom>
            <a:solidFill>
              <a:srgbClr val="DC97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700">
                  <a:latin typeface="#9Slide01 Tieu de ngan" panose="00000800000000000000" pitchFamily="2" charset="0"/>
                </a:rPr>
                <a:t>1. MỞ ĐẦU</a:t>
              </a:r>
            </a:p>
          </p:txBody>
        </p:sp>
        <p:sp>
          <p:nvSpPr>
            <p:cNvPr id="26" name="Rectangle: Rounded Corners 25">
              <a:extLst>
                <a:ext uri="{FF2B5EF4-FFF2-40B4-BE49-F238E27FC236}">
                  <a16:creationId xmlns:a16="http://schemas.microsoft.com/office/drawing/2014/main" id="{B2EE7678-163B-4C55-B2CB-44A9FDDC99CB}"/>
                </a:ext>
              </a:extLst>
            </p:cNvPr>
            <p:cNvSpPr/>
            <p:nvPr/>
          </p:nvSpPr>
          <p:spPr>
            <a:xfrm>
              <a:off x="8051877" y="863205"/>
              <a:ext cx="5638800" cy="711798"/>
            </a:xfrm>
            <a:prstGeom prst="roundRect">
              <a:avLst/>
            </a:prstGeom>
            <a:solidFill>
              <a:srgbClr val="7DB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700">
                  <a:latin typeface="#9Slide01 Tieu de ngan" panose="00000800000000000000" pitchFamily="2" charset="0"/>
                </a:rPr>
                <a:t>1.1 Khởi động</a:t>
              </a:r>
            </a:p>
          </p:txBody>
        </p:sp>
        <p:sp>
          <p:nvSpPr>
            <p:cNvPr id="27" name="Rectangle: Rounded Corners 26">
              <a:extLst>
                <a:ext uri="{FF2B5EF4-FFF2-40B4-BE49-F238E27FC236}">
                  <a16:creationId xmlns:a16="http://schemas.microsoft.com/office/drawing/2014/main" id="{6CCDD31F-5B04-4651-A3FB-AAA161FB526A}"/>
                </a:ext>
              </a:extLst>
            </p:cNvPr>
            <p:cNvSpPr/>
            <p:nvPr/>
          </p:nvSpPr>
          <p:spPr>
            <a:xfrm>
              <a:off x="8051877" y="1777545"/>
              <a:ext cx="5638800" cy="711798"/>
            </a:xfrm>
            <a:prstGeom prst="roundRect">
              <a:avLst/>
            </a:prstGeom>
            <a:solidFill>
              <a:srgbClr val="7DB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700">
                  <a:latin typeface="#9Slide01 Tieu de ngan" panose="00000800000000000000" pitchFamily="2" charset="0"/>
                </a:rPr>
                <a:t>1.2 Kết nối</a:t>
              </a:r>
            </a:p>
          </p:txBody>
        </p:sp>
        <p:cxnSp>
          <p:nvCxnSpPr>
            <p:cNvPr id="28" name="Straight Arrow Connector 27">
              <a:extLst>
                <a:ext uri="{FF2B5EF4-FFF2-40B4-BE49-F238E27FC236}">
                  <a16:creationId xmlns:a16="http://schemas.microsoft.com/office/drawing/2014/main" id="{CF71BEFB-1775-438E-9277-49546D756855}"/>
                </a:ext>
              </a:extLst>
            </p:cNvPr>
            <p:cNvCxnSpPr>
              <a:cxnSpLocks/>
              <a:stCxn id="11" idx="3"/>
              <a:endCxn id="26" idx="1"/>
            </p:cNvCxnSpPr>
            <p:nvPr/>
          </p:nvCxnSpPr>
          <p:spPr>
            <a:xfrm flipV="1">
              <a:off x="7272981" y="1219104"/>
              <a:ext cx="778896" cy="487601"/>
            </a:xfrm>
            <a:prstGeom prst="straightConnector1">
              <a:avLst/>
            </a:prstGeom>
            <a:ln w="76200">
              <a:solidFill>
                <a:srgbClr val="7DBFB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B68F109-437E-4DD1-8830-8DD0CCC4938E}"/>
                </a:ext>
              </a:extLst>
            </p:cNvPr>
            <p:cNvCxnSpPr>
              <a:cxnSpLocks/>
              <a:stCxn id="11" idx="3"/>
            </p:cNvCxnSpPr>
            <p:nvPr/>
          </p:nvCxnSpPr>
          <p:spPr>
            <a:xfrm>
              <a:off x="7272981" y="1706705"/>
              <a:ext cx="822192" cy="531600"/>
            </a:xfrm>
            <a:prstGeom prst="straightConnector1">
              <a:avLst/>
            </a:prstGeom>
            <a:ln w="76200">
              <a:solidFill>
                <a:srgbClr val="7DBFB2"/>
              </a:solidFill>
              <a:tailEnd type="triangle"/>
            </a:ln>
          </p:spPr>
          <p:style>
            <a:lnRef idx="1">
              <a:schemeClr val="accent1"/>
            </a:lnRef>
            <a:fillRef idx="0">
              <a:schemeClr val="accent1"/>
            </a:fillRef>
            <a:effectRef idx="0">
              <a:schemeClr val="accent1"/>
            </a:effectRef>
            <a:fontRef idx="minor">
              <a:schemeClr val="tx1"/>
            </a:fontRef>
          </p:style>
        </p:cxnSp>
      </p:grpSp>
      <p:sp>
        <p:nvSpPr>
          <p:cNvPr id="51" name="Rectangle: Rounded Corners 50">
            <a:extLst>
              <a:ext uri="{FF2B5EF4-FFF2-40B4-BE49-F238E27FC236}">
                <a16:creationId xmlns:a16="http://schemas.microsoft.com/office/drawing/2014/main" id="{140195D7-94F1-4471-AFC3-3A22C2CDAC0D}"/>
              </a:ext>
            </a:extLst>
          </p:cNvPr>
          <p:cNvSpPr/>
          <p:nvPr/>
        </p:nvSpPr>
        <p:spPr>
          <a:xfrm>
            <a:off x="801501" y="3376247"/>
            <a:ext cx="3578796" cy="2023843"/>
          </a:xfrm>
          <a:prstGeom prst="roundRect">
            <a:avLst/>
          </a:prstGeom>
          <a:solidFill>
            <a:srgbClr val="DC975E"/>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4400">
                <a:latin typeface="#9Slide01 Tieu de ngan" panose="00000800000000000000" pitchFamily="2" charset="0"/>
              </a:rPr>
              <a:t>QUY TRÌNH TIẾT ĐMR</a:t>
            </a:r>
          </a:p>
        </p:txBody>
      </p:sp>
      <p:cxnSp>
        <p:nvCxnSpPr>
          <p:cNvPr id="52" name="Straight Arrow Connector 51">
            <a:extLst>
              <a:ext uri="{FF2B5EF4-FFF2-40B4-BE49-F238E27FC236}">
                <a16:creationId xmlns:a16="http://schemas.microsoft.com/office/drawing/2014/main" id="{4BBBC189-3A79-43F7-A79E-B84A839555C1}"/>
              </a:ext>
            </a:extLst>
          </p:cNvPr>
          <p:cNvCxnSpPr>
            <a:cxnSpLocks/>
            <a:stCxn id="51" idx="3"/>
            <a:endCxn id="11" idx="1"/>
          </p:cNvCxnSpPr>
          <p:nvPr/>
        </p:nvCxnSpPr>
        <p:spPr>
          <a:xfrm flipV="1">
            <a:off x="4380297" y="1643600"/>
            <a:ext cx="1334703" cy="2744569"/>
          </a:xfrm>
          <a:prstGeom prst="straightConnector1">
            <a:avLst/>
          </a:prstGeom>
          <a:ln w="76200">
            <a:solidFill>
              <a:srgbClr val="7DBFB2"/>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ADE543F0-1668-4B15-8E76-FF0A4AC02FE1}"/>
              </a:ext>
            </a:extLst>
          </p:cNvPr>
          <p:cNvCxnSpPr>
            <a:cxnSpLocks/>
            <a:stCxn id="51" idx="3"/>
            <a:endCxn id="12" idx="1"/>
          </p:cNvCxnSpPr>
          <p:nvPr/>
        </p:nvCxnSpPr>
        <p:spPr>
          <a:xfrm>
            <a:off x="4380297" y="4388169"/>
            <a:ext cx="1344453" cy="1"/>
          </a:xfrm>
          <a:prstGeom prst="straightConnector1">
            <a:avLst/>
          </a:prstGeom>
          <a:ln w="76200">
            <a:solidFill>
              <a:srgbClr val="7DBFB2"/>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541FCB3-0105-44B3-928B-077FD96FB8B1}"/>
              </a:ext>
            </a:extLst>
          </p:cNvPr>
          <p:cNvCxnSpPr>
            <a:cxnSpLocks/>
            <a:stCxn id="51" idx="3"/>
            <a:endCxn id="13" idx="1"/>
          </p:cNvCxnSpPr>
          <p:nvPr/>
        </p:nvCxnSpPr>
        <p:spPr>
          <a:xfrm>
            <a:off x="4380297" y="4388169"/>
            <a:ext cx="1334703" cy="2241378"/>
          </a:xfrm>
          <a:prstGeom prst="straightConnector1">
            <a:avLst/>
          </a:prstGeom>
          <a:ln w="76200">
            <a:solidFill>
              <a:srgbClr val="7DBFB2"/>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67B7C54-CB42-418D-8AB1-BE48C9F33928}"/>
              </a:ext>
            </a:extLst>
          </p:cNvPr>
          <p:cNvSpPr/>
          <p:nvPr/>
        </p:nvSpPr>
        <p:spPr>
          <a:xfrm>
            <a:off x="6355153" y="400563"/>
            <a:ext cx="5577695" cy="919401"/>
          </a:xfrm>
          <a:prstGeom prst="roundRect">
            <a:avLst/>
          </a:prstGeom>
          <a:solidFill>
            <a:srgbClr val="DC975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en-US" sz="4800">
                <a:latin typeface="#9Slide01 Tieu de ngan" panose="00000800000000000000" pitchFamily="2" charset="0"/>
              </a:rPr>
              <a:t>1. MỞ ĐẦU (3-5p)</a:t>
            </a:r>
          </a:p>
        </p:txBody>
      </p:sp>
      <p:sp>
        <p:nvSpPr>
          <p:cNvPr id="12" name="TextBox 11">
            <a:extLst>
              <a:ext uri="{FF2B5EF4-FFF2-40B4-BE49-F238E27FC236}">
                <a16:creationId xmlns:a16="http://schemas.microsoft.com/office/drawing/2014/main" id="{F1059992-2D54-42E9-9353-512DE231351F}"/>
              </a:ext>
            </a:extLst>
          </p:cNvPr>
          <p:cNvSpPr txBox="1"/>
          <p:nvPr/>
        </p:nvSpPr>
        <p:spPr>
          <a:xfrm>
            <a:off x="685800" y="1714500"/>
            <a:ext cx="17243535" cy="8032968"/>
          </a:xfrm>
          <a:prstGeom prst="rect">
            <a:avLst/>
          </a:prstGeom>
          <a:noFill/>
        </p:spPr>
        <p:txBody>
          <a:bodyPr wrap="square" rtlCol="0">
            <a:spAutoFit/>
          </a:bodyPr>
          <a:lstStyle/>
          <a:p>
            <a:pPr algn="just">
              <a:spcAft>
                <a:spcPts val="3600"/>
              </a:spcAft>
            </a:pPr>
            <a:r>
              <a:rPr lang="vi-VN" sz="4400" b="1">
                <a:solidFill>
                  <a:srgbClr val="D36453"/>
                </a:solidFill>
                <a:latin typeface="#9Slide02 Noi dung dai" panose="02000000000000000000" pitchFamily="2" charset="0"/>
                <a:ea typeface="#9Slide02 Noi dung dai" panose="02000000000000000000" pitchFamily="2" charset="0"/>
              </a:rPr>
              <a:t>* Khởi động:</a:t>
            </a:r>
            <a:r>
              <a:rPr lang="vi-VN" sz="4400">
                <a:solidFill>
                  <a:srgbClr val="7A4C51"/>
                </a:solidFill>
                <a:latin typeface="#9Slide02 Noi dung dai" panose="02000000000000000000" pitchFamily="2" charset="0"/>
                <a:ea typeface="#9Slide02 Noi dung dai" panose="02000000000000000000" pitchFamily="2" charset="0"/>
              </a:rPr>
              <a:t> GV có thể chọn 1 số cách khởi động:</a:t>
            </a:r>
          </a:p>
          <a:p>
            <a:pPr algn="just">
              <a:spcAft>
                <a:spcPts val="3600"/>
              </a:spcAft>
            </a:pPr>
            <a:r>
              <a:rPr lang="vi-VN" sz="4400">
                <a:solidFill>
                  <a:srgbClr val="7A4C51"/>
                </a:solidFill>
                <a:latin typeface="#9Slide02 Noi dung dai" panose="02000000000000000000" pitchFamily="2" charset="0"/>
                <a:ea typeface="#9Slide02 Noi dung dai" panose="02000000000000000000" pitchFamily="2" charset="0"/>
              </a:rPr>
              <a:t>- Cho HS hát 1 bài hát, xem video liên quan đến chủ điểm học. (Quê hương trong tôi: hát quê hương tươi đẹp)</a:t>
            </a:r>
          </a:p>
          <a:p>
            <a:pPr algn="just">
              <a:spcAft>
                <a:spcPts val="3600"/>
              </a:spcAft>
            </a:pPr>
            <a:r>
              <a:rPr lang="vi-VN" sz="4400">
                <a:solidFill>
                  <a:srgbClr val="7A4C51"/>
                </a:solidFill>
                <a:latin typeface="#9Slide02 Noi dung dai" panose="02000000000000000000" pitchFamily="2" charset="0"/>
                <a:ea typeface="#9Slide02 Noi dung dai" panose="02000000000000000000" pitchFamily="2" charset="0"/>
              </a:rPr>
              <a:t>- Chơi một trò chơi, đặt câu hỏi, nêu một tình huống, một vấn đề liên quan đến chủ điểm học. (Vì một thế giới bình yên: trò chơi đoán tên các công trình kiến trúc, …)</a:t>
            </a:r>
          </a:p>
          <a:p>
            <a:pPr algn="just">
              <a:spcAft>
                <a:spcPts val="3600"/>
              </a:spcAft>
            </a:pPr>
            <a:r>
              <a:rPr lang="vi-VN" sz="4400">
                <a:solidFill>
                  <a:srgbClr val="7A4C51"/>
                </a:solidFill>
                <a:latin typeface="#9Slide02 Noi dung dai" panose="02000000000000000000" pitchFamily="2" charset="0"/>
                <a:ea typeface="#9Slide02 Noi dung dai" panose="02000000000000000000" pitchFamily="2" charset="0"/>
              </a:rPr>
              <a:t>- Báo cáo kết quả của hoạt động vận dụng của bài ĐMR trước (chia sẻ với người thân).</a:t>
            </a:r>
          </a:p>
          <a:p>
            <a:pPr algn="just">
              <a:spcAft>
                <a:spcPts val="3600"/>
              </a:spcAft>
            </a:pPr>
            <a:r>
              <a:rPr lang="vi-VN" sz="4400" b="1">
                <a:solidFill>
                  <a:srgbClr val="D36453"/>
                </a:solidFill>
                <a:latin typeface="#9Slide02 Noi dung dai" panose="02000000000000000000" pitchFamily="2" charset="0"/>
                <a:ea typeface="#9Slide02 Noi dung dai" panose="02000000000000000000" pitchFamily="2" charset="0"/>
              </a:rPr>
              <a:t>* Kết nối: </a:t>
            </a:r>
            <a:r>
              <a:rPr lang="vi-VN" sz="4400">
                <a:solidFill>
                  <a:srgbClr val="7A4C51"/>
                </a:solidFill>
                <a:latin typeface="#9Slide02 Noi dung dai" panose="02000000000000000000" pitchFamily="2" charset="0"/>
                <a:ea typeface="#9Slide02 Noi dung dai" panose="02000000000000000000" pitchFamily="2" charset="0"/>
              </a:rPr>
              <a:t>GV giới thiệu bài học</a:t>
            </a:r>
          </a:p>
        </p:txBody>
      </p:sp>
    </p:spTree>
    <p:extLst>
      <p:ext uri="{BB962C8B-B14F-4D97-AF65-F5344CB8AC3E}">
        <p14:creationId xmlns:p14="http://schemas.microsoft.com/office/powerpoint/2010/main" val="149528626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67B7C54-CB42-418D-8AB1-BE48C9F33928}"/>
              </a:ext>
            </a:extLst>
          </p:cNvPr>
          <p:cNvSpPr/>
          <p:nvPr/>
        </p:nvSpPr>
        <p:spPr>
          <a:xfrm>
            <a:off x="4680808" y="400563"/>
            <a:ext cx="8926384" cy="919401"/>
          </a:xfrm>
          <a:prstGeom prst="roundRect">
            <a:avLst/>
          </a:prstGeom>
          <a:solidFill>
            <a:srgbClr val="DC975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en-US" sz="4800">
                <a:latin typeface="#9Slide01 Tieu de ngan" panose="00000800000000000000" pitchFamily="2" charset="0"/>
              </a:rPr>
              <a:t>2. LUYỆN TẬP, THỰC HÀNH</a:t>
            </a:r>
          </a:p>
        </p:txBody>
      </p:sp>
      <p:sp>
        <p:nvSpPr>
          <p:cNvPr id="12" name="TextBox 11">
            <a:extLst>
              <a:ext uri="{FF2B5EF4-FFF2-40B4-BE49-F238E27FC236}">
                <a16:creationId xmlns:a16="http://schemas.microsoft.com/office/drawing/2014/main" id="{F1059992-2D54-42E9-9353-512DE231351F}"/>
              </a:ext>
            </a:extLst>
          </p:cNvPr>
          <p:cNvSpPr txBox="1"/>
          <p:nvPr/>
        </p:nvSpPr>
        <p:spPr>
          <a:xfrm>
            <a:off x="522232" y="2516034"/>
            <a:ext cx="17384768" cy="7325082"/>
          </a:xfrm>
          <a:prstGeom prst="rect">
            <a:avLst/>
          </a:prstGeom>
          <a:noFill/>
        </p:spPr>
        <p:txBody>
          <a:bodyPr wrap="square" rtlCol="0">
            <a:spAutoFit/>
          </a:bodyPr>
          <a:lstStyle/>
          <a:p>
            <a:pPr algn="just">
              <a:spcAft>
                <a:spcPts val="600"/>
              </a:spcAft>
            </a:pPr>
            <a:r>
              <a:rPr lang="vi-VN" sz="4400">
                <a:solidFill>
                  <a:srgbClr val="D36453"/>
                </a:solidFill>
                <a:latin typeface="#9Slide02 Noi dung dai" panose="02000000000000000000" pitchFamily="2" charset="0"/>
                <a:ea typeface="#9Slide02 Noi dung dai" panose="02000000000000000000" pitchFamily="2" charset="0"/>
              </a:rPr>
              <a:t>- 1 HS đọc yêu cầu bài 1 </a:t>
            </a:r>
          </a:p>
          <a:p>
            <a:pPr algn="just">
              <a:spcAft>
                <a:spcPts val="600"/>
              </a:spcAft>
            </a:pPr>
            <a:r>
              <a:rPr lang="vi-VN" sz="4400">
                <a:solidFill>
                  <a:srgbClr val="D36453"/>
                </a:solidFill>
                <a:latin typeface="#9Slide02 Noi dung dai" panose="02000000000000000000" pitchFamily="2" charset="0"/>
                <a:ea typeface="#9Slide02 Noi dung dai" panose="02000000000000000000" pitchFamily="2" charset="0"/>
              </a:rPr>
              <a:t>- GV kiểm tra việc chuẩn bị của HS: </a:t>
            </a:r>
            <a:r>
              <a:rPr lang="vi-VN" sz="4400">
                <a:solidFill>
                  <a:srgbClr val="7A4C51"/>
                </a:solidFill>
                <a:latin typeface="#9Slide02 Noi dung dai" panose="02000000000000000000" pitchFamily="2" charset="0"/>
                <a:ea typeface="#9Slide02 Noi dung dai" panose="02000000000000000000" pitchFamily="2" charset="0"/>
              </a:rPr>
              <a:t> </a:t>
            </a:r>
          </a:p>
          <a:p>
            <a:pPr algn="just">
              <a:spcAft>
                <a:spcPts val="600"/>
              </a:spcAft>
            </a:pPr>
            <a:r>
              <a:rPr lang="vi-VN" sz="4400">
                <a:solidFill>
                  <a:srgbClr val="7A4C51"/>
                </a:solidFill>
                <a:latin typeface="#9Slide02 Noi dung dai" panose="02000000000000000000" pitchFamily="2" charset="0"/>
                <a:ea typeface="#9Slide02 Noi dung dai" panose="02000000000000000000" pitchFamily="2" charset="0"/>
              </a:rPr>
              <a:t>+ Yêu cầu HS để sách/ truyện/ bài thơ đã tìm được trên bàn</a:t>
            </a:r>
          </a:p>
          <a:p>
            <a:pPr algn="just">
              <a:spcAft>
                <a:spcPts val="600"/>
              </a:spcAft>
            </a:pPr>
            <a:r>
              <a:rPr lang="vi-VN" sz="4400">
                <a:solidFill>
                  <a:srgbClr val="7A4C51"/>
                </a:solidFill>
                <a:latin typeface="#9Slide02 Noi dung dai" panose="02000000000000000000" pitchFamily="2" charset="0"/>
                <a:ea typeface="#9Slide02 Noi dung dai" panose="02000000000000000000" pitchFamily="2" charset="0"/>
              </a:rPr>
              <a:t>+ HS chia sẻ văn bản và cách tìm văn bản đọc mở rộng theo yêu cầu.</a:t>
            </a:r>
          </a:p>
          <a:p>
            <a:pPr algn="just">
              <a:spcAft>
                <a:spcPts val="600"/>
              </a:spcAft>
            </a:pPr>
            <a:r>
              <a:rPr lang="vi-VN" sz="4400">
                <a:solidFill>
                  <a:srgbClr val="7A4C51"/>
                </a:solidFill>
                <a:latin typeface="#9Slide02 Noi dung dai" panose="02000000000000000000" pitchFamily="2" charset="0"/>
                <a:ea typeface="#9Slide02 Noi dung dai" panose="02000000000000000000" pitchFamily="2" charset="0"/>
              </a:rPr>
              <a:t>+ GV nhận xét, khen ngợi HS chuẩn bị tốt. GV có thể phát cho HS chưa có, cho HS ra góc thư viện của lớp chọn/lấy, khuyến khích, động viên các em chuẩn bị đầy đủ.</a:t>
            </a:r>
          </a:p>
          <a:p>
            <a:pPr algn="just">
              <a:spcAft>
                <a:spcPts val="600"/>
              </a:spcAft>
            </a:pPr>
            <a:r>
              <a:rPr lang="vi-VN" sz="4400">
                <a:solidFill>
                  <a:srgbClr val="D36453"/>
                </a:solidFill>
                <a:latin typeface="#9Slide02 Noi dung dai" panose="02000000000000000000" pitchFamily="2" charset="0"/>
                <a:ea typeface="#9Slide02 Noi dung dai" panose="02000000000000000000" pitchFamily="2" charset="0"/>
              </a:rPr>
              <a:t>- GV yêu cầu HS tự đọc sách.</a:t>
            </a:r>
            <a:r>
              <a:rPr lang="vi-VN" sz="4400">
                <a:solidFill>
                  <a:srgbClr val="7A4C51"/>
                </a:solidFill>
                <a:latin typeface="#9Slide02 Noi dung dai" panose="02000000000000000000" pitchFamily="2" charset="0"/>
                <a:ea typeface="#9Slide02 Noi dung dai" panose="02000000000000000000" pitchFamily="2" charset="0"/>
              </a:rPr>
              <a:t> </a:t>
            </a:r>
          </a:p>
          <a:p>
            <a:pPr algn="just">
              <a:spcAft>
                <a:spcPts val="600"/>
              </a:spcAft>
            </a:pPr>
            <a:r>
              <a:rPr lang="vi-VN" sz="4400">
                <a:solidFill>
                  <a:srgbClr val="D36453"/>
                </a:solidFill>
                <a:latin typeface="#9Slide02 Noi dung dai" panose="02000000000000000000" pitchFamily="2" charset="0"/>
                <a:ea typeface="#9Slide02 Noi dung dai" panose="02000000000000000000" pitchFamily="2" charset="0"/>
              </a:rPr>
              <a:t>- GV mời 1,2 HS đọc </a:t>
            </a:r>
            <a:r>
              <a:rPr lang="vi-VN" sz="4400">
                <a:solidFill>
                  <a:srgbClr val="7A4C51"/>
                </a:solidFill>
                <a:latin typeface="#9Slide02 Noi dung dai" panose="02000000000000000000" pitchFamily="2" charset="0"/>
                <a:ea typeface="#9Slide02 Noi dung dai" panose="02000000000000000000" pitchFamily="2" charset="0"/>
              </a:rPr>
              <a:t>câu chuyện của mình trước lớp (ưu tiên câu chuyện được gợi ý trong sách) để cả lớp cùng nghe</a:t>
            </a:r>
          </a:p>
        </p:txBody>
      </p:sp>
      <p:sp>
        <p:nvSpPr>
          <p:cNvPr id="4" name="Rectangle: Rounded Corners 3">
            <a:extLst>
              <a:ext uri="{FF2B5EF4-FFF2-40B4-BE49-F238E27FC236}">
                <a16:creationId xmlns:a16="http://schemas.microsoft.com/office/drawing/2014/main" id="{99BCA535-AA36-4BA0-A82F-550CA6238542}"/>
              </a:ext>
            </a:extLst>
          </p:cNvPr>
          <p:cNvSpPr/>
          <p:nvPr/>
        </p:nvSpPr>
        <p:spPr>
          <a:xfrm>
            <a:off x="762000" y="1562100"/>
            <a:ext cx="7315200" cy="953934"/>
          </a:xfrm>
          <a:prstGeom prst="roundRect">
            <a:avLst/>
          </a:prstGeom>
          <a:solidFill>
            <a:srgbClr val="7DB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a:latin typeface="#9Slide01 Tieu de ngan" panose="00000800000000000000" pitchFamily="2" charset="0"/>
              </a:rPr>
              <a:t>2.1 HĐ 1: Đọc (10 - 12p)</a:t>
            </a:r>
          </a:p>
        </p:txBody>
      </p:sp>
    </p:spTree>
    <p:extLst>
      <p:ext uri="{BB962C8B-B14F-4D97-AF65-F5344CB8AC3E}">
        <p14:creationId xmlns:p14="http://schemas.microsoft.com/office/powerpoint/2010/main" val="91693605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67B7C54-CB42-418D-8AB1-BE48C9F33928}"/>
              </a:ext>
            </a:extLst>
          </p:cNvPr>
          <p:cNvSpPr/>
          <p:nvPr/>
        </p:nvSpPr>
        <p:spPr>
          <a:xfrm>
            <a:off x="4680808" y="400563"/>
            <a:ext cx="8926384" cy="919401"/>
          </a:xfrm>
          <a:prstGeom prst="roundRect">
            <a:avLst/>
          </a:prstGeom>
          <a:solidFill>
            <a:srgbClr val="DC975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en-US" sz="4800">
                <a:latin typeface="#9Slide01 Tieu de ngan" panose="00000800000000000000" pitchFamily="2" charset="0"/>
              </a:rPr>
              <a:t>2. LUYỆN TẬP, THỰC HÀNH</a:t>
            </a:r>
          </a:p>
        </p:txBody>
      </p:sp>
      <p:sp>
        <p:nvSpPr>
          <p:cNvPr id="12" name="TextBox 11">
            <a:extLst>
              <a:ext uri="{FF2B5EF4-FFF2-40B4-BE49-F238E27FC236}">
                <a16:creationId xmlns:a16="http://schemas.microsoft.com/office/drawing/2014/main" id="{F1059992-2D54-42E9-9353-512DE231351F}"/>
              </a:ext>
            </a:extLst>
          </p:cNvPr>
          <p:cNvSpPr txBox="1"/>
          <p:nvPr/>
        </p:nvSpPr>
        <p:spPr>
          <a:xfrm>
            <a:off x="522232" y="2516034"/>
            <a:ext cx="17384768" cy="6571030"/>
          </a:xfrm>
          <a:prstGeom prst="rect">
            <a:avLst/>
          </a:prstGeom>
          <a:noFill/>
        </p:spPr>
        <p:txBody>
          <a:bodyPr wrap="square" rtlCol="0">
            <a:spAutoFit/>
          </a:bodyPr>
          <a:lstStyle/>
          <a:p>
            <a:pPr algn="just">
              <a:spcAft>
                <a:spcPts val="600"/>
              </a:spcAft>
            </a:pPr>
            <a:r>
              <a:rPr lang="en-US" sz="4400">
                <a:solidFill>
                  <a:srgbClr val="D36453"/>
                </a:solidFill>
                <a:latin typeface="#9Slide02 Noi dung dai" panose="02000000000000000000" pitchFamily="2" charset="0"/>
                <a:ea typeface="#9Slide02 Noi dung dai" panose="02000000000000000000" pitchFamily="2" charset="0"/>
              </a:rPr>
              <a:t>- </a:t>
            </a:r>
            <a:r>
              <a:rPr lang="vi-VN" sz="4400">
                <a:solidFill>
                  <a:srgbClr val="D36453"/>
                </a:solidFill>
                <a:latin typeface="#9Slide02 Noi dung dai" panose="02000000000000000000" pitchFamily="2" charset="0"/>
                <a:ea typeface="#9Slide02 Noi dung dai" panose="02000000000000000000" pitchFamily="2" charset="0"/>
              </a:rPr>
              <a:t>1 HS đọc yêu cầu bài 2</a:t>
            </a:r>
          </a:p>
          <a:p>
            <a:pPr algn="just">
              <a:spcAft>
                <a:spcPts val="600"/>
              </a:spcAft>
            </a:pPr>
            <a:r>
              <a:rPr lang="vi-VN" sz="4400">
                <a:solidFill>
                  <a:srgbClr val="D36453"/>
                </a:solidFill>
                <a:latin typeface="#9Slide02 Noi dung dai" panose="02000000000000000000" pitchFamily="2" charset="0"/>
                <a:ea typeface="#9Slide02 Noi dung dai" panose="02000000000000000000" pitchFamily="2" charset="0"/>
              </a:rPr>
              <a:t>- 1-2 HS đọc nội dung mẫu phiếu đọc sách</a:t>
            </a:r>
          </a:p>
          <a:p>
            <a:pPr algn="just">
              <a:spcAft>
                <a:spcPts val="600"/>
              </a:spcAft>
            </a:pPr>
            <a:r>
              <a:rPr lang="vi-VN" sz="4400">
                <a:solidFill>
                  <a:srgbClr val="D36453"/>
                </a:solidFill>
                <a:latin typeface="#9Slide02 Noi dung dai" panose="02000000000000000000" pitchFamily="2" charset="0"/>
                <a:ea typeface="#9Slide02 Noi dung dai" panose="02000000000000000000" pitchFamily="2" charset="0"/>
              </a:rPr>
              <a:t>- HS hoàn thành phiếu đọc sách trong VBT TV </a:t>
            </a:r>
          </a:p>
          <a:p>
            <a:pPr algn="just">
              <a:spcAft>
                <a:spcPts val="600"/>
              </a:spcAft>
            </a:pPr>
            <a:r>
              <a:rPr lang="vi-VN" sz="4400">
                <a:solidFill>
                  <a:srgbClr val="D36453"/>
                </a:solidFill>
                <a:latin typeface="#9Slide02 Noi dung dai" panose="02000000000000000000" pitchFamily="2" charset="0"/>
                <a:ea typeface="#9Slide02 Noi dung dai" panose="02000000000000000000" pitchFamily="2" charset="0"/>
              </a:rPr>
              <a:t>- HS chia sẻ</a:t>
            </a:r>
            <a:r>
              <a:rPr lang="en-US" sz="4400">
                <a:solidFill>
                  <a:srgbClr val="D36453"/>
                </a:solidFill>
                <a:latin typeface="#9Slide02 Noi dung dai" panose="02000000000000000000" pitchFamily="2" charset="0"/>
                <a:ea typeface="#9Slide02 Noi dung dai" panose="02000000000000000000" pitchFamily="2" charset="0"/>
              </a:rPr>
              <a:t> </a:t>
            </a:r>
            <a:r>
              <a:rPr lang="vi-VN" sz="4400">
                <a:solidFill>
                  <a:srgbClr val="D36453"/>
                </a:solidFill>
                <a:latin typeface="#9Slide02 Noi dung dai" panose="02000000000000000000" pitchFamily="2" charset="0"/>
                <a:ea typeface="#9Slide02 Noi dung dai" panose="02000000000000000000" pitchFamily="2" charset="0"/>
              </a:rPr>
              <a:t>theo cặp/ nhóm </a:t>
            </a:r>
            <a:r>
              <a:rPr lang="vi-VN" sz="4400">
                <a:solidFill>
                  <a:srgbClr val="7A4C51"/>
                </a:solidFill>
                <a:latin typeface="#9Slide02 Noi dung dai" panose="02000000000000000000" pitchFamily="2" charset="0"/>
                <a:ea typeface="#9Slide02 Noi dung dai" panose="02000000000000000000" pitchFamily="2" charset="0"/>
              </a:rPr>
              <a:t>câu chuyện em đã đọc được và nội dung em đã ghi Phiếu đọc sách </a:t>
            </a:r>
            <a:r>
              <a:rPr lang="en-US" sz="4400">
                <a:solidFill>
                  <a:srgbClr val="7A4C51"/>
                </a:solidFill>
                <a:latin typeface="#9Slide02 Noi dung dai" panose="02000000000000000000" pitchFamily="2" charset="0"/>
                <a:ea typeface="#9Slide02 Noi dung dai" panose="02000000000000000000" pitchFamily="2" charset="0"/>
              </a:rPr>
              <a:t>(</a:t>
            </a:r>
            <a:r>
              <a:rPr lang="vi-VN" sz="4400">
                <a:solidFill>
                  <a:srgbClr val="7A4C51"/>
                </a:solidFill>
                <a:latin typeface="#9Slide02 Noi dung dai" panose="02000000000000000000" pitchFamily="2" charset="0"/>
                <a:ea typeface="#9Slide02 Noi dung dai" panose="02000000000000000000" pitchFamily="2" charset="0"/>
              </a:rPr>
              <a:t>GV đi quan sát, giúp đỡ HS những vấn đề các em chưa hiểu và đến các nhóm đặt những câu hỏi liên quan đến nội dung truyện/ bài thơ HS đọc</a:t>
            </a:r>
            <a:r>
              <a:rPr lang="en-US" sz="4400">
                <a:solidFill>
                  <a:srgbClr val="7A4C51"/>
                </a:solidFill>
                <a:latin typeface="#9Slide02 Noi dung dai" panose="02000000000000000000" pitchFamily="2" charset="0"/>
                <a:ea typeface="#9Slide02 Noi dung dai" panose="02000000000000000000" pitchFamily="2" charset="0"/>
              </a:rPr>
              <a:t>)</a:t>
            </a:r>
            <a:endParaRPr lang="vi-VN" sz="4400">
              <a:solidFill>
                <a:srgbClr val="7A4C51"/>
              </a:solidFill>
              <a:latin typeface="#9Slide02 Noi dung dai" panose="02000000000000000000" pitchFamily="2" charset="0"/>
              <a:ea typeface="#9Slide02 Noi dung dai" panose="02000000000000000000" pitchFamily="2" charset="0"/>
            </a:endParaRPr>
          </a:p>
          <a:p>
            <a:pPr algn="just">
              <a:spcAft>
                <a:spcPts val="600"/>
              </a:spcAft>
            </a:pPr>
            <a:r>
              <a:rPr lang="en-US" sz="4400">
                <a:solidFill>
                  <a:srgbClr val="D36453"/>
                </a:solidFill>
                <a:latin typeface="#9Slide02 Noi dung dai" panose="02000000000000000000" pitchFamily="2" charset="0"/>
                <a:ea typeface="#9Slide02 Noi dung dai" panose="02000000000000000000" pitchFamily="2" charset="0"/>
              </a:rPr>
              <a:t>- Đ</a:t>
            </a:r>
            <a:r>
              <a:rPr lang="vi-VN" sz="4400">
                <a:solidFill>
                  <a:srgbClr val="D36453"/>
                </a:solidFill>
                <a:latin typeface="#9Slide02 Noi dung dai" panose="02000000000000000000" pitchFamily="2" charset="0"/>
                <a:ea typeface="#9Slide02 Noi dung dai" panose="02000000000000000000" pitchFamily="2" charset="0"/>
              </a:rPr>
              <a:t>ại diện 1 – 2 HS chia sẻ</a:t>
            </a:r>
            <a:r>
              <a:rPr lang="vi-VN" sz="4400">
                <a:solidFill>
                  <a:srgbClr val="7A4C51"/>
                </a:solidFill>
                <a:latin typeface="#9Slide02 Noi dung dai" panose="02000000000000000000" pitchFamily="2" charset="0"/>
                <a:ea typeface="#9Slide02 Noi dung dai" panose="02000000000000000000" pitchFamily="2" charset="0"/>
              </a:rPr>
              <a:t> nội dung đã ghi trong Phiếu đọc sách. </a:t>
            </a:r>
          </a:p>
          <a:p>
            <a:pPr algn="just">
              <a:spcAft>
                <a:spcPts val="600"/>
              </a:spcAft>
            </a:pPr>
            <a:r>
              <a:rPr lang="vi-VN" sz="4400">
                <a:solidFill>
                  <a:srgbClr val="D36453"/>
                </a:solidFill>
                <a:latin typeface="#9Slide02 Noi dung dai" panose="02000000000000000000" pitchFamily="2" charset="0"/>
                <a:ea typeface="#9Slide02 Noi dung dai" panose="02000000000000000000" pitchFamily="2" charset="0"/>
              </a:rPr>
              <a:t>- GV nhận xét</a:t>
            </a:r>
          </a:p>
        </p:txBody>
      </p:sp>
      <p:sp>
        <p:nvSpPr>
          <p:cNvPr id="4" name="Rectangle: Rounded Corners 3">
            <a:extLst>
              <a:ext uri="{FF2B5EF4-FFF2-40B4-BE49-F238E27FC236}">
                <a16:creationId xmlns:a16="http://schemas.microsoft.com/office/drawing/2014/main" id="{99BCA535-AA36-4BA0-A82F-550CA6238542}"/>
              </a:ext>
            </a:extLst>
          </p:cNvPr>
          <p:cNvSpPr/>
          <p:nvPr/>
        </p:nvSpPr>
        <p:spPr>
          <a:xfrm>
            <a:off x="762000" y="1562100"/>
            <a:ext cx="11963400" cy="919400"/>
          </a:xfrm>
          <a:prstGeom prst="roundRect">
            <a:avLst/>
          </a:prstGeom>
          <a:solidFill>
            <a:srgbClr val="7DB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a:latin typeface="#9Slide01 Tieu de ngan" panose="00000800000000000000" pitchFamily="2" charset="0"/>
              </a:rPr>
              <a:t>2.2 HĐ 2: Viết phiếu đọc sách (8-10p)</a:t>
            </a:r>
          </a:p>
        </p:txBody>
      </p:sp>
    </p:spTree>
    <p:extLst>
      <p:ext uri="{BB962C8B-B14F-4D97-AF65-F5344CB8AC3E}">
        <p14:creationId xmlns:p14="http://schemas.microsoft.com/office/powerpoint/2010/main" val="170948755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flipH="1">
            <a:off x="-512339" y="530469"/>
            <a:ext cx="3024800" cy="7261830"/>
          </a:xfrm>
          <a:prstGeom prst="rect">
            <a:avLst/>
          </a:prstGeom>
        </p:spPr>
      </p:pic>
      <p:pic>
        <p:nvPicPr>
          <p:cNvPr id="4" name="Picture 4"/>
          <p:cNvPicPr>
            <a:picLocks noChangeAspect="1"/>
          </p:cNvPicPr>
          <p:nvPr/>
        </p:nvPicPr>
        <p:blipFill>
          <a:blip r:embed="rId3"/>
          <a:srcRect/>
          <a:stretch>
            <a:fillRect/>
          </a:stretch>
        </p:blipFill>
        <p:spPr>
          <a:xfrm flipH="1">
            <a:off x="14849280" y="530469"/>
            <a:ext cx="2938248" cy="7261830"/>
          </a:xfrm>
          <a:prstGeom prst="rect">
            <a:avLst/>
          </a:prstGeom>
        </p:spPr>
      </p:pic>
      <p:pic>
        <p:nvPicPr>
          <p:cNvPr id="5" name="Picture 5"/>
          <p:cNvPicPr>
            <a:picLocks noChangeAspect="1"/>
          </p:cNvPicPr>
          <p:nvPr/>
        </p:nvPicPr>
        <p:blipFill>
          <a:blip r:embed="rId4"/>
          <a:srcRect/>
          <a:stretch>
            <a:fillRect/>
          </a:stretch>
        </p:blipFill>
        <p:spPr>
          <a:xfrm>
            <a:off x="1534324" y="530469"/>
            <a:ext cx="3327880" cy="7261830"/>
          </a:xfrm>
          <a:prstGeom prst="rect">
            <a:avLst/>
          </a:prstGeom>
        </p:spPr>
      </p:pic>
      <p:pic>
        <p:nvPicPr>
          <p:cNvPr id="6" name="Picture 6"/>
          <p:cNvPicPr>
            <a:picLocks noChangeAspect="1"/>
          </p:cNvPicPr>
          <p:nvPr/>
        </p:nvPicPr>
        <p:blipFill>
          <a:blip r:embed="rId5"/>
          <a:srcRect/>
          <a:stretch>
            <a:fillRect/>
          </a:stretch>
        </p:blipFill>
        <p:spPr>
          <a:xfrm>
            <a:off x="12562693" y="530469"/>
            <a:ext cx="3528796" cy="7261830"/>
          </a:xfrm>
          <a:prstGeom prst="rect">
            <a:avLst/>
          </a:prstGeom>
        </p:spPr>
      </p:pic>
      <p:grpSp>
        <p:nvGrpSpPr>
          <p:cNvPr id="7" name="Group 7"/>
          <p:cNvGrpSpPr/>
          <p:nvPr/>
        </p:nvGrpSpPr>
        <p:grpSpPr>
          <a:xfrm>
            <a:off x="2028005" y="3063565"/>
            <a:ext cx="14565681" cy="5208456"/>
            <a:chOff x="0" y="0"/>
            <a:chExt cx="4927156" cy="1761873"/>
          </a:xfrm>
          <a:solidFill>
            <a:srgbClr val="7DBFB2"/>
          </a:solidFill>
        </p:grpSpPr>
        <p:sp>
          <p:nvSpPr>
            <p:cNvPr id="8" name="Freeform 8"/>
            <p:cNvSpPr/>
            <p:nvPr/>
          </p:nvSpPr>
          <p:spPr>
            <a:xfrm>
              <a:off x="0" y="0"/>
              <a:ext cx="4927156" cy="1761873"/>
            </a:xfrm>
            <a:custGeom>
              <a:avLst/>
              <a:gdLst/>
              <a:ahLst/>
              <a:cxnLst/>
              <a:rect l="l" t="t" r="r" b="b"/>
              <a:pathLst>
                <a:path w="4927156" h="1761873">
                  <a:moveTo>
                    <a:pt x="4802696" y="1761873"/>
                  </a:moveTo>
                  <a:lnTo>
                    <a:pt x="124460" y="1761873"/>
                  </a:lnTo>
                  <a:cubicBezTo>
                    <a:pt x="55880" y="1761873"/>
                    <a:pt x="0" y="1705993"/>
                    <a:pt x="0" y="1637413"/>
                  </a:cubicBezTo>
                  <a:lnTo>
                    <a:pt x="0" y="124460"/>
                  </a:lnTo>
                  <a:cubicBezTo>
                    <a:pt x="0" y="55880"/>
                    <a:pt x="55880" y="0"/>
                    <a:pt x="124460" y="0"/>
                  </a:cubicBezTo>
                  <a:lnTo>
                    <a:pt x="4802696" y="0"/>
                  </a:lnTo>
                  <a:cubicBezTo>
                    <a:pt x="4871276" y="0"/>
                    <a:pt x="4927156" y="55880"/>
                    <a:pt x="4927156" y="124460"/>
                  </a:cubicBezTo>
                  <a:lnTo>
                    <a:pt x="4927156" y="1637413"/>
                  </a:lnTo>
                  <a:cubicBezTo>
                    <a:pt x="4927156" y="1705993"/>
                    <a:pt x="4871276" y="1761873"/>
                    <a:pt x="4802696" y="1761873"/>
                  </a:cubicBezTo>
                </a:path>
              </a:pathLst>
            </a:custGeom>
            <a:solidFill>
              <a:srgbClr val="95CBC1"/>
            </a:solidFill>
          </p:spPr>
          <p:txBody>
            <a:bodyPr/>
            <a:lstStyle/>
            <a:p>
              <a:endParaRPr lang="en-US"/>
            </a:p>
          </p:txBody>
        </p:sp>
      </p:grpSp>
      <p:pic>
        <p:nvPicPr>
          <p:cNvPr id="9" name="Picture 9"/>
          <p:cNvPicPr>
            <a:picLocks noChangeAspect="1"/>
          </p:cNvPicPr>
          <p:nvPr/>
        </p:nvPicPr>
        <p:blipFill>
          <a:blip r:embed="rId6"/>
          <a:srcRect/>
          <a:stretch>
            <a:fillRect/>
          </a:stretch>
        </p:blipFill>
        <p:spPr>
          <a:xfrm>
            <a:off x="397642" y="5409672"/>
            <a:ext cx="3260727" cy="3848628"/>
          </a:xfrm>
          <a:prstGeom prst="rect">
            <a:avLst/>
          </a:prstGeom>
        </p:spPr>
      </p:pic>
      <p:pic>
        <p:nvPicPr>
          <p:cNvPr id="10" name="Picture 10"/>
          <p:cNvPicPr>
            <a:picLocks noChangeAspect="1"/>
          </p:cNvPicPr>
          <p:nvPr/>
        </p:nvPicPr>
        <p:blipFill>
          <a:blip r:embed="rId7"/>
          <a:srcRect/>
          <a:stretch>
            <a:fillRect/>
          </a:stretch>
        </p:blipFill>
        <p:spPr>
          <a:xfrm>
            <a:off x="13877547" y="5143500"/>
            <a:ext cx="4208369" cy="5377361"/>
          </a:xfrm>
          <a:prstGeom prst="rect">
            <a:avLst/>
          </a:prstGeom>
        </p:spPr>
      </p:pic>
      <p:pic>
        <p:nvPicPr>
          <p:cNvPr id="11" name="Picture 11"/>
          <p:cNvPicPr>
            <a:picLocks noChangeAspect="1"/>
          </p:cNvPicPr>
          <p:nvPr/>
        </p:nvPicPr>
        <p:blipFill>
          <a:blip r:embed="rId8"/>
          <a:srcRect/>
          <a:stretch>
            <a:fillRect/>
          </a:stretch>
        </p:blipFill>
        <p:spPr>
          <a:xfrm flipH="1">
            <a:off x="11919130" y="6470657"/>
            <a:ext cx="4399275" cy="3602728"/>
          </a:xfrm>
          <a:prstGeom prst="rect">
            <a:avLst/>
          </a:prstGeom>
        </p:spPr>
      </p:pic>
      <p:sp>
        <p:nvSpPr>
          <p:cNvPr id="12" name="Freeform 12"/>
          <p:cNvSpPr/>
          <p:nvPr/>
        </p:nvSpPr>
        <p:spPr>
          <a:xfrm>
            <a:off x="2028005" y="7112442"/>
            <a:ext cx="5174324" cy="2841174"/>
          </a:xfrm>
          <a:custGeom>
            <a:avLst/>
            <a:gdLst/>
            <a:ahLst/>
            <a:cxnLst/>
            <a:rect l="l" t="t" r="r" b="b"/>
            <a:pathLst>
              <a:path w="5174324" h="2841174">
                <a:moveTo>
                  <a:pt x="0" y="0"/>
                </a:moveTo>
                <a:lnTo>
                  <a:pt x="5174324" y="0"/>
                </a:lnTo>
                <a:lnTo>
                  <a:pt x="5174324" y="2841174"/>
                </a:lnTo>
                <a:lnTo>
                  <a:pt x="0" y="28411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4" name="TextBox 13">
            <a:extLst>
              <a:ext uri="{FF2B5EF4-FFF2-40B4-BE49-F238E27FC236}">
                <a16:creationId xmlns:a16="http://schemas.microsoft.com/office/drawing/2014/main" id="{6EB41ED5-94E1-471B-9056-427C8853839D}"/>
              </a:ext>
            </a:extLst>
          </p:cNvPr>
          <p:cNvSpPr txBox="1"/>
          <p:nvPr/>
        </p:nvSpPr>
        <p:spPr>
          <a:xfrm>
            <a:off x="3561382" y="4492839"/>
            <a:ext cx="11165236" cy="1446550"/>
          </a:xfrm>
          <a:prstGeom prst="rect">
            <a:avLst/>
          </a:prstGeom>
          <a:noFill/>
        </p:spPr>
        <p:txBody>
          <a:bodyPr wrap="none" rtlCol="0">
            <a:spAutoFit/>
          </a:bodyPr>
          <a:lstStyle/>
          <a:p>
            <a:pPr algn="ctr">
              <a:spcAft>
                <a:spcPts val="1200"/>
              </a:spcAft>
            </a:pPr>
            <a:r>
              <a:rPr lang="en-US" sz="8800">
                <a:solidFill>
                  <a:schemeClr val="bg1"/>
                </a:solidFill>
                <a:latin typeface="#9Slide07 Cadena" panose="02000503000000020004" pitchFamily="2" charset="0"/>
              </a:rPr>
              <a:t>A. TÌM HIỂU DẠNG BÀI</a:t>
            </a: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67B7C54-CB42-418D-8AB1-BE48C9F33928}"/>
              </a:ext>
            </a:extLst>
          </p:cNvPr>
          <p:cNvSpPr/>
          <p:nvPr/>
        </p:nvSpPr>
        <p:spPr>
          <a:xfrm>
            <a:off x="4680808" y="400563"/>
            <a:ext cx="8926384" cy="919401"/>
          </a:xfrm>
          <a:prstGeom prst="roundRect">
            <a:avLst/>
          </a:prstGeom>
          <a:solidFill>
            <a:srgbClr val="DC975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en-US" sz="4800">
                <a:latin typeface="#9Slide01 Tieu de ngan" panose="00000800000000000000" pitchFamily="2" charset="0"/>
              </a:rPr>
              <a:t>2. LUYỆN TẬP, THỰC HÀNH</a:t>
            </a:r>
          </a:p>
        </p:txBody>
      </p:sp>
      <p:sp>
        <p:nvSpPr>
          <p:cNvPr id="12" name="TextBox 11">
            <a:extLst>
              <a:ext uri="{FF2B5EF4-FFF2-40B4-BE49-F238E27FC236}">
                <a16:creationId xmlns:a16="http://schemas.microsoft.com/office/drawing/2014/main" id="{F1059992-2D54-42E9-9353-512DE231351F}"/>
              </a:ext>
            </a:extLst>
          </p:cNvPr>
          <p:cNvSpPr txBox="1"/>
          <p:nvPr/>
        </p:nvSpPr>
        <p:spPr>
          <a:xfrm>
            <a:off x="522232" y="2516034"/>
            <a:ext cx="17384768" cy="7171194"/>
          </a:xfrm>
          <a:prstGeom prst="rect">
            <a:avLst/>
          </a:prstGeom>
          <a:noFill/>
        </p:spPr>
        <p:txBody>
          <a:bodyPr wrap="square" rtlCol="0">
            <a:spAutoFit/>
          </a:bodyPr>
          <a:lstStyle/>
          <a:p>
            <a:pPr algn="just">
              <a:spcAft>
                <a:spcPts val="600"/>
              </a:spcAft>
            </a:pPr>
            <a:r>
              <a:rPr lang="vi-VN" sz="4400">
                <a:solidFill>
                  <a:srgbClr val="D36453"/>
                </a:solidFill>
                <a:latin typeface="#9Slide02 Noi dung dai" panose="02000000000000000000" pitchFamily="2" charset="0"/>
                <a:ea typeface="#9Slide02 Noi dung dai" panose="02000000000000000000" pitchFamily="2" charset="0"/>
              </a:rPr>
              <a:t>- 1 HS đọc yêu cầu bài 3</a:t>
            </a:r>
          </a:p>
          <a:p>
            <a:pPr algn="just">
              <a:spcAft>
                <a:spcPts val="600"/>
              </a:spcAft>
            </a:pPr>
            <a:r>
              <a:rPr lang="vi-VN" sz="4400">
                <a:solidFill>
                  <a:srgbClr val="D36453"/>
                </a:solidFill>
                <a:latin typeface="#9Slide02 Noi dung dai" panose="02000000000000000000" pitchFamily="2" charset="0"/>
                <a:ea typeface="#9Slide02 Noi dung dai" panose="02000000000000000000" pitchFamily="2" charset="0"/>
              </a:rPr>
              <a:t>- HS trao đổi theo nhóm</a:t>
            </a:r>
            <a:r>
              <a:rPr lang="vi-VN" sz="4400">
                <a:solidFill>
                  <a:srgbClr val="7A4C51"/>
                </a:solidFill>
                <a:latin typeface="#9Slide02 Noi dung dai" panose="02000000000000000000" pitchFamily="2" charset="0"/>
                <a:ea typeface="#9Slide02 Noi dung dai" panose="02000000000000000000" pitchFamily="2" charset="0"/>
              </a:rPr>
              <a:t> (GV có thể gợi ý HS nội dung trao đổi)</a:t>
            </a:r>
          </a:p>
          <a:p>
            <a:pPr algn="just">
              <a:spcAft>
                <a:spcPts val="600"/>
              </a:spcAft>
            </a:pPr>
            <a:r>
              <a:rPr lang="en-US" sz="4400">
                <a:solidFill>
                  <a:srgbClr val="D36453"/>
                </a:solidFill>
                <a:latin typeface="#9Slide02 Noi dung dai" panose="02000000000000000000" pitchFamily="2" charset="0"/>
                <a:ea typeface="#9Slide02 Noi dung dai" panose="02000000000000000000" pitchFamily="2" charset="0"/>
              </a:rPr>
              <a:t>- Đ</a:t>
            </a:r>
            <a:r>
              <a:rPr lang="vi-VN" sz="4400">
                <a:solidFill>
                  <a:srgbClr val="D36453"/>
                </a:solidFill>
                <a:latin typeface="#9Slide02 Noi dung dai" panose="02000000000000000000" pitchFamily="2" charset="0"/>
                <a:ea typeface="#9Slide02 Noi dung dai" panose="02000000000000000000" pitchFamily="2" charset="0"/>
              </a:rPr>
              <a:t>ại diện 1 – 2 HS chia sẻ</a:t>
            </a:r>
            <a:r>
              <a:rPr lang="vi-VN" sz="4400">
                <a:solidFill>
                  <a:srgbClr val="7A4C51"/>
                </a:solidFill>
                <a:latin typeface="#9Slide02 Noi dung dai" panose="02000000000000000000" pitchFamily="2" charset="0"/>
                <a:ea typeface="#9Slide02 Noi dung dai" panose="02000000000000000000" pitchFamily="2" charset="0"/>
              </a:rPr>
              <a:t> về câu chuyện, tác giả cuốn sách trước lớp. Khuyến khích HS dưới lớp đặt câu hỏi thêm cho các bạn về bài thơ/ câu chuyện bạn chia sẻ</a:t>
            </a:r>
          </a:p>
          <a:p>
            <a:pPr algn="just">
              <a:spcAft>
                <a:spcPts val="600"/>
              </a:spcAft>
            </a:pPr>
            <a:r>
              <a:rPr lang="en-US" sz="4400">
                <a:solidFill>
                  <a:srgbClr val="D36453"/>
                </a:solidFill>
                <a:latin typeface="#9Slide02 Noi dung dai" panose="02000000000000000000" pitchFamily="2" charset="0"/>
                <a:ea typeface="#9Slide02 Noi dung dai" panose="02000000000000000000" pitchFamily="2" charset="0"/>
              </a:rPr>
              <a:t>*</a:t>
            </a:r>
            <a:r>
              <a:rPr lang="vi-VN" sz="4400">
                <a:solidFill>
                  <a:srgbClr val="D36453"/>
                </a:solidFill>
                <a:latin typeface="#9Slide02 Noi dung dai" panose="02000000000000000000" pitchFamily="2" charset="0"/>
                <a:ea typeface="#9Slide02 Noi dung dai" panose="02000000000000000000" pitchFamily="2" charset="0"/>
              </a:rPr>
              <a:t> Khai thác: </a:t>
            </a:r>
            <a:r>
              <a:rPr lang="vi-VN" sz="4400">
                <a:solidFill>
                  <a:srgbClr val="7A4C51"/>
                </a:solidFill>
                <a:latin typeface="#9Slide02 Noi dung dai" panose="02000000000000000000" pitchFamily="2" charset="0"/>
                <a:ea typeface="#9Slide02 Noi dung dai" panose="02000000000000000000" pitchFamily="2" charset="0"/>
              </a:rPr>
              <a:t>GV tùy vào bài thơ/câu chuyện của HS để hỏi thêm, giáo dục HS) </a:t>
            </a:r>
          </a:p>
          <a:p>
            <a:pPr algn="just">
              <a:spcAft>
                <a:spcPts val="600"/>
              </a:spcAft>
            </a:pPr>
            <a:r>
              <a:rPr lang="vi-VN" sz="4400">
                <a:solidFill>
                  <a:srgbClr val="D36453"/>
                </a:solidFill>
                <a:latin typeface="#9Slide02 Noi dung dai" panose="02000000000000000000" pitchFamily="2" charset="0"/>
                <a:ea typeface="#9Slide02 Noi dung dai" panose="02000000000000000000" pitchFamily="2" charset="0"/>
              </a:rPr>
              <a:t>- GV nhận xét, tuyên dương HS</a:t>
            </a:r>
            <a:r>
              <a:rPr lang="vi-VN" sz="4400">
                <a:solidFill>
                  <a:srgbClr val="7A4C51"/>
                </a:solidFill>
                <a:latin typeface="#9Slide02 Noi dung dai" panose="02000000000000000000" pitchFamily="2" charset="0"/>
                <a:ea typeface="#9Slide02 Noi dung dai" panose="02000000000000000000" pitchFamily="2" charset="0"/>
              </a:rPr>
              <a:t> mạnh dạn chia sẻ, có ý kiến hay và khuyến khích HS trao đổi sách cho nhau để đọc thêm những câu chuyện thú vị.</a:t>
            </a:r>
          </a:p>
        </p:txBody>
      </p:sp>
      <p:sp>
        <p:nvSpPr>
          <p:cNvPr id="4" name="Rectangle: Rounded Corners 3">
            <a:extLst>
              <a:ext uri="{FF2B5EF4-FFF2-40B4-BE49-F238E27FC236}">
                <a16:creationId xmlns:a16="http://schemas.microsoft.com/office/drawing/2014/main" id="{99BCA535-AA36-4BA0-A82F-550CA6238542}"/>
              </a:ext>
            </a:extLst>
          </p:cNvPr>
          <p:cNvSpPr/>
          <p:nvPr/>
        </p:nvSpPr>
        <p:spPr>
          <a:xfrm>
            <a:off x="762000" y="1562100"/>
            <a:ext cx="9982200" cy="919400"/>
          </a:xfrm>
          <a:prstGeom prst="roundRect">
            <a:avLst/>
          </a:prstGeom>
          <a:solidFill>
            <a:srgbClr val="7DB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a:latin typeface="#9Slide01 Tieu de ngan" panose="00000800000000000000" pitchFamily="2" charset="0"/>
              </a:rPr>
              <a:t>HĐ 3: Trao đổi với bạn (8-10p)</a:t>
            </a:r>
          </a:p>
        </p:txBody>
      </p:sp>
    </p:spTree>
    <p:extLst>
      <p:ext uri="{BB962C8B-B14F-4D97-AF65-F5344CB8AC3E}">
        <p14:creationId xmlns:p14="http://schemas.microsoft.com/office/powerpoint/2010/main" val="110528058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67B7C54-CB42-418D-8AB1-BE48C9F33928}"/>
              </a:ext>
            </a:extLst>
          </p:cNvPr>
          <p:cNvSpPr/>
          <p:nvPr/>
        </p:nvSpPr>
        <p:spPr>
          <a:xfrm>
            <a:off x="5884167" y="400563"/>
            <a:ext cx="6519666" cy="919401"/>
          </a:xfrm>
          <a:prstGeom prst="roundRect">
            <a:avLst/>
          </a:prstGeom>
          <a:solidFill>
            <a:srgbClr val="DC975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en-US" sz="4800">
                <a:latin typeface="#9Slide01 Tieu de ngan" panose="00000800000000000000" pitchFamily="2" charset="0"/>
              </a:rPr>
              <a:t>3. VẬN DỤNG (3-5p)</a:t>
            </a:r>
          </a:p>
        </p:txBody>
      </p:sp>
      <p:sp>
        <p:nvSpPr>
          <p:cNvPr id="12" name="TextBox 11">
            <a:extLst>
              <a:ext uri="{FF2B5EF4-FFF2-40B4-BE49-F238E27FC236}">
                <a16:creationId xmlns:a16="http://schemas.microsoft.com/office/drawing/2014/main" id="{F1059992-2D54-42E9-9353-512DE231351F}"/>
              </a:ext>
            </a:extLst>
          </p:cNvPr>
          <p:cNvSpPr txBox="1"/>
          <p:nvPr/>
        </p:nvSpPr>
        <p:spPr>
          <a:xfrm>
            <a:off x="451616" y="1943100"/>
            <a:ext cx="17384768" cy="7319953"/>
          </a:xfrm>
          <a:prstGeom prst="rect">
            <a:avLst/>
          </a:prstGeom>
          <a:noFill/>
        </p:spPr>
        <p:txBody>
          <a:bodyPr wrap="square" rtlCol="0">
            <a:spAutoFit/>
          </a:bodyPr>
          <a:lstStyle/>
          <a:p>
            <a:pPr algn="just">
              <a:lnSpc>
                <a:spcPct val="150000"/>
              </a:lnSpc>
              <a:spcAft>
                <a:spcPts val="600"/>
              </a:spcAft>
            </a:pPr>
            <a:r>
              <a:rPr lang="vi-VN" sz="4400">
                <a:solidFill>
                  <a:srgbClr val="D36453"/>
                </a:solidFill>
                <a:latin typeface="#9Slide02 Noi dung dai" panose="02000000000000000000" pitchFamily="2" charset="0"/>
                <a:ea typeface="#9Slide02 Noi dung dai" panose="02000000000000000000" pitchFamily="2" charset="0"/>
              </a:rPr>
              <a:t>- 1 HS nêu yêu cầu</a:t>
            </a:r>
            <a:r>
              <a:rPr lang="vi-VN" sz="4400">
                <a:solidFill>
                  <a:srgbClr val="7A4C51"/>
                </a:solidFill>
                <a:latin typeface="#9Slide02 Noi dung dai" panose="02000000000000000000" pitchFamily="2" charset="0"/>
                <a:ea typeface="#9Slide02 Noi dung dai" panose="02000000000000000000" pitchFamily="2" charset="0"/>
              </a:rPr>
              <a:t> ở </a:t>
            </a:r>
            <a:r>
              <a:rPr lang="en-US" sz="4400">
                <a:solidFill>
                  <a:srgbClr val="7A4C51"/>
                </a:solidFill>
                <a:latin typeface="#9Slide02 Noi dung dai" panose="02000000000000000000" pitchFamily="2" charset="0"/>
                <a:ea typeface="#9Slide02 Noi dung dai" panose="02000000000000000000" pitchFamily="2" charset="0"/>
              </a:rPr>
              <a:t>HĐ</a:t>
            </a:r>
            <a:r>
              <a:rPr lang="vi-VN" sz="4400">
                <a:solidFill>
                  <a:srgbClr val="7A4C51"/>
                </a:solidFill>
                <a:latin typeface="#9Slide02 Noi dung dai" panose="02000000000000000000" pitchFamily="2" charset="0"/>
                <a:ea typeface="#9Slide02 Noi dung dai" panose="02000000000000000000" pitchFamily="2" charset="0"/>
              </a:rPr>
              <a:t> Vận dụng (là hoạt động thực hiện ở nhà)</a:t>
            </a:r>
          </a:p>
          <a:p>
            <a:pPr algn="just">
              <a:lnSpc>
                <a:spcPct val="150000"/>
              </a:lnSpc>
              <a:spcAft>
                <a:spcPts val="600"/>
              </a:spcAft>
            </a:pPr>
            <a:r>
              <a:rPr lang="vi-VN" sz="4400">
                <a:solidFill>
                  <a:srgbClr val="D36453"/>
                </a:solidFill>
                <a:latin typeface="#9Slide02 Noi dung dai" panose="02000000000000000000" pitchFamily="2" charset="0"/>
                <a:ea typeface="#9Slide02 Noi dung dai" panose="02000000000000000000" pitchFamily="2" charset="0"/>
              </a:rPr>
              <a:t>- GV hướng dẫn HS thực hiện</a:t>
            </a:r>
            <a:r>
              <a:rPr lang="vi-VN" sz="4400">
                <a:solidFill>
                  <a:srgbClr val="7A4C51"/>
                </a:solidFill>
                <a:latin typeface="#9Slide02 Noi dung dai" panose="02000000000000000000" pitchFamily="2" charset="0"/>
                <a:ea typeface="#9Slide02 Noi dung dai" panose="02000000000000000000" pitchFamily="2" charset="0"/>
              </a:rPr>
              <a:t> nhiệm vụ ở nhà (tuy nhiên nếu còn thời gian và tùy theo yêu cầu của bài mà GV có thể cho HS chia sẻ trên lớp, ví dụ ĐMR yêu cầu tìm thêm, kể lại thì có thể thực hiện trên lớp nếu còn thời gian, yêu cầu chia sẻ với người thân thì thực hiện ở nhà)</a:t>
            </a:r>
          </a:p>
          <a:p>
            <a:pPr algn="just">
              <a:lnSpc>
                <a:spcPct val="150000"/>
              </a:lnSpc>
              <a:spcAft>
                <a:spcPts val="600"/>
              </a:spcAft>
            </a:pPr>
            <a:r>
              <a:rPr lang="vi-VN" sz="4400">
                <a:solidFill>
                  <a:srgbClr val="D36453"/>
                </a:solidFill>
                <a:latin typeface="#9Slide02 Noi dung dai" panose="02000000000000000000" pitchFamily="2" charset="0"/>
                <a:ea typeface="#9Slide02 Noi dung dai" panose="02000000000000000000" pitchFamily="2" charset="0"/>
              </a:rPr>
              <a:t>- GV mời đại diện 1 – 2 HS báo cáo kết quả chia sẻ ở tiết học sau.</a:t>
            </a:r>
          </a:p>
          <a:p>
            <a:pPr algn="just">
              <a:lnSpc>
                <a:spcPct val="150000"/>
              </a:lnSpc>
              <a:spcAft>
                <a:spcPts val="600"/>
              </a:spcAft>
            </a:pPr>
            <a:r>
              <a:rPr lang="vi-VN" sz="4400">
                <a:solidFill>
                  <a:srgbClr val="D36453"/>
                </a:solidFill>
                <a:latin typeface="#9Slide02 Noi dung dai" panose="02000000000000000000" pitchFamily="2" charset="0"/>
                <a:ea typeface="#9Slide02 Noi dung dai" panose="02000000000000000000" pitchFamily="2" charset="0"/>
              </a:rPr>
              <a:t>- GV nhận xét tiết học, dặn HS chuẩn bị bài sau.</a:t>
            </a:r>
          </a:p>
        </p:txBody>
      </p:sp>
    </p:spTree>
    <p:extLst>
      <p:ext uri="{BB962C8B-B14F-4D97-AF65-F5344CB8AC3E}">
        <p14:creationId xmlns:p14="http://schemas.microsoft.com/office/powerpoint/2010/main" val="88342443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67B7C54-CB42-418D-8AB1-BE48C9F33928}"/>
              </a:ext>
            </a:extLst>
          </p:cNvPr>
          <p:cNvSpPr/>
          <p:nvPr/>
        </p:nvSpPr>
        <p:spPr>
          <a:xfrm>
            <a:off x="6096000" y="419100"/>
            <a:ext cx="7218860" cy="919401"/>
          </a:xfrm>
          <a:prstGeom prst="roundRect">
            <a:avLst/>
          </a:prstGeom>
          <a:solidFill>
            <a:srgbClr val="DC975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en-US" sz="4800">
                <a:latin typeface="#9Slide01 Tieu de ngan" panose="00000800000000000000" pitchFamily="2" charset="0"/>
              </a:rPr>
              <a:t>TRÌNH BÀY BẢNG, VỞ</a:t>
            </a:r>
          </a:p>
        </p:txBody>
      </p:sp>
      <p:sp>
        <p:nvSpPr>
          <p:cNvPr id="12" name="TextBox 11">
            <a:extLst>
              <a:ext uri="{FF2B5EF4-FFF2-40B4-BE49-F238E27FC236}">
                <a16:creationId xmlns:a16="http://schemas.microsoft.com/office/drawing/2014/main" id="{F1059992-2D54-42E9-9353-512DE231351F}"/>
              </a:ext>
            </a:extLst>
          </p:cNvPr>
          <p:cNvSpPr txBox="1"/>
          <p:nvPr/>
        </p:nvSpPr>
        <p:spPr>
          <a:xfrm>
            <a:off x="451616" y="2476500"/>
            <a:ext cx="17384768" cy="5047472"/>
          </a:xfrm>
          <a:prstGeom prst="rect">
            <a:avLst/>
          </a:prstGeom>
          <a:noFill/>
        </p:spPr>
        <p:txBody>
          <a:bodyPr wrap="square" rtlCol="0">
            <a:spAutoFit/>
          </a:bodyPr>
          <a:lstStyle/>
          <a:p>
            <a:pPr algn="ctr">
              <a:lnSpc>
                <a:spcPct val="150000"/>
              </a:lnSpc>
              <a:spcAft>
                <a:spcPts val="600"/>
              </a:spcAft>
            </a:pPr>
            <a:r>
              <a:rPr lang="en-US" sz="7200">
                <a:solidFill>
                  <a:srgbClr val="D36453"/>
                </a:solidFill>
                <a:latin typeface="#9Slide02 Noi dung dai" panose="02000000000000000000" pitchFamily="2" charset="0"/>
                <a:ea typeface="#9Slide02 Noi dung dai" panose="02000000000000000000" pitchFamily="2" charset="0"/>
              </a:rPr>
              <a:t> Thứ Năm ngày 24 tháng 8 năm 2023</a:t>
            </a:r>
          </a:p>
          <a:p>
            <a:pPr algn="ctr">
              <a:lnSpc>
                <a:spcPct val="150000"/>
              </a:lnSpc>
              <a:spcAft>
                <a:spcPts val="600"/>
              </a:spcAft>
            </a:pPr>
            <a:r>
              <a:rPr lang="en-US" sz="7200">
                <a:solidFill>
                  <a:srgbClr val="D36453"/>
                </a:solidFill>
                <a:latin typeface="#9Slide02 Noi dung dai" panose="02000000000000000000" pitchFamily="2" charset="0"/>
                <a:ea typeface="#9Slide02 Noi dung dai" panose="02000000000000000000" pitchFamily="2" charset="0"/>
              </a:rPr>
              <a:t>Tiếng Việt</a:t>
            </a:r>
          </a:p>
          <a:p>
            <a:pPr algn="ctr">
              <a:lnSpc>
                <a:spcPct val="150000"/>
              </a:lnSpc>
              <a:spcAft>
                <a:spcPts val="600"/>
              </a:spcAft>
            </a:pPr>
            <a:r>
              <a:rPr lang="en-US" sz="7200">
                <a:solidFill>
                  <a:srgbClr val="D36453"/>
                </a:solidFill>
                <a:latin typeface="#9Slide02 Noi dung dai" panose="02000000000000000000" pitchFamily="2" charset="0"/>
                <a:ea typeface="#9Slide02 Noi dung dai" panose="02000000000000000000" pitchFamily="2" charset="0"/>
              </a:rPr>
              <a:t>Đọc mở rộng</a:t>
            </a:r>
            <a:endParaRPr lang="vi-VN" sz="7200">
              <a:solidFill>
                <a:srgbClr val="D36453"/>
              </a:solidFill>
              <a:latin typeface="#9Slide02 Noi dung dai" panose="02000000000000000000" pitchFamily="2" charset="0"/>
              <a:ea typeface="#9Slide02 Noi dung dai" panose="02000000000000000000" pitchFamily="2" charset="0"/>
            </a:endParaRPr>
          </a:p>
        </p:txBody>
      </p:sp>
    </p:spTree>
    <p:extLst>
      <p:ext uri="{BB962C8B-B14F-4D97-AF65-F5344CB8AC3E}">
        <p14:creationId xmlns:p14="http://schemas.microsoft.com/office/powerpoint/2010/main" val="101764946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0099711" y="8676759"/>
            <a:ext cx="5106650" cy="1377461"/>
          </a:xfrm>
          <a:custGeom>
            <a:avLst/>
            <a:gdLst/>
            <a:ahLst/>
            <a:cxnLst/>
            <a:rect l="l" t="t" r="r" b="b"/>
            <a:pathLst>
              <a:path w="7315200" h="1702447">
                <a:moveTo>
                  <a:pt x="0" y="0"/>
                </a:moveTo>
                <a:lnTo>
                  <a:pt x="7315200" y="0"/>
                </a:lnTo>
                <a:lnTo>
                  <a:pt x="7315200" y="1702446"/>
                </a:lnTo>
                <a:lnTo>
                  <a:pt x="0" y="17024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6" name="Picture 6"/>
          <p:cNvPicPr>
            <a:picLocks noChangeAspect="1"/>
          </p:cNvPicPr>
          <p:nvPr/>
        </p:nvPicPr>
        <p:blipFill>
          <a:blip r:embed="rId5"/>
          <a:srcRect/>
          <a:stretch>
            <a:fillRect/>
          </a:stretch>
        </p:blipFill>
        <p:spPr>
          <a:xfrm>
            <a:off x="7261463" y="3357940"/>
            <a:ext cx="3021959" cy="3861392"/>
          </a:xfrm>
          <a:prstGeom prst="rect">
            <a:avLst/>
          </a:prstGeom>
        </p:spPr>
      </p:pic>
      <p:sp>
        <p:nvSpPr>
          <p:cNvPr id="7" name="Freeform 7"/>
          <p:cNvSpPr/>
          <p:nvPr/>
        </p:nvSpPr>
        <p:spPr>
          <a:xfrm>
            <a:off x="955340" y="-1548580"/>
            <a:ext cx="2082724" cy="4874461"/>
          </a:xfrm>
          <a:custGeom>
            <a:avLst/>
            <a:gdLst/>
            <a:ahLst/>
            <a:cxnLst/>
            <a:rect l="l" t="t" r="r" b="b"/>
            <a:pathLst>
              <a:path w="2082724" h="4874461">
                <a:moveTo>
                  <a:pt x="0" y="0"/>
                </a:moveTo>
                <a:lnTo>
                  <a:pt x="2082724" y="0"/>
                </a:lnTo>
                <a:lnTo>
                  <a:pt x="2082724" y="4874462"/>
                </a:lnTo>
                <a:lnTo>
                  <a:pt x="0" y="48744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6">
            <a:extLst>
              <a:ext uri="{FF2B5EF4-FFF2-40B4-BE49-F238E27FC236}">
                <a16:creationId xmlns:a16="http://schemas.microsoft.com/office/drawing/2014/main" id="{061054D4-0E3E-42FF-A1F3-03193F0E2585}"/>
              </a:ext>
            </a:extLst>
          </p:cNvPr>
          <p:cNvSpPr/>
          <p:nvPr/>
        </p:nvSpPr>
        <p:spPr>
          <a:xfrm>
            <a:off x="10876971" y="353599"/>
            <a:ext cx="2416294" cy="2056046"/>
          </a:xfrm>
          <a:custGeom>
            <a:avLst/>
            <a:gdLst/>
            <a:ahLst/>
            <a:cxnLst/>
            <a:rect l="l" t="t" r="r" b="b"/>
            <a:pathLst>
              <a:path w="3141480" h="2673114">
                <a:moveTo>
                  <a:pt x="0" y="0"/>
                </a:moveTo>
                <a:lnTo>
                  <a:pt x="3141480" y="0"/>
                </a:lnTo>
                <a:lnTo>
                  <a:pt x="3141480" y="2673114"/>
                </a:lnTo>
                <a:lnTo>
                  <a:pt x="0" y="26731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11" name="Picture 7">
            <a:extLst>
              <a:ext uri="{FF2B5EF4-FFF2-40B4-BE49-F238E27FC236}">
                <a16:creationId xmlns:a16="http://schemas.microsoft.com/office/drawing/2014/main" id="{72B1717E-D420-4E54-B611-E089D829B1F2}"/>
              </a:ext>
            </a:extLst>
          </p:cNvPr>
          <p:cNvPicPr>
            <a:picLocks noChangeAspect="1"/>
          </p:cNvPicPr>
          <p:nvPr/>
        </p:nvPicPr>
        <p:blipFill>
          <a:blip r:embed="rId10"/>
          <a:srcRect/>
          <a:stretch>
            <a:fillRect/>
          </a:stretch>
        </p:blipFill>
        <p:spPr>
          <a:xfrm>
            <a:off x="15484342" y="6015258"/>
            <a:ext cx="1976749" cy="4067907"/>
          </a:xfrm>
          <a:prstGeom prst="rect">
            <a:avLst/>
          </a:prstGeom>
        </p:spPr>
      </p:pic>
      <p:sp>
        <p:nvSpPr>
          <p:cNvPr id="12" name="Freeform 6">
            <a:extLst>
              <a:ext uri="{FF2B5EF4-FFF2-40B4-BE49-F238E27FC236}">
                <a16:creationId xmlns:a16="http://schemas.microsoft.com/office/drawing/2014/main" id="{F55421BF-F065-4E0A-B351-8AB788938A1A}"/>
              </a:ext>
            </a:extLst>
          </p:cNvPr>
          <p:cNvSpPr/>
          <p:nvPr/>
        </p:nvSpPr>
        <p:spPr>
          <a:xfrm>
            <a:off x="6791721" y="7996588"/>
            <a:ext cx="3612131" cy="1983388"/>
          </a:xfrm>
          <a:custGeom>
            <a:avLst/>
            <a:gdLst/>
            <a:ahLst/>
            <a:cxnLst/>
            <a:rect l="l" t="t" r="r" b="b"/>
            <a:pathLst>
              <a:path w="5174324" h="2841174">
                <a:moveTo>
                  <a:pt x="0" y="0"/>
                </a:moveTo>
                <a:lnTo>
                  <a:pt x="5174324" y="0"/>
                </a:lnTo>
                <a:lnTo>
                  <a:pt x="5174324" y="2841174"/>
                </a:lnTo>
                <a:lnTo>
                  <a:pt x="0" y="284117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3" name="Freeform 7">
            <a:extLst>
              <a:ext uri="{FF2B5EF4-FFF2-40B4-BE49-F238E27FC236}">
                <a16:creationId xmlns:a16="http://schemas.microsoft.com/office/drawing/2014/main" id="{1E3A8C77-DF0F-4B1A-AE59-34CD03F154E5}"/>
              </a:ext>
            </a:extLst>
          </p:cNvPr>
          <p:cNvSpPr/>
          <p:nvPr/>
        </p:nvSpPr>
        <p:spPr>
          <a:xfrm>
            <a:off x="6057255" y="-74647"/>
            <a:ext cx="1800525" cy="3037695"/>
          </a:xfrm>
          <a:custGeom>
            <a:avLst/>
            <a:gdLst/>
            <a:ahLst/>
            <a:cxnLst/>
            <a:rect l="l" t="t" r="r" b="b"/>
            <a:pathLst>
              <a:path w="1800525" h="3037695">
                <a:moveTo>
                  <a:pt x="0" y="0"/>
                </a:moveTo>
                <a:lnTo>
                  <a:pt x="1800525" y="0"/>
                </a:lnTo>
                <a:lnTo>
                  <a:pt x="1800525" y="3037696"/>
                </a:lnTo>
                <a:lnTo>
                  <a:pt x="0" y="303769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 name="Freeform 8">
            <a:extLst>
              <a:ext uri="{FF2B5EF4-FFF2-40B4-BE49-F238E27FC236}">
                <a16:creationId xmlns:a16="http://schemas.microsoft.com/office/drawing/2014/main" id="{F43AB848-DA97-491A-8794-2DD3AF2BA9D5}"/>
              </a:ext>
            </a:extLst>
          </p:cNvPr>
          <p:cNvSpPr/>
          <p:nvPr/>
        </p:nvSpPr>
        <p:spPr>
          <a:xfrm>
            <a:off x="3592623" y="-907096"/>
            <a:ext cx="1793404" cy="3639749"/>
          </a:xfrm>
          <a:custGeom>
            <a:avLst/>
            <a:gdLst/>
            <a:ahLst/>
            <a:cxnLst/>
            <a:rect l="l" t="t" r="r" b="b"/>
            <a:pathLst>
              <a:path w="1793404" h="3639749">
                <a:moveTo>
                  <a:pt x="0" y="0"/>
                </a:moveTo>
                <a:lnTo>
                  <a:pt x="1793404" y="0"/>
                </a:lnTo>
                <a:lnTo>
                  <a:pt x="1793404" y="3639749"/>
                </a:lnTo>
                <a:lnTo>
                  <a:pt x="0" y="363974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pic>
        <p:nvPicPr>
          <p:cNvPr id="15" name="Picture 5">
            <a:extLst>
              <a:ext uri="{FF2B5EF4-FFF2-40B4-BE49-F238E27FC236}">
                <a16:creationId xmlns:a16="http://schemas.microsoft.com/office/drawing/2014/main" id="{F93EA888-53CD-45CC-A98E-071818E35B98}"/>
              </a:ext>
            </a:extLst>
          </p:cNvPr>
          <p:cNvPicPr>
            <a:picLocks noChangeAspect="1"/>
          </p:cNvPicPr>
          <p:nvPr/>
        </p:nvPicPr>
        <p:blipFill>
          <a:blip r:embed="rId17"/>
          <a:srcRect/>
          <a:stretch>
            <a:fillRect/>
          </a:stretch>
        </p:blipFill>
        <p:spPr>
          <a:xfrm>
            <a:off x="10842164" y="2958222"/>
            <a:ext cx="2609533" cy="3464282"/>
          </a:xfrm>
          <a:prstGeom prst="rect">
            <a:avLst/>
          </a:prstGeom>
        </p:spPr>
      </p:pic>
      <p:sp>
        <p:nvSpPr>
          <p:cNvPr id="16" name="Freeform 7">
            <a:extLst>
              <a:ext uri="{FF2B5EF4-FFF2-40B4-BE49-F238E27FC236}">
                <a16:creationId xmlns:a16="http://schemas.microsoft.com/office/drawing/2014/main" id="{BA90314D-AC69-48E3-A236-43016D5DDD99}"/>
              </a:ext>
            </a:extLst>
          </p:cNvPr>
          <p:cNvSpPr/>
          <p:nvPr/>
        </p:nvSpPr>
        <p:spPr>
          <a:xfrm>
            <a:off x="14375466" y="-73914"/>
            <a:ext cx="1605163" cy="2619703"/>
          </a:xfrm>
          <a:custGeom>
            <a:avLst/>
            <a:gdLst/>
            <a:ahLst/>
            <a:cxnLst/>
            <a:rect l="l" t="t" r="r" b="b"/>
            <a:pathLst>
              <a:path w="2521250" h="4114800">
                <a:moveTo>
                  <a:pt x="0" y="0"/>
                </a:moveTo>
                <a:lnTo>
                  <a:pt x="2521250" y="0"/>
                </a:lnTo>
                <a:lnTo>
                  <a:pt x="2521250"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pic>
        <p:nvPicPr>
          <p:cNvPr id="17" name="Picture 8">
            <a:extLst>
              <a:ext uri="{FF2B5EF4-FFF2-40B4-BE49-F238E27FC236}">
                <a16:creationId xmlns:a16="http://schemas.microsoft.com/office/drawing/2014/main" id="{37B1D8C6-0CD8-493B-A623-44557E3701AB}"/>
              </a:ext>
            </a:extLst>
          </p:cNvPr>
          <p:cNvPicPr>
            <a:picLocks noChangeAspect="1"/>
          </p:cNvPicPr>
          <p:nvPr/>
        </p:nvPicPr>
        <p:blipFill>
          <a:blip r:embed="rId20"/>
          <a:srcRect/>
          <a:stretch>
            <a:fillRect/>
          </a:stretch>
        </p:blipFill>
        <p:spPr>
          <a:xfrm>
            <a:off x="4013223" y="7592130"/>
            <a:ext cx="1937877" cy="2287271"/>
          </a:xfrm>
          <a:prstGeom prst="rect">
            <a:avLst/>
          </a:prstGeom>
        </p:spPr>
      </p:pic>
      <p:pic>
        <p:nvPicPr>
          <p:cNvPr id="18" name="Picture 10">
            <a:extLst>
              <a:ext uri="{FF2B5EF4-FFF2-40B4-BE49-F238E27FC236}">
                <a16:creationId xmlns:a16="http://schemas.microsoft.com/office/drawing/2014/main" id="{FF74F7B3-43B0-46DE-9827-78D7E9B1179A}"/>
              </a:ext>
            </a:extLst>
          </p:cNvPr>
          <p:cNvPicPr>
            <a:picLocks noChangeAspect="1"/>
          </p:cNvPicPr>
          <p:nvPr/>
        </p:nvPicPr>
        <p:blipFill>
          <a:blip r:embed="rId21"/>
          <a:srcRect/>
          <a:stretch>
            <a:fillRect/>
          </a:stretch>
        </p:blipFill>
        <p:spPr>
          <a:xfrm flipH="1">
            <a:off x="11557678" y="7183625"/>
            <a:ext cx="2927383" cy="2397342"/>
          </a:xfrm>
          <a:prstGeom prst="rect">
            <a:avLst/>
          </a:prstGeom>
        </p:spPr>
      </p:pic>
      <p:grpSp>
        <p:nvGrpSpPr>
          <p:cNvPr id="20" name="Group 5">
            <a:extLst>
              <a:ext uri="{FF2B5EF4-FFF2-40B4-BE49-F238E27FC236}">
                <a16:creationId xmlns:a16="http://schemas.microsoft.com/office/drawing/2014/main" id="{61967741-72FA-4ADD-8B09-5095612FC10B}"/>
              </a:ext>
            </a:extLst>
          </p:cNvPr>
          <p:cNvGrpSpPr/>
          <p:nvPr/>
        </p:nvGrpSpPr>
        <p:grpSpPr>
          <a:xfrm>
            <a:off x="278779" y="3453831"/>
            <a:ext cx="3684316" cy="6629334"/>
            <a:chOff x="0" y="0"/>
            <a:chExt cx="7036972" cy="12661900"/>
          </a:xfrm>
        </p:grpSpPr>
        <p:sp>
          <p:nvSpPr>
            <p:cNvPr id="21" name="Freeform 6">
              <a:extLst>
                <a:ext uri="{FF2B5EF4-FFF2-40B4-BE49-F238E27FC236}">
                  <a16:creationId xmlns:a16="http://schemas.microsoft.com/office/drawing/2014/main" id="{0C03B985-D5C9-403C-B464-27107B76C040}"/>
                </a:ext>
              </a:extLst>
            </p:cNvPr>
            <p:cNvSpPr/>
            <p:nvPr/>
          </p:nvSpPr>
          <p:spPr>
            <a:xfrm flipH="1">
              <a:off x="0" y="0"/>
              <a:ext cx="5502171" cy="12661900"/>
            </a:xfrm>
            <a:custGeom>
              <a:avLst/>
              <a:gdLst/>
              <a:ahLst/>
              <a:cxnLst/>
              <a:rect l="l" t="t" r="r" b="b"/>
              <a:pathLst>
                <a:path w="5502171" h="12661900">
                  <a:moveTo>
                    <a:pt x="5502171" y="0"/>
                  </a:moveTo>
                  <a:lnTo>
                    <a:pt x="0" y="0"/>
                  </a:lnTo>
                  <a:lnTo>
                    <a:pt x="0" y="12661900"/>
                  </a:lnTo>
                  <a:lnTo>
                    <a:pt x="5502171" y="12661900"/>
                  </a:lnTo>
                  <a:lnTo>
                    <a:pt x="5502171" y="0"/>
                  </a:lnTo>
                  <a:close/>
                </a:path>
              </a:pathLst>
            </a:custGeom>
            <a:blipFill>
              <a:blip r:embed="rId22">
                <a:extLst>
                  <a:ext uri="{96DAC541-7B7A-43D3-8B79-37D633B846F1}">
                    <asvg:svgBlip xmlns:asvg="http://schemas.microsoft.com/office/drawing/2016/SVG/main" r:embed="rId23"/>
                  </a:ext>
                </a:extLst>
              </a:blip>
              <a:stretch>
                <a:fillRect/>
              </a:stretch>
            </a:blipFill>
          </p:spPr>
        </p:sp>
        <p:pic>
          <p:nvPicPr>
            <p:cNvPr id="22" name="Picture 7">
              <a:extLst>
                <a:ext uri="{FF2B5EF4-FFF2-40B4-BE49-F238E27FC236}">
                  <a16:creationId xmlns:a16="http://schemas.microsoft.com/office/drawing/2014/main" id="{440CF4C6-539E-4B8C-97FE-D5146C9A0161}"/>
                </a:ext>
              </a:extLst>
            </p:cNvPr>
            <p:cNvPicPr>
              <a:picLocks noChangeAspect="1"/>
            </p:cNvPicPr>
            <p:nvPr/>
          </p:nvPicPr>
          <p:blipFill>
            <a:blip r:embed="rId21"/>
            <a:srcRect/>
            <a:stretch>
              <a:fillRect/>
            </a:stretch>
          </p:blipFill>
          <p:spPr>
            <a:xfrm rot="472945" flipH="1">
              <a:off x="657420" y="7204350"/>
              <a:ext cx="6067498" cy="4968898"/>
            </a:xfrm>
            <a:prstGeom prst="rect">
              <a:avLst/>
            </a:prstGeom>
          </p:spPr>
        </p:pic>
      </p:grpSp>
      <p:sp>
        <p:nvSpPr>
          <p:cNvPr id="23" name="Freeform 8">
            <a:extLst>
              <a:ext uri="{FF2B5EF4-FFF2-40B4-BE49-F238E27FC236}">
                <a16:creationId xmlns:a16="http://schemas.microsoft.com/office/drawing/2014/main" id="{3B4CD5E4-537E-4068-A414-8EF6F8531773}"/>
              </a:ext>
            </a:extLst>
          </p:cNvPr>
          <p:cNvSpPr/>
          <p:nvPr/>
        </p:nvSpPr>
        <p:spPr>
          <a:xfrm>
            <a:off x="8529008" y="465567"/>
            <a:ext cx="2142385" cy="2115118"/>
          </a:xfrm>
          <a:custGeom>
            <a:avLst/>
            <a:gdLst/>
            <a:ahLst/>
            <a:cxnLst/>
            <a:rect l="l" t="t" r="r" b="b"/>
            <a:pathLst>
              <a:path w="3534862" h="3489873">
                <a:moveTo>
                  <a:pt x="0" y="0"/>
                </a:moveTo>
                <a:lnTo>
                  <a:pt x="3534862" y="0"/>
                </a:lnTo>
                <a:lnTo>
                  <a:pt x="3534862" y="3489872"/>
                </a:lnTo>
                <a:lnTo>
                  <a:pt x="0" y="3489872"/>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grpSp>
        <p:nvGrpSpPr>
          <p:cNvPr id="24" name="Group 23">
            <a:extLst>
              <a:ext uri="{FF2B5EF4-FFF2-40B4-BE49-F238E27FC236}">
                <a16:creationId xmlns:a16="http://schemas.microsoft.com/office/drawing/2014/main" id="{C9D4FA6D-9FA0-4402-9869-1BA58204BF77}"/>
              </a:ext>
            </a:extLst>
          </p:cNvPr>
          <p:cNvGrpSpPr/>
          <p:nvPr/>
        </p:nvGrpSpPr>
        <p:grpSpPr>
          <a:xfrm>
            <a:off x="3102467" y="3101357"/>
            <a:ext cx="3975583" cy="5040421"/>
            <a:chOff x="-498963" y="4354257"/>
            <a:chExt cx="8291424" cy="10512236"/>
          </a:xfrm>
        </p:grpSpPr>
        <p:pic>
          <p:nvPicPr>
            <p:cNvPr id="25" name="Picture 5">
              <a:extLst>
                <a:ext uri="{FF2B5EF4-FFF2-40B4-BE49-F238E27FC236}">
                  <a16:creationId xmlns:a16="http://schemas.microsoft.com/office/drawing/2014/main" id="{49993AFA-C246-4758-B5B0-9EAD0987FCF8}"/>
                </a:ext>
              </a:extLst>
            </p:cNvPr>
            <p:cNvPicPr>
              <a:picLocks noChangeAspect="1"/>
            </p:cNvPicPr>
            <p:nvPr/>
          </p:nvPicPr>
          <p:blipFill>
            <a:blip r:embed="rId26"/>
            <a:srcRect/>
            <a:stretch>
              <a:fillRect/>
            </a:stretch>
          </p:blipFill>
          <p:spPr>
            <a:xfrm>
              <a:off x="447165" y="4826524"/>
              <a:ext cx="3938599" cy="5875310"/>
            </a:xfrm>
            <a:prstGeom prst="rect">
              <a:avLst/>
            </a:prstGeom>
          </p:spPr>
        </p:pic>
        <p:pic>
          <p:nvPicPr>
            <p:cNvPr id="26" name="Picture 6">
              <a:extLst>
                <a:ext uri="{FF2B5EF4-FFF2-40B4-BE49-F238E27FC236}">
                  <a16:creationId xmlns:a16="http://schemas.microsoft.com/office/drawing/2014/main" id="{F14BC6A9-92E8-4F10-86DF-82B966110E8C}"/>
                </a:ext>
              </a:extLst>
            </p:cNvPr>
            <p:cNvPicPr>
              <a:picLocks noChangeAspect="1"/>
            </p:cNvPicPr>
            <p:nvPr/>
          </p:nvPicPr>
          <p:blipFill>
            <a:blip r:embed="rId27"/>
            <a:srcRect/>
            <a:stretch>
              <a:fillRect/>
            </a:stretch>
          </p:blipFill>
          <p:spPr>
            <a:xfrm>
              <a:off x="3646749" y="4354257"/>
              <a:ext cx="3370985" cy="5301145"/>
            </a:xfrm>
            <a:prstGeom prst="rect">
              <a:avLst/>
            </a:prstGeom>
          </p:spPr>
        </p:pic>
        <p:sp>
          <p:nvSpPr>
            <p:cNvPr id="27" name="Freeform 7">
              <a:extLst>
                <a:ext uri="{FF2B5EF4-FFF2-40B4-BE49-F238E27FC236}">
                  <a16:creationId xmlns:a16="http://schemas.microsoft.com/office/drawing/2014/main" id="{A968F981-035F-4B6D-B1F3-F6E3C02375E7}"/>
                </a:ext>
              </a:extLst>
            </p:cNvPr>
            <p:cNvSpPr/>
            <p:nvPr/>
          </p:nvSpPr>
          <p:spPr>
            <a:xfrm>
              <a:off x="-498963" y="9348927"/>
              <a:ext cx="8291424" cy="5517566"/>
            </a:xfrm>
            <a:custGeom>
              <a:avLst/>
              <a:gdLst/>
              <a:ahLst/>
              <a:cxnLst/>
              <a:rect l="l" t="t" r="r" b="b"/>
              <a:pathLst>
                <a:path w="8291424" h="5517566">
                  <a:moveTo>
                    <a:pt x="0" y="0"/>
                  </a:moveTo>
                  <a:lnTo>
                    <a:pt x="8291424" y="0"/>
                  </a:lnTo>
                  <a:lnTo>
                    <a:pt x="8291424" y="5517566"/>
                  </a:lnTo>
                  <a:lnTo>
                    <a:pt x="0" y="5517566"/>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grpSp>
      <p:grpSp>
        <p:nvGrpSpPr>
          <p:cNvPr id="28" name="Group 5">
            <a:extLst>
              <a:ext uri="{FF2B5EF4-FFF2-40B4-BE49-F238E27FC236}">
                <a16:creationId xmlns:a16="http://schemas.microsoft.com/office/drawing/2014/main" id="{ED34FDF6-E06C-4CBD-879A-77615CE8AF3F}"/>
              </a:ext>
            </a:extLst>
          </p:cNvPr>
          <p:cNvGrpSpPr/>
          <p:nvPr/>
        </p:nvGrpSpPr>
        <p:grpSpPr>
          <a:xfrm>
            <a:off x="14255267" y="2880105"/>
            <a:ext cx="3773368" cy="3112593"/>
            <a:chOff x="0" y="287702"/>
            <a:chExt cx="7207059" cy="5944992"/>
          </a:xfrm>
        </p:grpSpPr>
        <p:sp>
          <p:nvSpPr>
            <p:cNvPr id="29" name="Freeform 6">
              <a:extLst>
                <a:ext uri="{FF2B5EF4-FFF2-40B4-BE49-F238E27FC236}">
                  <a16:creationId xmlns:a16="http://schemas.microsoft.com/office/drawing/2014/main" id="{4D22FA59-701B-4B46-8428-E0861D81EFBC}"/>
                </a:ext>
              </a:extLst>
            </p:cNvPr>
            <p:cNvSpPr/>
            <p:nvPr/>
          </p:nvSpPr>
          <p:spPr>
            <a:xfrm>
              <a:off x="0" y="1934666"/>
              <a:ext cx="7207059" cy="4298028"/>
            </a:xfrm>
            <a:custGeom>
              <a:avLst/>
              <a:gdLst/>
              <a:ahLst/>
              <a:cxnLst/>
              <a:rect l="l" t="t" r="r" b="b"/>
              <a:pathLst>
                <a:path w="7207059" h="4298028">
                  <a:moveTo>
                    <a:pt x="0" y="0"/>
                  </a:moveTo>
                  <a:lnTo>
                    <a:pt x="7207059" y="0"/>
                  </a:lnTo>
                  <a:lnTo>
                    <a:pt x="7207059" y="4298029"/>
                  </a:lnTo>
                  <a:lnTo>
                    <a:pt x="0" y="4298029"/>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pic>
          <p:nvPicPr>
            <p:cNvPr id="30" name="Picture 7">
              <a:extLst>
                <a:ext uri="{FF2B5EF4-FFF2-40B4-BE49-F238E27FC236}">
                  <a16:creationId xmlns:a16="http://schemas.microsoft.com/office/drawing/2014/main" id="{9D556F6D-3685-47AD-AD94-7AB055730ED6}"/>
                </a:ext>
              </a:extLst>
            </p:cNvPr>
            <p:cNvPicPr>
              <a:picLocks noChangeAspect="1"/>
            </p:cNvPicPr>
            <p:nvPr/>
          </p:nvPicPr>
          <p:blipFill>
            <a:blip r:embed="rId21"/>
            <a:srcRect/>
            <a:stretch>
              <a:fillRect/>
            </a:stretch>
          </p:blipFill>
          <p:spPr>
            <a:xfrm rot="396481">
              <a:off x="979378" y="287702"/>
              <a:ext cx="5248302" cy="4298028"/>
            </a:xfrm>
            <a:prstGeom prst="rect">
              <a:avLst/>
            </a:prstGeom>
          </p:spPr>
        </p:pic>
      </p:gr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8">
            <a:extLst>
              <a:ext uri="{FF2B5EF4-FFF2-40B4-BE49-F238E27FC236}">
                <a16:creationId xmlns:a16="http://schemas.microsoft.com/office/drawing/2014/main" id="{DEF5E5C8-843E-4551-964B-9BC190A46B87}"/>
              </a:ext>
            </a:extLst>
          </p:cNvPr>
          <p:cNvGrpSpPr/>
          <p:nvPr/>
        </p:nvGrpSpPr>
        <p:grpSpPr>
          <a:xfrm>
            <a:off x="0" y="8191500"/>
            <a:ext cx="18288000" cy="2095500"/>
            <a:chOff x="0" y="0"/>
            <a:chExt cx="6523881" cy="882838"/>
          </a:xfrm>
        </p:grpSpPr>
        <p:sp>
          <p:nvSpPr>
            <p:cNvPr id="17" name="Freeform 9">
              <a:extLst>
                <a:ext uri="{FF2B5EF4-FFF2-40B4-BE49-F238E27FC236}">
                  <a16:creationId xmlns:a16="http://schemas.microsoft.com/office/drawing/2014/main" id="{864D11D7-AA51-468F-8631-6D82E9988248}"/>
                </a:ext>
              </a:extLst>
            </p:cNvPr>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lnTo>
                    <a:pt x="0" y="0"/>
                  </a:lnTo>
                </a:path>
              </a:pathLst>
            </a:custGeom>
            <a:solidFill>
              <a:srgbClr val="F3B88D"/>
            </a:solidFill>
          </p:spPr>
        </p:sp>
      </p:grpSp>
      <p:sp>
        <p:nvSpPr>
          <p:cNvPr id="18" name="Freeform 13">
            <a:extLst>
              <a:ext uri="{FF2B5EF4-FFF2-40B4-BE49-F238E27FC236}">
                <a16:creationId xmlns:a16="http://schemas.microsoft.com/office/drawing/2014/main" id="{7CBBA64B-1BD5-4D3E-B919-63F8BE53CCD7}"/>
              </a:ext>
            </a:extLst>
          </p:cNvPr>
          <p:cNvSpPr/>
          <p:nvPr/>
        </p:nvSpPr>
        <p:spPr>
          <a:xfrm>
            <a:off x="1864094" y="8514541"/>
            <a:ext cx="7315200" cy="2593571"/>
          </a:xfrm>
          <a:custGeom>
            <a:avLst/>
            <a:gdLst/>
            <a:ahLst/>
            <a:cxnLst/>
            <a:rect l="l" t="t" r="r" b="b"/>
            <a:pathLst>
              <a:path w="7315200" h="2593571">
                <a:moveTo>
                  <a:pt x="0" y="0"/>
                </a:moveTo>
                <a:lnTo>
                  <a:pt x="7315200" y="0"/>
                </a:lnTo>
                <a:lnTo>
                  <a:pt x="7315200" y="2593571"/>
                </a:lnTo>
                <a:lnTo>
                  <a:pt x="0" y="25935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9" name="Group 9"/>
          <p:cNvGrpSpPr/>
          <p:nvPr/>
        </p:nvGrpSpPr>
        <p:grpSpPr>
          <a:xfrm>
            <a:off x="11353800" y="4391484"/>
            <a:ext cx="6553200" cy="5501344"/>
            <a:chOff x="0" y="0"/>
            <a:chExt cx="9199756" cy="7375271"/>
          </a:xfrm>
        </p:grpSpPr>
        <p:sp>
          <p:nvSpPr>
            <p:cNvPr id="10" name="Freeform 10"/>
            <p:cNvSpPr/>
            <p:nvPr/>
          </p:nvSpPr>
          <p:spPr>
            <a:xfrm>
              <a:off x="0" y="1888871"/>
              <a:ext cx="9199756" cy="5486400"/>
            </a:xfrm>
            <a:custGeom>
              <a:avLst/>
              <a:gdLst/>
              <a:ahLst/>
              <a:cxnLst/>
              <a:rect l="l" t="t" r="r" b="b"/>
              <a:pathLst>
                <a:path w="9199756" h="5486400">
                  <a:moveTo>
                    <a:pt x="0" y="0"/>
                  </a:moveTo>
                  <a:lnTo>
                    <a:pt x="9199756" y="0"/>
                  </a:lnTo>
                  <a:lnTo>
                    <a:pt x="9199756" y="5486400"/>
                  </a:lnTo>
                  <a:lnTo>
                    <a:pt x="0" y="5486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11" name="Picture 11"/>
            <p:cNvPicPr>
              <a:picLocks noChangeAspect="1"/>
            </p:cNvPicPr>
            <p:nvPr/>
          </p:nvPicPr>
          <p:blipFill>
            <a:blip r:embed="rId6"/>
            <a:srcRect/>
            <a:stretch>
              <a:fillRect/>
            </a:stretch>
          </p:blipFill>
          <p:spPr>
            <a:xfrm rot="341336">
              <a:off x="3188060" y="202849"/>
              <a:ext cx="4347636" cy="5131504"/>
            </a:xfrm>
            <a:prstGeom prst="rect">
              <a:avLst/>
            </a:prstGeom>
          </p:spPr>
        </p:pic>
      </p:grpSp>
      <p:sp>
        <p:nvSpPr>
          <p:cNvPr id="12" name="TextBox 11">
            <a:extLst>
              <a:ext uri="{FF2B5EF4-FFF2-40B4-BE49-F238E27FC236}">
                <a16:creationId xmlns:a16="http://schemas.microsoft.com/office/drawing/2014/main" id="{55270727-2C7E-4FD2-9D3F-52738C9BB391}"/>
              </a:ext>
            </a:extLst>
          </p:cNvPr>
          <p:cNvSpPr txBox="1"/>
          <p:nvPr/>
        </p:nvSpPr>
        <p:spPr>
          <a:xfrm>
            <a:off x="1752600" y="416619"/>
            <a:ext cx="5950668" cy="923330"/>
          </a:xfrm>
          <a:prstGeom prst="rect">
            <a:avLst/>
          </a:prstGeom>
          <a:noFill/>
        </p:spPr>
        <p:txBody>
          <a:bodyPr wrap="none" rtlCol="0">
            <a:spAutoFit/>
          </a:bodyPr>
          <a:lstStyle/>
          <a:p>
            <a:pPr algn="ctr">
              <a:spcAft>
                <a:spcPts val="1200"/>
              </a:spcAft>
            </a:pPr>
            <a:r>
              <a:rPr lang="en-US" sz="5400">
                <a:solidFill>
                  <a:srgbClr val="D36453"/>
                </a:solidFill>
                <a:latin typeface="#9Slide02 Tieu de dai" panose="02000000000000000000" pitchFamily="2" charset="0"/>
                <a:ea typeface="#9Slide02 Tieu de dai" panose="02000000000000000000" pitchFamily="2" charset="0"/>
              </a:rPr>
              <a:t>1. Yêu cầu cần đạt</a:t>
            </a:r>
          </a:p>
        </p:txBody>
      </p:sp>
      <p:sp>
        <p:nvSpPr>
          <p:cNvPr id="13" name="TextBox 12">
            <a:extLst>
              <a:ext uri="{FF2B5EF4-FFF2-40B4-BE49-F238E27FC236}">
                <a16:creationId xmlns:a16="http://schemas.microsoft.com/office/drawing/2014/main" id="{89BBA312-A5F1-4EDD-8249-2750FAEAB3BD}"/>
              </a:ext>
            </a:extLst>
          </p:cNvPr>
          <p:cNvSpPr txBox="1"/>
          <p:nvPr/>
        </p:nvSpPr>
        <p:spPr>
          <a:xfrm>
            <a:off x="838200" y="2009524"/>
            <a:ext cx="16629027" cy="2123658"/>
          </a:xfrm>
          <a:prstGeom prst="rect">
            <a:avLst/>
          </a:prstGeom>
          <a:noFill/>
        </p:spPr>
        <p:txBody>
          <a:bodyPr wrap="square" rtlCol="0">
            <a:spAutoFit/>
          </a:bodyPr>
          <a:lstStyle/>
          <a:p>
            <a:pPr algn="just">
              <a:spcAft>
                <a:spcPts val="1200"/>
              </a:spcAft>
            </a:pPr>
            <a:r>
              <a:rPr lang="en-US" sz="4400">
                <a:solidFill>
                  <a:srgbClr val="7A4C51"/>
                </a:solidFill>
                <a:latin typeface="#9Slide02 Noi dung dai" panose="02000000000000000000" pitchFamily="2" charset="0"/>
                <a:ea typeface="#9Slide02 Noi dung dai" panose="02000000000000000000" pitchFamily="2" charset="0"/>
              </a:rPr>
              <a:t>	</a:t>
            </a:r>
            <a:r>
              <a:rPr lang="vi-VN" sz="4400">
                <a:solidFill>
                  <a:srgbClr val="7A4C51"/>
                </a:solidFill>
                <a:latin typeface="#9Slide02 Noi dung dai" panose="02000000000000000000" pitchFamily="2" charset="0"/>
                <a:ea typeface="#9Slide02 Noi dung dai" panose="02000000000000000000" pitchFamily="2" charset="0"/>
              </a:rPr>
              <a:t>-Trong một năm học, HS đọc tối thiểu 35 văn bản đọc (bao gồm các VB đã hướng dẫn và VB đọc trên mạng) có thể loại và độ dài tương đương với các VB đã học.</a:t>
            </a:r>
          </a:p>
        </p:txBody>
      </p:sp>
      <p:sp>
        <p:nvSpPr>
          <p:cNvPr id="14" name="TextBox 13">
            <a:extLst>
              <a:ext uri="{FF2B5EF4-FFF2-40B4-BE49-F238E27FC236}">
                <a16:creationId xmlns:a16="http://schemas.microsoft.com/office/drawing/2014/main" id="{F325D8CE-55ED-4A8D-B672-4D0E0A414CB9}"/>
              </a:ext>
            </a:extLst>
          </p:cNvPr>
          <p:cNvSpPr txBox="1"/>
          <p:nvPr/>
        </p:nvSpPr>
        <p:spPr>
          <a:xfrm>
            <a:off x="838200" y="4753435"/>
            <a:ext cx="10288478" cy="2800767"/>
          </a:xfrm>
          <a:prstGeom prst="rect">
            <a:avLst/>
          </a:prstGeom>
          <a:noFill/>
        </p:spPr>
        <p:txBody>
          <a:bodyPr wrap="square" rtlCol="0">
            <a:spAutoFit/>
          </a:bodyPr>
          <a:lstStyle/>
          <a:p>
            <a:pPr algn="just">
              <a:spcAft>
                <a:spcPts val="1200"/>
              </a:spcAft>
            </a:pPr>
            <a:r>
              <a:rPr lang="en-US" sz="4400">
                <a:solidFill>
                  <a:srgbClr val="7A4C51"/>
                </a:solidFill>
                <a:latin typeface="#9Slide02 Noi dung dai" panose="02000000000000000000" pitchFamily="2" charset="0"/>
                <a:ea typeface="#9Slide02 Noi dung dai" panose="02000000000000000000" pitchFamily="2" charset="0"/>
              </a:rPr>
              <a:t>	</a:t>
            </a:r>
            <a:r>
              <a:rPr lang="vi-VN" sz="4400">
                <a:solidFill>
                  <a:srgbClr val="7A4C51"/>
                </a:solidFill>
                <a:latin typeface="#9Slide02 Noi dung dai" panose="02000000000000000000" pitchFamily="2" charset="0"/>
                <a:ea typeface="#9Slide02 Noi dung dai" panose="02000000000000000000" pitchFamily="2" charset="0"/>
              </a:rPr>
              <a:t>-Thuộc ít nhất 10 đoạn thơ, bài thơ hoặc đoạn văn đã học; mỗi đoạn thơ, bài thơ hoặc đoạn văn có độ dài khoảng 80 chữ. </a:t>
            </a:r>
          </a:p>
        </p:txBody>
      </p:sp>
      <p:sp>
        <p:nvSpPr>
          <p:cNvPr id="15" name="Freeform 7">
            <a:extLst>
              <a:ext uri="{FF2B5EF4-FFF2-40B4-BE49-F238E27FC236}">
                <a16:creationId xmlns:a16="http://schemas.microsoft.com/office/drawing/2014/main" id="{8A13D22F-B218-4F5B-AB35-E500ACEBCDCE}"/>
              </a:ext>
            </a:extLst>
          </p:cNvPr>
          <p:cNvSpPr/>
          <p:nvPr/>
        </p:nvSpPr>
        <p:spPr>
          <a:xfrm flipH="1">
            <a:off x="457200" y="-831324"/>
            <a:ext cx="1106478" cy="2589630"/>
          </a:xfrm>
          <a:custGeom>
            <a:avLst/>
            <a:gdLst/>
            <a:ahLst/>
            <a:cxnLst/>
            <a:rect l="l" t="t" r="r" b="b"/>
            <a:pathLst>
              <a:path w="2082724" h="4874461">
                <a:moveTo>
                  <a:pt x="0" y="0"/>
                </a:moveTo>
                <a:lnTo>
                  <a:pt x="2082724" y="0"/>
                </a:lnTo>
                <a:lnTo>
                  <a:pt x="2082724" y="4874462"/>
                </a:lnTo>
                <a:lnTo>
                  <a:pt x="0" y="487446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4648200" y="-931902"/>
            <a:ext cx="3718283" cy="4114800"/>
          </a:xfrm>
          <a:custGeom>
            <a:avLst/>
            <a:gdLst/>
            <a:ahLst/>
            <a:cxnLst/>
            <a:rect l="l" t="t" r="r" b="b"/>
            <a:pathLst>
              <a:path w="3718283" h="4114800">
                <a:moveTo>
                  <a:pt x="0" y="0"/>
                </a:moveTo>
                <a:lnTo>
                  <a:pt x="3718283" y="0"/>
                </a:lnTo>
                <a:lnTo>
                  <a:pt x="371828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55270727-2C7E-4FD2-9D3F-52738C9BB391}"/>
              </a:ext>
            </a:extLst>
          </p:cNvPr>
          <p:cNvSpPr txBox="1"/>
          <p:nvPr/>
        </p:nvSpPr>
        <p:spPr>
          <a:xfrm>
            <a:off x="1828800" y="416619"/>
            <a:ext cx="10213053" cy="923330"/>
          </a:xfrm>
          <a:prstGeom prst="rect">
            <a:avLst/>
          </a:prstGeom>
          <a:noFill/>
        </p:spPr>
        <p:txBody>
          <a:bodyPr wrap="none" rtlCol="0">
            <a:spAutoFit/>
          </a:bodyPr>
          <a:lstStyle/>
          <a:p>
            <a:pPr>
              <a:spcAft>
                <a:spcPts val="1200"/>
              </a:spcAft>
            </a:pPr>
            <a:r>
              <a:rPr lang="en-US" sz="5400">
                <a:solidFill>
                  <a:srgbClr val="D36453"/>
                </a:solidFill>
                <a:latin typeface="#9Slide02 Tieu de dai" panose="02000000000000000000" pitchFamily="2" charset="0"/>
                <a:ea typeface="#9Slide02 Tieu de dai" panose="02000000000000000000" pitchFamily="2" charset="0"/>
              </a:rPr>
              <a:t>2. Nội dung Đọc mở rộng ở lớp 4</a:t>
            </a:r>
          </a:p>
        </p:txBody>
      </p:sp>
      <p:sp>
        <p:nvSpPr>
          <p:cNvPr id="13" name="TextBox 12">
            <a:extLst>
              <a:ext uri="{FF2B5EF4-FFF2-40B4-BE49-F238E27FC236}">
                <a16:creationId xmlns:a16="http://schemas.microsoft.com/office/drawing/2014/main" id="{89BBA312-A5F1-4EDD-8249-2750FAEAB3BD}"/>
              </a:ext>
            </a:extLst>
          </p:cNvPr>
          <p:cNvSpPr txBox="1"/>
          <p:nvPr/>
        </p:nvSpPr>
        <p:spPr>
          <a:xfrm>
            <a:off x="901916" y="1758306"/>
            <a:ext cx="16629027" cy="4062651"/>
          </a:xfrm>
          <a:prstGeom prst="rect">
            <a:avLst/>
          </a:prstGeom>
          <a:noFill/>
        </p:spPr>
        <p:txBody>
          <a:bodyPr wrap="square" rtlCol="0">
            <a:spAutoFit/>
          </a:bodyPr>
          <a:lstStyle/>
          <a:p>
            <a:pPr algn="just">
              <a:spcAft>
                <a:spcPts val="1200"/>
              </a:spcAft>
            </a:pPr>
            <a:r>
              <a:rPr lang="en-US" sz="4300">
                <a:solidFill>
                  <a:srgbClr val="7A4C51"/>
                </a:solidFill>
                <a:latin typeface="#9Slide02 Noi dung dai" panose="02000000000000000000" pitchFamily="2" charset="0"/>
                <a:ea typeface="#9Slide02 Noi dung dai" panose="02000000000000000000" pitchFamily="2" charset="0"/>
              </a:rPr>
              <a:t>	</a:t>
            </a:r>
            <a:r>
              <a:rPr lang="vi-VN" sz="4300">
                <a:solidFill>
                  <a:srgbClr val="7A4C51"/>
                </a:solidFill>
                <a:latin typeface="#9Slide02 Noi dung dai" panose="02000000000000000000" pitchFamily="2" charset="0"/>
                <a:ea typeface="#9Slide02 Noi dung dai" panose="02000000000000000000" pitchFamily="2" charset="0"/>
              </a:rPr>
              <a:t>- Tiếp nối SGK Tiếng Việt các lớp trước, Tiếng Việt 4 chú ý dành thời gian cho hoạt động Đọc mở rộng. Ở hoạt động này, HS được khuyến khích tự tìm sách, báo để đọc. HS có cơ hội được tự chọn ngữ liệu (truyện, thơ, văn bản thông tin, ...) để đọc ở nhà hoặc ở lớp. Nhờ đó, HS từng bước hình thành, phát triển thói quen và hứng thú đọc sách, phát triển kĩ năng tự đọc, tự học để mở rộng hiểu biết.</a:t>
            </a:r>
          </a:p>
        </p:txBody>
      </p:sp>
      <p:sp>
        <p:nvSpPr>
          <p:cNvPr id="14" name="TextBox 13">
            <a:extLst>
              <a:ext uri="{FF2B5EF4-FFF2-40B4-BE49-F238E27FC236}">
                <a16:creationId xmlns:a16="http://schemas.microsoft.com/office/drawing/2014/main" id="{F325D8CE-55ED-4A8D-B672-4D0E0A414CB9}"/>
              </a:ext>
            </a:extLst>
          </p:cNvPr>
          <p:cNvSpPr txBox="1"/>
          <p:nvPr/>
        </p:nvSpPr>
        <p:spPr>
          <a:xfrm>
            <a:off x="901916" y="5981700"/>
            <a:ext cx="16629026" cy="3631763"/>
          </a:xfrm>
          <a:prstGeom prst="rect">
            <a:avLst/>
          </a:prstGeom>
          <a:noFill/>
        </p:spPr>
        <p:txBody>
          <a:bodyPr wrap="square" rtlCol="0">
            <a:spAutoFit/>
          </a:bodyPr>
          <a:lstStyle/>
          <a:p>
            <a:pPr algn="just">
              <a:spcAft>
                <a:spcPts val="1200"/>
              </a:spcAft>
            </a:pPr>
            <a:r>
              <a:rPr lang="en-US" sz="4300">
                <a:solidFill>
                  <a:srgbClr val="7A4C51"/>
                </a:solidFill>
                <a:latin typeface="#9Slide02 Noi dung dai" panose="02000000000000000000" pitchFamily="2" charset="0"/>
                <a:ea typeface="#9Slide02 Noi dung dai" panose="02000000000000000000" pitchFamily="2" charset="0"/>
              </a:rPr>
              <a:t>	</a:t>
            </a:r>
            <a:r>
              <a:rPr lang="vi-VN" sz="4300">
                <a:solidFill>
                  <a:srgbClr val="7A4C51"/>
                </a:solidFill>
                <a:latin typeface="#9Slide02 Noi dung dai" panose="02000000000000000000" pitchFamily="2" charset="0"/>
                <a:ea typeface="#9Slide02 Noi dung dai" panose="02000000000000000000" pitchFamily="2" charset="0"/>
              </a:rPr>
              <a:t>- Tiếng Việt 4 dành khoảng thời gian phù hợp để HS được chia sẻ kết quả đọc mở rộng ở lớp. Ở các tiết có hoạt động đọc mở rộng, sách đều thiết kế phiếu đọc sách gợi ý cho HS nội dung cần ghi chép khi đọc văn bản và chuẩn bị để trao đổi với bạn ở lớp</a:t>
            </a:r>
            <a:endParaRPr lang="en-US" sz="4300">
              <a:solidFill>
                <a:srgbClr val="7A4C51"/>
              </a:solidFill>
              <a:latin typeface="#9Slide02 Noi dung dai" panose="02000000000000000000" pitchFamily="2" charset="0"/>
              <a:ea typeface="#9Slide02 Noi dung dai" panose="02000000000000000000" pitchFamily="2" charset="0"/>
            </a:endParaRPr>
          </a:p>
          <a:p>
            <a:pPr algn="just">
              <a:spcAft>
                <a:spcPts val="1200"/>
              </a:spcAft>
            </a:pPr>
            <a:r>
              <a:rPr lang="en-US" sz="4300">
                <a:solidFill>
                  <a:srgbClr val="7A4C51"/>
                </a:solidFill>
                <a:latin typeface="#9Slide02 Noi dung dai" panose="02000000000000000000" pitchFamily="2" charset="0"/>
                <a:ea typeface="#9Slide02 Noi dung dai" panose="02000000000000000000" pitchFamily="2" charset="0"/>
              </a:rPr>
              <a:t>	</a:t>
            </a:r>
            <a:r>
              <a:rPr lang="vi-VN" sz="4300">
                <a:solidFill>
                  <a:srgbClr val="7A4C51"/>
                </a:solidFill>
                <a:latin typeface="#9Slide02 Noi dung dai" panose="02000000000000000000" pitchFamily="2" charset="0"/>
                <a:ea typeface="#9Slide02 Noi dung dai" panose="02000000000000000000" pitchFamily="2" charset="0"/>
              </a:rPr>
              <a:t>- Tổng hợp nội dung dạy Đọc mở rộng lớp 4: 15 bài/năm học</a:t>
            </a:r>
          </a:p>
        </p:txBody>
      </p:sp>
      <p:sp>
        <p:nvSpPr>
          <p:cNvPr id="15" name="Freeform 7">
            <a:extLst>
              <a:ext uri="{FF2B5EF4-FFF2-40B4-BE49-F238E27FC236}">
                <a16:creationId xmlns:a16="http://schemas.microsoft.com/office/drawing/2014/main" id="{8A13D22F-B218-4F5B-AB35-E500ACEBCDCE}"/>
              </a:ext>
            </a:extLst>
          </p:cNvPr>
          <p:cNvSpPr/>
          <p:nvPr/>
        </p:nvSpPr>
        <p:spPr>
          <a:xfrm flipH="1">
            <a:off x="457200" y="-831324"/>
            <a:ext cx="1106478" cy="2589630"/>
          </a:xfrm>
          <a:custGeom>
            <a:avLst/>
            <a:gdLst/>
            <a:ahLst/>
            <a:cxnLst/>
            <a:rect l="l" t="t" r="r" b="b"/>
            <a:pathLst>
              <a:path w="2082724" h="4874461">
                <a:moveTo>
                  <a:pt x="0" y="0"/>
                </a:moveTo>
                <a:lnTo>
                  <a:pt x="2082724" y="0"/>
                </a:lnTo>
                <a:lnTo>
                  <a:pt x="2082724" y="4874462"/>
                </a:lnTo>
                <a:lnTo>
                  <a:pt x="0" y="48744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156623068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4648200" y="-931902"/>
            <a:ext cx="3718283" cy="4114800"/>
          </a:xfrm>
          <a:custGeom>
            <a:avLst/>
            <a:gdLst/>
            <a:ahLst/>
            <a:cxnLst/>
            <a:rect l="l" t="t" r="r" b="b"/>
            <a:pathLst>
              <a:path w="3718283" h="4114800">
                <a:moveTo>
                  <a:pt x="0" y="0"/>
                </a:moveTo>
                <a:lnTo>
                  <a:pt x="3718283" y="0"/>
                </a:lnTo>
                <a:lnTo>
                  <a:pt x="371828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55270727-2C7E-4FD2-9D3F-52738C9BB391}"/>
              </a:ext>
            </a:extLst>
          </p:cNvPr>
          <p:cNvSpPr txBox="1"/>
          <p:nvPr/>
        </p:nvSpPr>
        <p:spPr>
          <a:xfrm>
            <a:off x="1828800" y="416619"/>
            <a:ext cx="10213053" cy="923330"/>
          </a:xfrm>
          <a:prstGeom prst="rect">
            <a:avLst/>
          </a:prstGeom>
          <a:noFill/>
        </p:spPr>
        <p:txBody>
          <a:bodyPr wrap="none" rtlCol="0">
            <a:spAutoFit/>
          </a:bodyPr>
          <a:lstStyle/>
          <a:p>
            <a:pPr>
              <a:spcAft>
                <a:spcPts val="1200"/>
              </a:spcAft>
            </a:pPr>
            <a:r>
              <a:rPr lang="en-US" sz="5400">
                <a:solidFill>
                  <a:srgbClr val="D36453"/>
                </a:solidFill>
                <a:latin typeface="#9Slide02 Tieu de dai" panose="02000000000000000000" pitchFamily="2" charset="0"/>
                <a:ea typeface="#9Slide02 Tieu de dai" panose="02000000000000000000" pitchFamily="2" charset="0"/>
              </a:rPr>
              <a:t>2. Nội dung Đọc mở rộng ở lớp 4</a:t>
            </a:r>
          </a:p>
        </p:txBody>
      </p:sp>
      <p:sp>
        <p:nvSpPr>
          <p:cNvPr id="13" name="TextBox 12">
            <a:extLst>
              <a:ext uri="{FF2B5EF4-FFF2-40B4-BE49-F238E27FC236}">
                <a16:creationId xmlns:a16="http://schemas.microsoft.com/office/drawing/2014/main" id="{89BBA312-A5F1-4EDD-8249-2750FAEAB3BD}"/>
              </a:ext>
            </a:extLst>
          </p:cNvPr>
          <p:cNvSpPr txBox="1"/>
          <p:nvPr/>
        </p:nvSpPr>
        <p:spPr>
          <a:xfrm>
            <a:off x="838200" y="1824882"/>
            <a:ext cx="16629027" cy="769441"/>
          </a:xfrm>
          <a:prstGeom prst="rect">
            <a:avLst/>
          </a:prstGeom>
          <a:noFill/>
        </p:spPr>
        <p:txBody>
          <a:bodyPr wrap="square" rtlCol="0">
            <a:spAutoFit/>
          </a:bodyPr>
          <a:lstStyle/>
          <a:p>
            <a:pPr algn="just">
              <a:spcAft>
                <a:spcPts val="1200"/>
              </a:spcAft>
            </a:pPr>
            <a:r>
              <a:rPr lang="en-US" sz="4400">
                <a:solidFill>
                  <a:srgbClr val="7A4C51"/>
                </a:solidFill>
                <a:latin typeface="#9Slide02 Noi dung dai" panose="02000000000000000000" pitchFamily="2" charset="0"/>
                <a:ea typeface="#9Slide02 Noi dung dai" panose="02000000000000000000" pitchFamily="2" charset="0"/>
              </a:rPr>
              <a:t>	</a:t>
            </a:r>
            <a:endParaRPr lang="vi-VN" sz="4400">
              <a:solidFill>
                <a:srgbClr val="7A4C51"/>
              </a:solidFill>
              <a:latin typeface="#9Slide02 Noi dung dai" panose="02000000000000000000" pitchFamily="2" charset="0"/>
              <a:ea typeface="#9Slide02 Noi dung dai" panose="02000000000000000000" pitchFamily="2" charset="0"/>
            </a:endParaRPr>
          </a:p>
        </p:txBody>
      </p:sp>
      <p:sp>
        <p:nvSpPr>
          <p:cNvPr id="14" name="TextBox 13">
            <a:extLst>
              <a:ext uri="{FF2B5EF4-FFF2-40B4-BE49-F238E27FC236}">
                <a16:creationId xmlns:a16="http://schemas.microsoft.com/office/drawing/2014/main" id="{F325D8CE-55ED-4A8D-B672-4D0E0A414CB9}"/>
              </a:ext>
            </a:extLst>
          </p:cNvPr>
          <p:cNvSpPr txBox="1"/>
          <p:nvPr/>
        </p:nvSpPr>
        <p:spPr>
          <a:xfrm>
            <a:off x="846221" y="1697176"/>
            <a:ext cx="16984579" cy="8094524"/>
          </a:xfrm>
          <a:prstGeom prst="rect">
            <a:avLst/>
          </a:prstGeom>
          <a:noFill/>
        </p:spPr>
        <p:txBody>
          <a:bodyPr wrap="square" rtlCol="0">
            <a:spAutoFit/>
          </a:bodyPr>
          <a:lstStyle/>
          <a:p>
            <a:pPr algn="ctr">
              <a:spcAft>
                <a:spcPts val="1200"/>
              </a:spcAft>
            </a:pPr>
            <a:r>
              <a:rPr lang="vi-VN" sz="4400" b="1">
                <a:solidFill>
                  <a:srgbClr val="7A4C51"/>
                </a:solidFill>
                <a:latin typeface="#9Slide02 Noi dung dai" panose="02000000000000000000" pitchFamily="2" charset="0"/>
                <a:ea typeface="#9Slide02 Noi dung dai" panose="02000000000000000000" pitchFamily="2" charset="0"/>
              </a:rPr>
              <a:t>Học kì 1: 8 bài</a:t>
            </a:r>
          </a:p>
          <a:p>
            <a:pPr algn="just">
              <a:spcAft>
                <a:spcPts val="1200"/>
              </a:spcAft>
            </a:pPr>
            <a:r>
              <a:rPr lang="vi-VN" sz="4400">
                <a:solidFill>
                  <a:srgbClr val="7A4C51"/>
                </a:solidFill>
                <a:latin typeface="#9Slide02 Noi dung dai" panose="02000000000000000000" pitchFamily="2" charset="0"/>
                <a:ea typeface="#9Slide02 Noi dung dai" panose="02000000000000000000" pitchFamily="2" charset="0"/>
              </a:rPr>
              <a:t>Tuần 2: Đọc câu chuyện về những người có năng khiếu nổi bật.</a:t>
            </a:r>
          </a:p>
          <a:p>
            <a:pPr algn="just">
              <a:spcAft>
                <a:spcPts val="1200"/>
              </a:spcAft>
            </a:pPr>
            <a:r>
              <a:rPr lang="vi-VN" sz="4400">
                <a:solidFill>
                  <a:srgbClr val="7A4C51"/>
                </a:solidFill>
                <a:latin typeface="#9Slide02 Noi dung dai" panose="02000000000000000000" pitchFamily="2" charset="0"/>
                <a:ea typeface="#9Slide02 Noi dung dai" panose="02000000000000000000" pitchFamily="2" charset="0"/>
              </a:rPr>
              <a:t>Tuần 4: Đọc một câu chuyện có nhân vật mang đặc điểm nổi bật về ngoại hình hoặc tính cách,...</a:t>
            </a:r>
          </a:p>
          <a:p>
            <a:pPr algn="just">
              <a:spcAft>
                <a:spcPts val="1200"/>
              </a:spcAft>
            </a:pPr>
            <a:r>
              <a:rPr lang="vi-VN" sz="4400">
                <a:solidFill>
                  <a:srgbClr val="7A4C51"/>
                </a:solidFill>
                <a:latin typeface="#9Slide02 Noi dung dai" panose="02000000000000000000" pitchFamily="2" charset="0"/>
                <a:ea typeface="#9Slide02 Noi dung dai" panose="02000000000000000000" pitchFamily="2" charset="0"/>
              </a:rPr>
              <a:t>Tuần 6: Đọc bài văn, bài thơ viết về trải nghiệm trong cuộc sống.</a:t>
            </a:r>
          </a:p>
          <a:p>
            <a:pPr algn="just">
              <a:spcAft>
                <a:spcPts val="1200"/>
              </a:spcAft>
            </a:pPr>
            <a:r>
              <a:rPr lang="vi-VN" sz="4400">
                <a:solidFill>
                  <a:srgbClr val="7A4C51"/>
                </a:solidFill>
                <a:latin typeface="#9Slide02 Noi dung dai" panose="02000000000000000000" pitchFamily="2" charset="0"/>
                <a:ea typeface="#9Slide02 Noi dung dai" panose="02000000000000000000" pitchFamily="2" charset="0"/>
              </a:rPr>
              <a:t>Tuần 8: Đọc câu chuyện về những trải nghiệm trong cuộc sống.</a:t>
            </a:r>
          </a:p>
          <a:p>
            <a:pPr algn="just">
              <a:spcAft>
                <a:spcPts val="1200"/>
              </a:spcAft>
            </a:pPr>
            <a:r>
              <a:rPr lang="vi-VN" sz="4400">
                <a:solidFill>
                  <a:srgbClr val="7A4C51"/>
                </a:solidFill>
                <a:latin typeface="#9Slide02 Noi dung dai" panose="02000000000000000000" pitchFamily="2" charset="0"/>
                <a:ea typeface="#9Slide02 Noi dung dai" panose="02000000000000000000" pitchFamily="2" charset="0"/>
              </a:rPr>
              <a:t>Tuần 11: Đọc sách báo viết về các thông tin khoa học và công nghệ.</a:t>
            </a:r>
          </a:p>
          <a:p>
            <a:pPr algn="just">
              <a:spcAft>
                <a:spcPts val="1200"/>
              </a:spcAft>
            </a:pPr>
            <a:r>
              <a:rPr lang="vi-VN" sz="4400">
                <a:solidFill>
                  <a:srgbClr val="7A4C51"/>
                </a:solidFill>
                <a:latin typeface="#9Slide02 Noi dung dai" panose="02000000000000000000" pitchFamily="2" charset="0"/>
                <a:ea typeface="#9Slide02 Noi dung dai" panose="02000000000000000000" pitchFamily="2" charset="0"/>
              </a:rPr>
              <a:t>Tuần 13: Đọc một câu chuyện về nhà khoa học.</a:t>
            </a:r>
          </a:p>
          <a:p>
            <a:pPr algn="just">
              <a:spcAft>
                <a:spcPts val="1200"/>
              </a:spcAft>
            </a:pPr>
            <a:r>
              <a:rPr lang="vi-VN" sz="4400">
                <a:solidFill>
                  <a:srgbClr val="7A4C51"/>
                </a:solidFill>
                <a:latin typeface="#9Slide02 Noi dung dai" panose="02000000000000000000" pitchFamily="2" charset="0"/>
                <a:ea typeface="#9Slide02 Noi dung dai" panose="02000000000000000000" pitchFamily="2" charset="0"/>
              </a:rPr>
              <a:t>Tuần 15: Đọc một bài thơ về ước mơ.</a:t>
            </a:r>
          </a:p>
          <a:p>
            <a:pPr algn="just">
              <a:spcAft>
                <a:spcPts val="1200"/>
              </a:spcAft>
            </a:pPr>
            <a:r>
              <a:rPr lang="vi-VN" sz="4400">
                <a:solidFill>
                  <a:srgbClr val="7A4C51"/>
                </a:solidFill>
                <a:latin typeface="#9Slide02 Noi dung dai" panose="02000000000000000000" pitchFamily="2" charset="0"/>
                <a:ea typeface="#9Slide02 Noi dung dai" panose="02000000000000000000" pitchFamily="2" charset="0"/>
              </a:rPr>
              <a:t>Tuần 17: Đọc một câu chuyện kể về ước mơ.</a:t>
            </a:r>
          </a:p>
        </p:txBody>
      </p:sp>
      <p:sp>
        <p:nvSpPr>
          <p:cNvPr id="15" name="Freeform 7">
            <a:extLst>
              <a:ext uri="{FF2B5EF4-FFF2-40B4-BE49-F238E27FC236}">
                <a16:creationId xmlns:a16="http://schemas.microsoft.com/office/drawing/2014/main" id="{8A13D22F-B218-4F5B-AB35-E500ACEBCDCE}"/>
              </a:ext>
            </a:extLst>
          </p:cNvPr>
          <p:cNvSpPr/>
          <p:nvPr/>
        </p:nvSpPr>
        <p:spPr>
          <a:xfrm flipH="1">
            <a:off x="457200" y="-831324"/>
            <a:ext cx="1106478" cy="2589630"/>
          </a:xfrm>
          <a:custGeom>
            <a:avLst/>
            <a:gdLst/>
            <a:ahLst/>
            <a:cxnLst/>
            <a:rect l="l" t="t" r="r" b="b"/>
            <a:pathLst>
              <a:path w="2082724" h="4874461">
                <a:moveTo>
                  <a:pt x="0" y="0"/>
                </a:moveTo>
                <a:lnTo>
                  <a:pt x="2082724" y="0"/>
                </a:lnTo>
                <a:lnTo>
                  <a:pt x="2082724" y="4874462"/>
                </a:lnTo>
                <a:lnTo>
                  <a:pt x="0" y="48744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4522500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4648200" y="-931902"/>
            <a:ext cx="3718283" cy="4114800"/>
          </a:xfrm>
          <a:custGeom>
            <a:avLst/>
            <a:gdLst/>
            <a:ahLst/>
            <a:cxnLst/>
            <a:rect l="l" t="t" r="r" b="b"/>
            <a:pathLst>
              <a:path w="3718283" h="4114800">
                <a:moveTo>
                  <a:pt x="0" y="0"/>
                </a:moveTo>
                <a:lnTo>
                  <a:pt x="3718283" y="0"/>
                </a:lnTo>
                <a:lnTo>
                  <a:pt x="371828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55270727-2C7E-4FD2-9D3F-52738C9BB391}"/>
              </a:ext>
            </a:extLst>
          </p:cNvPr>
          <p:cNvSpPr txBox="1"/>
          <p:nvPr/>
        </p:nvSpPr>
        <p:spPr>
          <a:xfrm>
            <a:off x="1828800" y="416619"/>
            <a:ext cx="10213053" cy="923330"/>
          </a:xfrm>
          <a:prstGeom prst="rect">
            <a:avLst/>
          </a:prstGeom>
          <a:noFill/>
        </p:spPr>
        <p:txBody>
          <a:bodyPr wrap="none" rtlCol="0">
            <a:spAutoFit/>
          </a:bodyPr>
          <a:lstStyle/>
          <a:p>
            <a:pPr>
              <a:spcAft>
                <a:spcPts val="1200"/>
              </a:spcAft>
            </a:pPr>
            <a:r>
              <a:rPr lang="en-US" sz="5400">
                <a:solidFill>
                  <a:srgbClr val="D36453"/>
                </a:solidFill>
                <a:latin typeface="#9Slide02 Tieu de dai" panose="02000000000000000000" pitchFamily="2" charset="0"/>
                <a:ea typeface="#9Slide02 Tieu de dai" panose="02000000000000000000" pitchFamily="2" charset="0"/>
              </a:rPr>
              <a:t>2. Nội dung Đọc mở rộng ở lớp 4</a:t>
            </a:r>
          </a:p>
        </p:txBody>
      </p:sp>
      <p:sp>
        <p:nvSpPr>
          <p:cNvPr id="13" name="TextBox 12">
            <a:extLst>
              <a:ext uri="{FF2B5EF4-FFF2-40B4-BE49-F238E27FC236}">
                <a16:creationId xmlns:a16="http://schemas.microsoft.com/office/drawing/2014/main" id="{89BBA312-A5F1-4EDD-8249-2750FAEAB3BD}"/>
              </a:ext>
            </a:extLst>
          </p:cNvPr>
          <p:cNvSpPr txBox="1"/>
          <p:nvPr/>
        </p:nvSpPr>
        <p:spPr>
          <a:xfrm>
            <a:off x="838200" y="1824882"/>
            <a:ext cx="16629027" cy="769441"/>
          </a:xfrm>
          <a:prstGeom prst="rect">
            <a:avLst/>
          </a:prstGeom>
          <a:noFill/>
        </p:spPr>
        <p:txBody>
          <a:bodyPr wrap="square" rtlCol="0">
            <a:spAutoFit/>
          </a:bodyPr>
          <a:lstStyle/>
          <a:p>
            <a:pPr algn="just">
              <a:spcAft>
                <a:spcPts val="1200"/>
              </a:spcAft>
            </a:pPr>
            <a:r>
              <a:rPr lang="en-US" sz="4400">
                <a:solidFill>
                  <a:srgbClr val="7A4C51"/>
                </a:solidFill>
                <a:latin typeface="#9Slide02 Noi dung dai" panose="02000000000000000000" pitchFamily="2" charset="0"/>
                <a:ea typeface="#9Slide02 Noi dung dai" panose="02000000000000000000" pitchFamily="2" charset="0"/>
              </a:rPr>
              <a:t>	</a:t>
            </a:r>
            <a:endParaRPr lang="vi-VN" sz="4400">
              <a:solidFill>
                <a:srgbClr val="7A4C51"/>
              </a:solidFill>
              <a:latin typeface="#9Slide02 Noi dung dai" panose="02000000000000000000" pitchFamily="2" charset="0"/>
              <a:ea typeface="#9Slide02 Noi dung dai" panose="02000000000000000000" pitchFamily="2" charset="0"/>
            </a:endParaRPr>
          </a:p>
        </p:txBody>
      </p:sp>
      <p:sp>
        <p:nvSpPr>
          <p:cNvPr id="14" name="TextBox 13">
            <a:extLst>
              <a:ext uri="{FF2B5EF4-FFF2-40B4-BE49-F238E27FC236}">
                <a16:creationId xmlns:a16="http://schemas.microsoft.com/office/drawing/2014/main" id="{F325D8CE-55ED-4A8D-B672-4D0E0A414CB9}"/>
              </a:ext>
            </a:extLst>
          </p:cNvPr>
          <p:cNvSpPr txBox="1"/>
          <p:nvPr/>
        </p:nvSpPr>
        <p:spPr>
          <a:xfrm>
            <a:off x="820773" y="1485900"/>
            <a:ext cx="16984579" cy="8617744"/>
          </a:xfrm>
          <a:prstGeom prst="rect">
            <a:avLst/>
          </a:prstGeom>
          <a:noFill/>
        </p:spPr>
        <p:txBody>
          <a:bodyPr wrap="square" rtlCol="0">
            <a:spAutoFit/>
          </a:bodyPr>
          <a:lstStyle/>
          <a:p>
            <a:pPr algn="ctr">
              <a:spcAft>
                <a:spcPts val="1200"/>
              </a:spcAft>
            </a:pPr>
            <a:r>
              <a:rPr lang="en-US" sz="4400">
                <a:solidFill>
                  <a:srgbClr val="7A4C51"/>
                </a:solidFill>
                <a:latin typeface="#9Slide02 Noi dung dai" panose="02000000000000000000" pitchFamily="2" charset="0"/>
                <a:ea typeface="#9Slide02 Noi dung dai" panose="02000000000000000000" pitchFamily="2" charset="0"/>
              </a:rPr>
              <a:t>	</a:t>
            </a:r>
            <a:r>
              <a:rPr lang="vi-VN" sz="4400" b="1">
                <a:solidFill>
                  <a:srgbClr val="7A4C51"/>
                </a:solidFill>
                <a:latin typeface="#9Slide02 Noi dung dai" panose="02000000000000000000" pitchFamily="2" charset="0"/>
                <a:ea typeface="#9Slide02 Noi dung dai" panose="02000000000000000000" pitchFamily="2" charset="0"/>
              </a:rPr>
              <a:t>Học kì 2: 7 bài</a:t>
            </a:r>
          </a:p>
          <a:p>
            <a:pPr algn="just">
              <a:spcAft>
                <a:spcPts val="1200"/>
              </a:spcAft>
            </a:pPr>
            <a:r>
              <a:rPr lang="vi-VN" sz="4400">
                <a:solidFill>
                  <a:srgbClr val="7A4C51"/>
                </a:solidFill>
                <a:latin typeface="#9Slide02 Noi dung dai" panose="02000000000000000000" pitchFamily="2" charset="0"/>
                <a:ea typeface="#9Slide02 Noi dung dai" panose="02000000000000000000" pitchFamily="2" charset="0"/>
              </a:rPr>
              <a:t>Tuần 20: Đọc câu chuyện về tình yêu thương giữa con người với con người hoặc giữa con người với loài vật.</a:t>
            </a:r>
          </a:p>
          <a:p>
            <a:pPr algn="just">
              <a:spcAft>
                <a:spcPts val="1200"/>
              </a:spcAft>
            </a:pPr>
            <a:r>
              <a:rPr lang="vi-VN" sz="4400">
                <a:solidFill>
                  <a:srgbClr val="7A4C51"/>
                </a:solidFill>
                <a:latin typeface="#9Slide02 Noi dung dai" panose="02000000000000000000" pitchFamily="2" charset="0"/>
                <a:ea typeface="#9Slide02 Noi dung dai" panose="02000000000000000000" pitchFamily="2" charset="0"/>
              </a:rPr>
              <a:t>Tuần 22: Đọc bài thơ về tình yêu thương giữa con người với con người hoặc giữa con người với loài vật.</a:t>
            </a:r>
          </a:p>
          <a:p>
            <a:pPr algn="just">
              <a:spcAft>
                <a:spcPts val="1200"/>
              </a:spcAft>
            </a:pPr>
            <a:r>
              <a:rPr lang="vi-VN" sz="4400">
                <a:solidFill>
                  <a:srgbClr val="7A4C51"/>
                </a:solidFill>
                <a:latin typeface="#9Slide02 Noi dung dai" panose="02000000000000000000" pitchFamily="2" charset="0"/>
                <a:ea typeface="#9Slide02 Noi dung dai" panose="02000000000000000000" pitchFamily="2" charset="0"/>
              </a:rPr>
              <a:t>Tuần 24: Đọc đoạn thơ, bài thơ hoặc bài ca dao về lòng biết ơn.</a:t>
            </a:r>
          </a:p>
          <a:p>
            <a:pPr algn="just">
              <a:spcAft>
                <a:spcPts val="1200"/>
              </a:spcAft>
            </a:pPr>
            <a:r>
              <a:rPr lang="vi-VN" sz="4400">
                <a:solidFill>
                  <a:srgbClr val="7A4C51"/>
                </a:solidFill>
                <a:latin typeface="#9Slide02 Noi dung dai" panose="02000000000000000000" pitchFamily="2" charset="0"/>
                <a:ea typeface="#9Slide02 Noi dung dai" panose="02000000000000000000" pitchFamily="2" charset="0"/>
              </a:rPr>
              <a:t>Tuần 26: Đọc một câu chuyện về lòng biết ơn.</a:t>
            </a:r>
          </a:p>
          <a:p>
            <a:pPr algn="just">
              <a:spcAft>
                <a:spcPts val="1200"/>
              </a:spcAft>
            </a:pPr>
            <a:r>
              <a:rPr lang="vi-VN" sz="4400">
                <a:solidFill>
                  <a:srgbClr val="7A4C51"/>
                </a:solidFill>
                <a:latin typeface="#9Slide02 Noi dung dai" panose="02000000000000000000" pitchFamily="2" charset="0"/>
                <a:ea typeface="#9Slide02 Noi dung dai" panose="02000000000000000000" pitchFamily="2" charset="0"/>
              </a:rPr>
              <a:t>Tuần 29: Đọc sách báo về quê hương, đất nước.</a:t>
            </a:r>
          </a:p>
          <a:p>
            <a:pPr algn="just">
              <a:spcAft>
                <a:spcPts val="1200"/>
              </a:spcAft>
            </a:pPr>
            <a:r>
              <a:rPr lang="vi-VN" sz="4400">
                <a:solidFill>
                  <a:srgbClr val="7A4C51"/>
                </a:solidFill>
                <a:latin typeface="#9Slide02 Noi dung dai" panose="02000000000000000000" pitchFamily="2" charset="0"/>
                <a:ea typeface="#9Slide02 Noi dung dai" panose="02000000000000000000" pitchFamily="2" charset="0"/>
              </a:rPr>
              <a:t>Tuần 31: Đọc bài thơ hoặc bài ca dao về quê hương, đất nước.</a:t>
            </a:r>
          </a:p>
          <a:p>
            <a:pPr algn="just">
              <a:spcAft>
                <a:spcPts val="1200"/>
              </a:spcAft>
            </a:pPr>
            <a:r>
              <a:rPr lang="vi-VN" sz="4400">
                <a:solidFill>
                  <a:srgbClr val="7A4C51"/>
                </a:solidFill>
                <a:latin typeface="#9Slide02 Noi dung dai" panose="02000000000000000000" pitchFamily="2" charset="0"/>
                <a:ea typeface="#9Slide02 Noi dung dai" panose="02000000000000000000" pitchFamily="2" charset="0"/>
              </a:rPr>
              <a:t>Tuần 33: Đọc sách báo viết về những công trình kiến trúc nổi tiếng trên thế giới.</a:t>
            </a:r>
          </a:p>
        </p:txBody>
      </p:sp>
      <p:sp>
        <p:nvSpPr>
          <p:cNvPr id="15" name="Freeform 7">
            <a:extLst>
              <a:ext uri="{FF2B5EF4-FFF2-40B4-BE49-F238E27FC236}">
                <a16:creationId xmlns:a16="http://schemas.microsoft.com/office/drawing/2014/main" id="{8A13D22F-B218-4F5B-AB35-E500ACEBCDCE}"/>
              </a:ext>
            </a:extLst>
          </p:cNvPr>
          <p:cNvSpPr/>
          <p:nvPr/>
        </p:nvSpPr>
        <p:spPr>
          <a:xfrm flipH="1">
            <a:off x="457200" y="-831324"/>
            <a:ext cx="1106478" cy="2589630"/>
          </a:xfrm>
          <a:custGeom>
            <a:avLst/>
            <a:gdLst/>
            <a:ahLst/>
            <a:cxnLst/>
            <a:rect l="l" t="t" r="r" b="b"/>
            <a:pathLst>
              <a:path w="2082724" h="4874461">
                <a:moveTo>
                  <a:pt x="0" y="0"/>
                </a:moveTo>
                <a:lnTo>
                  <a:pt x="2082724" y="0"/>
                </a:lnTo>
                <a:lnTo>
                  <a:pt x="2082724" y="4874462"/>
                </a:lnTo>
                <a:lnTo>
                  <a:pt x="0" y="48744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292228934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2D9E70-5512-46F4-B18F-4B07643722CD}"/>
              </a:ext>
            </a:extLst>
          </p:cNvPr>
          <p:cNvPicPr>
            <a:picLocks noChangeAspect="1"/>
          </p:cNvPicPr>
          <p:nvPr/>
        </p:nvPicPr>
        <p:blipFill>
          <a:blip r:embed="rId2"/>
          <a:stretch>
            <a:fillRect/>
          </a:stretch>
        </p:blipFill>
        <p:spPr>
          <a:xfrm>
            <a:off x="1243124" y="1828800"/>
            <a:ext cx="6972300" cy="7132896"/>
          </a:xfrm>
          <a:prstGeom prst="rect">
            <a:avLst/>
          </a:prstGeom>
          <a:ln>
            <a:solidFill>
              <a:srgbClr val="7DBFB2"/>
            </a:solidFill>
          </a:ln>
        </p:spPr>
      </p:pic>
      <p:pic>
        <p:nvPicPr>
          <p:cNvPr id="5" name="Picture 4">
            <a:extLst>
              <a:ext uri="{FF2B5EF4-FFF2-40B4-BE49-F238E27FC236}">
                <a16:creationId xmlns:a16="http://schemas.microsoft.com/office/drawing/2014/main" id="{9BC0E284-573D-4A72-82B8-34FEA68383E4}"/>
              </a:ext>
            </a:extLst>
          </p:cNvPr>
          <p:cNvPicPr>
            <a:picLocks noChangeAspect="1"/>
          </p:cNvPicPr>
          <p:nvPr/>
        </p:nvPicPr>
        <p:blipFill>
          <a:blip r:embed="rId3"/>
          <a:stretch>
            <a:fillRect/>
          </a:stretch>
        </p:blipFill>
        <p:spPr>
          <a:xfrm>
            <a:off x="9410700" y="950748"/>
            <a:ext cx="7658100" cy="9336252"/>
          </a:xfrm>
          <a:prstGeom prst="rect">
            <a:avLst/>
          </a:prstGeom>
          <a:ln>
            <a:solidFill>
              <a:srgbClr val="7DBFB2"/>
            </a:solidFill>
          </a:ln>
        </p:spPr>
      </p:pic>
      <p:sp>
        <p:nvSpPr>
          <p:cNvPr id="6" name="Rectangle: Rounded Corners 5">
            <a:extLst>
              <a:ext uri="{FF2B5EF4-FFF2-40B4-BE49-F238E27FC236}">
                <a16:creationId xmlns:a16="http://schemas.microsoft.com/office/drawing/2014/main" id="{7C41F3D7-EF47-45DD-8F78-C9F66FBE7962}"/>
              </a:ext>
            </a:extLst>
          </p:cNvPr>
          <p:cNvSpPr/>
          <p:nvPr/>
        </p:nvSpPr>
        <p:spPr>
          <a:xfrm>
            <a:off x="4914900" y="228600"/>
            <a:ext cx="8458200" cy="685800"/>
          </a:xfrm>
          <a:prstGeom prst="roundRect">
            <a:avLst/>
          </a:prstGeom>
          <a:solidFill>
            <a:srgbClr val="7DB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latin typeface="#9Slide01 Tieu de ngan" panose="00000800000000000000" pitchFamily="2" charset="0"/>
              </a:rPr>
              <a:t>CHỦ ĐIỂM: MỖI NGƯỜI MỘT VẺ</a:t>
            </a:r>
          </a:p>
        </p:txBody>
      </p:sp>
    </p:spTree>
    <p:extLst>
      <p:ext uri="{BB962C8B-B14F-4D97-AF65-F5344CB8AC3E}">
        <p14:creationId xmlns:p14="http://schemas.microsoft.com/office/powerpoint/2010/main" val="96418261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C41F3D7-EF47-45DD-8F78-C9F66FBE7962}"/>
              </a:ext>
            </a:extLst>
          </p:cNvPr>
          <p:cNvSpPr/>
          <p:nvPr/>
        </p:nvSpPr>
        <p:spPr>
          <a:xfrm>
            <a:off x="4914900" y="228600"/>
            <a:ext cx="8458200" cy="685800"/>
          </a:xfrm>
          <a:prstGeom prst="roundRect">
            <a:avLst/>
          </a:prstGeom>
          <a:solidFill>
            <a:srgbClr val="7DB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latin typeface="#9Slide01 Tieu de ngan" panose="00000800000000000000" pitchFamily="2" charset="0"/>
              </a:rPr>
              <a:t>CHỦ ĐIỂM: TRẢI NGHIỆM VÀ KHÁM PHÁ</a:t>
            </a:r>
          </a:p>
        </p:txBody>
      </p:sp>
      <p:pic>
        <p:nvPicPr>
          <p:cNvPr id="7" name="Picture 6">
            <a:extLst>
              <a:ext uri="{FF2B5EF4-FFF2-40B4-BE49-F238E27FC236}">
                <a16:creationId xmlns:a16="http://schemas.microsoft.com/office/drawing/2014/main" id="{41963005-E538-4B07-A2B7-677F276B19ED}"/>
              </a:ext>
            </a:extLst>
          </p:cNvPr>
          <p:cNvPicPr>
            <a:picLocks noChangeAspect="1"/>
          </p:cNvPicPr>
          <p:nvPr/>
        </p:nvPicPr>
        <p:blipFill>
          <a:blip r:embed="rId2"/>
          <a:stretch>
            <a:fillRect/>
          </a:stretch>
        </p:blipFill>
        <p:spPr>
          <a:xfrm>
            <a:off x="341736" y="1642472"/>
            <a:ext cx="8778891" cy="7827969"/>
          </a:xfrm>
          <a:prstGeom prst="rect">
            <a:avLst/>
          </a:prstGeom>
          <a:ln>
            <a:solidFill>
              <a:srgbClr val="7DBFB2"/>
            </a:solidFill>
          </a:ln>
        </p:spPr>
      </p:pic>
      <p:pic>
        <p:nvPicPr>
          <p:cNvPr id="8" name="Picture 7">
            <a:extLst>
              <a:ext uri="{FF2B5EF4-FFF2-40B4-BE49-F238E27FC236}">
                <a16:creationId xmlns:a16="http://schemas.microsoft.com/office/drawing/2014/main" id="{353FC51D-EBA1-4FD4-9071-DBED53B12CE4}"/>
              </a:ext>
            </a:extLst>
          </p:cNvPr>
          <p:cNvPicPr>
            <a:picLocks noChangeAspect="1"/>
          </p:cNvPicPr>
          <p:nvPr/>
        </p:nvPicPr>
        <p:blipFill>
          <a:blip r:embed="rId3"/>
          <a:stretch>
            <a:fillRect/>
          </a:stretch>
        </p:blipFill>
        <p:spPr>
          <a:xfrm>
            <a:off x="9372600" y="1828800"/>
            <a:ext cx="8753190" cy="7455312"/>
          </a:xfrm>
          <a:prstGeom prst="rect">
            <a:avLst/>
          </a:prstGeom>
          <a:ln>
            <a:solidFill>
              <a:srgbClr val="7DBFB2"/>
            </a:solidFill>
          </a:ln>
        </p:spPr>
      </p:pic>
    </p:spTree>
    <p:extLst>
      <p:ext uri="{BB962C8B-B14F-4D97-AF65-F5344CB8AC3E}">
        <p14:creationId xmlns:p14="http://schemas.microsoft.com/office/powerpoint/2010/main" val="37619455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C41F3D7-EF47-45DD-8F78-C9F66FBE7962}"/>
              </a:ext>
            </a:extLst>
          </p:cNvPr>
          <p:cNvSpPr/>
          <p:nvPr/>
        </p:nvSpPr>
        <p:spPr>
          <a:xfrm>
            <a:off x="4914900" y="228600"/>
            <a:ext cx="8458200" cy="685800"/>
          </a:xfrm>
          <a:prstGeom prst="roundRect">
            <a:avLst/>
          </a:prstGeom>
          <a:solidFill>
            <a:srgbClr val="7DB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latin typeface="#9Slide01 Tieu de ngan" panose="00000800000000000000" pitchFamily="2" charset="0"/>
              </a:rPr>
              <a:t>CHỦ ĐIỂM: NIỀM VUI SÁNG TẠO</a:t>
            </a:r>
          </a:p>
        </p:txBody>
      </p:sp>
      <p:pic>
        <p:nvPicPr>
          <p:cNvPr id="5" name="Picture 4">
            <a:extLst>
              <a:ext uri="{FF2B5EF4-FFF2-40B4-BE49-F238E27FC236}">
                <a16:creationId xmlns:a16="http://schemas.microsoft.com/office/drawing/2014/main" id="{CAA77E4E-619F-4BF3-8D82-FE0C8F8495F4}"/>
              </a:ext>
            </a:extLst>
          </p:cNvPr>
          <p:cNvPicPr>
            <a:picLocks noChangeAspect="1"/>
          </p:cNvPicPr>
          <p:nvPr/>
        </p:nvPicPr>
        <p:blipFill>
          <a:blip r:embed="rId2"/>
          <a:stretch>
            <a:fillRect/>
          </a:stretch>
        </p:blipFill>
        <p:spPr>
          <a:xfrm>
            <a:off x="1143000" y="1024928"/>
            <a:ext cx="6985635" cy="9262074"/>
          </a:xfrm>
          <a:prstGeom prst="rect">
            <a:avLst/>
          </a:prstGeom>
          <a:ln>
            <a:solidFill>
              <a:srgbClr val="7DBFB2"/>
            </a:solidFill>
          </a:ln>
        </p:spPr>
      </p:pic>
      <p:pic>
        <p:nvPicPr>
          <p:cNvPr id="9" name="Picture 8">
            <a:extLst>
              <a:ext uri="{FF2B5EF4-FFF2-40B4-BE49-F238E27FC236}">
                <a16:creationId xmlns:a16="http://schemas.microsoft.com/office/drawing/2014/main" id="{83E86E4E-F6C8-47F2-BAA6-E273729D5BA0}"/>
              </a:ext>
            </a:extLst>
          </p:cNvPr>
          <p:cNvPicPr>
            <a:picLocks noChangeAspect="1"/>
          </p:cNvPicPr>
          <p:nvPr/>
        </p:nvPicPr>
        <p:blipFill>
          <a:blip r:embed="rId3"/>
          <a:stretch>
            <a:fillRect/>
          </a:stretch>
        </p:blipFill>
        <p:spPr>
          <a:xfrm>
            <a:off x="9566334" y="1943100"/>
            <a:ext cx="7613532" cy="6972300"/>
          </a:xfrm>
          <a:prstGeom prst="rect">
            <a:avLst/>
          </a:prstGeom>
          <a:ln>
            <a:solidFill>
              <a:srgbClr val="7DBFB2"/>
            </a:solidFill>
          </a:ln>
        </p:spPr>
      </p:pic>
    </p:spTree>
    <p:extLst>
      <p:ext uri="{BB962C8B-B14F-4D97-AF65-F5344CB8AC3E}">
        <p14:creationId xmlns:p14="http://schemas.microsoft.com/office/powerpoint/2010/main" val="4115392651"/>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77</TotalTime>
  <Words>1653</Words>
  <Application>Microsoft Office PowerPoint</Application>
  <PresentationFormat>Custom</PresentationFormat>
  <Paragraphs>107</Paragraphs>
  <Slides>23</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#9Slide02 Noi dung dai</vt:lpstr>
      <vt:lpstr>#9Slide07 Cadena</vt:lpstr>
      <vt:lpstr>#9Slide02 Tieu de dai</vt:lpstr>
      <vt:lpstr>Calibri</vt:lpstr>
      <vt:lpstr>Arial</vt:lpstr>
      <vt:lpstr>#9Slide01 Tieu de ngan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Aesthetic Earth Tone Critical Reading Presentation</dc:title>
  <dc:subject>9Slide.vn</dc:subject>
  <dc:creator>xuant</dc:creator>
  <dc:description>9Slide.vn</dc:description>
  <cp:lastModifiedBy>xuanthanh94design@gmail.com</cp:lastModifiedBy>
  <cp:revision>7</cp:revision>
  <dcterms:created xsi:type="dcterms:W3CDTF">2006-08-16T00:00:00Z</dcterms:created>
  <dcterms:modified xsi:type="dcterms:W3CDTF">2023-08-25T16:10:59Z</dcterms:modified>
  <cp:category>9Slide.vn</cp:category>
  <dc:identifier>DAFsauojJCY</dc:identifier>
</cp:coreProperties>
</file>