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325" r:id="rId5"/>
    <p:sldId id="326" r:id="rId6"/>
    <p:sldId id="494" r:id="rId7"/>
    <p:sldId id="372" r:id="rId8"/>
    <p:sldId id="261" r:id="rId9"/>
    <p:sldId id="329" r:id="rId10"/>
    <p:sldId id="327" r:id="rId11"/>
    <p:sldId id="427" r:id="rId12"/>
    <p:sldId id="333" r:id="rId13"/>
    <p:sldId id="428" r:id="rId14"/>
    <p:sldId id="334" r:id="rId15"/>
    <p:sldId id="399" r:id="rId16"/>
    <p:sldId id="373" r:id="rId17"/>
    <p:sldId id="374" r:id="rId18"/>
    <p:sldId id="528" r:id="rId19"/>
    <p:sldId id="352" r:id="rId20"/>
    <p:sldId id="331" r:id="rId21"/>
    <p:sldId id="422" r:id="rId22"/>
    <p:sldId id="424" r:id="rId23"/>
    <p:sldId id="477" r:id="rId24"/>
    <p:sldId id="324" r:id="rId25"/>
    <p:sldId id="286" r:id="rId26"/>
    <p:sldId id="529" r:id="rId27"/>
    <p:sldId id="420" r:id="rId28"/>
    <p:sldId id="318" r:id="rId29"/>
    <p:sldId id="313" r:id="rId30"/>
    <p:sldId id="314" r:id="rId31"/>
    <p:sldId id="268" r:id="rId32"/>
    <p:sldId id="315" r:id="rId33"/>
    <p:sldId id="322" r:id="rId34"/>
    <p:sldId id="320" r:id="rId35"/>
    <p:sldId id="321" r:id="rId36"/>
    <p:sldId id="375" r:id="rId37"/>
    <p:sldId id="319" r:id="rId38"/>
    <p:sldId id="289" r:id="rId39"/>
  </p:sldIdLst>
  <p:sldSz cx="9144000" cy="5143500" type="screen16x9"/>
  <p:notesSz cx="6858000" cy="9144000"/>
  <p:embeddedFontLst>
    <p:embeddedFont>
      <p:font typeface="Fredoka One" panose="02000000000000000000"/>
      <p:regular r:id="rId43"/>
    </p:embeddedFont>
    <p:embeddedFont>
      <p:font typeface="Comfortaa" panose="00000500000000000000"/>
      <p:regular r:id="rId44"/>
    </p:embeddedFont>
    <p:embeddedFont>
      <p:font typeface="SVN-Poky's" panose="020B0606040200020203" pitchFamily="34" charset="0"/>
      <p:regular r:id="rId45"/>
    </p:embeddedFont>
    <p:embeddedFont>
      <p:font typeface="Pacifico" panose="00000500000000000000" pitchFamily="2" charset="0"/>
      <p:regular r:id="rId46"/>
    </p:embeddedFont>
    <p:embeddedFont>
      <p:font typeface="Century Schoolbook" panose="02040604050505020304" charset="0"/>
      <p:regular r:id="rId47"/>
      <p:bold r:id="rId48"/>
      <p:italic r:id="rId49"/>
      <p:boldItalic r:id="rId50"/>
    </p:embeddedFont>
    <p:embeddedFont>
      <p:font typeface="#9Slide03 Kaleko 105 Round Bold" pitchFamily="2" charset="0"/>
      <p:bold r:id="rId51"/>
    </p:embeddedFont>
    <p:embeddedFont>
      <p:font typeface="#9Slide03 Cabin Condensed Mediu" panose="00000606000000000000" pitchFamily="2" charset="0"/>
      <p:regular r:id="rId52"/>
    </p:embeddedFont>
    <p:embeddedFont>
      <p:font typeface="HP001 4 hàng" panose="020B0603050302020204" pitchFamily="34" charset="0"/>
      <p:regular r:id="rId53"/>
      <p:bold r:id="rId54"/>
    </p:embeddedFont>
    <p:embeddedFont>
      <p:font typeface="#9Slide03 Cabin SemiBold" panose="00000700000000000000" pitchFamily="2" charset="0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456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D56942"/>
    <a:srgbClr val="FFFFFF"/>
    <a:srgbClr val="E97909"/>
    <a:srgbClr val="71BBDF"/>
    <a:srgbClr val="E9DE72"/>
    <a:srgbClr val="A8C68B"/>
    <a:srgbClr val="FAB876"/>
    <a:srgbClr val="A66BD3"/>
    <a:srgbClr val="379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108" y="244"/>
      </p:cViewPr>
      <p:guideLst>
        <p:guide orient="horz" pos="456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font" Target="fonts/font13.fntdata"/><Relationship Id="rId54" Type="http://schemas.openxmlformats.org/officeDocument/2006/relationships/font" Target="fonts/font12.fntdata"/><Relationship Id="rId53" Type="http://schemas.openxmlformats.org/officeDocument/2006/relationships/font" Target="fonts/font11.fntdata"/><Relationship Id="rId52" Type="http://schemas.openxmlformats.org/officeDocument/2006/relationships/font" Target="fonts/font10.fntdata"/><Relationship Id="rId51" Type="http://schemas.openxmlformats.org/officeDocument/2006/relationships/font" Target="fonts/font9.fntdata"/><Relationship Id="rId50" Type="http://schemas.openxmlformats.org/officeDocument/2006/relationships/font" Target="fonts/font8.fntdata"/><Relationship Id="rId5" Type="http://schemas.openxmlformats.org/officeDocument/2006/relationships/slide" Target="slides/slide2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6fd2243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6fd2243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6fd2243d8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6fd2243d8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fdee3b5841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fdee3b5841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6fd2243d8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6fd2243d8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6fd2243d8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6fd2243d8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d7633b67a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d7633b67a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13d7633b67a_0_2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13d7633b67a_0_2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d7633b67a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d7633b67a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373d44157c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1373d44157c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bò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sữa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373d44157c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1373d44157c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d7633b67a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d7633b67a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gà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lông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d7633b67a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d7633b67a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fdee3b5841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fdee3b5841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1373d44157c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1373d44157c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d7633b67a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d7633b67a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fdee3b5841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fdee3b5841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1373d44157c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1373d44157c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6fd2243d8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6fd2243d8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6fd2243d8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6fd2243d8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d7633b67a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d7633b67a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3438" y="1107175"/>
            <a:ext cx="4897800" cy="26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43438" y="3677375"/>
            <a:ext cx="48978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A482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/>
          <p:nvPr/>
        </p:nvSpPr>
        <p:spPr>
          <a:xfrm>
            <a:off x="167090" y="260058"/>
            <a:ext cx="8642850" cy="4666700"/>
          </a:xfrm>
          <a:custGeom>
            <a:avLst/>
            <a:gdLst/>
            <a:ahLst/>
            <a:cxnLst/>
            <a:rect l="l" t="t" r="r" b="b"/>
            <a:pathLst>
              <a:path w="345714" h="186668" extrusionOk="0">
                <a:moveTo>
                  <a:pt x="344979" y="100469"/>
                </a:moveTo>
                <a:cubicBezTo>
                  <a:pt x="343011" y="73101"/>
                  <a:pt x="347265" y="25222"/>
                  <a:pt x="318309" y="9029"/>
                </a:cubicBezTo>
                <a:cubicBezTo>
                  <a:pt x="289353" y="-7163"/>
                  <a:pt x="219630" y="3378"/>
                  <a:pt x="171243" y="3314"/>
                </a:cubicBezTo>
                <a:cubicBezTo>
                  <a:pt x="122856" y="3251"/>
                  <a:pt x="55800" y="-4179"/>
                  <a:pt x="27987" y="8648"/>
                </a:cubicBezTo>
                <a:cubicBezTo>
                  <a:pt x="174" y="21475"/>
                  <a:pt x="7096" y="52971"/>
                  <a:pt x="4365" y="80276"/>
                </a:cubicBezTo>
                <a:cubicBezTo>
                  <a:pt x="1635" y="107581"/>
                  <a:pt x="-6938" y="155016"/>
                  <a:pt x="11604" y="172478"/>
                </a:cubicBezTo>
                <a:cubicBezTo>
                  <a:pt x="30146" y="189941"/>
                  <a:pt x="75812" y="182928"/>
                  <a:pt x="115617" y="185051"/>
                </a:cubicBezTo>
                <a:cubicBezTo>
                  <a:pt x="155422" y="187174"/>
                  <a:pt x="214685" y="187185"/>
                  <a:pt x="250435" y="185216"/>
                </a:cubicBezTo>
                <a:cubicBezTo>
                  <a:pt x="286186" y="183248"/>
                  <a:pt x="314363" y="187365"/>
                  <a:pt x="330120" y="173240"/>
                </a:cubicBezTo>
                <a:cubicBezTo>
                  <a:pt x="345877" y="159116"/>
                  <a:pt x="346948" y="127838"/>
                  <a:pt x="344979" y="100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095625" y="3119463"/>
            <a:ext cx="5334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527682">
            <a:off x="4752570" y="1328580"/>
            <a:ext cx="1346026" cy="9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096000" y="3794813"/>
            <a:ext cx="53349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04363" y="3119463"/>
            <a:ext cx="5334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5"/>
          <p:cNvSpPr txBox="1">
            <a:spLocks noGrp="1"/>
          </p:cNvSpPr>
          <p:nvPr>
            <p:ph type="title" idx="2" hasCustomPrompt="1"/>
          </p:nvPr>
        </p:nvSpPr>
        <p:spPr>
          <a:xfrm rot="183948">
            <a:off x="3642407" y="1136211"/>
            <a:ext cx="1346227" cy="9181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1904738" y="3794813"/>
            <a:ext cx="53349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/>
          <p:nvPr/>
        </p:nvSpPr>
        <p:spPr>
          <a:xfrm>
            <a:off x="403511" y="294396"/>
            <a:ext cx="8210350" cy="4544225"/>
          </a:xfrm>
          <a:custGeom>
            <a:avLst/>
            <a:gdLst/>
            <a:ahLst/>
            <a:cxnLst/>
            <a:rect l="l" t="t" r="r" b="b"/>
            <a:pathLst>
              <a:path w="328414" h="181769" extrusionOk="0">
                <a:moveTo>
                  <a:pt x="326760" y="99095"/>
                </a:moveTo>
                <a:cubicBezTo>
                  <a:pt x="325236" y="72108"/>
                  <a:pt x="335965" y="23216"/>
                  <a:pt x="308850" y="7658"/>
                </a:cubicBezTo>
                <a:cubicBezTo>
                  <a:pt x="281736" y="-7899"/>
                  <a:pt x="210872" y="4925"/>
                  <a:pt x="164073" y="5750"/>
                </a:cubicBezTo>
                <a:cubicBezTo>
                  <a:pt x="117274" y="6575"/>
                  <a:pt x="55234" y="-282"/>
                  <a:pt x="28056" y="12608"/>
                </a:cubicBezTo>
                <a:cubicBezTo>
                  <a:pt x="878" y="25499"/>
                  <a:pt x="3355" y="57249"/>
                  <a:pt x="1005" y="83093"/>
                </a:cubicBezTo>
                <a:cubicBezTo>
                  <a:pt x="-1344" y="108938"/>
                  <a:pt x="-519" y="151419"/>
                  <a:pt x="13959" y="167675"/>
                </a:cubicBezTo>
                <a:cubicBezTo>
                  <a:pt x="28437" y="183931"/>
                  <a:pt x="49900" y="178597"/>
                  <a:pt x="87873" y="180629"/>
                </a:cubicBezTo>
                <a:cubicBezTo>
                  <a:pt x="125846" y="182661"/>
                  <a:pt x="203443" y="181709"/>
                  <a:pt x="241797" y="179867"/>
                </a:cubicBezTo>
                <a:cubicBezTo>
                  <a:pt x="280151" y="178026"/>
                  <a:pt x="303837" y="183042"/>
                  <a:pt x="317997" y="169580"/>
                </a:cubicBezTo>
                <a:cubicBezTo>
                  <a:pt x="332158" y="156118"/>
                  <a:pt x="328285" y="126082"/>
                  <a:pt x="326760" y="9909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sp>
        <p:nvSpPr>
          <p:cNvPr id="117" name="Google Shape;117;p26"/>
          <p:cNvSpPr txBox="1">
            <a:spLocks noGrp="1"/>
          </p:cNvSpPr>
          <p:nvPr>
            <p:ph type="subTitle" idx="1"/>
          </p:nvPr>
        </p:nvSpPr>
        <p:spPr>
          <a:xfrm>
            <a:off x="3208933" y="4092275"/>
            <a:ext cx="52149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6"/>
          <p:cNvSpPr txBox="1">
            <a:spLocks noGrp="1"/>
          </p:cNvSpPr>
          <p:nvPr>
            <p:ph type="subTitle" idx="2"/>
          </p:nvPr>
        </p:nvSpPr>
        <p:spPr>
          <a:xfrm>
            <a:off x="3208933" y="2952962"/>
            <a:ext cx="52149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6"/>
          <p:cNvSpPr txBox="1">
            <a:spLocks noGrp="1"/>
          </p:cNvSpPr>
          <p:nvPr>
            <p:ph type="subTitle" idx="3"/>
          </p:nvPr>
        </p:nvSpPr>
        <p:spPr>
          <a:xfrm>
            <a:off x="3208920" y="3733790"/>
            <a:ext cx="5214900" cy="39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0" name="Google Shape;120;p26"/>
          <p:cNvSpPr txBox="1">
            <a:spLocks noGrp="1"/>
          </p:cNvSpPr>
          <p:nvPr>
            <p:ph type="subTitle" idx="4"/>
          </p:nvPr>
        </p:nvSpPr>
        <p:spPr>
          <a:xfrm>
            <a:off x="3208750" y="2594582"/>
            <a:ext cx="5214900" cy="39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Google Shape;121;p26"/>
          <p:cNvSpPr txBox="1">
            <a:spLocks noGrp="1"/>
          </p:cNvSpPr>
          <p:nvPr>
            <p:ph type="subTitle" idx="5"/>
          </p:nvPr>
        </p:nvSpPr>
        <p:spPr>
          <a:xfrm>
            <a:off x="3208933" y="1813750"/>
            <a:ext cx="52149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6"/>
          <p:cNvSpPr txBox="1">
            <a:spLocks noGrp="1"/>
          </p:cNvSpPr>
          <p:nvPr>
            <p:ph type="subTitle" idx="6"/>
          </p:nvPr>
        </p:nvSpPr>
        <p:spPr>
          <a:xfrm>
            <a:off x="3208920" y="1451775"/>
            <a:ext cx="5214900" cy="39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3208925" y="597425"/>
            <a:ext cx="5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/>
          <p:nvPr/>
        </p:nvSpPr>
        <p:spPr>
          <a:xfrm>
            <a:off x="265741" y="257431"/>
            <a:ext cx="8602025" cy="4691150"/>
          </a:xfrm>
          <a:custGeom>
            <a:avLst/>
            <a:gdLst/>
            <a:ahLst/>
            <a:cxnLst/>
            <a:rect l="l" t="t" r="r" b="b"/>
            <a:pathLst>
              <a:path w="344081" h="187646" extrusionOk="0">
                <a:moveTo>
                  <a:pt x="341033" y="100574"/>
                </a:moveTo>
                <a:cubicBezTo>
                  <a:pt x="340087" y="72091"/>
                  <a:pt x="355077" y="25130"/>
                  <a:pt x="326121" y="8937"/>
                </a:cubicBezTo>
                <a:cubicBezTo>
                  <a:pt x="297165" y="-7255"/>
                  <a:pt x="218640" y="3524"/>
                  <a:pt x="167297" y="3419"/>
                </a:cubicBezTo>
                <a:cubicBezTo>
                  <a:pt x="115954" y="3314"/>
                  <a:pt x="45206" y="-4698"/>
                  <a:pt x="18063" y="8306"/>
                </a:cubicBezTo>
                <a:cubicBezTo>
                  <a:pt x="-9079" y="21310"/>
                  <a:pt x="5756" y="53642"/>
                  <a:pt x="4442" y="81442"/>
                </a:cubicBezTo>
                <a:cubicBezTo>
                  <a:pt x="3128" y="109242"/>
                  <a:pt x="-7691" y="157819"/>
                  <a:pt x="10180" y="175105"/>
                </a:cubicBezTo>
                <a:cubicBezTo>
                  <a:pt x="28052" y="192391"/>
                  <a:pt x="72286" y="183453"/>
                  <a:pt x="111671" y="185156"/>
                </a:cubicBezTo>
                <a:cubicBezTo>
                  <a:pt x="151056" y="186859"/>
                  <a:pt x="209801" y="186208"/>
                  <a:pt x="246489" y="185321"/>
                </a:cubicBezTo>
                <a:cubicBezTo>
                  <a:pt x="283177" y="184434"/>
                  <a:pt x="316040" y="193960"/>
                  <a:pt x="331797" y="179835"/>
                </a:cubicBezTo>
                <a:cubicBezTo>
                  <a:pt x="347554" y="165711"/>
                  <a:pt x="341979" y="129057"/>
                  <a:pt x="341033" y="1005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1" name="Google Shape;151;p29"/>
          <p:cNvSpPr txBox="1">
            <a:spLocks noGrp="1"/>
          </p:cNvSpPr>
          <p:nvPr>
            <p:ph type="subTitle" idx="1"/>
          </p:nvPr>
        </p:nvSpPr>
        <p:spPr>
          <a:xfrm>
            <a:off x="850058" y="3811138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9"/>
          <p:cNvSpPr txBox="1">
            <a:spLocks noGrp="1"/>
          </p:cNvSpPr>
          <p:nvPr>
            <p:ph type="subTitle" idx="2"/>
          </p:nvPr>
        </p:nvSpPr>
        <p:spPr>
          <a:xfrm>
            <a:off x="850058" y="331705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3" name="Google Shape;153;p29"/>
          <p:cNvSpPr txBox="1">
            <a:spLocks noGrp="1"/>
          </p:cNvSpPr>
          <p:nvPr>
            <p:ph type="subTitle" idx="3"/>
          </p:nvPr>
        </p:nvSpPr>
        <p:spPr>
          <a:xfrm>
            <a:off x="850058" y="2048900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9"/>
          <p:cNvSpPr txBox="1">
            <a:spLocks noGrp="1"/>
          </p:cNvSpPr>
          <p:nvPr>
            <p:ph type="subTitle" idx="4"/>
          </p:nvPr>
        </p:nvSpPr>
        <p:spPr>
          <a:xfrm>
            <a:off x="850058" y="155630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5" name="Google Shape;155;p29"/>
          <p:cNvSpPr txBox="1">
            <a:spLocks noGrp="1"/>
          </p:cNvSpPr>
          <p:nvPr>
            <p:ph type="subTitle" idx="5"/>
          </p:nvPr>
        </p:nvSpPr>
        <p:spPr>
          <a:xfrm>
            <a:off x="3613314" y="3811138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9"/>
          <p:cNvSpPr txBox="1">
            <a:spLocks noGrp="1"/>
          </p:cNvSpPr>
          <p:nvPr>
            <p:ph type="subTitle" idx="6"/>
          </p:nvPr>
        </p:nvSpPr>
        <p:spPr>
          <a:xfrm>
            <a:off x="3613386" y="331705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7" name="Google Shape;157;p29"/>
          <p:cNvSpPr txBox="1">
            <a:spLocks noGrp="1"/>
          </p:cNvSpPr>
          <p:nvPr>
            <p:ph type="subTitle" idx="7"/>
          </p:nvPr>
        </p:nvSpPr>
        <p:spPr>
          <a:xfrm>
            <a:off x="3613314" y="2048900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9"/>
          <p:cNvSpPr txBox="1">
            <a:spLocks noGrp="1"/>
          </p:cNvSpPr>
          <p:nvPr>
            <p:ph type="subTitle" idx="8"/>
          </p:nvPr>
        </p:nvSpPr>
        <p:spPr>
          <a:xfrm>
            <a:off x="3613328" y="155630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9" name="Google Shape;159;p29"/>
          <p:cNvSpPr txBox="1">
            <a:spLocks noGrp="1"/>
          </p:cNvSpPr>
          <p:nvPr>
            <p:ph type="subTitle" idx="9"/>
          </p:nvPr>
        </p:nvSpPr>
        <p:spPr>
          <a:xfrm>
            <a:off x="6350180" y="3811138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9"/>
          <p:cNvSpPr txBox="1">
            <a:spLocks noGrp="1"/>
          </p:cNvSpPr>
          <p:nvPr>
            <p:ph type="subTitle" idx="13"/>
          </p:nvPr>
        </p:nvSpPr>
        <p:spPr>
          <a:xfrm>
            <a:off x="6350180" y="331705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29"/>
          <p:cNvSpPr txBox="1">
            <a:spLocks noGrp="1"/>
          </p:cNvSpPr>
          <p:nvPr>
            <p:ph type="subTitle" idx="14"/>
          </p:nvPr>
        </p:nvSpPr>
        <p:spPr>
          <a:xfrm>
            <a:off x="6350180" y="2048900"/>
            <a:ext cx="191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9"/>
          <p:cNvSpPr txBox="1">
            <a:spLocks noGrp="1"/>
          </p:cNvSpPr>
          <p:nvPr>
            <p:ph type="subTitle" idx="15"/>
          </p:nvPr>
        </p:nvSpPr>
        <p:spPr>
          <a:xfrm>
            <a:off x="6350180" y="1556300"/>
            <a:ext cx="1917300" cy="46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 hasCustomPrompt="1"/>
          </p:nvPr>
        </p:nvSpPr>
        <p:spPr>
          <a:xfrm>
            <a:off x="2443194" y="541800"/>
            <a:ext cx="41673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 b="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5" name="Google Shape;165;p30"/>
          <p:cNvSpPr txBox="1">
            <a:spLocks noGrp="1"/>
          </p:cNvSpPr>
          <p:nvPr>
            <p:ph type="subTitle" idx="1"/>
          </p:nvPr>
        </p:nvSpPr>
        <p:spPr>
          <a:xfrm>
            <a:off x="2443194" y="1149650"/>
            <a:ext cx="41673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0"/>
          <p:cNvSpPr txBox="1">
            <a:spLocks noGrp="1"/>
          </p:cNvSpPr>
          <p:nvPr>
            <p:ph type="title" idx="2" hasCustomPrompt="1"/>
          </p:nvPr>
        </p:nvSpPr>
        <p:spPr>
          <a:xfrm>
            <a:off x="3314700" y="2092655"/>
            <a:ext cx="41673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7" name="Google Shape;167;p30"/>
          <p:cNvSpPr txBox="1">
            <a:spLocks noGrp="1"/>
          </p:cNvSpPr>
          <p:nvPr>
            <p:ph type="subTitle" idx="3"/>
          </p:nvPr>
        </p:nvSpPr>
        <p:spPr>
          <a:xfrm>
            <a:off x="3314719" y="2698375"/>
            <a:ext cx="41673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0"/>
          <p:cNvSpPr txBox="1">
            <a:spLocks noGrp="1"/>
          </p:cNvSpPr>
          <p:nvPr>
            <p:ph type="title" idx="4" hasCustomPrompt="1"/>
          </p:nvPr>
        </p:nvSpPr>
        <p:spPr>
          <a:xfrm>
            <a:off x="4121269" y="3643510"/>
            <a:ext cx="41673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9" name="Google Shape;169;p30"/>
          <p:cNvSpPr txBox="1">
            <a:spLocks noGrp="1"/>
          </p:cNvSpPr>
          <p:nvPr>
            <p:ph type="subTitle" idx="5"/>
          </p:nvPr>
        </p:nvSpPr>
        <p:spPr>
          <a:xfrm>
            <a:off x="4121269" y="4247100"/>
            <a:ext cx="41673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/>
          <p:nvPr/>
        </p:nvSpPr>
        <p:spPr>
          <a:xfrm>
            <a:off x="329830" y="260044"/>
            <a:ext cx="8477250" cy="4612975"/>
          </a:xfrm>
          <a:custGeom>
            <a:avLst/>
            <a:gdLst/>
            <a:ahLst/>
            <a:cxnLst/>
            <a:rect l="l" t="t" r="r" b="b"/>
            <a:pathLst>
              <a:path w="339090" h="184519" extrusionOk="0">
                <a:moveTo>
                  <a:pt x="2493" y="86270"/>
                </a:moveTo>
                <a:cubicBezTo>
                  <a:pt x="2800" y="113338"/>
                  <a:pt x="-9880" y="160206"/>
                  <a:pt x="19192" y="175907"/>
                </a:cubicBezTo>
                <a:cubicBezTo>
                  <a:pt x="48264" y="191609"/>
                  <a:pt x="128095" y="181178"/>
                  <a:pt x="176926" y="180479"/>
                </a:cubicBezTo>
                <a:cubicBezTo>
                  <a:pt x="225758" y="179781"/>
                  <a:pt x="285155" y="184229"/>
                  <a:pt x="312181" y="171716"/>
                </a:cubicBezTo>
                <a:cubicBezTo>
                  <a:pt x="339207" y="159203"/>
                  <a:pt x="338819" y="131454"/>
                  <a:pt x="339084" y="105402"/>
                </a:cubicBezTo>
                <a:cubicBezTo>
                  <a:pt x="339349" y="79350"/>
                  <a:pt x="331642" y="32690"/>
                  <a:pt x="313770" y="15404"/>
                </a:cubicBezTo>
                <a:cubicBezTo>
                  <a:pt x="295899" y="-1882"/>
                  <a:pt x="267977" y="4002"/>
                  <a:pt x="231855" y="1688"/>
                </a:cubicBezTo>
                <a:cubicBezTo>
                  <a:pt x="195733" y="-625"/>
                  <a:pt x="132788" y="-445"/>
                  <a:pt x="97037" y="1523"/>
                </a:cubicBezTo>
                <a:cubicBezTo>
                  <a:pt x="61287" y="3492"/>
                  <a:pt x="33109" y="-625"/>
                  <a:pt x="17352" y="13499"/>
                </a:cubicBezTo>
                <a:cubicBezTo>
                  <a:pt x="1595" y="27624"/>
                  <a:pt x="2186" y="59202"/>
                  <a:pt x="2493" y="862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2.xml"/><Relationship Id="rId13" Type="http://schemas.openxmlformats.org/officeDocument/2006/relationships/image" Target="../media/image1.jpeg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Fredoka One" panose="02000000000000000000"/>
              <a:buNone/>
              <a:defRPr sz="35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 panose="00000500000000000000"/>
              <a:buChar char="●"/>
              <a:defRPr>
                <a:solidFill>
                  <a:schemeClr val="dk1"/>
                </a:solidFill>
                <a:latin typeface="Comfortaa" panose="00000500000000000000"/>
                <a:ea typeface="Comfortaa" panose="00000500000000000000"/>
                <a:cs typeface="Comfortaa" panose="00000500000000000000"/>
                <a:sym typeface="Comfortaa" panose="00000500000000000000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 panose="00000500000000000000"/>
              <a:buChar char="○"/>
              <a:defRPr>
                <a:solidFill>
                  <a:schemeClr val="dk1"/>
                </a:solidFill>
                <a:latin typeface="Comfortaa" panose="00000500000000000000"/>
                <a:ea typeface="Comfortaa" panose="00000500000000000000"/>
                <a:cs typeface="Comfortaa" panose="00000500000000000000"/>
                <a:sym typeface="Comfortaa" panose="00000500000000000000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 panose="00000500000000000000"/>
              <a:buChar char="■"/>
              <a:defRPr>
                <a:solidFill>
                  <a:schemeClr val="dk1"/>
                </a:solidFill>
                <a:latin typeface="Comfortaa" panose="00000500000000000000"/>
                <a:ea typeface="Comfortaa" panose="00000500000000000000"/>
                <a:cs typeface="Comfortaa" panose="00000500000000000000"/>
                <a:sym typeface="Comfortaa" panose="00000500000000000000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 panose="00000500000000000000"/>
              <a:buChar char="●"/>
              <a:defRPr>
                <a:solidFill>
                  <a:schemeClr val="dk1"/>
                </a:solidFill>
                <a:latin typeface="Comfortaa" panose="00000500000000000000"/>
                <a:ea typeface="Comfortaa" panose="00000500000000000000"/>
                <a:cs typeface="Comfortaa" panose="00000500000000000000"/>
                <a:sym typeface="Comfortaa" panose="00000500000000000000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 panose="00000500000000000000"/>
              <a:buChar char="○"/>
              <a:defRPr>
                <a:solidFill>
                  <a:schemeClr val="dk1"/>
                </a:solidFill>
                <a:latin typeface="Comfortaa" panose="00000500000000000000"/>
                <a:ea typeface="Comfortaa" panose="00000500000000000000"/>
                <a:cs typeface="Comfortaa" panose="00000500000000000000"/>
                <a:sym typeface="Comfortaa" panose="00000500000000000000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 panose="00000500000000000000"/>
              <a:buChar char="■"/>
              <a:defRPr>
                <a:solidFill>
                  <a:schemeClr val="dk1"/>
                </a:solidFill>
                <a:latin typeface="Comfortaa" panose="00000500000000000000"/>
                <a:ea typeface="Comfortaa" panose="00000500000000000000"/>
                <a:cs typeface="Comfortaa" panose="00000500000000000000"/>
                <a:sym typeface="Comfortaa" panose="00000500000000000000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 panose="00000500000000000000"/>
              <a:buChar char="●"/>
              <a:defRPr>
                <a:solidFill>
                  <a:schemeClr val="dk1"/>
                </a:solidFill>
                <a:latin typeface="Comfortaa" panose="00000500000000000000"/>
                <a:ea typeface="Comfortaa" panose="00000500000000000000"/>
                <a:cs typeface="Comfortaa" panose="00000500000000000000"/>
                <a:sym typeface="Comfortaa" panose="00000500000000000000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 panose="00000500000000000000"/>
              <a:buChar char="○"/>
              <a:defRPr>
                <a:solidFill>
                  <a:schemeClr val="dk1"/>
                </a:solidFill>
                <a:latin typeface="Comfortaa" panose="00000500000000000000"/>
                <a:ea typeface="Comfortaa" panose="00000500000000000000"/>
                <a:cs typeface="Comfortaa" panose="00000500000000000000"/>
                <a:sym typeface="Comfortaa" panose="00000500000000000000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 panose="00000500000000000000"/>
              <a:buChar char="■"/>
              <a:defRPr>
                <a:solidFill>
                  <a:schemeClr val="dk1"/>
                </a:solidFill>
                <a:latin typeface="Comfortaa" panose="00000500000000000000"/>
                <a:ea typeface="Comfortaa" panose="00000500000000000000"/>
                <a:cs typeface="Comfortaa" panose="00000500000000000000"/>
                <a:sym typeface="Comfortaa" panose="00000500000000000000"/>
              </a:defRPr>
            </a:lvl9pPr>
          </a:lstStyle>
          <a:p/>
        </p:txBody>
      </p:sp>
      <p:sp>
        <p:nvSpPr>
          <p:cNvPr id="4" name="Oval 3"/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-11817496" y="-4294151"/>
            <a:ext cx="881743" cy="881743"/>
          </a:xfrm>
          <a:prstGeom prst="ellipse">
            <a:avLst/>
          </a:prstGeom>
          <a:blipFill dpi="0" rotWithShape="0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/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7010685" y="10209659"/>
            <a:ext cx="881743" cy="881743"/>
          </a:xfrm>
          <a:prstGeom prst="ellipse">
            <a:avLst/>
          </a:prstGeom>
          <a:blipFill dpi="0" rotWithShape="0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3" Type="http://schemas.openxmlformats.org/officeDocument/2006/relationships/slideLayout" Target="../slideLayouts/slideLayout2.xml"/><Relationship Id="rId12" Type="http://schemas.microsoft.com/office/2007/relationships/hdphoto" Target="../media/image29.wdp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30.png"/><Relationship Id="rId13" Type="http://schemas.microsoft.com/office/2007/relationships/hdphoto" Target="../media/image29.wdp"/><Relationship Id="rId12" Type="http://schemas.openxmlformats.org/officeDocument/2006/relationships/image" Target="../media/image28.png"/><Relationship Id="rId11" Type="http://schemas.openxmlformats.org/officeDocument/2006/relationships/image" Target="../media/image16.png"/><Relationship Id="rId10" Type="http://schemas.openxmlformats.org/officeDocument/2006/relationships/image" Target="../media/image27.png"/><Relationship Id="rId1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7.xml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3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29.wdp"/><Relationship Id="rId7" Type="http://schemas.openxmlformats.org/officeDocument/2006/relationships/image" Target="../media/image28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Relationship Id="rId3" Type="http://schemas.microsoft.com/office/2007/relationships/hdphoto" Target="../media/image20.wdp"/><Relationship Id="rId22" Type="http://schemas.openxmlformats.org/officeDocument/2006/relationships/notesSlide" Target="../notesSlides/notesSlide18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30.png"/><Relationship Id="rId2" Type="http://schemas.openxmlformats.org/officeDocument/2006/relationships/image" Target="../media/image19.png"/><Relationship Id="rId19" Type="http://schemas.openxmlformats.org/officeDocument/2006/relationships/image" Target="../media/image32.png"/><Relationship Id="rId18" Type="http://schemas.microsoft.com/office/2007/relationships/media" Target="../media/media4.mp3"/><Relationship Id="rId17" Type="http://schemas.openxmlformats.org/officeDocument/2006/relationships/audio" Target="../media/media4.mp3"/><Relationship Id="rId16" Type="http://schemas.openxmlformats.org/officeDocument/2006/relationships/image" Target="../media/image24.png"/><Relationship Id="rId15" Type="http://schemas.openxmlformats.org/officeDocument/2006/relationships/image" Target="../media/image25.png"/><Relationship Id="rId14" Type="http://schemas.openxmlformats.org/officeDocument/2006/relationships/image" Target="../media/image27.png"/><Relationship Id="rId13" Type="http://schemas.openxmlformats.org/officeDocument/2006/relationships/image" Target="../media/image23.png"/><Relationship Id="rId12" Type="http://schemas.microsoft.com/office/2007/relationships/hdphoto" Target="../media/image36.wdp"/><Relationship Id="rId11" Type="http://schemas.openxmlformats.org/officeDocument/2006/relationships/image" Target="../media/image35.png"/><Relationship Id="rId10" Type="http://schemas.microsoft.com/office/2007/relationships/hdphoto" Target="../media/image34.wdp"/><Relationship Id="rId1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7.xml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3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29.wdp"/><Relationship Id="rId7" Type="http://schemas.openxmlformats.org/officeDocument/2006/relationships/image" Target="../media/image28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Relationship Id="rId3" Type="http://schemas.microsoft.com/office/2007/relationships/hdphoto" Target="../media/image20.wdp"/><Relationship Id="rId24" Type="http://schemas.openxmlformats.org/officeDocument/2006/relationships/notesSlide" Target="../notesSlides/notesSlide20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24.png"/><Relationship Id="rId21" Type="http://schemas.openxmlformats.org/officeDocument/2006/relationships/image" Target="../media/image30.png"/><Relationship Id="rId20" Type="http://schemas.openxmlformats.org/officeDocument/2006/relationships/image" Target="../media/image32.png"/><Relationship Id="rId2" Type="http://schemas.openxmlformats.org/officeDocument/2006/relationships/image" Target="../media/image19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openxmlformats.org/officeDocument/2006/relationships/image" Target="../media/image25.png"/><Relationship Id="rId16" Type="http://schemas.microsoft.com/office/2007/relationships/hdphoto" Target="../media/image38.wdp"/><Relationship Id="rId15" Type="http://schemas.openxmlformats.org/officeDocument/2006/relationships/image" Target="../media/image37.png"/><Relationship Id="rId14" Type="http://schemas.openxmlformats.org/officeDocument/2006/relationships/image" Target="../media/image27.png"/><Relationship Id="rId13" Type="http://schemas.openxmlformats.org/officeDocument/2006/relationships/image" Target="../media/image23.png"/><Relationship Id="rId12" Type="http://schemas.microsoft.com/office/2007/relationships/hdphoto" Target="../media/image36.wdp"/><Relationship Id="rId11" Type="http://schemas.openxmlformats.org/officeDocument/2006/relationships/image" Target="../media/image35.png"/><Relationship Id="rId10" Type="http://schemas.microsoft.com/office/2007/relationships/hdphoto" Target="../media/image34.wdp"/><Relationship Id="rId1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29.wdp"/><Relationship Id="rId7" Type="http://schemas.openxmlformats.org/officeDocument/2006/relationships/image" Target="../media/image28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Relationship Id="rId3" Type="http://schemas.microsoft.com/office/2007/relationships/hdphoto" Target="../media/image20.wdp"/><Relationship Id="rId26" Type="http://schemas.openxmlformats.org/officeDocument/2006/relationships/notesSlide" Target="../notesSlides/notesSlide21.x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16.png"/><Relationship Id="rId23" Type="http://schemas.microsoft.com/office/2007/relationships/media" Target="../media/media2.mp3"/><Relationship Id="rId22" Type="http://schemas.openxmlformats.org/officeDocument/2006/relationships/audio" Target="../media/media2.mp3"/><Relationship Id="rId21" Type="http://schemas.microsoft.com/office/2007/relationships/hdphoto" Target="../media/image38.wdp"/><Relationship Id="rId20" Type="http://schemas.openxmlformats.org/officeDocument/2006/relationships/image" Target="../media/image37.png"/><Relationship Id="rId2" Type="http://schemas.openxmlformats.org/officeDocument/2006/relationships/image" Target="../media/image19.png"/><Relationship Id="rId19" Type="http://schemas.openxmlformats.org/officeDocument/2006/relationships/image" Target="../media/image30.png"/><Relationship Id="rId18" Type="http://schemas.openxmlformats.org/officeDocument/2006/relationships/image" Target="../media/image32.png"/><Relationship Id="rId17" Type="http://schemas.microsoft.com/office/2007/relationships/media" Target="../media/media4.mp3"/><Relationship Id="rId16" Type="http://schemas.openxmlformats.org/officeDocument/2006/relationships/audio" Target="../media/media4.mp3"/><Relationship Id="rId15" Type="http://schemas.openxmlformats.org/officeDocument/2006/relationships/image" Target="../media/image25.png"/><Relationship Id="rId14" Type="http://schemas.openxmlformats.org/officeDocument/2006/relationships/image" Target="../media/image27.png"/><Relationship Id="rId13" Type="http://schemas.openxmlformats.org/officeDocument/2006/relationships/image" Target="../media/image23.png"/><Relationship Id="rId12" Type="http://schemas.microsoft.com/office/2007/relationships/hdphoto" Target="../media/image36.wdp"/><Relationship Id="rId11" Type="http://schemas.openxmlformats.org/officeDocument/2006/relationships/image" Target="../media/image35.png"/><Relationship Id="rId10" Type="http://schemas.microsoft.com/office/2007/relationships/hdphoto" Target="../media/image34.wdp"/><Relationship Id="rId1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tags" Target="../tags/tag4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18E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/>
          <p:nvPr/>
        </p:nvSpPr>
        <p:spPr>
          <a:xfrm>
            <a:off x="1191237" y="422820"/>
            <a:ext cx="7311699" cy="4317717"/>
          </a:xfrm>
          <a:custGeom>
            <a:avLst/>
            <a:gdLst>
              <a:gd name="connsiteX0" fmla="*/ 255 w 240835"/>
              <a:gd name="connsiteY0" fmla="*/ 70863 h 148906"/>
              <a:gd name="connsiteX1" fmla="*/ 15853 w 240835"/>
              <a:gd name="connsiteY1" fmla="*/ 7277 h 148906"/>
              <a:gd name="connsiteX2" fmla="*/ 110186 w 240835"/>
              <a:gd name="connsiteY2" fmla="*/ 1006 h 148906"/>
              <a:gd name="connsiteX3" fmla="*/ 200138 w 240835"/>
              <a:gd name="connsiteY3" fmla="*/ 3667 h 148906"/>
              <a:gd name="connsiteX4" fmla="*/ 240472 w 240835"/>
              <a:gd name="connsiteY4" fmla="*/ 26591 h 148906"/>
              <a:gd name="connsiteX5" fmla="*/ 216411 w 240835"/>
              <a:gd name="connsiteY5" fmla="*/ 132469 h 148906"/>
              <a:gd name="connsiteX6" fmla="*/ 157151 w 240835"/>
              <a:gd name="connsiteY6" fmla="*/ 147328 h 148906"/>
              <a:gd name="connsiteX7" fmla="*/ 93521 w 240835"/>
              <a:gd name="connsiteY7" fmla="*/ 147314 h 148906"/>
              <a:gd name="connsiteX8" fmla="*/ 13624 w 240835"/>
              <a:gd name="connsiteY8" fmla="*/ 137022 h 148906"/>
              <a:gd name="connsiteX9" fmla="*/ 255 w 240835"/>
              <a:gd name="connsiteY9" fmla="*/ 70863 h 148906"/>
              <a:gd name="connsiteX0-1" fmla="*/ 255 w 241213"/>
              <a:gd name="connsiteY0-2" fmla="*/ 71180 h 149223"/>
              <a:gd name="connsiteX1-3" fmla="*/ 15853 w 241213"/>
              <a:gd name="connsiteY1-4" fmla="*/ 7594 h 149223"/>
              <a:gd name="connsiteX2-5" fmla="*/ 110186 w 241213"/>
              <a:gd name="connsiteY2-6" fmla="*/ 1323 h 149223"/>
              <a:gd name="connsiteX3-7" fmla="*/ 191241 w 241213"/>
              <a:gd name="connsiteY3-8" fmla="*/ 8918 h 149223"/>
              <a:gd name="connsiteX4-9" fmla="*/ 240472 w 241213"/>
              <a:gd name="connsiteY4-10" fmla="*/ 26908 h 149223"/>
              <a:gd name="connsiteX5-11" fmla="*/ 216411 w 241213"/>
              <a:gd name="connsiteY5-12" fmla="*/ 132786 h 149223"/>
              <a:gd name="connsiteX6-13" fmla="*/ 157151 w 241213"/>
              <a:gd name="connsiteY6-14" fmla="*/ 147645 h 149223"/>
              <a:gd name="connsiteX7-15" fmla="*/ 93521 w 241213"/>
              <a:gd name="connsiteY7-16" fmla="*/ 147631 h 149223"/>
              <a:gd name="connsiteX8-17" fmla="*/ 13624 w 241213"/>
              <a:gd name="connsiteY8-18" fmla="*/ 137339 h 149223"/>
              <a:gd name="connsiteX9-19" fmla="*/ 255 w 241213"/>
              <a:gd name="connsiteY9-20" fmla="*/ 71180 h 149223"/>
              <a:gd name="connsiteX0-21" fmla="*/ 255 w 242479"/>
              <a:gd name="connsiteY0-22" fmla="*/ 71527 h 149570"/>
              <a:gd name="connsiteX1-23" fmla="*/ 15853 w 242479"/>
              <a:gd name="connsiteY1-24" fmla="*/ 7941 h 149570"/>
              <a:gd name="connsiteX2-25" fmla="*/ 110186 w 242479"/>
              <a:gd name="connsiteY2-26" fmla="*/ 1670 h 149570"/>
              <a:gd name="connsiteX3-27" fmla="*/ 167609 w 242479"/>
              <a:gd name="connsiteY3-28" fmla="*/ 14489 h 149570"/>
              <a:gd name="connsiteX4-29" fmla="*/ 240472 w 242479"/>
              <a:gd name="connsiteY4-30" fmla="*/ 27255 h 149570"/>
              <a:gd name="connsiteX5-31" fmla="*/ 216411 w 242479"/>
              <a:gd name="connsiteY5-32" fmla="*/ 133133 h 149570"/>
              <a:gd name="connsiteX6-33" fmla="*/ 157151 w 242479"/>
              <a:gd name="connsiteY6-34" fmla="*/ 147992 h 149570"/>
              <a:gd name="connsiteX7-35" fmla="*/ 93521 w 242479"/>
              <a:gd name="connsiteY7-36" fmla="*/ 147978 h 149570"/>
              <a:gd name="connsiteX8-37" fmla="*/ 13624 w 242479"/>
              <a:gd name="connsiteY8-38" fmla="*/ 137686 h 149570"/>
              <a:gd name="connsiteX9-39" fmla="*/ 255 w 242479"/>
              <a:gd name="connsiteY9-40" fmla="*/ 71527 h 149570"/>
              <a:gd name="connsiteX0-41" fmla="*/ 255 w 242317"/>
              <a:gd name="connsiteY0-42" fmla="*/ 71334 h 149377"/>
              <a:gd name="connsiteX1-43" fmla="*/ 15853 w 242317"/>
              <a:gd name="connsiteY1-44" fmla="*/ 7748 h 149377"/>
              <a:gd name="connsiteX2-45" fmla="*/ 110186 w 242317"/>
              <a:gd name="connsiteY2-46" fmla="*/ 1477 h 149377"/>
              <a:gd name="connsiteX3-47" fmla="*/ 170389 w 242317"/>
              <a:gd name="connsiteY3-48" fmla="*/ 11394 h 149377"/>
              <a:gd name="connsiteX4-49" fmla="*/ 240472 w 242317"/>
              <a:gd name="connsiteY4-50" fmla="*/ 27062 h 149377"/>
              <a:gd name="connsiteX5-51" fmla="*/ 216411 w 242317"/>
              <a:gd name="connsiteY5-52" fmla="*/ 132940 h 149377"/>
              <a:gd name="connsiteX6-53" fmla="*/ 157151 w 242317"/>
              <a:gd name="connsiteY6-54" fmla="*/ 147799 h 149377"/>
              <a:gd name="connsiteX7-55" fmla="*/ 93521 w 242317"/>
              <a:gd name="connsiteY7-56" fmla="*/ 147785 h 149377"/>
              <a:gd name="connsiteX8-57" fmla="*/ 13624 w 242317"/>
              <a:gd name="connsiteY8-58" fmla="*/ 137493 h 149377"/>
              <a:gd name="connsiteX9-59" fmla="*/ 255 w 242317"/>
              <a:gd name="connsiteY9-60" fmla="*/ 71334 h 1493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42317" h="149377" extrusionOk="0">
                <a:moveTo>
                  <a:pt x="255" y="71334"/>
                </a:moveTo>
                <a:cubicBezTo>
                  <a:pt x="627" y="49710"/>
                  <a:pt x="-2469" y="19391"/>
                  <a:pt x="15853" y="7748"/>
                </a:cubicBezTo>
                <a:cubicBezTo>
                  <a:pt x="34175" y="-3895"/>
                  <a:pt x="84430" y="869"/>
                  <a:pt x="110186" y="1477"/>
                </a:cubicBezTo>
                <a:cubicBezTo>
                  <a:pt x="135942" y="2085"/>
                  <a:pt x="143371" y="8862"/>
                  <a:pt x="170389" y="11394"/>
                </a:cubicBezTo>
                <a:cubicBezTo>
                  <a:pt x="192103" y="15658"/>
                  <a:pt x="232802" y="6804"/>
                  <a:pt x="240472" y="27062"/>
                </a:cubicBezTo>
                <a:cubicBezTo>
                  <a:pt x="248142" y="47320"/>
                  <a:pt x="230298" y="112817"/>
                  <a:pt x="216411" y="132940"/>
                </a:cubicBezTo>
                <a:cubicBezTo>
                  <a:pt x="202524" y="153063"/>
                  <a:pt x="177633" y="145325"/>
                  <a:pt x="157151" y="147799"/>
                </a:cubicBezTo>
                <a:cubicBezTo>
                  <a:pt x="136669" y="150273"/>
                  <a:pt x="117442" y="149503"/>
                  <a:pt x="93521" y="147785"/>
                </a:cubicBezTo>
                <a:cubicBezTo>
                  <a:pt x="69600" y="146067"/>
                  <a:pt x="29168" y="150235"/>
                  <a:pt x="13624" y="137493"/>
                </a:cubicBezTo>
                <a:cubicBezTo>
                  <a:pt x="-1920" y="124751"/>
                  <a:pt x="-116" y="92958"/>
                  <a:pt x="255" y="713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1" name="Google Shape;211;p40"/>
          <p:cNvGrpSpPr/>
          <p:nvPr/>
        </p:nvGrpSpPr>
        <p:grpSpPr>
          <a:xfrm>
            <a:off x="146649" y="2071301"/>
            <a:ext cx="1322457" cy="2882023"/>
            <a:chOff x="716935" y="449724"/>
            <a:chExt cx="1284496" cy="2740673"/>
          </a:xfrm>
        </p:grpSpPr>
        <p:sp>
          <p:nvSpPr>
            <p:cNvPr id="212" name="Google Shape;212;p40"/>
            <p:cNvSpPr/>
            <p:nvPr/>
          </p:nvSpPr>
          <p:spPr>
            <a:xfrm>
              <a:off x="717202" y="449788"/>
              <a:ext cx="1283948" cy="2740545"/>
            </a:xfrm>
            <a:custGeom>
              <a:avLst/>
              <a:gdLst/>
              <a:ahLst/>
              <a:cxnLst/>
              <a:rect l="l" t="t" r="r" b="b"/>
              <a:pathLst>
                <a:path w="18002" h="38422" extrusionOk="0">
                  <a:moveTo>
                    <a:pt x="8544" y="0"/>
                  </a:moveTo>
                  <a:cubicBezTo>
                    <a:pt x="7166" y="0"/>
                    <a:pt x="5793" y="402"/>
                    <a:pt x="4556" y="1016"/>
                  </a:cubicBezTo>
                  <a:cubicBezTo>
                    <a:pt x="3657" y="1478"/>
                    <a:pt x="2778" y="2022"/>
                    <a:pt x="2113" y="2807"/>
                  </a:cubicBezTo>
                  <a:cubicBezTo>
                    <a:pt x="1493" y="3471"/>
                    <a:pt x="886" y="4414"/>
                    <a:pt x="1006" y="5211"/>
                  </a:cubicBezTo>
                  <a:cubicBezTo>
                    <a:pt x="1031" y="5491"/>
                    <a:pt x="1098" y="5794"/>
                    <a:pt x="1280" y="6015"/>
                  </a:cubicBezTo>
                  <a:lnTo>
                    <a:pt x="1280" y="6015"/>
                  </a:lnTo>
                  <a:cubicBezTo>
                    <a:pt x="1280" y="6015"/>
                    <a:pt x="1279" y="6015"/>
                    <a:pt x="1278" y="6015"/>
                  </a:cubicBezTo>
                  <a:cubicBezTo>
                    <a:pt x="1360" y="6122"/>
                    <a:pt x="1481" y="6192"/>
                    <a:pt x="1576" y="6281"/>
                  </a:cubicBezTo>
                  <a:cubicBezTo>
                    <a:pt x="1582" y="6287"/>
                    <a:pt x="1582" y="6287"/>
                    <a:pt x="1588" y="6287"/>
                  </a:cubicBezTo>
                  <a:lnTo>
                    <a:pt x="1595" y="6293"/>
                  </a:lnTo>
                  <a:cubicBezTo>
                    <a:pt x="1652" y="6508"/>
                    <a:pt x="1620" y="6572"/>
                    <a:pt x="1620" y="6901"/>
                  </a:cubicBezTo>
                  <a:cubicBezTo>
                    <a:pt x="1620" y="7312"/>
                    <a:pt x="1626" y="7527"/>
                    <a:pt x="1721" y="7907"/>
                  </a:cubicBezTo>
                  <a:cubicBezTo>
                    <a:pt x="1835" y="8369"/>
                    <a:pt x="1962" y="8578"/>
                    <a:pt x="2215" y="9008"/>
                  </a:cubicBezTo>
                  <a:cubicBezTo>
                    <a:pt x="2240" y="9065"/>
                    <a:pt x="2316" y="9179"/>
                    <a:pt x="2379" y="9274"/>
                  </a:cubicBezTo>
                  <a:cubicBezTo>
                    <a:pt x="2411" y="9362"/>
                    <a:pt x="2442" y="9457"/>
                    <a:pt x="2493" y="9571"/>
                  </a:cubicBezTo>
                  <a:cubicBezTo>
                    <a:pt x="2506" y="9615"/>
                    <a:pt x="2569" y="9792"/>
                    <a:pt x="2588" y="9830"/>
                  </a:cubicBezTo>
                  <a:cubicBezTo>
                    <a:pt x="2607" y="9887"/>
                    <a:pt x="2594" y="9887"/>
                    <a:pt x="2626" y="9919"/>
                  </a:cubicBezTo>
                  <a:lnTo>
                    <a:pt x="2626" y="9925"/>
                  </a:lnTo>
                  <a:cubicBezTo>
                    <a:pt x="2278" y="10305"/>
                    <a:pt x="2113" y="10811"/>
                    <a:pt x="2063" y="11317"/>
                  </a:cubicBezTo>
                  <a:cubicBezTo>
                    <a:pt x="2019" y="11678"/>
                    <a:pt x="2019" y="12064"/>
                    <a:pt x="2069" y="12431"/>
                  </a:cubicBezTo>
                  <a:cubicBezTo>
                    <a:pt x="1968" y="12754"/>
                    <a:pt x="1784" y="12785"/>
                    <a:pt x="1588" y="13260"/>
                  </a:cubicBezTo>
                  <a:cubicBezTo>
                    <a:pt x="1272" y="13975"/>
                    <a:pt x="1544" y="14291"/>
                    <a:pt x="1765" y="14462"/>
                  </a:cubicBezTo>
                  <a:cubicBezTo>
                    <a:pt x="1943" y="14614"/>
                    <a:pt x="2094" y="14677"/>
                    <a:pt x="2240" y="14741"/>
                  </a:cubicBezTo>
                  <a:cubicBezTo>
                    <a:pt x="2436" y="14817"/>
                    <a:pt x="2531" y="14873"/>
                    <a:pt x="2841" y="14924"/>
                  </a:cubicBezTo>
                  <a:lnTo>
                    <a:pt x="2904" y="14924"/>
                  </a:lnTo>
                  <a:cubicBezTo>
                    <a:pt x="2904" y="14924"/>
                    <a:pt x="2911" y="14930"/>
                    <a:pt x="2917" y="14930"/>
                  </a:cubicBezTo>
                  <a:lnTo>
                    <a:pt x="2936" y="14943"/>
                  </a:lnTo>
                  <a:cubicBezTo>
                    <a:pt x="2980" y="15019"/>
                    <a:pt x="3031" y="15089"/>
                    <a:pt x="3094" y="15152"/>
                  </a:cubicBezTo>
                  <a:cubicBezTo>
                    <a:pt x="3170" y="15222"/>
                    <a:pt x="3341" y="15354"/>
                    <a:pt x="3505" y="15437"/>
                  </a:cubicBezTo>
                  <a:cubicBezTo>
                    <a:pt x="2904" y="15937"/>
                    <a:pt x="2398" y="16544"/>
                    <a:pt x="1955" y="17183"/>
                  </a:cubicBezTo>
                  <a:cubicBezTo>
                    <a:pt x="1196" y="18246"/>
                    <a:pt x="557" y="19404"/>
                    <a:pt x="165" y="20657"/>
                  </a:cubicBezTo>
                  <a:cubicBezTo>
                    <a:pt x="32" y="21207"/>
                    <a:pt x="0" y="22011"/>
                    <a:pt x="127" y="22688"/>
                  </a:cubicBezTo>
                  <a:cubicBezTo>
                    <a:pt x="272" y="23232"/>
                    <a:pt x="607" y="23751"/>
                    <a:pt x="1101" y="24042"/>
                  </a:cubicBezTo>
                  <a:cubicBezTo>
                    <a:pt x="1350" y="24178"/>
                    <a:pt x="1630" y="24294"/>
                    <a:pt x="1917" y="24294"/>
                  </a:cubicBezTo>
                  <a:cubicBezTo>
                    <a:pt x="1951" y="24294"/>
                    <a:pt x="1985" y="24292"/>
                    <a:pt x="2019" y="24289"/>
                  </a:cubicBezTo>
                  <a:cubicBezTo>
                    <a:pt x="2037" y="24289"/>
                    <a:pt x="2088" y="24276"/>
                    <a:pt x="2139" y="24270"/>
                  </a:cubicBezTo>
                  <a:lnTo>
                    <a:pt x="2139" y="24270"/>
                  </a:lnTo>
                  <a:cubicBezTo>
                    <a:pt x="2126" y="24466"/>
                    <a:pt x="2145" y="24656"/>
                    <a:pt x="2196" y="24782"/>
                  </a:cubicBezTo>
                  <a:cubicBezTo>
                    <a:pt x="2221" y="24814"/>
                    <a:pt x="2240" y="24833"/>
                    <a:pt x="2246" y="24846"/>
                  </a:cubicBezTo>
                  <a:cubicBezTo>
                    <a:pt x="2278" y="24877"/>
                    <a:pt x="2322" y="24903"/>
                    <a:pt x="2373" y="24903"/>
                  </a:cubicBezTo>
                  <a:cubicBezTo>
                    <a:pt x="2506" y="24890"/>
                    <a:pt x="2506" y="24858"/>
                    <a:pt x="2569" y="24795"/>
                  </a:cubicBezTo>
                  <a:cubicBezTo>
                    <a:pt x="2601" y="24751"/>
                    <a:pt x="2607" y="24744"/>
                    <a:pt x="2626" y="24732"/>
                  </a:cubicBezTo>
                  <a:lnTo>
                    <a:pt x="2626" y="24732"/>
                  </a:lnTo>
                  <a:cubicBezTo>
                    <a:pt x="2480" y="25719"/>
                    <a:pt x="2461" y="26712"/>
                    <a:pt x="2442" y="27712"/>
                  </a:cubicBezTo>
                  <a:cubicBezTo>
                    <a:pt x="2398" y="28598"/>
                    <a:pt x="2385" y="29484"/>
                    <a:pt x="2411" y="30370"/>
                  </a:cubicBezTo>
                  <a:cubicBezTo>
                    <a:pt x="2411" y="30597"/>
                    <a:pt x="2411" y="30825"/>
                    <a:pt x="2417" y="31059"/>
                  </a:cubicBezTo>
                  <a:lnTo>
                    <a:pt x="2417" y="31110"/>
                  </a:lnTo>
                  <a:cubicBezTo>
                    <a:pt x="2430" y="31154"/>
                    <a:pt x="2442" y="31192"/>
                    <a:pt x="2474" y="31224"/>
                  </a:cubicBezTo>
                  <a:cubicBezTo>
                    <a:pt x="2506" y="31256"/>
                    <a:pt x="2537" y="31268"/>
                    <a:pt x="2575" y="31268"/>
                  </a:cubicBezTo>
                  <a:cubicBezTo>
                    <a:pt x="3018" y="31490"/>
                    <a:pt x="3512" y="31572"/>
                    <a:pt x="3993" y="31648"/>
                  </a:cubicBezTo>
                  <a:cubicBezTo>
                    <a:pt x="4043" y="32015"/>
                    <a:pt x="4018" y="32439"/>
                    <a:pt x="4031" y="32818"/>
                  </a:cubicBezTo>
                  <a:cubicBezTo>
                    <a:pt x="4050" y="33312"/>
                    <a:pt x="4151" y="34071"/>
                    <a:pt x="4145" y="34286"/>
                  </a:cubicBezTo>
                  <a:cubicBezTo>
                    <a:pt x="4138" y="34299"/>
                    <a:pt x="4138" y="34324"/>
                    <a:pt x="4132" y="34337"/>
                  </a:cubicBezTo>
                  <a:cubicBezTo>
                    <a:pt x="4119" y="34362"/>
                    <a:pt x="4113" y="34388"/>
                    <a:pt x="4107" y="34400"/>
                  </a:cubicBezTo>
                  <a:cubicBezTo>
                    <a:pt x="4094" y="34419"/>
                    <a:pt x="4088" y="34445"/>
                    <a:pt x="4075" y="34464"/>
                  </a:cubicBezTo>
                  <a:cubicBezTo>
                    <a:pt x="4075" y="34476"/>
                    <a:pt x="4062" y="34476"/>
                    <a:pt x="4062" y="34483"/>
                  </a:cubicBezTo>
                  <a:cubicBezTo>
                    <a:pt x="4050" y="34508"/>
                    <a:pt x="4018" y="34584"/>
                    <a:pt x="4012" y="34603"/>
                  </a:cubicBezTo>
                  <a:cubicBezTo>
                    <a:pt x="3993" y="34634"/>
                    <a:pt x="3974" y="34679"/>
                    <a:pt x="3974" y="34698"/>
                  </a:cubicBezTo>
                  <a:cubicBezTo>
                    <a:pt x="3961" y="34710"/>
                    <a:pt x="3961" y="34717"/>
                    <a:pt x="3961" y="34736"/>
                  </a:cubicBezTo>
                  <a:cubicBezTo>
                    <a:pt x="3961" y="34742"/>
                    <a:pt x="3948" y="34812"/>
                    <a:pt x="3955" y="34837"/>
                  </a:cubicBezTo>
                  <a:cubicBezTo>
                    <a:pt x="3955" y="34875"/>
                    <a:pt x="3961" y="34919"/>
                    <a:pt x="3980" y="34957"/>
                  </a:cubicBezTo>
                  <a:cubicBezTo>
                    <a:pt x="3816" y="34938"/>
                    <a:pt x="3632" y="34932"/>
                    <a:pt x="3474" y="34926"/>
                  </a:cubicBezTo>
                  <a:cubicBezTo>
                    <a:pt x="3413" y="34921"/>
                    <a:pt x="3351" y="34919"/>
                    <a:pt x="3288" y="34919"/>
                  </a:cubicBezTo>
                  <a:cubicBezTo>
                    <a:pt x="2469" y="34919"/>
                    <a:pt x="1554" y="35307"/>
                    <a:pt x="1348" y="36159"/>
                  </a:cubicBezTo>
                  <a:cubicBezTo>
                    <a:pt x="1139" y="37020"/>
                    <a:pt x="1715" y="37836"/>
                    <a:pt x="2588" y="37963"/>
                  </a:cubicBezTo>
                  <a:cubicBezTo>
                    <a:pt x="2787" y="37998"/>
                    <a:pt x="2992" y="38012"/>
                    <a:pt x="3200" y="38012"/>
                  </a:cubicBezTo>
                  <a:cubicBezTo>
                    <a:pt x="3767" y="38012"/>
                    <a:pt x="4352" y="37910"/>
                    <a:pt x="4866" y="37868"/>
                  </a:cubicBezTo>
                  <a:cubicBezTo>
                    <a:pt x="4949" y="37858"/>
                    <a:pt x="5047" y="37855"/>
                    <a:pt x="5156" y="37855"/>
                  </a:cubicBezTo>
                  <a:cubicBezTo>
                    <a:pt x="5450" y="37855"/>
                    <a:pt x="5820" y="37880"/>
                    <a:pt x="6180" y="37880"/>
                  </a:cubicBezTo>
                  <a:cubicBezTo>
                    <a:pt x="6395" y="37880"/>
                    <a:pt x="6606" y="37871"/>
                    <a:pt x="6796" y="37843"/>
                  </a:cubicBezTo>
                  <a:cubicBezTo>
                    <a:pt x="6916" y="37817"/>
                    <a:pt x="7030" y="37767"/>
                    <a:pt x="7119" y="37678"/>
                  </a:cubicBezTo>
                  <a:cubicBezTo>
                    <a:pt x="7245" y="37533"/>
                    <a:pt x="7296" y="37355"/>
                    <a:pt x="7315" y="37172"/>
                  </a:cubicBezTo>
                  <a:cubicBezTo>
                    <a:pt x="7346" y="36887"/>
                    <a:pt x="7359" y="36596"/>
                    <a:pt x="7277" y="36318"/>
                  </a:cubicBezTo>
                  <a:cubicBezTo>
                    <a:pt x="7277" y="36311"/>
                    <a:pt x="7277" y="36311"/>
                    <a:pt x="7270" y="36299"/>
                  </a:cubicBezTo>
                  <a:cubicBezTo>
                    <a:pt x="7270" y="36299"/>
                    <a:pt x="7270" y="36292"/>
                    <a:pt x="7264" y="36280"/>
                  </a:cubicBezTo>
                  <a:cubicBezTo>
                    <a:pt x="7245" y="36254"/>
                    <a:pt x="7239" y="36216"/>
                    <a:pt x="7220" y="36185"/>
                  </a:cubicBezTo>
                  <a:cubicBezTo>
                    <a:pt x="7232" y="36172"/>
                    <a:pt x="7245" y="36172"/>
                    <a:pt x="7251" y="36166"/>
                  </a:cubicBezTo>
                  <a:cubicBezTo>
                    <a:pt x="7517" y="36033"/>
                    <a:pt x="7663" y="35742"/>
                    <a:pt x="7675" y="35457"/>
                  </a:cubicBezTo>
                  <a:cubicBezTo>
                    <a:pt x="7688" y="35343"/>
                    <a:pt x="7429" y="34704"/>
                    <a:pt x="7422" y="34432"/>
                  </a:cubicBezTo>
                  <a:cubicBezTo>
                    <a:pt x="7372" y="33989"/>
                    <a:pt x="7315" y="33888"/>
                    <a:pt x="7302" y="33192"/>
                  </a:cubicBezTo>
                  <a:cubicBezTo>
                    <a:pt x="7315" y="32806"/>
                    <a:pt x="7302" y="32420"/>
                    <a:pt x="7302" y="32021"/>
                  </a:cubicBezTo>
                  <a:cubicBezTo>
                    <a:pt x="7296" y="31958"/>
                    <a:pt x="7302" y="31882"/>
                    <a:pt x="7296" y="31806"/>
                  </a:cubicBezTo>
                  <a:cubicBezTo>
                    <a:pt x="7650" y="31800"/>
                    <a:pt x="8011" y="31787"/>
                    <a:pt x="8371" y="31768"/>
                  </a:cubicBezTo>
                  <a:cubicBezTo>
                    <a:pt x="8466" y="31768"/>
                    <a:pt x="8561" y="31762"/>
                    <a:pt x="8662" y="31755"/>
                  </a:cubicBezTo>
                  <a:cubicBezTo>
                    <a:pt x="8726" y="32799"/>
                    <a:pt x="8972" y="34109"/>
                    <a:pt x="9055" y="34767"/>
                  </a:cubicBezTo>
                  <a:cubicBezTo>
                    <a:pt x="9023" y="34938"/>
                    <a:pt x="8960" y="35109"/>
                    <a:pt x="8941" y="35286"/>
                  </a:cubicBezTo>
                  <a:cubicBezTo>
                    <a:pt x="8928" y="35495"/>
                    <a:pt x="8953" y="35628"/>
                    <a:pt x="8953" y="35653"/>
                  </a:cubicBezTo>
                  <a:cubicBezTo>
                    <a:pt x="8960" y="35716"/>
                    <a:pt x="8960" y="35786"/>
                    <a:pt x="8991" y="35849"/>
                  </a:cubicBezTo>
                  <a:cubicBezTo>
                    <a:pt x="8441" y="36375"/>
                    <a:pt x="8036" y="37216"/>
                    <a:pt x="8466" y="37912"/>
                  </a:cubicBezTo>
                  <a:cubicBezTo>
                    <a:pt x="8693" y="38281"/>
                    <a:pt x="9126" y="38422"/>
                    <a:pt x="9546" y="38422"/>
                  </a:cubicBezTo>
                  <a:cubicBezTo>
                    <a:pt x="9630" y="38422"/>
                    <a:pt x="9714" y="38416"/>
                    <a:pt x="9795" y="38406"/>
                  </a:cubicBezTo>
                  <a:cubicBezTo>
                    <a:pt x="10219" y="38368"/>
                    <a:pt x="10649" y="38349"/>
                    <a:pt x="11080" y="38342"/>
                  </a:cubicBezTo>
                  <a:cubicBezTo>
                    <a:pt x="11649" y="38317"/>
                    <a:pt x="12054" y="38342"/>
                    <a:pt x="12522" y="38210"/>
                  </a:cubicBezTo>
                  <a:lnTo>
                    <a:pt x="12522" y="38210"/>
                  </a:lnTo>
                  <a:cubicBezTo>
                    <a:pt x="12516" y="38216"/>
                    <a:pt x="12503" y="38216"/>
                    <a:pt x="12516" y="38216"/>
                  </a:cubicBezTo>
                  <a:cubicBezTo>
                    <a:pt x="12529" y="38210"/>
                    <a:pt x="12548" y="38210"/>
                    <a:pt x="12560" y="38197"/>
                  </a:cubicBezTo>
                  <a:cubicBezTo>
                    <a:pt x="12579" y="38191"/>
                    <a:pt x="12598" y="38184"/>
                    <a:pt x="12617" y="38178"/>
                  </a:cubicBezTo>
                  <a:cubicBezTo>
                    <a:pt x="12990" y="38083"/>
                    <a:pt x="13161" y="37944"/>
                    <a:pt x="13225" y="37526"/>
                  </a:cubicBezTo>
                  <a:cubicBezTo>
                    <a:pt x="13263" y="36919"/>
                    <a:pt x="13066" y="36096"/>
                    <a:pt x="12706" y="35837"/>
                  </a:cubicBezTo>
                  <a:cubicBezTo>
                    <a:pt x="12718" y="35811"/>
                    <a:pt x="12725" y="35786"/>
                    <a:pt x="12737" y="35754"/>
                  </a:cubicBezTo>
                  <a:cubicBezTo>
                    <a:pt x="12737" y="35742"/>
                    <a:pt x="12744" y="35710"/>
                    <a:pt x="12744" y="35691"/>
                  </a:cubicBezTo>
                  <a:lnTo>
                    <a:pt x="12744" y="35685"/>
                  </a:lnTo>
                  <a:cubicBezTo>
                    <a:pt x="12750" y="35660"/>
                    <a:pt x="12737" y="35539"/>
                    <a:pt x="12737" y="35495"/>
                  </a:cubicBezTo>
                  <a:cubicBezTo>
                    <a:pt x="12718" y="35337"/>
                    <a:pt x="12674" y="35185"/>
                    <a:pt x="12623" y="35033"/>
                  </a:cubicBezTo>
                  <a:cubicBezTo>
                    <a:pt x="12586" y="34907"/>
                    <a:pt x="12554" y="34761"/>
                    <a:pt x="12491" y="34546"/>
                  </a:cubicBezTo>
                  <a:cubicBezTo>
                    <a:pt x="12453" y="34331"/>
                    <a:pt x="12440" y="33749"/>
                    <a:pt x="12402" y="33356"/>
                  </a:cubicBezTo>
                  <a:cubicBezTo>
                    <a:pt x="12345" y="32622"/>
                    <a:pt x="12332" y="31895"/>
                    <a:pt x="12332" y="31161"/>
                  </a:cubicBezTo>
                  <a:cubicBezTo>
                    <a:pt x="12611" y="31047"/>
                    <a:pt x="12883" y="30920"/>
                    <a:pt x="13149" y="30775"/>
                  </a:cubicBezTo>
                  <a:cubicBezTo>
                    <a:pt x="13187" y="30749"/>
                    <a:pt x="13212" y="30724"/>
                    <a:pt x="13225" y="30686"/>
                  </a:cubicBezTo>
                  <a:cubicBezTo>
                    <a:pt x="13345" y="30686"/>
                    <a:pt x="13452" y="30585"/>
                    <a:pt x="13414" y="30427"/>
                  </a:cubicBezTo>
                  <a:cubicBezTo>
                    <a:pt x="13199" y="29351"/>
                    <a:pt x="13073" y="28250"/>
                    <a:pt x="12839" y="27174"/>
                  </a:cubicBezTo>
                  <a:cubicBezTo>
                    <a:pt x="12870" y="27168"/>
                    <a:pt x="12896" y="27168"/>
                    <a:pt x="12927" y="27155"/>
                  </a:cubicBezTo>
                  <a:cubicBezTo>
                    <a:pt x="13199" y="27111"/>
                    <a:pt x="13282" y="27117"/>
                    <a:pt x="13604" y="27060"/>
                  </a:cubicBezTo>
                  <a:cubicBezTo>
                    <a:pt x="14389" y="26934"/>
                    <a:pt x="15022" y="26345"/>
                    <a:pt x="15281" y="25605"/>
                  </a:cubicBezTo>
                  <a:cubicBezTo>
                    <a:pt x="15458" y="25099"/>
                    <a:pt x="15433" y="24548"/>
                    <a:pt x="15382" y="24023"/>
                  </a:cubicBezTo>
                  <a:cubicBezTo>
                    <a:pt x="15382" y="24017"/>
                    <a:pt x="15376" y="24017"/>
                    <a:pt x="15376" y="24011"/>
                  </a:cubicBezTo>
                  <a:cubicBezTo>
                    <a:pt x="15528" y="23757"/>
                    <a:pt x="15635" y="23479"/>
                    <a:pt x="15724" y="23201"/>
                  </a:cubicBezTo>
                  <a:cubicBezTo>
                    <a:pt x="15888" y="22599"/>
                    <a:pt x="15882" y="22251"/>
                    <a:pt x="15952" y="21764"/>
                  </a:cubicBezTo>
                  <a:cubicBezTo>
                    <a:pt x="15996" y="21517"/>
                    <a:pt x="16097" y="20840"/>
                    <a:pt x="16192" y="20378"/>
                  </a:cubicBezTo>
                  <a:cubicBezTo>
                    <a:pt x="16262" y="20068"/>
                    <a:pt x="16325" y="19910"/>
                    <a:pt x="16350" y="19657"/>
                  </a:cubicBezTo>
                  <a:cubicBezTo>
                    <a:pt x="16350" y="19594"/>
                    <a:pt x="16344" y="19518"/>
                    <a:pt x="16319" y="19448"/>
                  </a:cubicBezTo>
                  <a:cubicBezTo>
                    <a:pt x="16641" y="19265"/>
                    <a:pt x="16901" y="18961"/>
                    <a:pt x="17008" y="18600"/>
                  </a:cubicBezTo>
                  <a:cubicBezTo>
                    <a:pt x="17167" y="18151"/>
                    <a:pt x="17116" y="17550"/>
                    <a:pt x="17198" y="17183"/>
                  </a:cubicBezTo>
                  <a:cubicBezTo>
                    <a:pt x="17205" y="17177"/>
                    <a:pt x="17205" y="17170"/>
                    <a:pt x="17211" y="17170"/>
                  </a:cubicBezTo>
                  <a:lnTo>
                    <a:pt x="17211" y="17170"/>
                  </a:lnTo>
                  <a:cubicBezTo>
                    <a:pt x="17209" y="17174"/>
                    <a:pt x="17207" y="17178"/>
                    <a:pt x="17205" y="17183"/>
                  </a:cubicBezTo>
                  <a:cubicBezTo>
                    <a:pt x="17211" y="17177"/>
                    <a:pt x="17217" y="17170"/>
                    <a:pt x="17217" y="17158"/>
                  </a:cubicBezTo>
                  <a:cubicBezTo>
                    <a:pt x="17489" y="16671"/>
                    <a:pt x="17945" y="16240"/>
                    <a:pt x="18002" y="15664"/>
                  </a:cubicBezTo>
                  <a:cubicBezTo>
                    <a:pt x="18002" y="15487"/>
                    <a:pt x="17996" y="15285"/>
                    <a:pt x="17850" y="15158"/>
                  </a:cubicBezTo>
                  <a:cubicBezTo>
                    <a:pt x="17778" y="15102"/>
                    <a:pt x="17706" y="15078"/>
                    <a:pt x="17634" y="15078"/>
                  </a:cubicBezTo>
                  <a:cubicBezTo>
                    <a:pt x="17252" y="15078"/>
                    <a:pt x="16882" y="15765"/>
                    <a:pt x="16610" y="16000"/>
                  </a:cubicBezTo>
                  <a:cubicBezTo>
                    <a:pt x="16615" y="15973"/>
                    <a:pt x="16625" y="15938"/>
                    <a:pt x="16621" y="15938"/>
                  </a:cubicBezTo>
                  <a:lnTo>
                    <a:pt x="16621" y="15938"/>
                  </a:lnTo>
                  <a:cubicBezTo>
                    <a:pt x="16620" y="15938"/>
                    <a:pt x="16618" y="15940"/>
                    <a:pt x="16616" y="15943"/>
                  </a:cubicBezTo>
                  <a:cubicBezTo>
                    <a:pt x="16635" y="15911"/>
                    <a:pt x="16635" y="15880"/>
                    <a:pt x="16648" y="15848"/>
                  </a:cubicBezTo>
                  <a:cubicBezTo>
                    <a:pt x="16793" y="15418"/>
                    <a:pt x="16945" y="15158"/>
                    <a:pt x="16977" y="14677"/>
                  </a:cubicBezTo>
                  <a:cubicBezTo>
                    <a:pt x="17003" y="14383"/>
                    <a:pt x="16788" y="14062"/>
                    <a:pt x="16511" y="14062"/>
                  </a:cubicBezTo>
                  <a:cubicBezTo>
                    <a:pt x="16449" y="14062"/>
                    <a:pt x="16385" y="14078"/>
                    <a:pt x="16319" y="14114"/>
                  </a:cubicBezTo>
                  <a:cubicBezTo>
                    <a:pt x="16274" y="14000"/>
                    <a:pt x="16211" y="13912"/>
                    <a:pt x="16104" y="13874"/>
                  </a:cubicBezTo>
                  <a:cubicBezTo>
                    <a:pt x="16073" y="13869"/>
                    <a:pt x="16044" y="13866"/>
                    <a:pt x="16016" y="13866"/>
                  </a:cubicBezTo>
                  <a:cubicBezTo>
                    <a:pt x="15519" y="13866"/>
                    <a:pt x="15443" y="14627"/>
                    <a:pt x="15395" y="14855"/>
                  </a:cubicBezTo>
                  <a:cubicBezTo>
                    <a:pt x="15344" y="15114"/>
                    <a:pt x="15281" y="15456"/>
                    <a:pt x="15205" y="15683"/>
                  </a:cubicBezTo>
                  <a:cubicBezTo>
                    <a:pt x="15237" y="15361"/>
                    <a:pt x="15281" y="14772"/>
                    <a:pt x="15211" y="14386"/>
                  </a:cubicBezTo>
                  <a:cubicBezTo>
                    <a:pt x="15192" y="14291"/>
                    <a:pt x="15167" y="14209"/>
                    <a:pt x="15136" y="14139"/>
                  </a:cubicBezTo>
                  <a:cubicBezTo>
                    <a:pt x="15256" y="14095"/>
                    <a:pt x="15370" y="14007"/>
                    <a:pt x="15465" y="13937"/>
                  </a:cubicBezTo>
                  <a:cubicBezTo>
                    <a:pt x="15730" y="13697"/>
                    <a:pt x="15794" y="13538"/>
                    <a:pt x="15971" y="13216"/>
                  </a:cubicBezTo>
                  <a:cubicBezTo>
                    <a:pt x="15983" y="13209"/>
                    <a:pt x="15996" y="13190"/>
                    <a:pt x="16009" y="13184"/>
                  </a:cubicBezTo>
                  <a:cubicBezTo>
                    <a:pt x="16015" y="13178"/>
                    <a:pt x="16021" y="13178"/>
                    <a:pt x="16034" y="13165"/>
                  </a:cubicBezTo>
                  <a:cubicBezTo>
                    <a:pt x="16395" y="13159"/>
                    <a:pt x="16787" y="13083"/>
                    <a:pt x="17046" y="12817"/>
                  </a:cubicBezTo>
                  <a:cubicBezTo>
                    <a:pt x="17426" y="12469"/>
                    <a:pt x="17363" y="12039"/>
                    <a:pt x="17078" y="11583"/>
                  </a:cubicBezTo>
                  <a:cubicBezTo>
                    <a:pt x="16857" y="11229"/>
                    <a:pt x="16762" y="11090"/>
                    <a:pt x="16673" y="10723"/>
                  </a:cubicBezTo>
                  <a:cubicBezTo>
                    <a:pt x="16515" y="10204"/>
                    <a:pt x="16585" y="9609"/>
                    <a:pt x="16585" y="8970"/>
                  </a:cubicBezTo>
                  <a:cubicBezTo>
                    <a:pt x="16604" y="7901"/>
                    <a:pt x="16572" y="6825"/>
                    <a:pt x="16363" y="5781"/>
                  </a:cubicBezTo>
                  <a:cubicBezTo>
                    <a:pt x="16123" y="4699"/>
                    <a:pt x="15718" y="3629"/>
                    <a:pt x="15085" y="2712"/>
                  </a:cubicBezTo>
                  <a:cubicBezTo>
                    <a:pt x="14731" y="2155"/>
                    <a:pt x="13857" y="1548"/>
                    <a:pt x="13535" y="1459"/>
                  </a:cubicBezTo>
                  <a:cubicBezTo>
                    <a:pt x="13351" y="1389"/>
                    <a:pt x="13161" y="1351"/>
                    <a:pt x="12971" y="1320"/>
                  </a:cubicBezTo>
                  <a:cubicBezTo>
                    <a:pt x="12927" y="1314"/>
                    <a:pt x="12896" y="1301"/>
                    <a:pt x="12864" y="1301"/>
                  </a:cubicBezTo>
                  <a:cubicBezTo>
                    <a:pt x="12623" y="1060"/>
                    <a:pt x="12301" y="940"/>
                    <a:pt x="11997" y="807"/>
                  </a:cubicBezTo>
                  <a:cubicBezTo>
                    <a:pt x="11421" y="542"/>
                    <a:pt x="10820" y="333"/>
                    <a:pt x="10194" y="206"/>
                  </a:cubicBezTo>
                  <a:cubicBezTo>
                    <a:pt x="9649" y="65"/>
                    <a:pt x="9096" y="0"/>
                    <a:pt x="8544" y="0"/>
                  </a:cubicBezTo>
                  <a:close/>
                </a:path>
              </a:pathLst>
            </a:custGeom>
            <a:solidFill>
              <a:srgbClr val="919AB7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13" name="Google Shape;213;p40"/>
            <p:cNvGrpSpPr/>
            <p:nvPr/>
          </p:nvGrpSpPr>
          <p:grpSpPr>
            <a:xfrm>
              <a:off x="716935" y="449724"/>
              <a:ext cx="1284496" cy="2740673"/>
              <a:chOff x="-191250" y="978025"/>
              <a:chExt cx="981806" cy="2094835"/>
            </a:xfrm>
          </p:grpSpPr>
          <p:sp>
            <p:nvSpPr>
              <p:cNvPr id="214" name="Google Shape;214;p40"/>
              <p:cNvSpPr/>
              <p:nvPr/>
            </p:nvSpPr>
            <p:spPr>
              <a:xfrm>
                <a:off x="-109854" y="1935917"/>
                <a:ext cx="160445" cy="25089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4602" extrusionOk="0">
                    <a:moveTo>
                      <a:pt x="2365" y="1"/>
                    </a:moveTo>
                    <a:cubicBezTo>
                      <a:pt x="2164" y="1"/>
                      <a:pt x="1957" y="28"/>
                      <a:pt x="1740" y="96"/>
                    </a:cubicBezTo>
                    <a:cubicBezTo>
                      <a:pt x="1589" y="128"/>
                      <a:pt x="1361" y="438"/>
                      <a:pt x="1158" y="761"/>
                    </a:cubicBezTo>
                    <a:cubicBezTo>
                      <a:pt x="968" y="1058"/>
                      <a:pt x="779" y="1349"/>
                      <a:pt x="595" y="1647"/>
                    </a:cubicBezTo>
                    <a:cubicBezTo>
                      <a:pt x="589" y="1697"/>
                      <a:pt x="570" y="1735"/>
                      <a:pt x="526" y="1767"/>
                    </a:cubicBezTo>
                    <a:cubicBezTo>
                      <a:pt x="399" y="1988"/>
                      <a:pt x="272" y="2210"/>
                      <a:pt x="152" y="2438"/>
                    </a:cubicBezTo>
                    <a:cubicBezTo>
                      <a:pt x="146" y="2457"/>
                      <a:pt x="127" y="2469"/>
                      <a:pt x="121" y="2482"/>
                    </a:cubicBezTo>
                    <a:cubicBezTo>
                      <a:pt x="121" y="2488"/>
                      <a:pt x="114" y="2495"/>
                      <a:pt x="114" y="2501"/>
                    </a:cubicBezTo>
                    <a:cubicBezTo>
                      <a:pt x="70" y="2640"/>
                      <a:pt x="57" y="2748"/>
                      <a:pt x="51" y="2798"/>
                    </a:cubicBezTo>
                    <a:cubicBezTo>
                      <a:pt x="0" y="3304"/>
                      <a:pt x="102" y="3671"/>
                      <a:pt x="348" y="4013"/>
                    </a:cubicBezTo>
                    <a:cubicBezTo>
                      <a:pt x="443" y="4140"/>
                      <a:pt x="557" y="4266"/>
                      <a:pt x="690" y="4386"/>
                    </a:cubicBezTo>
                    <a:cubicBezTo>
                      <a:pt x="696" y="4393"/>
                      <a:pt x="703" y="4393"/>
                      <a:pt x="715" y="4399"/>
                    </a:cubicBezTo>
                    <a:lnTo>
                      <a:pt x="722" y="4399"/>
                    </a:lnTo>
                    <a:lnTo>
                      <a:pt x="728" y="4412"/>
                    </a:lnTo>
                    <a:cubicBezTo>
                      <a:pt x="734" y="4412"/>
                      <a:pt x="734" y="4418"/>
                      <a:pt x="747" y="4424"/>
                    </a:cubicBezTo>
                    <a:cubicBezTo>
                      <a:pt x="753" y="4431"/>
                      <a:pt x="766" y="4443"/>
                      <a:pt x="779" y="4450"/>
                    </a:cubicBezTo>
                    <a:cubicBezTo>
                      <a:pt x="848" y="4481"/>
                      <a:pt x="886" y="4545"/>
                      <a:pt x="892" y="4602"/>
                    </a:cubicBezTo>
                    <a:cubicBezTo>
                      <a:pt x="926" y="4587"/>
                      <a:pt x="962" y="4580"/>
                      <a:pt x="1000" y="4580"/>
                    </a:cubicBezTo>
                    <a:cubicBezTo>
                      <a:pt x="1013" y="4580"/>
                      <a:pt x="1025" y="4581"/>
                      <a:pt x="1038" y="4583"/>
                    </a:cubicBezTo>
                    <a:cubicBezTo>
                      <a:pt x="1090" y="4583"/>
                      <a:pt x="1123" y="4583"/>
                      <a:pt x="1145" y="4583"/>
                    </a:cubicBezTo>
                    <a:cubicBezTo>
                      <a:pt x="1200" y="4583"/>
                      <a:pt x="1191" y="4580"/>
                      <a:pt x="1272" y="4557"/>
                    </a:cubicBezTo>
                    <a:cubicBezTo>
                      <a:pt x="1329" y="4538"/>
                      <a:pt x="1399" y="4545"/>
                      <a:pt x="1525" y="4399"/>
                    </a:cubicBezTo>
                    <a:cubicBezTo>
                      <a:pt x="1614" y="4292"/>
                      <a:pt x="1639" y="4260"/>
                      <a:pt x="1683" y="4146"/>
                    </a:cubicBezTo>
                    <a:cubicBezTo>
                      <a:pt x="1696" y="4114"/>
                      <a:pt x="1709" y="4083"/>
                      <a:pt x="1728" y="4051"/>
                    </a:cubicBezTo>
                    <a:cubicBezTo>
                      <a:pt x="1787" y="3956"/>
                      <a:pt x="1891" y="3911"/>
                      <a:pt x="1998" y="3911"/>
                    </a:cubicBezTo>
                    <a:cubicBezTo>
                      <a:pt x="2005" y="3911"/>
                      <a:pt x="2012" y="3912"/>
                      <a:pt x="2019" y="3912"/>
                    </a:cubicBezTo>
                    <a:cubicBezTo>
                      <a:pt x="2240" y="3906"/>
                      <a:pt x="2285" y="3912"/>
                      <a:pt x="2411" y="3874"/>
                    </a:cubicBezTo>
                    <a:cubicBezTo>
                      <a:pt x="2424" y="3874"/>
                      <a:pt x="2424" y="3874"/>
                      <a:pt x="2424" y="3861"/>
                    </a:cubicBezTo>
                    <a:cubicBezTo>
                      <a:pt x="2436" y="3855"/>
                      <a:pt x="2455" y="3849"/>
                      <a:pt x="2462" y="3842"/>
                    </a:cubicBezTo>
                    <a:lnTo>
                      <a:pt x="2506" y="3792"/>
                    </a:lnTo>
                    <a:lnTo>
                      <a:pt x="2531" y="3747"/>
                    </a:lnTo>
                    <a:cubicBezTo>
                      <a:pt x="2588" y="3621"/>
                      <a:pt x="2538" y="3191"/>
                      <a:pt x="2519" y="3178"/>
                    </a:cubicBezTo>
                    <a:cubicBezTo>
                      <a:pt x="2497" y="3125"/>
                      <a:pt x="2450" y="3103"/>
                      <a:pt x="2282" y="3103"/>
                    </a:cubicBezTo>
                    <a:cubicBezTo>
                      <a:pt x="2209" y="3103"/>
                      <a:pt x="2114" y="3107"/>
                      <a:pt x="1987" y="3115"/>
                    </a:cubicBezTo>
                    <a:cubicBezTo>
                      <a:pt x="1985" y="3115"/>
                      <a:pt x="1982" y="3115"/>
                      <a:pt x="1980" y="3115"/>
                    </a:cubicBezTo>
                    <a:cubicBezTo>
                      <a:pt x="1865" y="3115"/>
                      <a:pt x="1805" y="2961"/>
                      <a:pt x="1892" y="2881"/>
                    </a:cubicBezTo>
                    <a:cubicBezTo>
                      <a:pt x="2012" y="2798"/>
                      <a:pt x="2253" y="2843"/>
                      <a:pt x="2405" y="2811"/>
                    </a:cubicBezTo>
                    <a:cubicBezTo>
                      <a:pt x="2430" y="2808"/>
                      <a:pt x="2454" y="2806"/>
                      <a:pt x="2478" y="2806"/>
                    </a:cubicBezTo>
                    <a:cubicBezTo>
                      <a:pt x="2501" y="2806"/>
                      <a:pt x="2525" y="2808"/>
                      <a:pt x="2550" y="2811"/>
                    </a:cubicBezTo>
                    <a:lnTo>
                      <a:pt x="2576" y="2767"/>
                    </a:lnTo>
                    <a:cubicBezTo>
                      <a:pt x="2626" y="2640"/>
                      <a:pt x="2658" y="2343"/>
                      <a:pt x="2614" y="2298"/>
                    </a:cubicBezTo>
                    <a:lnTo>
                      <a:pt x="2607" y="2292"/>
                    </a:lnTo>
                    <a:cubicBezTo>
                      <a:pt x="2536" y="2248"/>
                      <a:pt x="2350" y="2214"/>
                      <a:pt x="2124" y="2214"/>
                    </a:cubicBezTo>
                    <a:cubicBezTo>
                      <a:pt x="2090" y="2214"/>
                      <a:pt x="2055" y="2214"/>
                      <a:pt x="2019" y="2216"/>
                    </a:cubicBezTo>
                    <a:cubicBezTo>
                      <a:pt x="1956" y="2229"/>
                      <a:pt x="1886" y="2229"/>
                      <a:pt x="1823" y="2241"/>
                    </a:cubicBezTo>
                    <a:cubicBezTo>
                      <a:pt x="1820" y="2242"/>
                      <a:pt x="1818" y="2242"/>
                      <a:pt x="1816" y="2242"/>
                    </a:cubicBezTo>
                    <a:cubicBezTo>
                      <a:pt x="1675" y="2242"/>
                      <a:pt x="1609" y="2044"/>
                      <a:pt x="1728" y="1963"/>
                    </a:cubicBezTo>
                    <a:cubicBezTo>
                      <a:pt x="1848" y="1912"/>
                      <a:pt x="1993" y="1893"/>
                      <a:pt x="2139" y="1887"/>
                    </a:cubicBezTo>
                    <a:cubicBezTo>
                      <a:pt x="2183" y="1881"/>
                      <a:pt x="2234" y="1881"/>
                      <a:pt x="2272" y="1868"/>
                    </a:cubicBezTo>
                    <a:cubicBezTo>
                      <a:pt x="2319" y="1865"/>
                      <a:pt x="2367" y="1863"/>
                      <a:pt x="2414" y="1863"/>
                    </a:cubicBezTo>
                    <a:cubicBezTo>
                      <a:pt x="2462" y="1863"/>
                      <a:pt x="2509" y="1865"/>
                      <a:pt x="2557" y="1868"/>
                    </a:cubicBezTo>
                    <a:cubicBezTo>
                      <a:pt x="2563" y="1836"/>
                      <a:pt x="2595" y="1805"/>
                      <a:pt x="2614" y="1780"/>
                    </a:cubicBezTo>
                    <a:cubicBezTo>
                      <a:pt x="2620" y="1780"/>
                      <a:pt x="2620" y="1773"/>
                      <a:pt x="2620" y="1773"/>
                    </a:cubicBezTo>
                    <a:cubicBezTo>
                      <a:pt x="2626" y="1767"/>
                      <a:pt x="2645" y="1761"/>
                      <a:pt x="2645" y="1761"/>
                    </a:cubicBezTo>
                    <a:cubicBezTo>
                      <a:pt x="2658" y="1742"/>
                      <a:pt x="2683" y="1729"/>
                      <a:pt x="2696" y="1710"/>
                    </a:cubicBezTo>
                    <a:cubicBezTo>
                      <a:pt x="2778" y="1634"/>
                      <a:pt x="2784" y="1577"/>
                      <a:pt x="2810" y="1520"/>
                    </a:cubicBezTo>
                    <a:cubicBezTo>
                      <a:pt x="2822" y="1495"/>
                      <a:pt x="2841" y="1425"/>
                      <a:pt x="2848" y="1394"/>
                    </a:cubicBezTo>
                    <a:cubicBezTo>
                      <a:pt x="2854" y="1292"/>
                      <a:pt x="2848" y="1191"/>
                      <a:pt x="2841" y="1083"/>
                    </a:cubicBezTo>
                    <a:cubicBezTo>
                      <a:pt x="2841" y="1071"/>
                      <a:pt x="2835" y="1065"/>
                      <a:pt x="2835" y="1046"/>
                    </a:cubicBezTo>
                    <a:cubicBezTo>
                      <a:pt x="2810" y="1039"/>
                      <a:pt x="2778" y="1014"/>
                      <a:pt x="2759" y="1008"/>
                    </a:cubicBezTo>
                    <a:cubicBezTo>
                      <a:pt x="2715" y="989"/>
                      <a:pt x="2671" y="970"/>
                      <a:pt x="2614" y="957"/>
                    </a:cubicBezTo>
                    <a:cubicBezTo>
                      <a:pt x="2550" y="944"/>
                      <a:pt x="2443" y="925"/>
                      <a:pt x="2304" y="919"/>
                    </a:cubicBezTo>
                    <a:cubicBezTo>
                      <a:pt x="2268" y="917"/>
                      <a:pt x="2232" y="916"/>
                      <a:pt x="2195" y="916"/>
                    </a:cubicBezTo>
                    <a:cubicBezTo>
                      <a:pt x="2104" y="916"/>
                      <a:pt x="2008" y="921"/>
                      <a:pt x="1905" y="925"/>
                    </a:cubicBezTo>
                    <a:cubicBezTo>
                      <a:pt x="1791" y="925"/>
                      <a:pt x="1728" y="780"/>
                      <a:pt x="1810" y="698"/>
                    </a:cubicBezTo>
                    <a:cubicBezTo>
                      <a:pt x="1892" y="628"/>
                      <a:pt x="2019" y="660"/>
                      <a:pt x="2114" y="641"/>
                    </a:cubicBezTo>
                    <a:cubicBezTo>
                      <a:pt x="2183" y="641"/>
                      <a:pt x="2259" y="634"/>
                      <a:pt x="2335" y="628"/>
                    </a:cubicBezTo>
                    <a:cubicBezTo>
                      <a:pt x="2424" y="618"/>
                      <a:pt x="2511" y="612"/>
                      <a:pt x="2595" y="612"/>
                    </a:cubicBezTo>
                    <a:cubicBezTo>
                      <a:pt x="2680" y="612"/>
                      <a:pt x="2762" y="618"/>
                      <a:pt x="2841" y="634"/>
                    </a:cubicBezTo>
                    <a:cubicBezTo>
                      <a:pt x="2860" y="609"/>
                      <a:pt x="2873" y="590"/>
                      <a:pt x="2879" y="558"/>
                    </a:cubicBezTo>
                    <a:cubicBezTo>
                      <a:pt x="2879" y="558"/>
                      <a:pt x="2879" y="546"/>
                      <a:pt x="2892" y="546"/>
                    </a:cubicBezTo>
                    <a:cubicBezTo>
                      <a:pt x="2936" y="375"/>
                      <a:pt x="2930" y="470"/>
                      <a:pt x="2930" y="318"/>
                    </a:cubicBezTo>
                    <a:lnTo>
                      <a:pt x="2930" y="318"/>
                    </a:lnTo>
                    <a:cubicBezTo>
                      <a:pt x="2936" y="324"/>
                      <a:pt x="2939" y="327"/>
                      <a:pt x="2941" y="327"/>
                    </a:cubicBezTo>
                    <a:cubicBezTo>
                      <a:pt x="2943" y="327"/>
                      <a:pt x="2943" y="324"/>
                      <a:pt x="2943" y="318"/>
                    </a:cubicBezTo>
                    <a:cubicBezTo>
                      <a:pt x="2936" y="299"/>
                      <a:pt x="2930" y="255"/>
                      <a:pt x="2917" y="236"/>
                    </a:cubicBezTo>
                    <a:cubicBezTo>
                      <a:pt x="2911" y="217"/>
                      <a:pt x="2905" y="191"/>
                      <a:pt x="2898" y="179"/>
                    </a:cubicBezTo>
                    <a:cubicBezTo>
                      <a:pt x="2886" y="166"/>
                      <a:pt x="2886" y="160"/>
                      <a:pt x="2879" y="160"/>
                    </a:cubicBezTo>
                    <a:cubicBezTo>
                      <a:pt x="2803" y="65"/>
                      <a:pt x="2740" y="39"/>
                      <a:pt x="2740" y="39"/>
                    </a:cubicBezTo>
                    <a:cubicBezTo>
                      <a:pt x="2633" y="20"/>
                      <a:pt x="2531" y="1"/>
                      <a:pt x="2430" y="1"/>
                    </a:cubicBezTo>
                    <a:cubicBezTo>
                      <a:pt x="2409" y="1"/>
                      <a:pt x="2387" y="1"/>
                      <a:pt x="2365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215;p40"/>
              <p:cNvSpPr/>
              <p:nvPr/>
            </p:nvSpPr>
            <p:spPr>
              <a:xfrm>
                <a:off x="-103639" y="1680334"/>
                <a:ext cx="133513" cy="122174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241" extrusionOk="0">
                    <a:moveTo>
                      <a:pt x="589" y="1"/>
                    </a:moveTo>
                    <a:cubicBezTo>
                      <a:pt x="570" y="39"/>
                      <a:pt x="544" y="89"/>
                      <a:pt x="519" y="146"/>
                    </a:cubicBezTo>
                    <a:cubicBezTo>
                      <a:pt x="190" y="747"/>
                      <a:pt x="0" y="1361"/>
                      <a:pt x="696" y="1538"/>
                    </a:cubicBezTo>
                    <a:cubicBezTo>
                      <a:pt x="867" y="1570"/>
                      <a:pt x="968" y="1570"/>
                      <a:pt x="1171" y="1589"/>
                    </a:cubicBezTo>
                    <a:cubicBezTo>
                      <a:pt x="1183" y="1589"/>
                      <a:pt x="1209" y="1602"/>
                      <a:pt x="1221" y="1602"/>
                    </a:cubicBezTo>
                    <a:cubicBezTo>
                      <a:pt x="1234" y="1602"/>
                      <a:pt x="1240" y="1602"/>
                      <a:pt x="1259" y="1608"/>
                    </a:cubicBezTo>
                    <a:lnTo>
                      <a:pt x="1266" y="1608"/>
                    </a:lnTo>
                    <a:cubicBezTo>
                      <a:pt x="1278" y="1608"/>
                      <a:pt x="1304" y="1614"/>
                      <a:pt x="1310" y="1621"/>
                    </a:cubicBezTo>
                    <a:cubicBezTo>
                      <a:pt x="1348" y="1633"/>
                      <a:pt x="1399" y="1671"/>
                      <a:pt x="1424" y="1697"/>
                    </a:cubicBezTo>
                    <a:cubicBezTo>
                      <a:pt x="1443" y="1716"/>
                      <a:pt x="1468" y="1741"/>
                      <a:pt x="1487" y="1772"/>
                    </a:cubicBezTo>
                    <a:lnTo>
                      <a:pt x="1506" y="1823"/>
                    </a:lnTo>
                    <a:cubicBezTo>
                      <a:pt x="1506" y="1823"/>
                      <a:pt x="1506" y="1829"/>
                      <a:pt x="1519" y="1829"/>
                    </a:cubicBezTo>
                    <a:lnTo>
                      <a:pt x="1519" y="1836"/>
                    </a:lnTo>
                    <a:cubicBezTo>
                      <a:pt x="1519" y="1836"/>
                      <a:pt x="1519" y="1842"/>
                      <a:pt x="1525" y="1842"/>
                    </a:cubicBezTo>
                    <a:cubicBezTo>
                      <a:pt x="1525" y="1855"/>
                      <a:pt x="1531" y="1867"/>
                      <a:pt x="1531" y="1874"/>
                    </a:cubicBezTo>
                    <a:cubicBezTo>
                      <a:pt x="1531" y="1874"/>
                      <a:pt x="1531" y="1886"/>
                      <a:pt x="1538" y="1886"/>
                    </a:cubicBezTo>
                    <a:cubicBezTo>
                      <a:pt x="1538" y="1893"/>
                      <a:pt x="1538" y="1893"/>
                      <a:pt x="1550" y="1899"/>
                    </a:cubicBezTo>
                    <a:lnTo>
                      <a:pt x="1557" y="1918"/>
                    </a:lnTo>
                    <a:cubicBezTo>
                      <a:pt x="1567" y="1933"/>
                      <a:pt x="1610" y="1994"/>
                      <a:pt x="1607" y="1994"/>
                    </a:cubicBezTo>
                    <a:cubicBezTo>
                      <a:pt x="1606" y="1994"/>
                      <a:pt x="1602" y="1990"/>
                      <a:pt x="1595" y="1981"/>
                    </a:cubicBezTo>
                    <a:lnTo>
                      <a:pt x="1595" y="1981"/>
                    </a:lnTo>
                    <a:cubicBezTo>
                      <a:pt x="1601" y="2000"/>
                      <a:pt x="1709" y="2095"/>
                      <a:pt x="1740" y="2127"/>
                    </a:cubicBezTo>
                    <a:cubicBezTo>
                      <a:pt x="1898" y="2234"/>
                      <a:pt x="1943" y="2209"/>
                      <a:pt x="2069" y="2234"/>
                    </a:cubicBezTo>
                    <a:cubicBezTo>
                      <a:pt x="2069" y="2222"/>
                      <a:pt x="2088" y="2222"/>
                      <a:pt x="2101" y="2222"/>
                    </a:cubicBezTo>
                    <a:cubicBezTo>
                      <a:pt x="2114" y="2222"/>
                      <a:pt x="2164" y="2234"/>
                      <a:pt x="2196" y="2241"/>
                    </a:cubicBezTo>
                    <a:cubicBezTo>
                      <a:pt x="2272" y="2120"/>
                      <a:pt x="2354" y="2000"/>
                      <a:pt x="2449" y="1899"/>
                    </a:cubicBezTo>
                    <a:cubicBezTo>
                      <a:pt x="2221" y="1779"/>
                      <a:pt x="2000" y="1646"/>
                      <a:pt x="1785" y="1494"/>
                    </a:cubicBezTo>
                    <a:cubicBezTo>
                      <a:pt x="1380" y="1222"/>
                      <a:pt x="1025" y="874"/>
                      <a:pt x="791" y="444"/>
                    </a:cubicBezTo>
                    <a:cubicBezTo>
                      <a:pt x="709" y="304"/>
                      <a:pt x="639" y="153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216;p40"/>
              <p:cNvSpPr/>
              <p:nvPr/>
            </p:nvSpPr>
            <p:spPr>
              <a:xfrm>
                <a:off x="-11557" y="1791443"/>
                <a:ext cx="113560" cy="130079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2386" extrusionOk="0">
                    <a:moveTo>
                      <a:pt x="1076" y="0"/>
                    </a:moveTo>
                    <a:lnTo>
                      <a:pt x="1032" y="51"/>
                    </a:lnTo>
                    <a:cubicBezTo>
                      <a:pt x="937" y="184"/>
                      <a:pt x="855" y="329"/>
                      <a:pt x="779" y="462"/>
                    </a:cubicBezTo>
                    <a:cubicBezTo>
                      <a:pt x="368" y="1259"/>
                      <a:pt x="279" y="1481"/>
                      <a:pt x="1" y="2259"/>
                    </a:cubicBezTo>
                    <a:cubicBezTo>
                      <a:pt x="7" y="2284"/>
                      <a:pt x="7" y="2303"/>
                      <a:pt x="1" y="2322"/>
                    </a:cubicBezTo>
                    <a:cubicBezTo>
                      <a:pt x="94" y="2304"/>
                      <a:pt x="190" y="2298"/>
                      <a:pt x="291" y="2298"/>
                    </a:cubicBezTo>
                    <a:cubicBezTo>
                      <a:pt x="360" y="2298"/>
                      <a:pt x="432" y="2301"/>
                      <a:pt x="507" y="2303"/>
                    </a:cubicBezTo>
                    <a:cubicBezTo>
                      <a:pt x="592" y="2310"/>
                      <a:pt x="682" y="2310"/>
                      <a:pt x="768" y="2326"/>
                    </a:cubicBezTo>
                    <a:lnTo>
                      <a:pt x="768" y="2326"/>
                    </a:lnTo>
                    <a:cubicBezTo>
                      <a:pt x="758" y="2325"/>
                      <a:pt x="748" y="2324"/>
                      <a:pt x="743" y="2324"/>
                    </a:cubicBezTo>
                    <a:cubicBezTo>
                      <a:pt x="736" y="2324"/>
                      <a:pt x="738" y="2326"/>
                      <a:pt x="760" y="2329"/>
                    </a:cubicBezTo>
                    <a:cubicBezTo>
                      <a:pt x="794" y="2329"/>
                      <a:pt x="918" y="2347"/>
                      <a:pt x="922" y="2347"/>
                    </a:cubicBezTo>
                    <a:cubicBezTo>
                      <a:pt x="922" y="2347"/>
                      <a:pt x="921" y="2347"/>
                      <a:pt x="917" y="2347"/>
                    </a:cubicBezTo>
                    <a:lnTo>
                      <a:pt x="917" y="2347"/>
                    </a:lnTo>
                    <a:cubicBezTo>
                      <a:pt x="981" y="2358"/>
                      <a:pt x="1041" y="2369"/>
                      <a:pt x="1095" y="2386"/>
                    </a:cubicBezTo>
                    <a:cubicBezTo>
                      <a:pt x="1165" y="2088"/>
                      <a:pt x="1254" y="1797"/>
                      <a:pt x="1361" y="1513"/>
                    </a:cubicBezTo>
                    <a:cubicBezTo>
                      <a:pt x="1545" y="1095"/>
                      <a:pt x="1836" y="582"/>
                      <a:pt x="2082" y="253"/>
                    </a:cubicBezTo>
                    <a:cubicBezTo>
                      <a:pt x="1836" y="215"/>
                      <a:pt x="1595" y="158"/>
                      <a:pt x="1348" y="89"/>
                    </a:cubicBezTo>
                    <a:cubicBezTo>
                      <a:pt x="1254" y="70"/>
                      <a:pt x="1165" y="32"/>
                      <a:pt x="10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217;p40"/>
              <p:cNvSpPr/>
              <p:nvPr/>
            </p:nvSpPr>
            <p:spPr>
              <a:xfrm>
                <a:off x="-13628" y="1808998"/>
                <a:ext cx="151504" cy="42681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7829" extrusionOk="0">
                    <a:moveTo>
                      <a:pt x="2582" y="1"/>
                    </a:moveTo>
                    <a:cubicBezTo>
                      <a:pt x="2563" y="33"/>
                      <a:pt x="2551" y="39"/>
                      <a:pt x="2519" y="83"/>
                    </a:cubicBezTo>
                    <a:cubicBezTo>
                      <a:pt x="2253" y="431"/>
                      <a:pt x="1583" y="1456"/>
                      <a:pt x="1412" y="2222"/>
                    </a:cubicBezTo>
                    <a:cubicBezTo>
                      <a:pt x="1583" y="2418"/>
                      <a:pt x="1621" y="2722"/>
                      <a:pt x="1538" y="2962"/>
                    </a:cubicBezTo>
                    <a:cubicBezTo>
                      <a:pt x="1513" y="3038"/>
                      <a:pt x="1481" y="3114"/>
                      <a:pt x="1431" y="3177"/>
                    </a:cubicBezTo>
                    <a:cubicBezTo>
                      <a:pt x="1488" y="3272"/>
                      <a:pt x="1494" y="3386"/>
                      <a:pt x="1507" y="3494"/>
                    </a:cubicBezTo>
                    <a:cubicBezTo>
                      <a:pt x="1538" y="3810"/>
                      <a:pt x="1431" y="4177"/>
                      <a:pt x="1171" y="4367"/>
                    </a:cubicBezTo>
                    <a:cubicBezTo>
                      <a:pt x="1412" y="4633"/>
                      <a:pt x="1273" y="5158"/>
                      <a:pt x="1171" y="5284"/>
                    </a:cubicBezTo>
                    <a:cubicBezTo>
                      <a:pt x="1159" y="5297"/>
                      <a:pt x="1146" y="5322"/>
                      <a:pt x="1133" y="5335"/>
                    </a:cubicBezTo>
                    <a:cubicBezTo>
                      <a:pt x="1146" y="5367"/>
                      <a:pt x="1165" y="5392"/>
                      <a:pt x="1171" y="5430"/>
                    </a:cubicBezTo>
                    <a:cubicBezTo>
                      <a:pt x="1222" y="5677"/>
                      <a:pt x="1241" y="5949"/>
                      <a:pt x="1178" y="6189"/>
                    </a:cubicBezTo>
                    <a:cubicBezTo>
                      <a:pt x="1108" y="6411"/>
                      <a:pt x="912" y="6569"/>
                      <a:pt x="678" y="6620"/>
                    </a:cubicBezTo>
                    <a:cubicBezTo>
                      <a:pt x="570" y="6632"/>
                      <a:pt x="469" y="6645"/>
                      <a:pt x="355" y="6651"/>
                    </a:cubicBezTo>
                    <a:cubicBezTo>
                      <a:pt x="330" y="6708"/>
                      <a:pt x="317" y="6752"/>
                      <a:pt x="304" y="6809"/>
                    </a:cubicBezTo>
                    <a:cubicBezTo>
                      <a:pt x="216" y="7151"/>
                      <a:pt x="115" y="7499"/>
                      <a:pt x="1" y="7828"/>
                    </a:cubicBezTo>
                    <a:cubicBezTo>
                      <a:pt x="431" y="7815"/>
                      <a:pt x="823" y="7740"/>
                      <a:pt x="1064" y="7632"/>
                    </a:cubicBezTo>
                    <a:cubicBezTo>
                      <a:pt x="1273" y="7512"/>
                      <a:pt x="1292" y="7423"/>
                      <a:pt x="1399" y="6993"/>
                    </a:cubicBezTo>
                    <a:cubicBezTo>
                      <a:pt x="1602" y="5588"/>
                      <a:pt x="1855" y="3835"/>
                      <a:pt x="2215" y="2285"/>
                    </a:cubicBezTo>
                    <a:cubicBezTo>
                      <a:pt x="2393" y="1532"/>
                      <a:pt x="2487" y="741"/>
                      <a:pt x="2778" y="20"/>
                    </a:cubicBezTo>
                    <a:cubicBezTo>
                      <a:pt x="2715" y="14"/>
                      <a:pt x="2646" y="7"/>
                      <a:pt x="25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218;p40"/>
              <p:cNvSpPr/>
              <p:nvPr/>
            </p:nvSpPr>
            <p:spPr>
              <a:xfrm>
                <a:off x="281699" y="2922214"/>
                <a:ext cx="225975" cy="97041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1780" extrusionOk="0">
                    <a:moveTo>
                      <a:pt x="2189" y="1"/>
                    </a:moveTo>
                    <a:cubicBezTo>
                      <a:pt x="1733" y="1"/>
                      <a:pt x="1237" y="93"/>
                      <a:pt x="943" y="203"/>
                    </a:cubicBezTo>
                    <a:cubicBezTo>
                      <a:pt x="589" y="381"/>
                      <a:pt x="424" y="596"/>
                      <a:pt x="209" y="925"/>
                    </a:cubicBezTo>
                    <a:cubicBezTo>
                      <a:pt x="95" y="1108"/>
                      <a:pt x="32" y="1279"/>
                      <a:pt x="0" y="1456"/>
                    </a:cubicBezTo>
                    <a:cubicBezTo>
                      <a:pt x="32" y="1475"/>
                      <a:pt x="63" y="1494"/>
                      <a:pt x="82" y="1545"/>
                    </a:cubicBezTo>
                    <a:lnTo>
                      <a:pt x="82" y="1551"/>
                    </a:lnTo>
                    <a:lnTo>
                      <a:pt x="89" y="1551"/>
                    </a:lnTo>
                    <a:cubicBezTo>
                      <a:pt x="95" y="1551"/>
                      <a:pt x="95" y="1558"/>
                      <a:pt x="108" y="1558"/>
                    </a:cubicBezTo>
                    <a:cubicBezTo>
                      <a:pt x="114" y="1558"/>
                      <a:pt x="114" y="1570"/>
                      <a:pt x="120" y="1570"/>
                    </a:cubicBezTo>
                    <a:cubicBezTo>
                      <a:pt x="127" y="1570"/>
                      <a:pt x="127" y="1577"/>
                      <a:pt x="133" y="1577"/>
                    </a:cubicBezTo>
                    <a:cubicBezTo>
                      <a:pt x="222" y="1615"/>
                      <a:pt x="449" y="1697"/>
                      <a:pt x="627" y="1716"/>
                    </a:cubicBezTo>
                    <a:cubicBezTo>
                      <a:pt x="913" y="1767"/>
                      <a:pt x="1341" y="1779"/>
                      <a:pt x="1792" y="1779"/>
                    </a:cubicBezTo>
                    <a:cubicBezTo>
                      <a:pt x="2058" y="1779"/>
                      <a:pt x="2332" y="1775"/>
                      <a:pt x="2588" y="1773"/>
                    </a:cubicBezTo>
                    <a:cubicBezTo>
                      <a:pt x="2664" y="1766"/>
                      <a:pt x="2746" y="1766"/>
                      <a:pt x="2822" y="1766"/>
                    </a:cubicBezTo>
                    <a:cubicBezTo>
                      <a:pt x="3259" y="1766"/>
                      <a:pt x="3544" y="1684"/>
                      <a:pt x="4005" y="1558"/>
                    </a:cubicBezTo>
                    <a:cubicBezTo>
                      <a:pt x="4028" y="1551"/>
                      <a:pt x="4053" y="1548"/>
                      <a:pt x="4077" y="1548"/>
                    </a:cubicBezTo>
                    <a:cubicBezTo>
                      <a:pt x="4102" y="1548"/>
                      <a:pt x="4126" y="1551"/>
                      <a:pt x="4145" y="1558"/>
                    </a:cubicBezTo>
                    <a:cubicBezTo>
                      <a:pt x="4119" y="1172"/>
                      <a:pt x="3974" y="716"/>
                      <a:pt x="3860" y="533"/>
                    </a:cubicBezTo>
                    <a:cubicBezTo>
                      <a:pt x="3847" y="488"/>
                      <a:pt x="3816" y="457"/>
                      <a:pt x="3797" y="419"/>
                    </a:cubicBezTo>
                    <a:cubicBezTo>
                      <a:pt x="3784" y="393"/>
                      <a:pt x="3759" y="355"/>
                      <a:pt x="3746" y="330"/>
                    </a:cubicBezTo>
                    <a:cubicBezTo>
                      <a:pt x="3727" y="317"/>
                      <a:pt x="3714" y="311"/>
                      <a:pt x="3689" y="298"/>
                    </a:cubicBezTo>
                    <a:cubicBezTo>
                      <a:pt x="3683" y="298"/>
                      <a:pt x="3670" y="292"/>
                      <a:pt x="3664" y="292"/>
                    </a:cubicBezTo>
                    <a:cubicBezTo>
                      <a:pt x="3638" y="286"/>
                      <a:pt x="3626" y="286"/>
                      <a:pt x="3600" y="279"/>
                    </a:cubicBezTo>
                    <a:lnTo>
                      <a:pt x="3619" y="279"/>
                    </a:lnTo>
                    <a:cubicBezTo>
                      <a:pt x="3246" y="184"/>
                      <a:pt x="2911" y="90"/>
                      <a:pt x="2594" y="33"/>
                    </a:cubicBezTo>
                    <a:cubicBezTo>
                      <a:pt x="2468" y="14"/>
                      <a:pt x="2354" y="1"/>
                      <a:pt x="2234" y="1"/>
                    </a:cubicBezTo>
                    <a:cubicBezTo>
                      <a:pt x="2219" y="1"/>
                      <a:pt x="2204" y="1"/>
                      <a:pt x="2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219;p40"/>
              <p:cNvSpPr/>
              <p:nvPr/>
            </p:nvSpPr>
            <p:spPr>
              <a:xfrm>
                <a:off x="284097" y="3023291"/>
                <a:ext cx="224285" cy="26659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48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" y="165"/>
                      <a:pt x="159" y="298"/>
                      <a:pt x="329" y="393"/>
                    </a:cubicBezTo>
                    <a:cubicBezTo>
                      <a:pt x="430" y="465"/>
                      <a:pt x="601" y="488"/>
                      <a:pt x="805" y="488"/>
                    </a:cubicBezTo>
                    <a:cubicBezTo>
                      <a:pt x="1102" y="488"/>
                      <a:pt x="1469" y="440"/>
                      <a:pt x="1791" y="425"/>
                    </a:cubicBezTo>
                    <a:cubicBezTo>
                      <a:pt x="1968" y="425"/>
                      <a:pt x="2164" y="419"/>
                      <a:pt x="2361" y="419"/>
                    </a:cubicBezTo>
                    <a:cubicBezTo>
                      <a:pt x="2993" y="393"/>
                      <a:pt x="3651" y="362"/>
                      <a:pt x="3904" y="330"/>
                    </a:cubicBezTo>
                    <a:lnTo>
                      <a:pt x="3904" y="330"/>
                    </a:lnTo>
                    <a:cubicBezTo>
                      <a:pt x="3882" y="331"/>
                      <a:pt x="3866" y="332"/>
                      <a:pt x="3855" y="332"/>
                    </a:cubicBezTo>
                    <a:cubicBezTo>
                      <a:pt x="3803" y="332"/>
                      <a:pt x="3862" y="320"/>
                      <a:pt x="3930" y="305"/>
                    </a:cubicBezTo>
                    <a:cubicBezTo>
                      <a:pt x="3942" y="298"/>
                      <a:pt x="3961" y="292"/>
                      <a:pt x="3968" y="286"/>
                    </a:cubicBezTo>
                    <a:lnTo>
                      <a:pt x="3974" y="273"/>
                    </a:lnTo>
                    <a:cubicBezTo>
                      <a:pt x="3974" y="273"/>
                      <a:pt x="3987" y="273"/>
                      <a:pt x="3987" y="267"/>
                    </a:cubicBezTo>
                    <a:cubicBezTo>
                      <a:pt x="3987" y="260"/>
                      <a:pt x="4025" y="229"/>
                      <a:pt x="4037" y="210"/>
                    </a:cubicBezTo>
                    <a:cubicBezTo>
                      <a:pt x="4044" y="197"/>
                      <a:pt x="4063" y="172"/>
                      <a:pt x="4069" y="153"/>
                    </a:cubicBezTo>
                    <a:cubicBezTo>
                      <a:pt x="4075" y="147"/>
                      <a:pt x="4075" y="140"/>
                      <a:pt x="4075" y="134"/>
                    </a:cubicBezTo>
                    <a:cubicBezTo>
                      <a:pt x="4094" y="90"/>
                      <a:pt x="4101" y="52"/>
                      <a:pt x="4113" y="7"/>
                    </a:cubicBezTo>
                    <a:cubicBezTo>
                      <a:pt x="4075" y="7"/>
                      <a:pt x="4063" y="14"/>
                      <a:pt x="4050" y="14"/>
                    </a:cubicBezTo>
                    <a:lnTo>
                      <a:pt x="4025" y="14"/>
                    </a:lnTo>
                    <a:cubicBezTo>
                      <a:pt x="3518" y="96"/>
                      <a:pt x="3006" y="109"/>
                      <a:pt x="2487" y="115"/>
                    </a:cubicBezTo>
                    <a:cubicBezTo>
                      <a:pt x="2375" y="119"/>
                      <a:pt x="2262" y="120"/>
                      <a:pt x="2148" y="120"/>
                    </a:cubicBezTo>
                    <a:cubicBezTo>
                      <a:pt x="1920" y="120"/>
                      <a:pt x="1690" y="115"/>
                      <a:pt x="1462" y="115"/>
                    </a:cubicBezTo>
                    <a:cubicBezTo>
                      <a:pt x="1450" y="115"/>
                      <a:pt x="1437" y="114"/>
                      <a:pt x="1423" y="114"/>
                    </a:cubicBezTo>
                    <a:cubicBezTo>
                      <a:pt x="1291" y="114"/>
                      <a:pt x="1086" y="125"/>
                      <a:pt x="866" y="125"/>
                    </a:cubicBezTo>
                    <a:cubicBezTo>
                      <a:pt x="555" y="125"/>
                      <a:pt x="213" y="104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220;p40"/>
              <p:cNvSpPr/>
              <p:nvPr/>
            </p:nvSpPr>
            <p:spPr>
              <a:xfrm>
                <a:off x="41599" y="2704575"/>
                <a:ext cx="164261" cy="228374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189" extrusionOk="0">
                    <a:moveTo>
                      <a:pt x="712" y="2460"/>
                    </a:moveTo>
                    <a:cubicBezTo>
                      <a:pt x="811" y="2460"/>
                      <a:pt x="900" y="2534"/>
                      <a:pt x="1000" y="2563"/>
                    </a:cubicBezTo>
                    <a:cubicBezTo>
                      <a:pt x="1139" y="2607"/>
                      <a:pt x="1285" y="2639"/>
                      <a:pt x="1405" y="2696"/>
                    </a:cubicBezTo>
                    <a:cubicBezTo>
                      <a:pt x="1608" y="2758"/>
                      <a:pt x="1554" y="3031"/>
                      <a:pt x="1361" y="3031"/>
                    </a:cubicBezTo>
                    <a:cubicBezTo>
                      <a:pt x="1337" y="3031"/>
                      <a:pt x="1312" y="3027"/>
                      <a:pt x="1285" y="3019"/>
                    </a:cubicBezTo>
                    <a:cubicBezTo>
                      <a:pt x="1044" y="2981"/>
                      <a:pt x="842" y="2860"/>
                      <a:pt x="627" y="2759"/>
                    </a:cubicBezTo>
                    <a:cubicBezTo>
                      <a:pt x="494" y="2690"/>
                      <a:pt x="538" y="2468"/>
                      <a:pt x="690" y="2462"/>
                    </a:cubicBezTo>
                    <a:cubicBezTo>
                      <a:pt x="697" y="2461"/>
                      <a:pt x="705" y="2460"/>
                      <a:pt x="712" y="2460"/>
                    </a:cubicBezTo>
                    <a:close/>
                    <a:moveTo>
                      <a:pt x="6" y="0"/>
                    </a:moveTo>
                    <a:cubicBezTo>
                      <a:pt x="101" y="741"/>
                      <a:pt x="184" y="1386"/>
                      <a:pt x="272" y="2462"/>
                    </a:cubicBezTo>
                    <a:cubicBezTo>
                      <a:pt x="279" y="2576"/>
                      <a:pt x="241" y="2696"/>
                      <a:pt x="158" y="2784"/>
                    </a:cubicBezTo>
                    <a:cubicBezTo>
                      <a:pt x="133" y="2816"/>
                      <a:pt x="101" y="2848"/>
                      <a:pt x="82" y="2873"/>
                    </a:cubicBezTo>
                    <a:cubicBezTo>
                      <a:pt x="70" y="2879"/>
                      <a:pt x="70" y="2886"/>
                      <a:pt x="63" y="2892"/>
                    </a:cubicBezTo>
                    <a:cubicBezTo>
                      <a:pt x="57" y="2911"/>
                      <a:pt x="38" y="2924"/>
                      <a:pt x="32" y="2936"/>
                    </a:cubicBezTo>
                    <a:cubicBezTo>
                      <a:pt x="25" y="2949"/>
                      <a:pt x="19" y="2955"/>
                      <a:pt x="6" y="2974"/>
                    </a:cubicBezTo>
                    <a:cubicBezTo>
                      <a:pt x="6" y="2981"/>
                      <a:pt x="0" y="2987"/>
                      <a:pt x="0" y="3000"/>
                    </a:cubicBezTo>
                    <a:lnTo>
                      <a:pt x="0" y="3019"/>
                    </a:lnTo>
                    <a:lnTo>
                      <a:pt x="0" y="3031"/>
                    </a:lnTo>
                    <a:cubicBezTo>
                      <a:pt x="6" y="3038"/>
                      <a:pt x="6" y="3050"/>
                      <a:pt x="6" y="3069"/>
                    </a:cubicBezTo>
                    <a:cubicBezTo>
                      <a:pt x="32" y="3139"/>
                      <a:pt x="51" y="3145"/>
                      <a:pt x="57" y="3177"/>
                    </a:cubicBezTo>
                    <a:cubicBezTo>
                      <a:pt x="89" y="3208"/>
                      <a:pt x="177" y="3322"/>
                      <a:pt x="367" y="3430"/>
                    </a:cubicBezTo>
                    <a:cubicBezTo>
                      <a:pt x="829" y="3696"/>
                      <a:pt x="1519" y="3961"/>
                      <a:pt x="2057" y="4107"/>
                    </a:cubicBezTo>
                    <a:cubicBezTo>
                      <a:pt x="2266" y="4158"/>
                      <a:pt x="2455" y="4189"/>
                      <a:pt x="2596" y="4189"/>
                    </a:cubicBezTo>
                    <a:cubicBezTo>
                      <a:pt x="2646" y="4189"/>
                      <a:pt x="2691" y="4185"/>
                      <a:pt x="2727" y="4176"/>
                    </a:cubicBezTo>
                    <a:cubicBezTo>
                      <a:pt x="2911" y="4082"/>
                      <a:pt x="2873" y="4094"/>
                      <a:pt x="2917" y="4025"/>
                    </a:cubicBezTo>
                    <a:cubicBezTo>
                      <a:pt x="2974" y="3923"/>
                      <a:pt x="2968" y="3949"/>
                      <a:pt x="3012" y="3772"/>
                    </a:cubicBezTo>
                    <a:lnTo>
                      <a:pt x="3012" y="3765"/>
                    </a:lnTo>
                    <a:cubicBezTo>
                      <a:pt x="3006" y="3759"/>
                      <a:pt x="3006" y="3708"/>
                      <a:pt x="3006" y="3670"/>
                    </a:cubicBezTo>
                    <a:lnTo>
                      <a:pt x="3006" y="3651"/>
                    </a:lnTo>
                    <a:cubicBezTo>
                      <a:pt x="2942" y="3430"/>
                      <a:pt x="2980" y="3556"/>
                      <a:pt x="2866" y="3272"/>
                    </a:cubicBezTo>
                    <a:cubicBezTo>
                      <a:pt x="2670" y="2727"/>
                      <a:pt x="2746" y="2310"/>
                      <a:pt x="2670" y="1683"/>
                    </a:cubicBezTo>
                    <a:cubicBezTo>
                      <a:pt x="2651" y="1304"/>
                      <a:pt x="2639" y="924"/>
                      <a:pt x="2632" y="551"/>
                    </a:cubicBezTo>
                    <a:cubicBezTo>
                      <a:pt x="2474" y="532"/>
                      <a:pt x="2272" y="469"/>
                      <a:pt x="2082" y="443"/>
                    </a:cubicBezTo>
                    <a:cubicBezTo>
                      <a:pt x="1968" y="418"/>
                      <a:pt x="1860" y="393"/>
                      <a:pt x="1747" y="380"/>
                    </a:cubicBezTo>
                    <a:cubicBezTo>
                      <a:pt x="1228" y="279"/>
                      <a:pt x="715" y="184"/>
                      <a:pt x="209" y="26"/>
                    </a:cubicBezTo>
                    <a:cubicBezTo>
                      <a:pt x="152" y="13"/>
                      <a:pt x="95" y="13"/>
                      <a:pt x="32" y="7"/>
                    </a:cubicBezTo>
                    <a:cubicBezTo>
                      <a:pt x="25" y="7"/>
                      <a:pt x="19" y="7"/>
                      <a:pt x="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221;p40"/>
              <p:cNvSpPr/>
              <p:nvPr/>
            </p:nvSpPr>
            <p:spPr>
              <a:xfrm>
                <a:off x="-98841" y="2902641"/>
                <a:ext cx="285672" cy="93170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1709" extrusionOk="0">
                    <a:moveTo>
                      <a:pt x="1643" y="1"/>
                    </a:moveTo>
                    <a:cubicBezTo>
                      <a:pt x="1380" y="1"/>
                      <a:pt x="1114" y="26"/>
                      <a:pt x="906" y="101"/>
                    </a:cubicBezTo>
                    <a:cubicBezTo>
                      <a:pt x="399" y="271"/>
                      <a:pt x="1" y="632"/>
                      <a:pt x="7" y="1183"/>
                    </a:cubicBezTo>
                    <a:cubicBezTo>
                      <a:pt x="77" y="1265"/>
                      <a:pt x="146" y="1366"/>
                      <a:pt x="241" y="1410"/>
                    </a:cubicBezTo>
                    <a:cubicBezTo>
                      <a:pt x="482" y="1562"/>
                      <a:pt x="861" y="1600"/>
                      <a:pt x="1203" y="1657"/>
                    </a:cubicBezTo>
                    <a:cubicBezTo>
                      <a:pt x="1328" y="1677"/>
                      <a:pt x="1687" y="1701"/>
                      <a:pt x="1977" y="1701"/>
                    </a:cubicBezTo>
                    <a:cubicBezTo>
                      <a:pt x="2055" y="1701"/>
                      <a:pt x="2128" y="1699"/>
                      <a:pt x="2190" y="1695"/>
                    </a:cubicBezTo>
                    <a:cubicBezTo>
                      <a:pt x="2535" y="1678"/>
                      <a:pt x="2810" y="1611"/>
                      <a:pt x="3154" y="1611"/>
                    </a:cubicBezTo>
                    <a:cubicBezTo>
                      <a:pt x="3182" y="1611"/>
                      <a:pt x="3211" y="1612"/>
                      <a:pt x="3241" y="1613"/>
                    </a:cubicBezTo>
                    <a:cubicBezTo>
                      <a:pt x="3462" y="1626"/>
                      <a:pt x="3690" y="1651"/>
                      <a:pt x="3892" y="1676"/>
                    </a:cubicBezTo>
                    <a:cubicBezTo>
                      <a:pt x="4019" y="1682"/>
                      <a:pt x="4133" y="1695"/>
                      <a:pt x="4221" y="1708"/>
                    </a:cubicBezTo>
                    <a:cubicBezTo>
                      <a:pt x="4258" y="1708"/>
                      <a:pt x="4295" y="1709"/>
                      <a:pt x="4333" y="1709"/>
                    </a:cubicBezTo>
                    <a:cubicBezTo>
                      <a:pt x="4653" y="1709"/>
                      <a:pt x="5002" y="1686"/>
                      <a:pt x="5234" y="1663"/>
                    </a:cubicBezTo>
                    <a:cubicBezTo>
                      <a:pt x="5240" y="1550"/>
                      <a:pt x="5234" y="1410"/>
                      <a:pt x="5234" y="1277"/>
                    </a:cubicBezTo>
                    <a:cubicBezTo>
                      <a:pt x="5221" y="1176"/>
                      <a:pt x="5196" y="1050"/>
                      <a:pt x="5158" y="955"/>
                    </a:cubicBezTo>
                    <a:cubicBezTo>
                      <a:pt x="5038" y="948"/>
                      <a:pt x="4911" y="929"/>
                      <a:pt x="4797" y="917"/>
                    </a:cubicBezTo>
                    <a:cubicBezTo>
                      <a:pt x="4696" y="898"/>
                      <a:pt x="4588" y="873"/>
                      <a:pt x="4481" y="841"/>
                    </a:cubicBezTo>
                    <a:cubicBezTo>
                      <a:pt x="4088" y="740"/>
                      <a:pt x="3709" y="588"/>
                      <a:pt x="3335" y="423"/>
                    </a:cubicBezTo>
                    <a:cubicBezTo>
                      <a:pt x="3051" y="297"/>
                      <a:pt x="2817" y="189"/>
                      <a:pt x="2627" y="50"/>
                    </a:cubicBezTo>
                    <a:cubicBezTo>
                      <a:pt x="2601" y="63"/>
                      <a:pt x="2570" y="69"/>
                      <a:pt x="2538" y="69"/>
                    </a:cubicBezTo>
                    <a:cubicBezTo>
                      <a:pt x="2507" y="69"/>
                      <a:pt x="2469" y="63"/>
                      <a:pt x="2437" y="63"/>
                    </a:cubicBezTo>
                    <a:cubicBezTo>
                      <a:pt x="2230" y="32"/>
                      <a:pt x="1937" y="1"/>
                      <a:pt x="16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222;p40"/>
              <p:cNvSpPr/>
              <p:nvPr/>
            </p:nvSpPr>
            <p:spPr>
              <a:xfrm>
                <a:off x="-95733" y="2986055"/>
                <a:ext cx="278802" cy="42033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77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6" y="266"/>
                      <a:pt x="285" y="481"/>
                      <a:pt x="646" y="640"/>
                    </a:cubicBezTo>
                    <a:cubicBezTo>
                      <a:pt x="912" y="728"/>
                      <a:pt x="1171" y="760"/>
                      <a:pt x="1488" y="766"/>
                    </a:cubicBezTo>
                    <a:cubicBezTo>
                      <a:pt x="1613" y="769"/>
                      <a:pt x="1727" y="770"/>
                      <a:pt x="1834" y="770"/>
                    </a:cubicBezTo>
                    <a:cubicBezTo>
                      <a:pt x="2309" y="770"/>
                      <a:pt x="2630" y="741"/>
                      <a:pt x="3070" y="627"/>
                    </a:cubicBezTo>
                    <a:cubicBezTo>
                      <a:pt x="3133" y="602"/>
                      <a:pt x="3228" y="595"/>
                      <a:pt x="3342" y="595"/>
                    </a:cubicBezTo>
                    <a:cubicBezTo>
                      <a:pt x="3500" y="595"/>
                      <a:pt x="3683" y="602"/>
                      <a:pt x="3854" y="621"/>
                    </a:cubicBezTo>
                    <a:cubicBezTo>
                      <a:pt x="3956" y="624"/>
                      <a:pt x="4082" y="626"/>
                      <a:pt x="4213" y="626"/>
                    </a:cubicBezTo>
                    <a:cubicBezTo>
                      <a:pt x="4571" y="626"/>
                      <a:pt x="4965" y="614"/>
                      <a:pt x="4993" y="595"/>
                    </a:cubicBezTo>
                    <a:cubicBezTo>
                      <a:pt x="5044" y="576"/>
                      <a:pt x="5082" y="538"/>
                      <a:pt x="5113" y="475"/>
                    </a:cubicBezTo>
                    <a:lnTo>
                      <a:pt x="5113" y="475"/>
                    </a:lnTo>
                    <a:cubicBezTo>
                      <a:pt x="4967" y="499"/>
                      <a:pt x="4834" y="509"/>
                      <a:pt x="4708" y="509"/>
                    </a:cubicBezTo>
                    <a:cubicBezTo>
                      <a:pt x="4334" y="509"/>
                      <a:pt x="4026" y="418"/>
                      <a:pt x="3633" y="323"/>
                    </a:cubicBezTo>
                    <a:cubicBezTo>
                      <a:pt x="3557" y="298"/>
                      <a:pt x="3475" y="285"/>
                      <a:pt x="3386" y="266"/>
                    </a:cubicBezTo>
                    <a:cubicBezTo>
                      <a:pt x="3356" y="259"/>
                      <a:pt x="3271" y="255"/>
                      <a:pt x="3171" y="255"/>
                    </a:cubicBezTo>
                    <a:cubicBezTo>
                      <a:pt x="3017" y="255"/>
                      <a:pt x="2827" y="264"/>
                      <a:pt x="2747" y="279"/>
                    </a:cubicBezTo>
                    <a:cubicBezTo>
                      <a:pt x="2376" y="361"/>
                      <a:pt x="2051" y="421"/>
                      <a:pt x="1706" y="421"/>
                    </a:cubicBezTo>
                    <a:cubicBezTo>
                      <a:pt x="1492" y="421"/>
                      <a:pt x="1271" y="398"/>
                      <a:pt x="1026" y="342"/>
                    </a:cubicBezTo>
                    <a:cubicBezTo>
                      <a:pt x="684" y="260"/>
                      <a:pt x="285" y="209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223;p40"/>
              <p:cNvSpPr/>
              <p:nvPr/>
            </p:nvSpPr>
            <p:spPr>
              <a:xfrm>
                <a:off x="-62586" y="2187793"/>
                <a:ext cx="48357" cy="120811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216" extrusionOk="0">
                    <a:moveTo>
                      <a:pt x="886" y="1"/>
                    </a:moveTo>
                    <a:lnTo>
                      <a:pt x="886" y="1"/>
                    </a:lnTo>
                    <a:cubicBezTo>
                      <a:pt x="829" y="89"/>
                      <a:pt x="766" y="178"/>
                      <a:pt x="684" y="222"/>
                    </a:cubicBezTo>
                    <a:cubicBezTo>
                      <a:pt x="639" y="273"/>
                      <a:pt x="513" y="323"/>
                      <a:pt x="367" y="349"/>
                    </a:cubicBezTo>
                    <a:cubicBezTo>
                      <a:pt x="361" y="412"/>
                      <a:pt x="348" y="500"/>
                      <a:pt x="323" y="621"/>
                    </a:cubicBezTo>
                    <a:cubicBezTo>
                      <a:pt x="190" y="1190"/>
                      <a:pt x="0" y="1690"/>
                      <a:pt x="0" y="2215"/>
                    </a:cubicBezTo>
                    <a:cubicBezTo>
                      <a:pt x="101" y="1855"/>
                      <a:pt x="361" y="1317"/>
                      <a:pt x="481" y="1038"/>
                    </a:cubicBezTo>
                    <a:cubicBezTo>
                      <a:pt x="589" y="823"/>
                      <a:pt x="741" y="406"/>
                      <a:pt x="886" y="1"/>
                    </a:cubicBezTo>
                    <a:close/>
                  </a:path>
                </a:pathLst>
              </a:custGeom>
              <a:solidFill>
                <a:srgbClr val="FF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224;p40"/>
              <p:cNvSpPr/>
              <p:nvPr/>
            </p:nvSpPr>
            <p:spPr>
              <a:xfrm>
                <a:off x="-175058" y="1843890"/>
                <a:ext cx="169767" cy="434777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7975" extrusionOk="0">
                    <a:moveTo>
                      <a:pt x="3114" y="0"/>
                    </a:moveTo>
                    <a:lnTo>
                      <a:pt x="3114" y="0"/>
                    </a:lnTo>
                    <a:cubicBezTo>
                      <a:pt x="2860" y="240"/>
                      <a:pt x="2620" y="538"/>
                      <a:pt x="2487" y="702"/>
                    </a:cubicBezTo>
                    <a:cubicBezTo>
                      <a:pt x="1576" y="1898"/>
                      <a:pt x="652" y="3708"/>
                      <a:pt x="279" y="4657"/>
                    </a:cubicBezTo>
                    <a:cubicBezTo>
                      <a:pt x="45" y="5157"/>
                      <a:pt x="0" y="5954"/>
                      <a:pt x="159" y="6612"/>
                    </a:cubicBezTo>
                    <a:cubicBezTo>
                      <a:pt x="171" y="6669"/>
                      <a:pt x="190" y="6739"/>
                      <a:pt x="222" y="6808"/>
                    </a:cubicBezTo>
                    <a:cubicBezTo>
                      <a:pt x="361" y="7144"/>
                      <a:pt x="646" y="7555"/>
                      <a:pt x="880" y="7701"/>
                    </a:cubicBezTo>
                    <a:cubicBezTo>
                      <a:pt x="1152" y="7872"/>
                      <a:pt x="1247" y="7922"/>
                      <a:pt x="1500" y="7973"/>
                    </a:cubicBezTo>
                    <a:cubicBezTo>
                      <a:pt x="1525" y="7973"/>
                      <a:pt x="1581" y="7974"/>
                      <a:pt x="1635" y="7974"/>
                    </a:cubicBezTo>
                    <a:cubicBezTo>
                      <a:pt x="1690" y="7974"/>
                      <a:pt x="1744" y="7973"/>
                      <a:pt x="1766" y="7966"/>
                    </a:cubicBezTo>
                    <a:lnTo>
                      <a:pt x="1867" y="7966"/>
                    </a:lnTo>
                    <a:cubicBezTo>
                      <a:pt x="1880" y="7872"/>
                      <a:pt x="1886" y="7777"/>
                      <a:pt x="1892" y="7701"/>
                    </a:cubicBezTo>
                    <a:cubicBezTo>
                      <a:pt x="1918" y="7523"/>
                      <a:pt x="1981" y="7024"/>
                      <a:pt x="2013" y="6878"/>
                    </a:cubicBezTo>
                    <a:cubicBezTo>
                      <a:pt x="2038" y="6796"/>
                      <a:pt x="2025" y="6733"/>
                      <a:pt x="2057" y="6638"/>
                    </a:cubicBezTo>
                    <a:cubicBezTo>
                      <a:pt x="2013" y="6612"/>
                      <a:pt x="1981" y="6581"/>
                      <a:pt x="1962" y="6524"/>
                    </a:cubicBezTo>
                    <a:lnTo>
                      <a:pt x="1962" y="6492"/>
                    </a:lnTo>
                    <a:cubicBezTo>
                      <a:pt x="1946" y="6495"/>
                      <a:pt x="1930" y="6496"/>
                      <a:pt x="1914" y="6496"/>
                    </a:cubicBezTo>
                    <a:cubicBezTo>
                      <a:pt x="1890" y="6496"/>
                      <a:pt x="1865" y="6493"/>
                      <a:pt x="1835" y="6486"/>
                    </a:cubicBezTo>
                    <a:lnTo>
                      <a:pt x="1823" y="6486"/>
                    </a:lnTo>
                    <a:cubicBezTo>
                      <a:pt x="1785" y="6479"/>
                      <a:pt x="1684" y="6429"/>
                      <a:pt x="1658" y="6404"/>
                    </a:cubicBezTo>
                    <a:cubicBezTo>
                      <a:pt x="1538" y="6321"/>
                      <a:pt x="1437" y="6207"/>
                      <a:pt x="1348" y="6087"/>
                    </a:cubicBezTo>
                    <a:cubicBezTo>
                      <a:pt x="1310" y="6037"/>
                      <a:pt x="1279" y="5980"/>
                      <a:pt x="1234" y="5916"/>
                    </a:cubicBezTo>
                    <a:cubicBezTo>
                      <a:pt x="1101" y="5676"/>
                      <a:pt x="1032" y="5416"/>
                      <a:pt x="975" y="5157"/>
                    </a:cubicBezTo>
                    <a:cubicBezTo>
                      <a:pt x="918" y="4771"/>
                      <a:pt x="962" y="4347"/>
                      <a:pt x="1101" y="3980"/>
                    </a:cubicBezTo>
                    <a:cubicBezTo>
                      <a:pt x="1101" y="3961"/>
                      <a:pt x="1120" y="3948"/>
                      <a:pt x="1127" y="3929"/>
                    </a:cubicBezTo>
                    <a:lnTo>
                      <a:pt x="1127" y="3923"/>
                    </a:lnTo>
                    <a:cubicBezTo>
                      <a:pt x="1139" y="3898"/>
                      <a:pt x="1152" y="3866"/>
                      <a:pt x="1165" y="3841"/>
                    </a:cubicBezTo>
                    <a:lnTo>
                      <a:pt x="1165" y="3841"/>
                    </a:lnTo>
                    <a:cubicBezTo>
                      <a:pt x="1120" y="3898"/>
                      <a:pt x="1127" y="3898"/>
                      <a:pt x="994" y="4107"/>
                    </a:cubicBezTo>
                    <a:cubicBezTo>
                      <a:pt x="848" y="4360"/>
                      <a:pt x="772" y="4537"/>
                      <a:pt x="665" y="4777"/>
                    </a:cubicBezTo>
                    <a:cubicBezTo>
                      <a:pt x="633" y="4822"/>
                      <a:pt x="646" y="4904"/>
                      <a:pt x="564" y="4973"/>
                    </a:cubicBezTo>
                    <a:cubicBezTo>
                      <a:pt x="552" y="4981"/>
                      <a:pt x="537" y="4985"/>
                      <a:pt x="522" y="4985"/>
                    </a:cubicBezTo>
                    <a:cubicBezTo>
                      <a:pt x="487" y="4985"/>
                      <a:pt x="448" y="4966"/>
                      <a:pt x="431" y="4936"/>
                    </a:cubicBezTo>
                    <a:cubicBezTo>
                      <a:pt x="424" y="4910"/>
                      <a:pt x="418" y="4879"/>
                      <a:pt x="424" y="4853"/>
                    </a:cubicBezTo>
                    <a:cubicBezTo>
                      <a:pt x="500" y="4651"/>
                      <a:pt x="570" y="4455"/>
                      <a:pt x="646" y="4246"/>
                    </a:cubicBezTo>
                    <a:cubicBezTo>
                      <a:pt x="734" y="3967"/>
                      <a:pt x="848" y="3695"/>
                      <a:pt x="1032" y="3455"/>
                    </a:cubicBezTo>
                    <a:cubicBezTo>
                      <a:pt x="1152" y="3271"/>
                      <a:pt x="1317" y="3145"/>
                      <a:pt x="1538" y="3126"/>
                    </a:cubicBezTo>
                    <a:lnTo>
                      <a:pt x="1544" y="3126"/>
                    </a:lnTo>
                    <a:cubicBezTo>
                      <a:pt x="1816" y="2626"/>
                      <a:pt x="2107" y="2126"/>
                      <a:pt x="2316" y="1841"/>
                    </a:cubicBezTo>
                    <a:cubicBezTo>
                      <a:pt x="2424" y="1677"/>
                      <a:pt x="2544" y="1563"/>
                      <a:pt x="2671" y="1487"/>
                    </a:cubicBezTo>
                    <a:cubicBezTo>
                      <a:pt x="2709" y="1259"/>
                      <a:pt x="2766" y="1025"/>
                      <a:pt x="2822" y="804"/>
                    </a:cubicBezTo>
                    <a:cubicBezTo>
                      <a:pt x="2892" y="532"/>
                      <a:pt x="2993" y="259"/>
                      <a:pt x="3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225;p40"/>
              <p:cNvSpPr/>
              <p:nvPr/>
            </p:nvSpPr>
            <p:spPr>
              <a:xfrm>
                <a:off x="492795" y="1143653"/>
                <a:ext cx="138038" cy="110234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22" extrusionOk="0">
                    <a:moveTo>
                      <a:pt x="774" y="532"/>
                    </a:moveTo>
                    <a:cubicBezTo>
                      <a:pt x="799" y="532"/>
                      <a:pt x="826" y="536"/>
                      <a:pt x="855" y="543"/>
                    </a:cubicBezTo>
                    <a:cubicBezTo>
                      <a:pt x="1076" y="613"/>
                      <a:pt x="1253" y="771"/>
                      <a:pt x="1431" y="923"/>
                    </a:cubicBezTo>
                    <a:cubicBezTo>
                      <a:pt x="1551" y="1043"/>
                      <a:pt x="1753" y="1182"/>
                      <a:pt x="1696" y="1372"/>
                    </a:cubicBezTo>
                    <a:cubicBezTo>
                      <a:pt x="1660" y="1450"/>
                      <a:pt x="1580" y="1480"/>
                      <a:pt x="1478" y="1480"/>
                    </a:cubicBezTo>
                    <a:cubicBezTo>
                      <a:pt x="1205" y="1480"/>
                      <a:pt x="774" y="1263"/>
                      <a:pt x="608" y="1157"/>
                    </a:cubicBezTo>
                    <a:cubicBezTo>
                      <a:pt x="557" y="1132"/>
                      <a:pt x="494" y="1094"/>
                      <a:pt x="462" y="1049"/>
                    </a:cubicBezTo>
                    <a:cubicBezTo>
                      <a:pt x="443" y="1005"/>
                      <a:pt x="450" y="955"/>
                      <a:pt x="462" y="917"/>
                    </a:cubicBezTo>
                    <a:lnTo>
                      <a:pt x="462" y="904"/>
                    </a:lnTo>
                    <a:cubicBezTo>
                      <a:pt x="485" y="725"/>
                      <a:pt x="586" y="532"/>
                      <a:pt x="774" y="532"/>
                    </a:cubicBezTo>
                    <a:close/>
                    <a:moveTo>
                      <a:pt x="520" y="0"/>
                    </a:moveTo>
                    <a:cubicBezTo>
                      <a:pt x="487" y="0"/>
                      <a:pt x="461" y="6"/>
                      <a:pt x="412" y="24"/>
                    </a:cubicBezTo>
                    <a:lnTo>
                      <a:pt x="387" y="43"/>
                    </a:lnTo>
                    <a:cubicBezTo>
                      <a:pt x="260" y="170"/>
                      <a:pt x="349" y="62"/>
                      <a:pt x="209" y="265"/>
                    </a:cubicBezTo>
                    <a:cubicBezTo>
                      <a:pt x="95" y="543"/>
                      <a:pt x="1" y="613"/>
                      <a:pt x="1" y="1037"/>
                    </a:cubicBezTo>
                    <a:cubicBezTo>
                      <a:pt x="20" y="1075"/>
                      <a:pt x="7" y="1075"/>
                      <a:pt x="20" y="1144"/>
                    </a:cubicBezTo>
                    <a:cubicBezTo>
                      <a:pt x="45" y="1170"/>
                      <a:pt x="51" y="1182"/>
                      <a:pt x="51" y="1195"/>
                    </a:cubicBezTo>
                    <a:cubicBezTo>
                      <a:pt x="63" y="1211"/>
                      <a:pt x="72" y="1227"/>
                      <a:pt x="79" y="1244"/>
                    </a:cubicBezTo>
                    <a:lnTo>
                      <a:pt x="79" y="1244"/>
                    </a:lnTo>
                    <a:cubicBezTo>
                      <a:pt x="79" y="1244"/>
                      <a:pt x="79" y="1244"/>
                      <a:pt x="79" y="1244"/>
                    </a:cubicBezTo>
                    <a:lnTo>
                      <a:pt x="79" y="1244"/>
                    </a:lnTo>
                    <a:cubicBezTo>
                      <a:pt x="77" y="1244"/>
                      <a:pt x="82" y="1257"/>
                      <a:pt x="89" y="1277"/>
                    </a:cubicBezTo>
                    <a:cubicBezTo>
                      <a:pt x="87" y="1265"/>
                      <a:pt x="83" y="1254"/>
                      <a:pt x="79" y="1244"/>
                    </a:cubicBezTo>
                    <a:lnTo>
                      <a:pt x="79" y="1244"/>
                    </a:lnTo>
                    <a:cubicBezTo>
                      <a:pt x="81" y="1245"/>
                      <a:pt x="88" y="1255"/>
                      <a:pt x="102" y="1277"/>
                    </a:cubicBezTo>
                    <a:cubicBezTo>
                      <a:pt x="108" y="1296"/>
                      <a:pt x="127" y="1309"/>
                      <a:pt x="140" y="1322"/>
                    </a:cubicBezTo>
                    <a:cubicBezTo>
                      <a:pt x="165" y="1334"/>
                      <a:pt x="152" y="1334"/>
                      <a:pt x="203" y="1372"/>
                    </a:cubicBezTo>
                    <a:cubicBezTo>
                      <a:pt x="488" y="1587"/>
                      <a:pt x="1380" y="1840"/>
                      <a:pt x="2013" y="1992"/>
                    </a:cubicBezTo>
                    <a:cubicBezTo>
                      <a:pt x="2025" y="1992"/>
                      <a:pt x="2032" y="1992"/>
                      <a:pt x="2038" y="1999"/>
                    </a:cubicBezTo>
                    <a:cubicBezTo>
                      <a:pt x="2044" y="1999"/>
                      <a:pt x="2070" y="1999"/>
                      <a:pt x="2108" y="2018"/>
                    </a:cubicBezTo>
                    <a:lnTo>
                      <a:pt x="2139" y="2018"/>
                    </a:lnTo>
                    <a:cubicBezTo>
                      <a:pt x="2220" y="2020"/>
                      <a:pt x="2266" y="2021"/>
                      <a:pt x="2296" y="2021"/>
                    </a:cubicBezTo>
                    <a:cubicBezTo>
                      <a:pt x="2348" y="2021"/>
                      <a:pt x="2353" y="2017"/>
                      <a:pt x="2418" y="2005"/>
                    </a:cubicBezTo>
                    <a:cubicBezTo>
                      <a:pt x="2532" y="1999"/>
                      <a:pt x="2462" y="1587"/>
                      <a:pt x="2127" y="1119"/>
                    </a:cubicBezTo>
                    <a:cubicBezTo>
                      <a:pt x="2006" y="948"/>
                      <a:pt x="1488" y="499"/>
                      <a:pt x="1361" y="404"/>
                    </a:cubicBezTo>
                    <a:cubicBezTo>
                      <a:pt x="1121" y="233"/>
                      <a:pt x="905" y="62"/>
                      <a:pt x="608" y="5"/>
                    </a:cubicBezTo>
                    <a:cubicBezTo>
                      <a:pt x="569" y="3"/>
                      <a:pt x="543" y="0"/>
                      <a:pt x="5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226;p40"/>
              <p:cNvSpPr/>
              <p:nvPr/>
            </p:nvSpPr>
            <p:spPr>
              <a:xfrm>
                <a:off x="422793" y="1735561"/>
                <a:ext cx="139728" cy="147361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2703" extrusionOk="0">
                    <a:moveTo>
                      <a:pt x="626" y="0"/>
                    </a:moveTo>
                    <a:cubicBezTo>
                      <a:pt x="430" y="120"/>
                      <a:pt x="215" y="228"/>
                      <a:pt x="0" y="323"/>
                    </a:cubicBezTo>
                    <a:cubicBezTo>
                      <a:pt x="386" y="336"/>
                      <a:pt x="778" y="418"/>
                      <a:pt x="1101" y="652"/>
                    </a:cubicBezTo>
                    <a:cubicBezTo>
                      <a:pt x="1114" y="658"/>
                      <a:pt x="1126" y="665"/>
                      <a:pt x="1139" y="671"/>
                    </a:cubicBezTo>
                    <a:cubicBezTo>
                      <a:pt x="1145" y="684"/>
                      <a:pt x="1158" y="684"/>
                      <a:pt x="1158" y="690"/>
                    </a:cubicBezTo>
                    <a:cubicBezTo>
                      <a:pt x="1209" y="722"/>
                      <a:pt x="1240" y="778"/>
                      <a:pt x="1253" y="829"/>
                    </a:cubicBezTo>
                    <a:cubicBezTo>
                      <a:pt x="1291" y="854"/>
                      <a:pt x="1335" y="886"/>
                      <a:pt x="1373" y="918"/>
                    </a:cubicBezTo>
                    <a:cubicBezTo>
                      <a:pt x="1462" y="981"/>
                      <a:pt x="1544" y="1063"/>
                      <a:pt x="1614" y="1145"/>
                    </a:cubicBezTo>
                    <a:cubicBezTo>
                      <a:pt x="1816" y="1392"/>
                      <a:pt x="2063" y="1898"/>
                      <a:pt x="2132" y="2082"/>
                    </a:cubicBezTo>
                    <a:cubicBezTo>
                      <a:pt x="2215" y="2284"/>
                      <a:pt x="2335" y="2493"/>
                      <a:pt x="2379" y="2702"/>
                    </a:cubicBezTo>
                    <a:cubicBezTo>
                      <a:pt x="2417" y="2556"/>
                      <a:pt x="2468" y="2405"/>
                      <a:pt x="2506" y="2253"/>
                    </a:cubicBezTo>
                    <a:cubicBezTo>
                      <a:pt x="2525" y="2183"/>
                      <a:pt x="2544" y="2114"/>
                      <a:pt x="2563" y="2031"/>
                    </a:cubicBezTo>
                    <a:cubicBezTo>
                      <a:pt x="2537" y="1968"/>
                      <a:pt x="2537" y="1892"/>
                      <a:pt x="2512" y="1835"/>
                    </a:cubicBezTo>
                    <a:cubicBezTo>
                      <a:pt x="2506" y="1804"/>
                      <a:pt x="2468" y="1696"/>
                      <a:pt x="2461" y="1658"/>
                    </a:cubicBezTo>
                    <a:lnTo>
                      <a:pt x="2442" y="1626"/>
                    </a:lnTo>
                    <a:cubicBezTo>
                      <a:pt x="2398" y="1557"/>
                      <a:pt x="2360" y="1481"/>
                      <a:pt x="2310" y="1411"/>
                    </a:cubicBezTo>
                    <a:lnTo>
                      <a:pt x="2310" y="1411"/>
                    </a:lnTo>
                    <a:lnTo>
                      <a:pt x="2335" y="1430"/>
                    </a:lnTo>
                    <a:cubicBezTo>
                      <a:pt x="2183" y="1272"/>
                      <a:pt x="2113" y="1076"/>
                      <a:pt x="1987" y="918"/>
                    </a:cubicBezTo>
                    <a:cubicBezTo>
                      <a:pt x="1740" y="544"/>
                      <a:pt x="1190" y="260"/>
                      <a:pt x="6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227;p40"/>
              <p:cNvSpPr/>
              <p:nvPr/>
            </p:nvSpPr>
            <p:spPr>
              <a:xfrm>
                <a:off x="-120539" y="998306"/>
                <a:ext cx="855543" cy="812474"/>
              </a:xfrm>
              <a:custGeom>
                <a:avLst/>
                <a:gdLst/>
                <a:ahLst/>
                <a:cxnLst/>
                <a:rect l="l" t="t" r="r" b="b"/>
                <a:pathLst>
                  <a:path w="15693" h="14903" extrusionOk="0">
                    <a:moveTo>
                      <a:pt x="11717" y="2380"/>
                    </a:moveTo>
                    <a:cubicBezTo>
                      <a:pt x="12018" y="2380"/>
                      <a:pt x="12364" y="2554"/>
                      <a:pt x="12693" y="2754"/>
                    </a:cubicBezTo>
                    <a:cubicBezTo>
                      <a:pt x="13199" y="3045"/>
                      <a:pt x="13769" y="3481"/>
                      <a:pt x="13971" y="4127"/>
                    </a:cubicBezTo>
                    <a:cubicBezTo>
                      <a:pt x="14147" y="4805"/>
                      <a:pt x="13843" y="5044"/>
                      <a:pt x="13371" y="5044"/>
                    </a:cubicBezTo>
                    <a:cubicBezTo>
                      <a:pt x="13148" y="5044"/>
                      <a:pt x="12888" y="4990"/>
                      <a:pt x="12624" y="4905"/>
                    </a:cubicBezTo>
                    <a:cubicBezTo>
                      <a:pt x="11871" y="4671"/>
                      <a:pt x="11048" y="4500"/>
                      <a:pt x="10997" y="3975"/>
                    </a:cubicBezTo>
                    <a:cubicBezTo>
                      <a:pt x="10985" y="3956"/>
                      <a:pt x="10985" y="3931"/>
                      <a:pt x="10985" y="3912"/>
                    </a:cubicBezTo>
                    <a:cubicBezTo>
                      <a:pt x="10972" y="3785"/>
                      <a:pt x="10953" y="3741"/>
                      <a:pt x="10997" y="3671"/>
                    </a:cubicBezTo>
                    <a:cubicBezTo>
                      <a:pt x="10985" y="3557"/>
                      <a:pt x="10985" y="3462"/>
                      <a:pt x="10985" y="3424"/>
                    </a:cubicBezTo>
                    <a:cubicBezTo>
                      <a:pt x="10985" y="3304"/>
                      <a:pt x="10997" y="3197"/>
                      <a:pt x="11029" y="3076"/>
                    </a:cubicBezTo>
                    <a:lnTo>
                      <a:pt x="11029" y="3102"/>
                    </a:lnTo>
                    <a:cubicBezTo>
                      <a:pt x="11067" y="2912"/>
                      <a:pt x="11061" y="2943"/>
                      <a:pt x="11143" y="2735"/>
                    </a:cubicBezTo>
                    <a:cubicBezTo>
                      <a:pt x="11292" y="2478"/>
                      <a:pt x="11492" y="2380"/>
                      <a:pt x="11717" y="2380"/>
                    </a:cubicBezTo>
                    <a:close/>
                    <a:moveTo>
                      <a:pt x="7104" y="0"/>
                    </a:moveTo>
                    <a:cubicBezTo>
                      <a:pt x="6798" y="0"/>
                      <a:pt x="6507" y="23"/>
                      <a:pt x="6239" y="71"/>
                    </a:cubicBezTo>
                    <a:cubicBezTo>
                      <a:pt x="4398" y="362"/>
                      <a:pt x="2316" y="1311"/>
                      <a:pt x="1139" y="2640"/>
                    </a:cubicBezTo>
                    <a:cubicBezTo>
                      <a:pt x="570" y="3279"/>
                      <a:pt x="190" y="3810"/>
                      <a:pt x="38" y="4544"/>
                    </a:cubicBezTo>
                    <a:cubicBezTo>
                      <a:pt x="0" y="4753"/>
                      <a:pt x="51" y="5019"/>
                      <a:pt x="152" y="5202"/>
                    </a:cubicBezTo>
                    <a:cubicBezTo>
                      <a:pt x="184" y="5266"/>
                      <a:pt x="222" y="5316"/>
                      <a:pt x="272" y="5354"/>
                    </a:cubicBezTo>
                    <a:lnTo>
                      <a:pt x="285" y="5367"/>
                    </a:lnTo>
                    <a:cubicBezTo>
                      <a:pt x="317" y="5399"/>
                      <a:pt x="386" y="5456"/>
                      <a:pt x="418" y="5481"/>
                    </a:cubicBezTo>
                    <a:cubicBezTo>
                      <a:pt x="570" y="5576"/>
                      <a:pt x="696" y="5715"/>
                      <a:pt x="684" y="5905"/>
                    </a:cubicBezTo>
                    <a:cubicBezTo>
                      <a:pt x="652" y="6449"/>
                      <a:pt x="506" y="6911"/>
                      <a:pt x="785" y="7525"/>
                    </a:cubicBezTo>
                    <a:cubicBezTo>
                      <a:pt x="829" y="7664"/>
                      <a:pt x="1006" y="7999"/>
                      <a:pt x="1202" y="8316"/>
                    </a:cubicBezTo>
                    <a:cubicBezTo>
                      <a:pt x="1221" y="8347"/>
                      <a:pt x="1240" y="8379"/>
                      <a:pt x="1259" y="8417"/>
                    </a:cubicBezTo>
                    <a:lnTo>
                      <a:pt x="1259" y="7942"/>
                    </a:lnTo>
                    <a:cubicBezTo>
                      <a:pt x="1266" y="7158"/>
                      <a:pt x="1367" y="6190"/>
                      <a:pt x="1671" y="5316"/>
                    </a:cubicBezTo>
                    <a:cubicBezTo>
                      <a:pt x="1633" y="5316"/>
                      <a:pt x="1588" y="5304"/>
                      <a:pt x="1550" y="5291"/>
                    </a:cubicBezTo>
                    <a:cubicBezTo>
                      <a:pt x="1418" y="5221"/>
                      <a:pt x="1424" y="5000"/>
                      <a:pt x="1576" y="4943"/>
                    </a:cubicBezTo>
                    <a:cubicBezTo>
                      <a:pt x="1822" y="4886"/>
                      <a:pt x="2455" y="4816"/>
                      <a:pt x="2854" y="4665"/>
                    </a:cubicBezTo>
                    <a:cubicBezTo>
                      <a:pt x="3316" y="4525"/>
                      <a:pt x="3639" y="4367"/>
                      <a:pt x="4119" y="4095"/>
                    </a:cubicBezTo>
                    <a:cubicBezTo>
                      <a:pt x="4366" y="3931"/>
                      <a:pt x="4607" y="3766"/>
                      <a:pt x="4815" y="3564"/>
                    </a:cubicBezTo>
                    <a:cubicBezTo>
                      <a:pt x="4860" y="3513"/>
                      <a:pt x="4898" y="3462"/>
                      <a:pt x="4929" y="3424"/>
                    </a:cubicBezTo>
                    <a:cubicBezTo>
                      <a:pt x="5050" y="3273"/>
                      <a:pt x="5037" y="3279"/>
                      <a:pt x="5113" y="3203"/>
                    </a:cubicBezTo>
                    <a:cubicBezTo>
                      <a:pt x="5162" y="3136"/>
                      <a:pt x="5240" y="3071"/>
                      <a:pt x="5320" y="3071"/>
                    </a:cubicBezTo>
                    <a:cubicBezTo>
                      <a:pt x="5352" y="3071"/>
                      <a:pt x="5385" y="3082"/>
                      <a:pt x="5417" y="3108"/>
                    </a:cubicBezTo>
                    <a:cubicBezTo>
                      <a:pt x="5511" y="3178"/>
                      <a:pt x="5499" y="3273"/>
                      <a:pt x="5448" y="3355"/>
                    </a:cubicBezTo>
                    <a:cubicBezTo>
                      <a:pt x="5448" y="3355"/>
                      <a:pt x="5442" y="3361"/>
                      <a:pt x="5436" y="3374"/>
                    </a:cubicBezTo>
                    <a:cubicBezTo>
                      <a:pt x="5088" y="3905"/>
                      <a:pt x="4651" y="4367"/>
                      <a:pt x="4360" y="4778"/>
                    </a:cubicBezTo>
                    <a:cubicBezTo>
                      <a:pt x="4259" y="4949"/>
                      <a:pt x="4246" y="5000"/>
                      <a:pt x="4246" y="5063"/>
                    </a:cubicBezTo>
                    <a:cubicBezTo>
                      <a:pt x="4266" y="5065"/>
                      <a:pt x="4290" y="5067"/>
                      <a:pt x="4318" y="5067"/>
                    </a:cubicBezTo>
                    <a:cubicBezTo>
                      <a:pt x="4676" y="5067"/>
                      <a:pt x="5648" y="4871"/>
                      <a:pt x="6353" y="4355"/>
                    </a:cubicBezTo>
                    <a:cubicBezTo>
                      <a:pt x="6834" y="3994"/>
                      <a:pt x="7397" y="3355"/>
                      <a:pt x="7783" y="2583"/>
                    </a:cubicBezTo>
                    <a:cubicBezTo>
                      <a:pt x="7801" y="2549"/>
                      <a:pt x="7831" y="2534"/>
                      <a:pt x="7862" y="2534"/>
                    </a:cubicBezTo>
                    <a:cubicBezTo>
                      <a:pt x="7918" y="2534"/>
                      <a:pt x="7975" y="2581"/>
                      <a:pt x="7967" y="2646"/>
                    </a:cubicBezTo>
                    <a:cubicBezTo>
                      <a:pt x="7834" y="2975"/>
                      <a:pt x="7656" y="3279"/>
                      <a:pt x="7473" y="3583"/>
                    </a:cubicBezTo>
                    <a:cubicBezTo>
                      <a:pt x="7365" y="3772"/>
                      <a:pt x="7106" y="4196"/>
                      <a:pt x="6828" y="4468"/>
                    </a:cubicBezTo>
                    <a:cubicBezTo>
                      <a:pt x="6885" y="4462"/>
                      <a:pt x="6929" y="4443"/>
                      <a:pt x="6986" y="4430"/>
                    </a:cubicBezTo>
                    <a:cubicBezTo>
                      <a:pt x="7220" y="4348"/>
                      <a:pt x="7739" y="4032"/>
                      <a:pt x="7973" y="3804"/>
                    </a:cubicBezTo>
                    <a:cubicBezTo>
                      <a:pt x="8308" y="3519"/>
                      <a:pt x="8612" y="3203"/>
                      <a:pt x="8897" y="2868"/>
                    </a:cubicBezTo>
                    <a:cubicBezTo>
                      <a:pt x="9131" y="2602"/>
                      <a:pt x="9302" y="2406"/>
                      <a:pt x="9491" y="1937"/>
                    </a:cubicBezTo>
                    <a:cubicBezTo>
                      <a:pt x="9510" y="1903"/>
                      <a:pt x="9548" y="1885"/>
                      <a:pt x="9587" y="1885"/>
                    </a:cubicBezTo>
                    <a:cubicBezTo>
                      <a:pt x="9626" y="1885"/>
                      <a:pt x="9665" y="1903"/>
                      <a:pt x="9688" y="1937"/>
                    </a:cubicBezTo>
                    <a:cubicBezTo>
                      <a:pt x="9732" y="2032"/>
                      <a:pt x="9656" y="2127"/>
                      <a:pt x="9624" y="2216"/>
                    </a:cubicBezTo>
                    <a:cubicBezTo>
                      <a:pt x="9624" y="2222"/>
                      <a:pt x="9637" y="2228"/>
                      <a:pt x="9637" y="2235"/>
                    </a:cubicBezTo>
                    <a:cubicBezTo>
                      <a:pt x="9612" y="2475"/>
                      <a:pt x="9574" y="2576"/>
                      <a:pt x="9586" y="2849"/>
                    </a:cubicBezTo>
                    <a:cubicBezTo>
                      <a:pt x="9593" y="3247"/>
                      <a:pt x="9713" y="3690"/>
                      <a:pt x="9877" y="4051"/>
                    </a:cubicBezTo>
                    <a:cubicBezTo>
                      <a:pt x="10093" y="4411"/>
                      <a:pt x="10365" y="4658"/>
                      <a:pt x="10827" y="4880"/>
                    </a:cubicBezTo>
                    <a:cubicBezTo>
                      <a:pt x="10909" y="4918"/>
                      <a:pt x="11428" y="5101"/>
                      <a:pt x="11459" y="5126"/>
                    </a:cubicBezTo>
                    <a:cubicBezTo>
                      <a:pt x="11459" y="5145"/>
                      <a:pt x="11769" y="5133"/>
                      <a:pt x="11769" y="5323"/>
                    </a:cubicBezTo>
                    <a:cubicBezTo>
                      <a:pt x="11752" y="5446"/>
                      <a:pt x="11681" y="5475"/>
                      <a:pt x="11613" y="5475"/>
                    </a:cubicBezTo>
                    <a:cubicBezTo>
                      <a:pt x="11580" y="5475"/>
                      <a:pt x="11548" y="5468"/>
                      <a:pt x="11523" y="5462"/>
                    </a:cubicBezTo>
                    <a:cubicBezTo>
                      <a:pt x="11352" y="5443"/>
                      <a:pt x="11409" y="5443"/>
                      <a:pt x="11289" y="5424"/>
                    </a:cubicBezTo>
                    <a:cubicBezTo>
                      <a:pt x="11263" y="5418"/>
                      <a:pt x="11238" y="5418"/>
                      <a:pt x="11219" y="5411"/>
                    </a:cubicBezTo>
                    <a:lnTo>
                      <a:pt x="11219" y="5411"/>
                    </a:lnTo>
                    <a:cubicBezTo>
                      <a:pt x="11232" y="5607"/>
                      <a:pt x="11282" y="5715"/>
                      <a:pt x="11396" y="5936"/>
                    </a:cubicBezTo>
                    <a:cubicBezTo>
                      <a:pt x="11523" y="6139"/>
                      <a:pt x="11611" y="6221"/>
                      <a:pt x="11801" y="6341"/>
                    </a:cubicBezTo>
                    <a:cubicBezTo>
                      <a:pt x="11991" y="6468"/>
                      <a:pt x="12314" y="6563"/>
                      <a:pt x="12244" y="6854"/>
                    </a:cubicBezTo>
                    <a:cubicBezTo>
                      <a:pt x="12250" y="6905"/>
                      <a:pt x="12117" y="7227"/>
                      <a:pt x="12073" y="7487"/>
                    </a:cubicBezTo>
                    <a:cubicBezTo>
                      <a:pt x="12029" y="7689"/>
                      <a:pt x="12016" y="8018"/>
                      <a:pt x="12041" y="8322"/>
                    </a:cubicBezTo>
                    <a:cubicBezTo>
                      <a:pt x="12048" y="8499"/>
                      <a:pt x="12212" y="9081"/>
                      <a:pt x="12364" y="9505"/>
                    </a:cubicBezTo>
                    <a:cubicBezTo>
                      <a:pt x="12421" y="9467"/>
                      <a:pt x="12465" y="9417"/>
                      <a:pt x="12522" y="9379"/>
                    </a:cubicBezTo>
                    <a:cubicBezTo>
                      <a:pt x="12776" y="9193"/>
                      <a:pt x="13228" y="9068"/>
                      <a:pt x="13390" y="9068"/>
                    </a:cubicBezTo>
                    <a:cubicBezTo>
                      <a:pt x="13394" y="9068"/>
                      <a:pt x="13398" y="9068"/>
                      <a:pt x="13402" y="9069"/>
                    </a:cubicBezTo>
                    <a:cubicBezTo>
                      <a:pt x="13971" y="9081"/>
                      <a:pt x="14427" y="9537"/>
                      <a:pt x="14459" y="10100"/>
                    </a:cubicBezTo>
                    <a:cubicBezTo>
                      <a:pt x="14509" y="10904"/>
                      <a:pt x="14066" y="11720"/>
                      <a:pt x="13383" y="12150"/>
                    </a:cubicBezTo>
                    <a:cubicBezTo>
                      <a:pt x="13052" y="12357"/>
                      <a:pt x="12668" y="12447"/>
                      <a:pt x="12285" y="12447"/>
                    </a:cubicBezTo>
                    <a:cubicBezTo>
                      <a:pt x="12139" y="12447"/>
                      <a:pt x="11994" y="12434"/>
                      <a:pt x="11852" y="12410"/>
                    </a:cubicBezTo>
                    <a:cubicBezTo>
                      <a:pt x="11839" y="12441"/>
                      <a:pt x="11826" y="12479"/>
                      <a:pt x="11801" y="12504"/>
                    </a:cubicBezTo>
                    <a:cubicBezTo>
                      <a:pt x="11700" y="12625"/>
                      <a:pt x="11586" y="12732"/>
                      <a:pt x="11478" y="12846"/>
                    </a:cubicBezTo>
                    <a:cubicBezTo>
                      <a:pt x="11295" y="13011"/>
                      <a:pt x="11105" y="13162"/>
                      <a:pt x="10903" y="13295"/>
                    </a:cubicBezTo>
                    <a:cubicBezTo>
                      <a:pt x="11010" y="13333"/>
                      <a:pt x="11130" y="13371"/>
                      <a:pt x="11257" y="13435"/>
                    </a:cubicBezTo>
                    <a:cubicBezTo>
                      <a:pt x="11852" y="13669"/>
                      <a:pt x="12390" y="14131"/>
                      <a:pt x="12567" y="14751"/>
                    </a:cubicBezTo>
                    <a:cubicBezTo>
                      <a:pt x="12567" y="14732"/>
                      <a:pt x="12560" y="14725"/>
                      <a:pt x="12560" y="14719"/>
                    </a:cubicBezTo>
                    <a:lnTo>
                      <a:pt x="12560" y="14719"/>
                    </a:lnTo>
                    <a:lnTo>
                      <a:pt x="12567" y="14725"/>
                    </a:lnTo>
                    <a:cubicBezTo>
                      <a:pt x="12586" y="14782"/>
                      <a:pt x="12617" y="14839"/>
                      <a:pt x="12630" y="14903"/>
                    </a:cubicBezTo>
                    <a:cubicBezTo>
                      <a:pt x="12681" y="14637"/>
                      <a:pt x="12738" y="14365"/>
                      <a:pt x="12807" y="14093"/>
                    </a:cubicBezTo>
                    <a:cubicBezTo>
                      <a:pt x="12845" y="13953"/>
                      <a:pt x="12896" y="13814"/>
                      <a:pt x="12902" y="13814"/>
                    </a:cubicBezTo>
                    <a:cubicBezTo>
                      <a:pt x="12915" y="13783"/>
                      <a:pt x="12934" y="13751"/>
                      <a:pt x="12959" y="13732"/>
                    </a:cubicBezTo>
                    <a:cubicBezTo>
                      <a:pt x="13008" y="13670"/>
                      <a:pt x="13051" y="13591"/>
                      <a:pt x="13118" y="13546"/>
                    </a:cubicBezTo>
                    <a:lnTo>
                      <a:pt x="13118" y="13546"/>
                    </a:lnTo>
                    <a:cubicBezTo>
                      <a:pt x="13117" y="13547"/>
                      <a:pt x="13117" y="13548"/>
                      <a:pt x="13117" y="13548"/>
                    </a:cubicBezTo>
                    <a:cubicBezTo>
                      <a:pt x="13118" y="13547"/>
                      <a:pt x="13120" y="13545"/>
                      <a:pt x="13121" y="13544"/>
                    </a:cubicBezTo>
                    <a:lnTo>
                      <a:pt x="13121" y="13544"/>
                    </a:lnTo>
                    <a:cubicBezTo>
                      <a:pt x="13122" y="13543"/>
                      <a:pt x="13123" y="13543"/>
                      <a:pt x="13124" y="13542"/>
                    </a:cubicBezTo>
                    <a:lnTo>
                      <a:pt x="13124" y="13542"/>
                    </a:lnTo>
                    <a:cubicBezTo>
                      <a:pt x="13123" y="13542"/>
                      <a:pt x="13123" y="13542"/>
                      <a:pt x="13122" y="13542"/>
                    </a:cubicBezTo>
                    <a:lnTo>
                      <a:pt x="13122" y="13542"/>
                    </a:lnTo>
                    <a:cubicBezTo>
                      <a:pt x="13141" y="13521"/>
                      <a:pt x="13164" y="13508"/>
                      <a:pt x="13193" y="13485"/>
                    </a:cubicBezTo>
                    <a:cubicBezTo>
                      <a:pt x="13268" y="13434"/>
                      <a:pt x="13346" y="13409"/>
                      <a:pt x="13423" y="13409"/>
                    </a:cubicBezTo>
                    <a:cubicBezTo>
                      <a:pt x="13469" y="13409"/>
                      <a:pt x="13515" y="13418"/>
                      <a:pt x="13560" y="13435"/>
                    </a:cubicBezTo>
                    <a:cubicBezTo>
                      <a:pt x="13573" y="13422"/>
                      <a:pt x="13592" y="13416"/>
                      <a:pt x="13604" y="13403"/>
                    </a:cubicBezTo>
                    <a:cubicBezTo>
                      <a:pt x="13604" y="13403"/>
                      <a:pt x="13611" y="13403"/>
                      <a:pt x="13630" y="13397"/>
                    </a:cubicBezTo>
                    <a:lnTo>
                      <a:pt x="13642" y="13397"/>
                    </a:lnTo>
                    <a:cubicBezTo>
                      <a:pt x="13655" y="13397"/>
                      <a:pt x="13655" y="13397"/>
                      <a:pt x="13655" y="13390"/>
                    </a:cubicBezTo>
                    <a:cubicBezTo>
                      <a:pt x="13687" y="13384"/>
                      <a:pt x="13687" y="13384"/>
                      <a:pt x="13668" y="13384"/>
                    </a:cubicBezTo>
                    <a:cubicBezTo>
                      <a:pt x="13737" y="13352"/>
                      <a:pt x="13801" y="13308"/>
                      <a:pt x="13864" y="13270"/>
                    </a:cubicBezTo>
                    <a:cubicBezTo>
                      <a:pt x="13946" y="13207"/>
                      <a:pt x="14098" y="13080"/>
                      <a:pt x="14237" y="12922"/>
                    </a:cubicBezTo>
                    <a:cubicBezTo>
                      <a:pt x="14250" y="12909"/>
                      <a:pt x="14262" y="12890"/>
                      <a:pt x="14275" y="12884"/>
                    </a:cubicBezTo>
                    <a:cubicBezTo>
                      <a:pt x="14281" y="12878"/>
                      <a:pt x="14294" y="12859"/>
                      <a:pt x="14300" y="12846"/>
                    </a:cubicBezTo>
                    <a:cubicBezTo>
                      <a:pt x="14338" y="12795"/>
                      <a:pt x="14389" y="12694"/>
                      <a:pt x="14402" y="12669"/>
                    </a:cubicBezTo>
                    <a:lnTo>
                      <a:pt x="14402" y="12663"/>
                    </a:lnTo>
                    <a:cubicBezTo>
                      <a:pt x="14433" y="12485"/>
                      <a:pt x="14585" y="12372"/>
                      <a:pt x="14762" y="12372"/>
                    </a:cubicBezTo>
                    <a:cubicBezTo>
                      <a:pt x="15256" y="12359"/>
                      <a:pt x="15585" y="12125"/>
                      <a:pt x="15636" y="11853"/>
                    </a:cubicBezTo>
                    <a:cubicBezTo>
                      <a:pt x="15661" y="11777"/>
                      <a:pt x="15692" y="11720"/>
                      <a:pt x="15560" y="11517"/>
                    </a:cubicBezTo>
                    <a:cubicBezTo>
                      <a:pt x="15490" y="11397"/>
                      <a:pt x="15395" y="11340"/>
                      <a:pt x="15237" y="11074"/>
                    </a:cubicBezTo>
                    <a:cubicBezTo>
                      <a:pt x="15079" y="10777"/>
                      <a:pt x="14990" y="10454"/>
                      <a:pt x="14971" y="10132"/>
                    </a:cubicBezTo>
                    <a:cubicBezTo>
                      <a:pt x="14946" y="9587"/>
                      <a:pt x="15047" y="9037"/>
                      <a:pt x="15003" y="8499"/>
                    </a:cubicBezTo>
                    <a:cubicBezTo>
                      <a:pt x="14965" y="7613"/>
                      <a:pt x="14895" y="7094"/>
                      <a:pt x="14800" y="6265"/>
                    </a:cubicBezTo>
                    <a:cubicBezTo>
                      <a:pt x="14762" y="5955"/>
                      <a:pt x="14731" y="5652"/>
                      <a:pt x="14604" y="5139"/>
                    </a:cubicBezTo>
                    <a:cubicBezTo>
                      <a:pt x="14478" y="4658"/>
                      <a:pt x="14224" y="3975"/>
                      <a:pt x="14098" y="3677"/>
                    </a:cubicBezTo>
                    <a:cubicBezTo>
                      <a:pt x="13940" y="3310"/>
                      <a:pt x="13750" y="2962"/>
                      <a:pt x="13541" y="2665"/>
                    </a:cubicBezTo>
                    <a:cubicBezTo>
                      <a:pt x="13282" y="2285"/>
                      <a:pt x="12978" y="1963"/>
                      <a:pt x="12655" y="1741"/>
                    </a:cubicBezTo>
                    <a:cubicBezTo>
                      <a:pt x="12276" y="1469"/>
                      <a:pt x="12010" y="1311"/>
                      <a:pt x="11599" y="1222"/>
                    </a:cubicBezTo>
                    <a:cubicBezTo>
                      <a:pt x="11559" y="1262"/>
                      <a:pt x="11509" y="1284"/>
                      <a:pt x="11458" y="1284"/>
                    </a:cubicBezTo>
                    <a:cubicBezTo>
                      <a:pt x="11411" y="1284"/>
                      <a:pt x="11363" y="1265"/>
                      <a:pt x="11320" y="1222"/>
                    </a:cubicBezTo>
                    <a:cubicBezTo>
                      <a:pt x="11124" y="995"/>
                      <a:pt x="10877" y="931"/>
                      <a:pt x="10529" y="767"/>
                    </a:cubicBezTo>
                    <a:cubicBezTo>
                      <a:pt x="9576" y="313"/>
                      <a:pt x="8245" y="0"/>
                      <a:pt x="7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228;p40"/>
              <p:cNvSpPr/>
              <p:nvPr/>
            </p:nvSpPr>
            <p:spPr>
              <a:xfrm>
                <a:off x="529704" y="1183233"/>
                <a:ext cx="43505" cy="2971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96" y="1"/>
                    </a:moveTo>
                    <a:cubicBezTo>
                      <a:pt x="39" y="13"/>
                      <a:pt x="13" y="45"/>
                      <a:pt x="1" y="134"/>
                    </a:cubicBezTo>
                    <a:cubicBezTo>
                      <a:pt x="58" y="165"/>
                      <a:pt x="114" y="216"/>
                      <a:pt x="165" y="235"/>
                    </a:cubicBezTo>
                    <a:cubicBezTo>
                      <a:pt x="412" y="387"/>
                      <a:pt x="576" y="488"/>
                      <a:pt x="798" y="545"/>
                    </a:cubicBezTo>
                    <a:cubicBezTo>
                      <a:pt x="773" y="520"/>
                      <a:pt x="760" y="494"/>
                      <a:pt x="735" y="475"/>
                    </a:cubicBezTo>
                    <a:cubicBezTo>
                      <a:pt x="532" y="235"/>
                      <a:pt x="228" y="7"/>
                      <a:pt x="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229;p40"/>
              <p:cNvSpPr/>
              <p:nvPr/>
            </p:nvSpPr>
            <p:spPr>
              <a:xfrm>
                <a:off x="227507" y="1661852"/>
                <a:ext cx="65585" cy="68583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258" extrusionOk="0">
                    <a:moveTo>
                      <a:pt x="1119" y="1"/>
                    </a:moveTo>
                    <a:cubicBezTo>
                      <a:pt x="1073" y="1"/>
                      <a:pt x="1010" y="5"/>
                      <a:pt x="950" y="17"/>
                    </a:cubicBezTo>
                    <a:cubicBezTo>
                      <a:pt x="671" y="55"/>
                      <a:pt x="197" y="308"/>
                      <a:pt x="1" y="650"/>
                    </a:cubicBezTo>
                    <a:lnTo>
                      <a:pt x="26" y="719"/>
                    </a:lnTo>
                    <a:cubicBezTo>
                      <a:pt x="64" y="903"/>
                      <a:pt x="266" y="1219"/>
                      <a:pt x="450" y="1257"/>
                    </a:cubicBezTo>
                    <a:cubicBezTo>
                      <a:pt x="564" y="1226"/>
                      <a:pt x="520" y="1232"/>
                      <a:pt x="602" y="1181"/>
                    </a:cubicBezTo>
                    <a:cubicBezTo>
                      <a:pt x="773" y="1023"/>
                      <a:pt x="1045" y="492"/>
                      <a:pt x="1203" y="17"/>
                    </a:cubicBezTo>
                    <a:cubicBezTo>
                      <a:pt x="1197" y="17"/>
                      <a:pt x="1184" y="17"/>
                      <a:pt x="1178" y="4"/>
                    </a:cubicBezTo>
                    <a:cubicBezTo>
                      <a:pt x="1166" y="2"/>
                      <a:pt x="1145" y="1"/>
                      <a:pt x="1119" y="1"/>
                    </a:cubicBezTo>
                    <a:close/>
                  </a:path>
                </a:pathLst>
              </a:custGeom>
              <a:solidFill>
                <a:srgbClr val="EA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230;p40"/>
              <p:cNvSpPr/>
              <p:nvPr/>
            </p:nvSpPr>
            <p:spPr>
              <a:xfrm>
                <a:off x="-68474" y="1153902"/>
                <a:ext cx="727263" cy="637364"/>
              </a:xfrm>
              <a:custGeom>
                <a:avLst/>
                <a:gdLst/>
                <a:ahLst/>
                <a:cxnLst/>
                <a:rect l="l" t="t" r="r" b="b"/>
                <a:pathLst>
                  <a:path w="13340" h="11691" extrusionOk="0">
                    <a:moveTo>
                      <a:pt x="7431" y="3120"/>
                    </a:moveTo>
                    <a:cubicBezTo>
                      <a:pt x="7522" y="3120"/>
                      <a:pt x="7602" y="3182"/>
                      <a:pt x="7682" y="3209"/>
                    </a:cubicBezTo>
                    <a:cubicBezTo>
                      <a:pt x="7923" y="3304"/>
                      <a:pt x="8157" y="3462"/>
                      <a:pt x="8245" y="3557"/>
                    </a:cubicBezTo>
                    <a:cubicBezTo>
                      <a:pt x="8353" y="3665"/>
                      <a:pt x="8404" y="3728"/>
                      <a:pt x="8536" y="3905"/>
                    </a:cubicBezTo>
                    <a:cubicBezTo>
                      <a:pt x="8600" y="3968"/>
                      <a:pt x="8688" y="4152"/>
                      <a:pt x="8486" y="4183"/>
                    </a:cubicBezTo>
                    <a:cubicBezTo>
                      <a:pt x="8410" y="4183"/>
                      <a:pt x="8366" y="4107"/>
                      <a:pt x="8296" y="4057"/>
                    </a:cubicBezTo>
                    <a:cubicBezTo>
                      <a:pt x="8277" y="4051"/>
                      <a:pt x="8239" y="4019"/>
                      <a:pt x="8214" y="3994"/>
                    </a:cubicBezTo>
                    <a:cubicBezTo>
                      <a:pt x="8037" y="3867"/>
                      <a:pt x="7733" y="3665"/>
                      <a:pt x="7334" y="3487"/>
                    </a:cubicBezTo>
                    <a:cubicBezTo>
                      <a:pt x="7182" y="3411"/>
                      <a:pt x="7214" y="3165"/>
                      <a:pt x="7379" y="3127"/>
                    </a:cubicBezTo>
                    <a:cubicBezTo>
                      <a:pt x="7396" y="3122"/>
                      <a:pt x="7414" y="3120"/>
                      <a:pt x="7431" y="3120"/>
                    </a:cubicBezTo>
                    <a:close/>
                    <a:moveTo>
                      <a:pt x="2754" y="3316"/>
                    </a:moveTo>
                    <a:cubicBezTo>
                      <a:pt x="2904" y="3316"/>
                      <a:pt x="2997" y="3516"/>
                      <a:pt x="2899" y="3639"/>
                    </a:cubicBezTo>
                    <a:cubicBezTo>
                      <a:pt x="2709" y="3797"/>
                      <a:pt x="2652" y="3778"/>
                      <a:pt x="2519" y="3918"/>
                    </a:cubicBezTo>
                    <a:cubicBezTo>
                      <a:pt x="2367" y="4057"/>
                      <a:pt x="2152" y="4272"/>
                      <a:pt x="2101" y="4361"/>
                    </a:cubicBezTo>
                    <a:cubicBezTo>
                      <a:pt x="2079" y="4399"/>
                      <a:pt x="2041" y="4415"/>
                      <a:pt x="2001" y="4415"/>
                    </a:cubicBezTo>
                    <a:cubicBezTo>
                      <a:pt x="1930" y="4415"/>
                      <a:pt x="1855" y="4360"/>
                      <a:pt x="1867" y="4278"/>
                    </a:cubicBezTo>
                    <a:cubicBezTo>
                      <a:pt x="1899" y="4177"/>
                      <a:pt x="1899" y="4215"/>
                      <a:pt x="1943" y="4095"/>
                    </a:cubicBezTo>
                    <a:cubicBezTo>
                      <a:pt x="2038" y="3835"/>
                      <a:pt x="2228" y="3620"/>
                      <a:pt x="2449" y="3462"/>
                    </a:cubicBezTo>
                    <a:cubicBezTo>
                      <a:pt x="2544" y="3411"/>
                      <a:pt x="2627" y="3323"/>
                      <a:pt x="2740" y="3317"/>
                    </a:cubicBezTo>
                    <a:cubicBezTo>
                      <a:pt x="2745" y="3316"/>
                      <a:pt x="2750" y="3316"/>
                      <a:pt x="2754" y="3316"/>
                    </a:cubicBezTo>
                    <a:close/>
                    <a:moveTo>
                      <a:pt x="7269" y="5495"/>
                    </a:moveTo>
                    <a:cubicBezTo>
                      <a:pt x="7278" y="5495"/>
                      <a:pt x="7287" y="5497"/>
                      <a:pt x="7296" y="5500"/>
                    </a:cubicBezTo>
                    <a:cubicBezTo>
                      <a:pt x="7391" y="5544"/>
                      <a:pt x="7404" y="5670"/>
                      <a:pt x="7480" y="5753"/>
                    </a:cubicBezTo>
                    <a:cubicBezTo>
                      <a:pt x="7524" y="5803"/>
                      <a:pt x="7524" y="5803"/>
                      <a:pt x="7562" y="5829"/>
                    </a:cubicBezTo>
                    <a:cubicBezTo>
                      <a:pt x="7587" y="5848"/>
                      <a:pt x="7619" y="5860"/>
                      <a:pt x="7651" y="5886"/>
                    </a:cubicBezTo>
                    <a:cubicBezTo>
                      <a:pt x="7657" y="5879"/>
                      <a:pt x="7670" y="5879"/>
                      <a:pt x="7676" y="5867"/>
                    </a:cubicBezTo>
                    <a:cubicBezTo>
                      <a:pt x="7709" y="5850"/>
                      <a:pt x="7746" y="5841"/>
                      <a:pt x="7783" y="5841"/>
                    </a:cubicBezTo>
                    <a:cubicBezTo>
                      <a:pt x="7846" y="5841"/>
                      <a:pt x="7912" y="5866"/>
                      <a:pt x="7967" y="5917"/>
                    </a:cubicBezTo>
                    <a:cubicBezTo>
                      <a:pt x="8113" y="6101"/>
                      <a:pt x="8094" y="6360"/>
                      <a:pt x="8094" y="6582"/>
                    </a:cubicBezTo>
                    <a:cubicBezTo>
                      <a:pt x="8062" y="6784"/>
                      <a:pt x="8100" y="6835"/>
                      <a:pt x="7999" y="7081"/>
                    </a:cubicBezTo>
                    <a:cubicBezTo>
                      <a:pt x="7934" y="7188"/>
                      <a:pt x="7852" y="7229"/>
                      <a:pt x="7775" y="7229"/>
                    </a:cubicBezTo>
                    <a:cubicBezTo>
                      <a:pt x="7678" y="7229"/>
                      <a:pt x="7588" y="7165"/>
                      <a:pt x="7549" y="7088"/>
                    </a:cubicBezTo>
                    <a:cubicBezTo>
                      <a:pt x="7467" y="6961"/>
                      <a:pt x="7461" y="6790"/>
                      <a:pt x="7454" y="6651"/>
                    </a:cubicBezTo>
                    <a:cubicBezTo>
                      <a:pt x="7461" y="6373"/>
                      <a:pt x="7454" y="6303"/>
                      <a:pt x="7530" y="6056"/>
                    </a:cubicBezTo>
                    <a:cubicBezTo>
                      <a:pt x="7372" y="5968"/>
                      <a:pt x="7271" y="5797"/>
                      <a:pt x="7182" y="5639"/>
                    </a:cubicBezTo>
                    <a:cubicBezTo>
                      <a:pt x="7143" y="5577"/>
                      <a:pt x="7198" y="5495"/>
                      <a:pt x="7269" y="5495"/>
                    </a:cubicBezTo>
                    <a:close/>
                    <a:moveTo>
                      <a:pt x="2580" y="5502"/>
                    </a:moveTo>
                    <a:cubicBezTo>
                      <a:pt x="2589" y="5502"/>
                      <a:pt x="2598" y="5503"/>
                      <a:pt x="2608" y="5506"/>
                    </a:cubicBezTo>
                    <a:cubicBezTo>
                      <a:pt x="2702" y="5550"/>
                      <a:pt x="2715" y="5677"/>
                      <a:pt x="2785" y="5759"/>
                    </a:cubicBezTo>
                    <a:cubicBezTo>
                      <a:pt x="2835" y="5816"/>
                      <a:pt x="2835" y="5816"/>
                      <a:pt x="2867" y="5835"/>
                    </a:cubicBezTo>
                    <a:cubicBezTo>
                      <a:pt x="2892" y="5860"/>
                      <a:pt x="2930" y="5867"/>
                      <a:pt x="2956" y="5892"/>
                    </a:cubicBezTo>
                    <a:cubicBezTo>
                      <a:pt x="2962" y="5886"/>
                      <a:pt x="2968" y="5886"/>
                      <a:pt x="2975" y="5879"/>
                    </a:cubicBezTo>
                    <a:cubicBezTo>
                      <a:pt x="3008" y="5860"/>
                      <a:pt x="3046" y="5851"/>
                      <a:pt x="3085" y="5851"/>
                    </a:cubicBezTo>
                    <a:cubicBezTo>
                      <a:pt x="3149" y="5851"/>
                      <a:pt x="3217" y="5876"/>
                      <a:pt x="3272" y="5923"/>
                    </a:cubicBezTo>
                    <a:cubicBezTo>
                      <a:pt x="3417" y="6107"/>
                      <a:pt x="3405" y="6366"/>
                      <a:pt x="3399" y="6588"/>
                    </a:cubicBezTo>
                    <a:cubicBezTo>
                      <a:pt x="3367" y="6797"/>
                      <a:pt x="3405" y="6841"/>
                      <a:pt x="3304" y="7088"/>
                    </a:cubicBezTo>
                    <a:cubicBezTo>
                      <a:pt x="3239" y="7191"/>
                      <a:pt x="3159" y="7230"/>
                      <a:pt x="3083" y="7230"/>
                    </a:cubicBezTo>
                    <a:cubicBezTo>
                      <a:pt x="2988" y="7230"/>
                      <a:pt x="2899" y="7168"/>
                      <a:pt x="2861" y="7094"/>
                    </a:cubicBezTo>
                    <a:cubicBezTo>
                      <a:pt x="2778" y="6968"/>
                      <a:pt x="2772" y="6803"/>
                      <a:pt x="2766" y="6657"/>
                    </a:cubicBezTo>
                    <a:cubicBezTo>
                      <a:pt x="2772" y="6385"/>
                      <a:pt x="2766" y="6309"/>
                      <a:pt x="2842" y="6069"/>
                    </a:cubicBezTo>
                    <a:cubicBezTo>
                      <a:pt x="2684" y="5980"/>
                      <a:pt x="2582" y="5803"/>
                      <a:pt x="2494" y="5645"/>
                    </a:cubicBezTo>
                    <a:cubicBezTo>
                      <a:pt x="2454" y="5583"/>
                      <a:pt x="2510" y="5502"/>
                      <a:pt x="2580" y="5502"/>
                    </a:cubicBezTo>
                    <a:close/>
                    <a:moveTo>
                      <a:pt x="4590" y="7338"/>
                    </a:moveTo>
                    <a:cubicBezTo>
                      <a:pt x="4686" y="7338"/>
                      <a:pt x="4785" y="7365"/>
                      <a:pt x="4898" y="7385"/>
                    </a:cubicBezTo>
                    <a:cubicBezTo>
                      <a:pt x="4993" y="7410"/>
                      <a:pt x="5006" y="7543"/>
                      <a:pt x="4923" y="7594"/>
                    </a:cubicBezTo>
                    <a:cubicBezTo>
                      <a:pt x="4905" y="7604"/>
                      <a:pt x="4886" y="7608"/>
                      <a:pt x="4867" y="7608"/>
                    </a:cubicBezTo>
                    <a:cubicBezTo>
                      <a:pt x="4826" y="7608"/>
                      <a:pt x="4785" y="7592"/>
                      <a:pt x="4746" y="7588"/>
                    </a:cubicBezTo>
                    <a:lnTo>
                      <a:pt x="4708" y="7588"/>
                    </a:lnTo>
                    <a:cubicBezTo>
                      <a:pt x="4693" y="7589"/>
                      <a:pt x="4681" y="7589"/>
                      <a:pt x="4673" y="7589"/>
                    </a:cubicBezTo>
                    <a:cubicBezTo>
                      <a:pt x="4656" y="7589"/>
                      <a:pt x="4650" y="7588"/>
                      <a:pt x="4645" y="7588"/>
                    </a:cubicBezTo>
                    <a:cubicBezTo>
                      <a:pt x="4637" y="7588"/>
                      <a:pt x="4629" y="7591"/>
                      <a:pt x="4582" y="7607"/>
                    </a:cubicBezTo>
                    <a:cubicBezTo>
                      <a:pt x="4575" y="7607"/>
                      <a:pt x="4575" y="7619"/>
                      <a:pt x="4575" y="7619"/>
                    </a:cubicBezTo>
                    <a:lnTo>
                      <a:pt x="4569" y="7626"/>
                    </a:lnTo>
                    <a:cubicBezTo>
                      <a:pt x="4556" y="7638"/>
                      <a:pt x="4550" y="7651"/>
                      <a:pt x="4544" y="7664"/>
                    </a:cubicBezTo>
                    <a:cubicBezTo>
                      <a:pt x="4544" y="7670"/>
                      <a:pt x="4544" y="7670"/>
                      <a:pt x="4537" y="7683"/>
                    </a:cubicBezTo>
                    <a:lnTo>
                      <a:pt x="4537" y="7746"/>
                    </a:lnTo>
                    <a:cubicBezTo>
                      <a:pt x="4537" y="7758"/>
                      <a:pt x="4544" y="7765"/>
                      <a:pt x="4544" y="7784"/>
                    </a:cubicBezTo>
                    <a:cubicBezTo>
                      <a:pt x="4550" y="7796"/>
                      <a:pt x="4550" y="7809"/>
                      <a:pt x="4550" y="7809"/>
                    </a:cubicBezTo>
                    <a:lnTo>
                      <a:pt x="4550" y="7815"/>
                    </a:lnTo>
                    <a:cubicBezTo>
                      <a:pt x="4550" y="7815"/>
                      <a:pt x="4556" y="7822"/>
                      <a:pt x="4569" y="7834"/>
                    </a:cubicBezTo>
                    <a:cubicBezTo>
                      <a:pt x="4651" y="7936"/>
                      <a:pt x="4645" y="7910"/>
                      <a:pt x="4727" y="7967"/>
                    </a:cubicBezTo>
                    <a:cubicBezTo>
                      <a:pt x="4848" y="8018"/>
                      <a:pt x="4835" y="8208"/>
                      <a:pt x="4708" y="8239"/>
                    </a:cubicBezTo>
                    <a:cubicBezTo>
                      <a:pt x="4696" y="8246"/>
                      <a:pt x="4681" y="8249"/>
                      <a:pt x="4668" y="8249"/>
                    </a:cubicBezTo>
                    <a:cubicBezTo>
                      <a:pt x="4655" y="8249"/>
                      <a:pt x="4642" y="8246"/>
                      <a:pt x="4632" y="8239"/>
                    </a:cubicBezTo>
                    <a:lnTo>
                      <a:pt x="4620" y="8239"/>
                    </a:lnTo>
                    <a:cubicBezTo>
                      <a:pt x="4512" y="8208"/>
                      <a:pt x="4556" y="8227"/>
                      <a:pt x="4430" y="8163"/>
                    </a:cubicBezTo>
                    <a:cubicBezTo>
                      <a:pt x="4145" y="8005"/>
                      <a:pt x="4082" y="7638"/>
                      <a:pt x="4329" y="7429"/>
                    </a:cubicBezTo>
                    <a:cubicBezTo>
                      <a:pt x="4419" y="7360"/>
                      <a:pt x="4503" y="7338"/>
                      <a:pt x="4590" y="7338"/>
                    </a:cubicBezTo>
                    <a:close/>
                    <a:moveTo>
                      <a:pt x="12427" y="7001"/>
                    </a:moveTo>
                    <a:cubicBezTo>
                      <a:pt x="12511" y="7001"/>
                      <a:pt x="12582" y="7113"/>
                      <a:pt x="12517" y="7189"/>
                    </a:cubicBezTo>
                    <a:cubicBezTo>
                      <a:pt x="12371" y="7303"/>
                      <a:pt x="12282" y="7316"/>
                      <a:pt x="12200" y="7410"/>
                    </a:cubicBezTo>
                    <a:cubicBezTo>
                      <a:pt x="11922" y="7721"/>
                      <a:pt x="11985" y="7670"/>
                      <a:pt x="11852" y="7866"/>
                    </a:cubicBezTo>
                    <a:cubicBezTo>
                      <a:pt x="11852" y="7923"/>
                      <a:pt x="11858" y="7974"/>
                      <a:pt x="11858" y="8024"/>
                    </a:cubicBezTo>
                    <a:cubicBezTo>
                      <a:pt x="11858" y="8182"/>
                      <a:pt x="11858" y="8233"/>
                      <a:pt x="11770" y="8404"/>
                    </a:cubicBezTo>
                    <a:cubicBezTo>
                      <a:pt x="11688" y="8549"/>
                      <a:pt x="11580" y="8676"/>
                      <a:pt x="11447" y="8777"/>
                    </a:cubicBezTo>
                    <a:cubicBezTo>
                      <a:pt x="11419" y="8795"/>
                      <a:pt x="11390" y="8803"/>
                      <a:pt x="11361" y="8803"/>
                    </a:cubicBezTo>
                    <a:cubicBezTo>
                      <a:pt x="11259" y="8803"/>
                      <a:pt x="11166" y="8701"/>
                      <a:pt x="11200" y="8587"/>
                    </a:cubicBezTo>
                    <a:cubicBezTo>
                      <a:pt x="11219" y="8549"/>
                      <a:pt x="11245" y="8511"/>
                      <a:pt x="11283" y="8486"/>
                    </a:cubicBezTo>
                    <a:lnTo>
                      <a:pt x="11295" y="8486"/>
                    </a:lnTo>
                    <a:cubicBezTo>
                      <a:pt x="11485" y="8429"/>
                      <a:pt x="11618" y="8233"/>
                      <a:pt x="11605" y="8132"/>
                    </a:cubicBezTo>
                    <a:lnTo>
                      <a:pt x="11605" y="8081"/>
                    </a:lnTo>
                    <a:cubicBezTo>
                      <a:pt x="11599" y="8062"/>
                      <a:pt x="11599" y="8043"/>
                      <a:pt x="11593" y="8018"/>
                    </a:cubicBezTo>
                    <a:cubicBezTo>
                      <a:pt x="11567" y="7974"/>
                      <a:pt x="11548" y="7923"/>
                      <a:pt x="11536" y="7891"/>
                    </a:cubicBezTo>
                    <a:cubicBezTo>
                      <a:pt x="11422" y="7721"/>
                      <a:pt x="11643" y="7493"/>
                      <a:pt x="11795" y="7379"/>
                    </a:cubicBezTo>
                    <a:cubicBezTo>
                      <a:pt x="11795" y="7373"/>
                      <a:pt x="11953" y="7246"/>
                      <a:pt x="11985" y="7227"/>
                    </a:cubicBezTo>
                    <a:cubicBezTo>
                      <a:pt x="12105" y="7151"/>
                      <a:pt x="12238" y="7088"/>
                      <a:pt x="12365" y="7024"/>
                    </a:cubicBezTo>
                    <a:cubicBezTo>
                      <a:pt x="12385" y="7008"/>
                      <a:pt x="12407" y="7001"/>
                      <a:pt x="12427" y="7001"/>
                    </a:cubicBezTo>
                    <a:close/>
                    <a:moveTo>
                      <a:pt x="6963" y="8033"/>
                    </a:moveTo>
                    <a:cubicBezTo>
                      <a:pt x="7028" y="8033"/>
                      <a:pt x="7091" y="8078"/>
                      <a:pt x="7100" y="8144"/>
                    </a:cubicBezTo>
                    <a:cubicBezTo>
                      <a:pt x="7100" y="8176"/>
                      <a:pt x="7087" y="8208"/>
                      <a:pt x="7081" y="8227"/>
                    </a:cubicBezTo>
                    <a:cubicBezTo>
                      <a:pt x="7113" y="8549"/>
                      <a:pt x="7024" y="8777"/>
                      <a:pt x="6974" y="9132"/>
                    </a:cubicBezTo>
                    <a:cubicBezTo>
                      <a:pt x="6817" y="9914"/>
                      <a:pt x="6538" y="10878"/>
                      <a:pt x="5996" y="10878"/>
                    </a:cubicBezTo>
                    <a:cubicBezTo>
                      <a:pt x="5947" y="10878"/>
                      <a:pt x="5895" y="10870"/>
                      <a:pt x="5841" y="10853"/>
                    </a:cubicBezTo>
                    <a:cubicBezTo>
                      <a:pt x="5284" y="10638"/>
                      <a:pt x="5006" y="9802"/>
                      <a:pt x="4904" y="9574"/>
                    </a:cubicBezTo>
                    <a:cubicBezTo>
                      <a:pt x="4835" y="9404"/>
                      <a:pt x="4740" y="9189"/>
                      <a:pt x="4702" y="9056"/>
                    </a:cubicBezTo>
                    <a:lnTo>
                      <a:pt x="4702" y="9037"/>
                    </a:lnTo>
                    <a:cubicBezTo>
                      <a:pt x="4696" y="9024"/>
                      <a:pt x="4696" y="9005"/>
                      <a:pt x="4683" y="8992"/>
                    </a:cubicBezTo>
                    <a:cubicBezTo>
                      <a:pt x="4683" y="8986"/>
                      <a:pt x="4677" y="8967"/>
                      <a:pt x="4677" y="8961"/>
                    </a:cubicBezTo>
                    <a:cubicBezTo>
                      <a:pt x="4588" y="8954"/>
                      <a:pt x="4506" y="8935"/>
                      <a:pt x="4424" y="8923"/>
                    </a:cubicBezTo>
                    <a:cubicBezTo>
                      <a:pt x="4316" y="8897"/>
                      <a:pt x="4322" y="8714"/>
                      <a:pt x="4443" y="8708"/>
                    </a:cubicBezTo>
                    <a:cubicBezTo>
                      <a:pt x="4555" y="8712"/>
                      <a:pt x="4629" y="8733"/>
                      <a:pt x="4738" y="8733"/>
                    </a:cubicBezTo>
                    <a:cubicBezTo>
                      <a:pt x="4782" y="8733"/>
                      <a:pt x="4832" y="8729"/>
                      <a:pt x="4892" y="8720"/>
                    </a:cubicBezTo>
                    <a:cubicBezTo>
                      <a:pt x="5271" y="8682"/>
                      <a:pt x="5999" y="8486"/>
                      <a:pt x="6341" y="8328"/>
                    </a:cubicBezTo>
                    <a:cubicBezTo>
                      <a:pt x="6341" y="8328"/>
                      <a:pt x="6347" y="8328"/>
                      <a:pt x="6347" y="8322"/>
                    </a:cubicBezTo>
                    <a:cubicBezTo>
                      <a:pt x="6353" y="8322"/>
                      <a:pt x="6353" y="8322"/>
                      <a:pt x="6360" y="8309"/>
                    </a:cubicBezTo>
                    <a:lnTo>
                      <a:pt x="6372" y="8309"/>
                    </a:lnTo>
                    <a:cubicBezTo>
                      <a:pt x="6372" y="8309"/>
                      <a:pt x="6379" y="8309"/>
                      <a:pt x="6379" y="8303"/>
                    </a:cubicBezTo>
                    <a:lnTo>
                      <a:pt x="6385" y="8303"/>
                    </a:lnTo>
                    <a:cubicBezTo>
                      <a:pt x="6410" y="8296"/>
                      <a:pt x="6442" y="8277"/>
                      <a:pt x="6467" y="8271"/>
                    </a:cubicBezTo>
                    <a:cubicBezTo>
                      <a:pt x="6474" y="8271"/>
                      <a:pt x="6474" y="8265"/>
                      <a:pt x="6480" y="8265"/>
                    </a:cubicBezTo>
                    <a:cubicBezTo>
                      <a:pt x="6493" y="8258"/>
                      <a:pt x="6493" y="8258"/>
                      <a:pt x="6505" y="8258"/>
                    </a:cubicBezTo>
                    <a:cubicBezTo>
                      <a:pt x="6550" y="8233"/>
                      <a:pt x="6607" y="8214"/>
                      <a:pt x="6657" y="8195"/>
                    </a:cubicBezTo>
                    <a:cubicBezTo>
                      <a:pt x="6664" y="8182"/>
                      <a:pt x="6670" y="8182"/>
                      <a:pt x="6676" y="8182"/>
                    </a:cubicBezTo>
                    <a:cubicBezTo>
                      <a:pt x="6803" y="8119"/>
                      <a:pt x="6828" y="8106"/>
                      <a:pt x="6898" y="8050"/>
                    </a:cubicBezTo>
                    <a:cubicBezTo>
                      <a:pt x="6918" y="8038"/>
                      <a:pt x="6941" y="8033"/>
                      <a:pt x="6963" y="8033"/>
                    </a:cubicBezTo>
                    <a:close/>
                    <a:moveTo>
                      <a:pt x="8347" y="1"/>
                    </a:moveTo>
                    <a:cubicBezTo>
                      <a:pt x="8005" y="583"/>
                      <a:pt x="7467" y="1165"/>
                      <a:pt x="6828" y="1589"/>
                    </a:cubicBezTo>
                    <a:cubicBezTo>
                      <a:pt x="6727" y="1659"/>
                      <a:pt x="6613" y="1722"/>
                      <a:pt x="6505" y="1785"/>
                    </a:cubicBezTo>
                    <a:cubicBezTo>
                      <a:pt x="6294" y="1885"/>
                      <a:pt x="6073" y="2015"/>
                      <a:pt x="5843" y="2015"/>
                    </a:cubicBezTo>
                    <a:cubicBezTo>
                      <a:pt x="5811" y="2015"/>
                      <a:pt x="5778" y="2012"/>
                      <a:pt x="5746" y="2007"/>
                    </a:cubicBezTo>
                    <a:cubicBezTo>
                      <a:pt x="5740" y="2007"/>
                      <a:pt x="5727" y="2000"/>
                      <a:pt x="5721" y="2000"/>
                    </a:cubicBezTo>
                    <a:lnTo>
                      <a:pt x="5714" y="2000"/>
                    </a:lnTo>
                    <a:cubicBezTo>
                      <a:pt x="5695" y="1994"/>
                      <a:pt x="5683" y="1994"/>
                      <a:pt x="5676" y="1988"/>
                    </a:cubicBezTo>
                    <a:cubicBezTo>
                      <a:pt x="5664" y="1988"/>
                      <a:pt x="5657" y="1975"/>
                      <a:pt x="5657" y="1975"/>
                    </a:cubicBezTo>
                    <a:cubicBezTo>
                      <a:pt x="5651" y="1975"/>
                      <a:pt x="5651" y="1975"/>
                      <a:pt x="5651" y="1969"/>
                    </a:cubicBezTo>
                    <a:cubicBezTo>
                      <a:pt x="5613" y="1956"/>
                      <a:pt x="5569" y="1931"/>
                      <a:pt x="5537" y="1893"/>
                    </a:cubicBezTo>
                    <a:cubicBezTo>
                      <a:pt x="5035" y="2225"/>
                      <a:pt x="4210" y="2589"/>
                      <a:pt x="3518" y="2589"/>
                    </a:cubicBezTo>
                    <a:cubicBezTo>
                      <a:pt x="3512" y="2589"/>
                      <a:pt x="3506" y="2589"/>
                      <a:pt x="3500" y="2589"/>
                    </a:cubicBezTo>
                    <a:cubicBezTo>
                      <a:pt x="3145" y="2570"/>
                      <a:pt x="2842" y="2437"/>
                      <a:pt x="3164" y="1830"/>
                    </a:cubicBezTo>
                    <a:cubicBezTo>
                      <a:pt x="3215" y="1754"/>
                      <a:pt x="3253" y="1678"/>
                      <a:pt x="3304" y="1595"/>
                    </a:cubicBezTo>
                    <a:lnTo>
                      <a:pt x="3304" y="1595"/>
                    </a:lnTo>
                    <a:cubicBezTo>
                      <a:pt x="2652" y="2019"/>
                      <a:pt x="1848" y="2291"/>
                      <a:pt x="1032" y="2412"/>
                    </a:cubicBezTo>
                    <a:lnTo>
                      <a:pt x="1007" y="2412"/>
                    </a:lnTo>
                    <a:cubicBezTo>
                      <a:pt x="937" y="2608"/>
                      <a:pt x="886" y="2817"/>
                      <a:pt x="842" y="3019"/>
                    </a:cubicBezTo>
                    <a:cubicBezTo>
                      <a:pt x="633" y="4126"/>
                      <a:pt x="684" y="5234"/>
                      <a:pt x="747" y="6487"/>
                    </a:cubicBezTo>
                    <a:cubicBezTo>
                      <a:pt x="754" y="6512"/>
                      <a:pt x="754" y="6544"/>
                      <a:pt x="754" y="6563"/>
                    </a:cubicBezTo>
                    <a:cubicBezTo>
                      <a:pt x="792" y="6594"/>
                      <a:pt x="817" y="6645"/>
                      <a:pt x="811" y="6702"/>
                    </a:cubicBezTo>
                    <a:cubicBezTo>
                      <a:pt x="804" y="6841"/>
                      <a:pt x="652" y="6923"/>
                      <a:pt x="583" y="7031"/>
                    </a:cubicBezTo>
                    <a:cubicBezTo>
                      <a:pt x="583" y="7037"/>
                      <a:pt x="570" y="7037"/>
                      <a:pt x="570" y="7037"/>
                    </a:cubicBezTo>
                    <a:cubicBezTo>
                      <a:pt x="570" y="7050"/>
                      <a:pt x="564" y="7050"/>
                      <a:pt x="557" y="7056"/>
                    </a:cubicBezTo>
                    <a:cubicBezTo>
                      <a:pt x="330" y="7354"/>
                      <a:pt x="247" y="7790"/>
                      <a:pt x="216" y="8037"/>
                    </a:cubicBezTo>
                    <a:cubicBezTo>
                      <a:pt x="1" y="9593"/>
                      <a:pt x="646" y="10511"/>
                      <a:pt x="2006" y="11213"/>
                    </a:cubicBezTo>
                    <a:cubicBezTo>
                      <a:pt x="2646" y="11517"/>
                      <a:pt x="3531" y="11656"/>
                      <a:pt x="4322" y="11682"/>
                    </a:cubicBezTo>
                    <a:cubicBezTo>
                      <a:pt x="4433" y="11688"/>
                      <a:pt x="4541" y="11691"/>
                      <a:pt x="4647" y="11691"/>
                    </a:cubicBezTo>
                    <a:cubicBezTo>
                      <a:pt x="4846" y="11691"/>
                      <a:pt x="5040" y="11681"/>
                      <a:pt x="5234" y="11669"/>
                    </a:cubicBezTo>
                    <a:cubicBezTo>
                      <a:pt x="5949" y="11612"/>
                      <a:pt x="6613" y="11460"/>
                      <a:pt x="7391" y="11213"/>
                    </a:cubicBezTo>
                    <a:cubicBezTo>
                      <a:pt x="8340" y="10859"/>
                      <a:pt x="9074" y="10612"/>
                      <a:pt x="9916" y="10011"/>
                    </a:cubicBezTo>
                    <a:cubicBezTo>
                      <a:pt x="10017" y="9941"/>
                      <a:pt x="10169" y="9809"/>
                      <a:pt x="10340" y="9631"/>
                    </a:cubicBezTo>
                    <a:cubicBezTo>
                      <a:pt x="10397" y="9587"/>
                      <a:pt x="10435" y="9530"/>
                      <a:pt x="10485" y="9473"/>
                    </a:cubicBezTo>
                    <a:cubicBezTo>
                      <a:pt x="10473" y="9467"/>
                      <a:pt x="10460" y="9461"/>
                      <a:pt x="10454" y="9454"/>
                    </a:cubicBezTo>
                    <a:cubicBezTo>
                      <a:pt x="10365" y="9366"/>
                      <a:pt x="10378" y="9201"/>
                      <a:pt x="10492" y="9144"/>
                    </a:cubicBezTo>
                    <a:cubicBezTo>
                      <a:pt x="10522" y="9125"/>
                      <a:pt x="10554" y="9118"/>
                      <a:pt x="10587" y="9118"/>
                    </a:cubicBezTo>
                    <a:cubicBezTo>
                      <a:pt x="10663" y="9118"/>
                      <a:pt x="10744" y="9156"/>
                      <a:pt x="10814" y="9170"/>
                    </a:cubicBezTo>
                    <a:cubicBezTo>
                      <a:pt x="10959" y="9187"/>
                      <a:pt x="11029" y="9215"/>
                      <a:pt x="11065" y="9215"/>
                    </a:cubicBezTo>
                    <a:cubicBezTo>
                      <a:pt x="11068" y="9215"/>
                      <a:pt x="11071" y="9214"/>
                      <a:pt x="11074" y="9214"/>
                    </a:cubicBezTo>
                    <a:cubicBezTo>
                      <a:pt x="11170" y="9222"/>
                      <a:pt x="11260" y="9226"/>
                      <a:pt x="11345" y="9226"/>
                    </a:cubicBezTo>
                    <a:cubicBezTo>
                      <a:pt x="11844" y="9226"/>
                      <a:pt x="12172" y="9081"/>
                      <a:pt x="12523" y="8746"/>
                    </a:cubicBezTo>
                    <a:cubicBezTo>
                      <a:pt x="13067" y="8208"/>
                      <a:pt x="13339" y="7246"/>
                      <a:pt x="12896" y="6828"/>
                    </a:cubicBezTo>
                    <a:cubicBezTo>
                      <a:pt x="12795" y="6721"/>
                      <a:pt x="12580" y="6639"/>
                      <a:pt x="12422" y="6639"/>
                    </a:cubicBezTo>
                    <a:cubicBezTo>
                      <a:pt x="12023" y="6639"/>
                      <a:pt x="11637" y="6809"/>
                      <a:pt x="11409" y="7050"/>
                    </a:cubicBezTo>
                    <a:cubicBezTo>
                      <a:pt x="11383" y="7078"/>
                      <a:pt x="11351" y="7090"/>
                      <a:pt x="11319" y="7090"/>
                    </a:cubicBezTo>
                    <a:cubicBezTo>
                      <a:pt x="11244" y="7090"/>
                      <a:pt x="11171" y="7022"/>
                      <a:pt x="11175" y="6942"/>
                    </a:cubicBezTo>
                    <a:cubicBezTo>
                      <a:pt x="11156" y="6930"/>
                      <a:pt x="11131" y="6911"/>
                      <a:pt x="11105" y="6879"/>
                    </a:cubicBezTo>
                    <a:cubicBezTo>
                      <a:pt x="10859" y="6487"/>
                      <a:pt x="10751" y="5917"/>
                      <a:pt x="10745" y="5601"/>
                    </a:cubicBezTo>
                    <a:cubicBezTo>
                      <a:pt x="10776" y="5012"/>
                      <a:pt x="10814" y="4601"/>
                      <a:pt x="10954" y="4057"/>
                    </a:cubicBezTo>
                    <a:lnTo>
                      <a:pt x="10954" y="4044"/>
                    </a:lnTo>
                    <a:lnTo>
                      <a:pt x="10954" y="4032"/>
                    </a:lnTo>
                    <a:cubicBezTo>
                      <a:pt x="10808" y="3949"/>
                      <a:pt x="10650" y="3867"/>
                      <a:pt x="10511" y="3766"/>
                    </a:cubicBezTo>
                    <a:cubicBezTo>
                      <a:pt x="10118" y="3462"/>
                      <a:pt x="9865" y="2969"/>
                      <a:pt x="9865" y="2469"/>
                    </a:cubicBezTo>
                    <a:cubicBezTo>
                      <a:pt x="9384" y="2291"/>
                      <a:pt x="8954" y="1969"/>
                      <a:pt x="8663" y="1551"/>
                    </a:cubicBezTo>
                    <a:cubicBezTo>
                      <a:pt x="8347" y="988"/>
                      <a:pt x="8290" y="513"/>
                      <a:pt x="8347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231;p40"/>
              <p:cNvSpPr/>
              <p:nvPr/>
            </p:nvSpPr>
            <p:spPr>
              <a:xfrm>
                <a:off x="179912" y="1579965"/>
                <a:ext cx="55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0" y="7"/>
                    </a:moveTo>
                    <a:cubicBezTo>
                      <a:pt x="0" y="7"/>
                      <a:pt x="0" y="0"/>
                      <a:pt x="0" y="7"/>
                    </a:cubicBezTo>
                    <a:cubicBezTo>
                      <a:pt x="0" y="0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232;p40"/>
              <p:cNvSpPr/>
              <p:nvPr/>
            </p:nvSpPr>
            <p:spPr>
              <a:xfrm>
                <a:off x="208208" y="1612404"/>
                <a:ext cx="97314" cy="71472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311" extrusionOk="0">
                    <a:moveTo>
                      <a:pt x="1785" y="0"/>
                    </a:moveTo>
                    <a:cubicBezTo>
                      <a:pt x="1772" y="7"/>
                      <a:pt x="1759" y="13"/>
                      <a:pt x="1753" y="19"/>
                    </a:cubicBezTo>
                    <a:cubicBezTo>
                      <a:pt x="1392" y="336"/>
                      <a:pt x="918" y="481"/>
                      <a:pt x="443" y="525"/>
                    </a:cubicBezTo>
                    <a:cubicBezTo>
                      <a:pt x="298" y="544"/>
                      <a:pt x="146" y="551"/>
                      <a:pt x="0" y="557"/>
                    </a:cubicBezTo>
                    <a:cubicBezTo>
                      <a:pt x="95" y="741"/>
                      <a:pt x="190" y="1032"/>
                      <a:pt x="272" y="1310"/>
                    </a:cubicBezTo>
                    <a:cubicBezTo>
                      <a:pt x="355" y="1215"/>
                      <a:pt x="443" y="1139"/>
                      <a:pt x="538" y="1063"/>
                    </a:cubicBezTo>
                    <a:cubicBezTo>
                      <a:pt x="779" y="886"/>
                      <a:pt x="1051" y="734"/>
                      <a:pt x="1348" y="671"/>
                    </a:cubicBezTo>
                    <a:cubicBezTo>
                      <a:pt x="1408" y="659"/>
                      <a:pt x="1475" y="642"/>
                      <a:pt x="1538" y="642"/>
                    </a:cubicBezTo>
                    <a:cubicBezTo>
                      <a:pt x="1576" y="642"/>
                      <a:pt x="1612" y="648"/>
                      <a:pt x="1645" y="665"/>
                    </a:cubicBezTo>
                    <a:lnTo>
                      <a:pt x="1645" y="652"/>
                    </a:lnTo>
                    <a:cubicBezTo>
                      <a:pt x="1709" y="418"/>
                      <a:pt x="1772" y="190"/>
                      <a:pt x="1785" y="0"/>
                    </a:cubicBezTo>
                    <a:close/>
                  </a:path>
                </a:pathLst>
              </a:custGeom>
              <a:solidFill>
                <a:srgbClr val="CC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233;p40"/>
              <p:cNvSpPr/>
              <p:nvPr/>
            </p:nvSpPr>
            <p:spPr>
              <a:xfrm>
                <a:off x="293420" y="1775578"/>
                <a:ext cx="100094" cy="477137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8752" extrusionOk="0">
                    <a:moveTo>
                      <a:pt x="1392" y="0"/>
                    </a:moveTo>
                    <a:cubicBezTo>
                      <a:pt x="1234" y="57"/>
                      <a:pt x="1082" y="114"/>
                      <a:pt x="924" y="165"/>
                    </a:cubicBezTo>
                    <a:cubicBezTo>
                      <a:pt x="861" y="317"/>
                      <a:pt x="797" y="481"/>
                      <a:pt x="741" y="639"/>
                    </a:cubicBezTo>
                    <a:cubicBezTo>
                      <a:pt x="639" y="943"/>
                      <a:pt x="551" y="1253"/>
                      <a:pt x="500" y="1569"/>
                    </a:cubicBezTo>
                    <a:cubicBezTo>
                      <a:pt x="203" y="2968"/>
                      <a:pt x="120" y="4455"/>
                      <a:pt x="76" y="6005"/>
                    </a:cubicBezTo>
                    <a:cubicBezTo>
                      <a:pt x="76" y="6840"/>
                      <a:pt x="0" y="7827"/>
                      <a:pt x="260" y="8359"/>
                    </a:cubicBezTo>
                    <a:cubicBezTo>
                      <a:pt x="424" y="8492"/>
                      <a:pt x="949" y="8625"/>
                      <a:pt x="1430" y="8688"/>
                    </a:cubicBezTo>
                    <a:cubicBezTo>
                      <a:pt x="1456" y="8688"/>
                      <a:pt x="1468" y="8694"/>
                      <a:pt x="1494" y="8694"/>
                    </a:cubicBezTo>
                    <a:lnTo>
                      <a:pt x="1494" y="8701"/>
                    </a:lnTo>
                    <a:cubicBezTo>
                      <a:pt x="1607" y="8720"/>
                      <a:pt x="1715" y="8732"/>
                      <a:pt x="1835" y="8751"/>
                    </a:cubicBezTo>
                    <a:cubicBezTo>
                      <a:pt x="1778" y="8618"/>
                      <a:pt x="1728" y="8479"/>
                      <a:pt x="1671" y="8327"/>
                    </a:cubicBezTo>
                    <a:cubicBezTo>
                      <a:pt x="1550" y="8005"/>
                      <a:pt x="1456" y="7682"/>
                      <a:pt x="1367" y="7346"/>
                    </a:cubicBezTo>
                    <a:cubicBezTo>
                      <a:pt x="880" y="5436"/>
                      <a:pt x="911" y="3404"/>
                      <a:pt x="1057" y="1443"/>
                    </a:cubicBezTo>
                    <a:cubicBezTo>
                      <a:pt x="1089" y="1107"/>
                      <a:pt x="1146" y="785"/>
                      <a:pt x="1234" y="462"/>
                    </a:cubicBezTo>
                    <a:lnTo>
                      <a:pt x="1304" y="222"/>
                    </a:lnTo>
                    <a:cubicBezTo>
                      <a:pt x="1329" y="133"/>
                      <a:pt x="1361" y="63"/>
                      <a:pt x="1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234;p40"/>
              <p:cNvSpPr/>
              <p:nvPr/>
            </p:nvSpPr>
            <p:spPr>
              <a:xfrm>
                <a:off x="148837" y="1793515"/>
                <a:ext cx="168405" cy="9011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1653" extrusionOk="0">
                    <a:moveTo>
                      <a:pt x="3089" y="0"/>
                    </a:moveTo>
                    <a:lnTo>
                      <a:pt x="3089" y="0"/>
                    </a:lnTo>
                    <a:cubicBezTo>
                      <a:pt x="2462" y="171"/>
                      <a:pt x="1811" y="291"/>
                      <a:pt x="1165" y="336"/>
                    </a:cubicBezTo>
                    <a:cubicBezTo>
                      <a:pt x="811" y="456"/>
                      <a:pt x="463" y="576"/>
                      <a:pt x="90" y="633"/>
                    </a:cubicBezTo>
                    <a:cubicBezTo>
                      <a:pt x="90" y="646"/>
                      <a:pt x="83" y="671"/>
                      <a:pt x="77" y="684"/>
                    </a:cubicBezTo>
                    <a:cubicBezTo>
                      <a:pt x="64" y="715"/>
                      <a:pt x="52" y="747"/>
                      <a:pt x="45" y="791"/>
                    </a:cubicBezTo>
                    <a:cubicBezTo>
                      <a:pt x="33" y="842"/>
                      <a:pt x="20" y="899"/>
                      <a:pt x="1" y="956"/>
                    </a:cubicBezTo>
                    <a:cubicBezTo>
                      <a:pt x="128" y="1158"/>
                      <a:pt x="222" y="1247"/>
                      <a:pt x="438" y="1380"/>
                    </a:cubicBezTo>
                    <a:cubicBezTo>
                      <a:pt x="716" y="1563"/>
                      <a:pt x="1102" y="1626"/>
                      <a:pt x="1380" y="1652"/>
                    </a:cubicBezTo>
                    <a:cubicBezTo>
                      <a:pt x="1408" y="1652"/>
                      <a:pt x="1435" y="1653"/>
                      <a:pt x="1462" y="1653"/>
                    </a:cubicBezTo>
                    <a:cubicBezTo>
                      <a:pt x="1951" y="1653"/>
                      <a:pt x="2252" y="1540"/>
                      <a:pt x="2576" y="1240"/>
                    </a:cubicBezTo>
                    <a:cubicBezTo>
                      <a:pt x="2678" y="1152"/>
                      <a:pt x="2671" y="1158"/>
                      <a:pt x="2709" y="1127"/>
                    </a:cubicBezTo>
                    <a:cubicBezTo>
                      <a:pt x="2741" y="1101"/>
                      <a:pt x="2734" y="1095"/>
                      <a:pt x="2772" y="1082"/>
                    </a:cubicBezTo>
                    <a:cubicBezTo>
                      <a:pt x="2817" y="867"/>
                      <a:pt x="2867" y="665"/>
                      <a:pt x="2931" y="462"/>
                    </a:cubicBezTo>
                    <a:cubicBezTo>
                      <a:pt x="2975" y="304"/>
                      <a:pt x="3032" y="146"/>
                      <a:pt x="3089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" name="Google Shape;235;p40"/>
              <p:cNvSpPr/>
              <p:nvPr/>
            </p:nvSpPr>
            <p:spPr>
              <a:xfrm>
                <a:off x="452778" y="1804200"/>
                <a:ext cx="227392" cy="505214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9267" extrusionOk="0">
                    <a:moveTo>
                      <a:pt x="867" y="6702"/>
                    </a:moveTo>
                    <a:cubicBezTo>
                      <a:pt x="867" y="6706"/>
                      <a:pt x="867" y="6710"/>
                      <a:pt x="867" y="6714"/>
                    </a:cubicBezTo>
                    <a:cubicBezTo>
                      <a:pt x="867" y="6709"/>
                      <a:pt x="867" y="6705"/>
                      <a:pt x="867" y="6702"/>
                    </a:cubicBezTo>
                    <a:close/>
                    <a:moveTo>
                      <a:pt x="652" y="0"/>
                    </a:moveTo>
                    <a:cubicBezTo>
                      <a:pt x="646" y="45"/>
                      <a:pt x="627" y="95"/>
                      <a:pt x="614" y="152"/>
                    </a:cubicBezTo>
                    <a:cubicBezTo>
                      <a:pt x="576" y="260"/>
                      <a:pt x="545" y="355"/>
                      <a:pt x="469" y="513"/>
                    </a:cubicBezTo>
                    <a:cubicBezTo>
                      <a:pt x="462" y="538"/>
                      <a:pt x="443" y="564"/>
                      <a:pt x="437" y="582"/>
                    </a:cubicBezTo>
                    <a:cubicBezTo>
                      <a:pt x="399" y="703"/>
                      <a:pt x="399" y="677"/>
                      <a:pt x="361" y="804"/>
                    </a:cubicBezTo>
                    <a:cubicBezTo>
                      <a:pt x="273" y="1032"/>
                      <a:pt x="178" y="1538"/>
                      <a:pt x="152" y="1753"/>
                    </a:cubicBezTo>
                    <a:cubicBezTo>
                      <a:pt x="152" y="1791"/>
                      <a:pt x="152" y="1791"/>
                      <a:pt x="146" y="1892"/>
                    </a:cubicBezTo>
                    <a:cubicBezTo>
                      <a:pt x="127" y="1949"/>
                      <a:pt x="140" y="2234"/>
                      <a:pt x="121" y="2247"/>
                    </a:cubicBezTo>
                    <a:cubicBezTo>
                      <a:pt x="127" y="2285"/>
                      <a:pt x="121" y="2323"/>
                      <a:pt x="121" y="2367"/>
                    </a:cubicBezTo>
                    <a:cubicBezTo>
                      <a:pt x="114" y="3006"/>
                      <a:pt x="58" y="3639"/>
                      <a:pt x="32" y="4271"/>
                    </a:cubicBezTo>
                    <a:cubicBezTo>
                      <a:pt x="26" y="4341"/>
                      <a:pt x="26" y="4404"/>
                      <a:pt x="26" y="4474"/>
                    </a:cubicBezTo>
                    <a:cubicBezTo>
                      <a:pt x="1" y="5107"/>
                      <a:pt x="58" y="5834"/>
                      <a:pt x="121" y="6328"/>
                    </a:cubicBezTo>
                    <a:cubicBezTo>
                      <a:pt x="127" y="6341"/>
                      <a:pt x="127" y="6353"/>
                      <a:pt x="140" y="6366"/>
                    </a:cubicBezTo>
                    <a:cubicBezTo>
                      <a:pt x="298" y="6733"/>
                      <a:pt x="475" y="7100"/>
                      <a:pt x="823" y="7714"/>
                    </a:cubicBezTo>
                    <a:cubicBezTo>
                      <a:pt x="1215" y="8327"/>
                      <a:pt x="1677" y="9074"/>
                      <a:pt x="2044" y="9207"/>
                    </a:cubicBezTo>
                    <a:cubicBezTo>
                      <a:pt x="2194" y="9246"/>
                      <a:pt x="2275" y="9266"/>
                      <a:pt x="2353" y="9266"/>
                    </a:cubicBezTo>
                    <a:cubicBezTo>
                      <a:pt x="2441" y="9266"/>
                      <a:pt x="2526" y="9241"/>
                      <a:pt x="2702" y="9188"/>
                    </a:cubicBezTo>
                    <a:cubicBezTo>
                      <a:pt x="2892" y="9137"/>
                      <a:pt x="3063" y="8935"/>
                      <a:pt x="3253" y="8568"/>
                    </a:cubicBezTo>
                    <a:cubicBezTo>
                      <a:pt x="3563" y="8049"/>
                      <a:pt x="3639" y="7435"/>
                      <a:pt x="3797" y="6752"/>
                    </a:cubicBezTo>
                    <a:cubicBezTo>
                      <a:pt x="3968" y="6144"/>
                      <a:pt x="4113" y="5309"/>
                      <a:pt x="4145" y="4974"/>
                    </a:cubicBezTo>
                    <a:cubicBezTo>
                      <a:pt x="4170" y="4708"/>
                      <a:pt x="4170" y="4740"/>
                      <a:pt x="4170" y="4537"/>
                    </a:cubicBezTo>
                    <a:cubicBezTo>
                      <a:pt x="4164" y="4499"/>
                      <a:pt x="4164" y="4474"/>
                      <a:pt x="4164" y="4455"/>
                    </a:cubicBezTo>
                    <a:cubicBezTo>
                      <a:pt x="4145" y="4556"/>
                      <a:pt x="4132" y="4664"/>
                      <a:pt x="4082" y="4759"/>
                    </a:cubicBezTo>
                    <a:cubicBezTo>
                      <a:pt x="3981" y="4999"/>
                      <a:pt x="3715" y="5094"/>
                      <a:pt x="3474" y="5157"/>
                    </a:cubicBezTo>
                    <a:cubicBezTo>
                      <a:pt x="3386" y="5183"/>
                      <a:pt x="3304" y="5195"/>
                      <a:pt x="3215" y="5202"/>
                    </a:cubicBezTo>
                    <a:cubicBezTo>
                      <a:pt x="3164" y="5214"/>
                      <a:pt x="3120" y="5214"/>
                      <a:pt x="3069" y="5214"/>
                    </a:cubicBezTo>
                    <a:cubicBezTo>
                      <a:pt x="3019" y="5214"/>
                      <a:pt x="2778" y="5183"/>
                      <a:pt x="2778" y="5170"/>
                    </a:cubicBezTo>
                    <a:cubicBezTo>
                      <a:pt x="2563" y="5138"/>
                      <a:pt x="2342" y="5119"/>
                      <a:pt x="2146" y="5012"/>
                    </a:cubicBezTo>
                    <a:cubicBezTo>
                      <a:pt x="1829" y="4835"/>
                      <a:pt x="1703" y="4582"/>
                      <a:pt x="1671" y="4436"/>
                    </a:cubicBezTo>
                    <a:cubicBezTo>
                      <a:pt x="1639" y="4170"/>
                      <a:pt x="1690" y="4126"/>
                      <a:pt x="1633" y="3999"/>
                    </a:cubicBezTo>
                    <a:cubicBezTo>
                      <a:pt x="1614" y="3987"/>
                      <a:pt x="1601" y="3980"/>
                      <a:pt x="1582" y="3961"/>
                    </a:cubicBezTo>
                    <a:cubicBezTo>
                      <a:pt x="1582" y="3968"/>
                      <a:pt x="1576" y="3968"/>
                      <a:pt x="1576" y="3980"/>
                    </a:cubicBezTo>
                    <a:cubicBezTo>
                      <a:pt x="1576" y="3980"/>
                      <a:pt x="1570" y="3993"/>
                      <a:pt x="1563" y="3999"/>
                    </a:cubicBezTo>
                    <a:cubicBezTo>
                      <a:pt x="1494" y="4139"/>
                      <a:pt x="1475" y="4170"/>
                      <a:pt x="1386" y="4468"/>
                    </a:cubicBezTo>
                    <a:cubicBezTo>
                      <a:pt x="1285" y="4879"/>
                      <a:pt x="1317" y="5221"/>
                      <a:pt x="1323" y="5733"/>
                    </a:cubicBezTo>
                    <a:cubicBezTo>
                      <a:pt x="1323" y="6056"/>
                      <a:pt x="1279" y="6277"/>
                      <a:pt x="1247" y="6486"/>
                    </a:cubicBezTo>
                    <a:cubicBezTo>
                      <a:pt x="1228" y="6562"/>
                      <a:pt x="1215" y="6638"/>
                      <a:pt x="1190" y="6708"/>
                    </a:cubicBezTo>
                    <a:cubicBezTo>
                      <a:pt x="1190" y="6720"/>
                      <a:pt x="1190" y="6739"/>
                      <a:pt x="1184" y="6746"/>
                    </a:cubicBezTo>
                    <a:cubicBezTo>
                      <a:pt x="1165" y="6777"/>
                      <a:pt x="1152" y="6802"/>
                      <a:pt x="1127" y="6815"/>
                    </a:cubicBezTo>
                    <a:cubicBezTo>
                      <a:pt x="1095" y="6841"/>
                      <a:pt x="1053" y="6856"/>
                      <a:pt x="1011" y="6856"/>
                    </a:cubicBezTo>
                    <a:cubicBezTo>
                      <a:pt x="953" y="6856"/>
                      <a:pt x="896" y="6827"/>
                      <a:pt x="874" y="6765"/>
                    </a:cubicBezTo>
                    <a:cubicBezTo>
                      <a:pt x="861" y="6746"/>
                      <a:pt x="861" y="6708"/>
                      <a:pt x="861" y="6708"/>
                    </a:cubicBezTo>
                    <a:lnTo>
                      <a:pt x="861" y="6676"/>
                    </a:lnTo>
                    <a:cubicBezTo>
                      <a:pt x="861" y="6681"/>
                      <a:pt x="865" y="6686"/>
                      <a:pt x="867" y="6702"/>
                    </a:cubicBezTo>
                    <a:lnTo>
                      <a:pt x="867" y="6702"/>
                    </a:lnTo>
                    <a:cubicBezTo>
                      <a:pt x="861" y="6573"/>
                      <a:pt x="868" y="6451"/>
                      <a:pt x="874" y="6328"/>
                    </a:cubicBezTo>
                    <a:cubicBezTo>
                      <a:pt x="912" y="5822"/>
                      <a:pt x="1051" y="5417"/>
                      <a:pt x="1057" y="5031"/>
                    </a:cubicBezTo>
                    <a:cubicBezTo>
                      <a:pt x="1064" y="4657"/>
                      <a:pt x="1032" y="4297"/>
                      <a:pt x="1095" y="4056"/>
                    </a:cubicBezTo>
                    <a:cubicBezTo>
                      <a:pt x="1133" y="3917"/>
                      <a:pt x="1209" y="3797"/>
                      <a:pt x="1291" y="3683"/>
                    </a:cubicBezTo>
                    <a:cubicBezTo>
                      <a:pt x="1291" y="3677"/>
                      <a:pt x="1304" y="3677"/>
                      <a:pt x="1304" y="3670"/>
                    </a:cubicBezTo>
                    <a:lnTo>
                      <a:pt x="1304" y="3664"/>
                    </a:lnTo>
                    <a:cubicBezTo>
                      <a:pt x="1038" y="3196"/>
                      <a:pt x="943" y="2633"/>
                      <a:pt x="804" y="2430"/>
                    </a:cubicBezTo>
                    <a:cubicBezTo>
                      <a:pt x="659" y="2164"/>
                      <a:pt x="462" y="1911"/>
                      <a:pt x="437" y="1608"/>
                    </a:cubicBezTo>
                    <a:cubicBezTo>
                      <a:pt x="404" y="1331"/>
                      <a:pt x="597" y="983"/>
                      <a:pt x="1001" y="983"/>
                    </a:cubicBezTo>
                    <a:cubicBezTo>
                      <a:pt x="1059" y="983"/>
                      <a:pt x="1123" y="990"/>
                      <a:pt x="1190" y="1006"/>
                    </a:cubicBezTo>
                    <a:cubicBezTo>
                      <a:pt x="1285" y="1025"/>
                      <a:pt x="1367" y="1070"/>
                      <a:pt x="1443" y="1114"/>
                    </a:cubicBezTo>
                    <a:cubicBezTo>
                      <a:pt x="1386" y="962"/>
                      <a:pt x="1336" y="810"/>
                      <a:pt x="1247" y="665"/>
                    </a:cubicBezTo>
                    <a:cubicBezTo>
                      <a:pt x="1026" y="291"/>
                      <a:pt x="848" y="140"/>
                      <a:pt x="6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" name="Google Shape;236;p40"/>
              <p:cNvSpPr/>
              <p:nvPr/>
            </p:nvSpPr>
            <p:spPr>
              <a:xfrm>
                <a:off x="366202" y="1774651"/>
                <a:ext cx="266700" cy="662933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160" extrusionOk="0">
                    <a:moveTo>
                      <a:pt x="1015" y="1"/>
                    </a:moveTo>
                    <a:cubicBezTo>
                      <a:pt x="965" y="1"/>
                      <a:pt x="914" y="2"/>
                      <a:pt x="861" y="5"/>
                    </a:cubicBezTo>
                    <a:lnTo>
                      <a:pt x="842" y="5"/>
                    </a:lnTo>
                    <a:cubicBezTo>
                      <a:pt x="507" y="36"/>
                      <a:pt x="475" y="30"/>
                      <a:pt x="399" y="232"/>
                    </a:cubicBezTo>
                    <a:cubicBezTo>
                      <a:pt x="374" y="296"/>
                      <a:pt x="348" y="359"/>
                      <a:pt x="317" y="454"/>
                    </a:cubicBezTo>
                    <a:cubicBezTo>
                      <a:pt x="70" y="1314"/>
                      <a:pt x="83" y="2131"/>
                      <a:pt x="38" y="3105"/>
                    </a:cubicBezTo>
                    <a:cubicBezTo>
                      <a:pt x="0" y="3991"/>
                      <a:pt x="32" y="4820"/>
                      <a:pt x="127" y="5636"/>
                    </a:cubicBezTo>
                    <a:cubicBezTo>
                      <a:pt x="241" y="6554"/>
                      <a:pt x="437" y="7446"/>
                      <a:pt x="722" y="8395"/>
                    </a:cubicBezTo>
                    <a:cubicBezTo>
                      <a:pt x="893" y="9002"/>
                      <a:pt x="1133" y="9603"/>
                      <a:pt x="1462" y="10002"/>
                    </a:cubicBezTo>
                    <a:lnTo>
                      <a:pt x="1487" y="10027"/>
                    </a:lnTo>
                    <a:cubicBezTo>
                      <a:pt x="1804" y="10350"/>
                      <a:pt x="2253" y="10679"/>
                      <a:pt x="2424" y="10818"/>
                    </a:cubicBezTo>
                    <a:cubicBezTo>
                      <a:pt x="2430" y="10825"/>
                      <a:pt x="2443" y="10850"/>
                      <a:pt x="2462" y="10863"/>
                    </a:cubicBezTo>
                    <a:cubicBezTo>
                      <a:pt x="2519" y="10901"/>
                      <a:pt x="2487" y="10882"/>
                      <a:pt x="2569" y="10932"/>
                    </a:cubicBezTo>
                    <a:cubicBezTo>
                      <a:pt x="2633" y="10989"/>
                      <a:pt x="2614" y="10945"/>
                      <a:pt x="2664" y="11046"/>
                    </a:cubicBezTo>
                    <a:cubicBezTo>
                      <a:pt x="2693" y="11134"/>
                      <a:pt x="2615" y="11232"/>
                      <a:pt x="2528" y="11232"/>
                    </a:cubicBezTo>
                    <a:cubicBezTo>
                      <a:pt x="2521" y="11232"/>
                      <a:pt x="2513" y="11231"/>
                      <a:pt x="2506" y="11230"/>
                    </a:cubicBezTo>
                    <a:cubicBezTo>
                      <a:pt x="2493" y="11230"/>
                      <a:pt x="2468" y="11217"/>
                      <a:pt x="2462" y="11211"/>
                    </a:cubicBezTo>
                    <a:lnTo>
                      <a:pt x="2443" y="11211"/>
                    </a:lnTo>
                    <a:cubicBezTo>
                      <a:pt x="2411" y="11198"/>
                      <a:pt x="2379" y="11185"/>
                      <a:pt x="2348" y="11173"/>
                    </a:cubicBezTo>
                    <a:cubicBezTo>
                      <a:pt x="2335" y="11166"/>
                      <a:pt x="2316" y="11166"/>
                      <a:pt x="2310" y="11154"/>
                    </a:cubicBezTo>
                    <a:cubicBezTo>
                      <a:pt x="2297" y="11154"/>
                      <a:pt x="2291" y="11147"/>
                      <a:pt x="2297" y="11147"/>
                    </a:cubicBezTo>
                    <a:lnTo>
                      <a:pt x="2291" y="11141"/>
                    </a:lnTo>
                    <a:cubicBezTo>
                      <a:pt x="2266" y="11128"/>
                      <a:pt x="2234" y="11122"/>
                      <a:pt x="2202" y="11109"/>
                    </a:cubicBezTo>
                    <a:lnTo>
                      <a:pt x="2202" y="11109"/>
                    </a:lnTo>
                    <a:cubicBezTo>
                      <a:pt x="2304" y="11362"/>
                      <a:pt x="2367" y="11584"/>
                      <a:pt x="2462" y="11913"/>
                    </a:cubicBezTo>
                    <a:cubicBezTo>
                      <a:pt x="2481" y="11995"/>
                      <a:pt x="2500" y="12084"/>
                      <a:pt x="2519" y="12160"/>
                    </a:cubicBezTo>
                    <a:lnTo>
                      <a:pt x="2531" y="12160"/>
                    </a:lnTo>
                    <a:cubicBezTo>
                      <a:pt x="2690" y="12128"/>
                      <a:pt x="3177" y="12090"/>
                      <a:pt x="3386" y="12033"/>
                    </a:cubicBezTo>
                    <a:cubicBezTo>
                      <a:pt x="4012" y="11926"/>
                      <a:pt x="4480" y="11375"/>
                      <a:pt x="4683" y="10901"/>
                    </a:cubicBezTo>
                    <a:cubicBezTo>
                      <a:pt x="4854" y="10502"/>
                      <a:pt x="4885" y="10186"/>
                      <a:pt x="4892" y="9774"/>
                    </a:cubicBezTo>
                    <a:lnTo>
                      <a:pt x="4892" y="9774"/>
                    </a:lnTo>
                    <a:cubicBezTo>
                      <a:pt x="4860" y="9819"/>
                      <a:pt x="4828" y="9857"/>
                      <a:pt x="4784" y="9901"/>
                    </a:cubicBezTo>
                    <a:cubicBezTo>
                      <a:pt x="4555" y="10102"/>
                      <a:pt x="4250" y="10207"/>
                      <a:pt x="3945" y="10207"/>
                    </a:cubicBezTo>
                    <a:cubicBezTo>
                      <a:pt x="3761" y="10207"/>
                      <a:pt x="3577" y="10169"/>
                      <a:pt x="3411" y="10091"/>
                    </a:cubicBezTo>
                    <a:cubicBezTo>
                      <a:pt x="2974" y="9850"/>
                      <a:pt x="2715" y="9395"/>
                      <a:pt x="2436" y="8996"/>
                    </a:cubicBezTo>
                    <a:cubicBezTo>
                      <a:pt x="2253" y="8730"/>
                      <a:pt x="2088" y="8445"/>
                      <a:pt x="1949" y="8180"/>
                    </a:cubicBezTo>
                    <a:lnTo>
                      <a:pt x="1949" y="8180"/>
                    </a:lnTo>
                    <a:cubicBezTo>
                      <a:pt x="2019" y="8477"/>
                      <a:pt x="2095" y="8768"/>
                      <a:pt x="2202" y="9053"/>
                    </a:cubicBezTo>
                    <a:cubicBezTo>
                      <a:pt x="2335" y="9439"/>
                      <a:pt x="2424" y="9622"/>
                      <a:pt x="2557" y="9996"/>
                    </a:cubicBezTo>
                    <a:cubicBezTo>
                      <a:pt x="2614" y="10186"/>
                      <a:pt x="2753" y="10363"/>
                      <a:pt x="2550" y="10458"/>
                    </a:cubicBezTo>
                    <a:cubicBezTo>
                      <a:pt x="2538" y="10461"/>
                      <a:pt x="2525" y="10463"/>
                      <a:pt x="2512" y="10463"/>
                    </a:cubicBezTo>
                    <a:cubicBezTo>
                      <a:pt x="2459" y="10463"/>
                      <a:pt x="2405" y="10433"/>
                      <a:pt x="2379" y="10382"/>
                    </a:cubicBezTo>
                    <a:lnTo>
                      <a:pt x="2361" y="10331"/>
                    </a:lnTo>
                    <a:lnTo>
                      <a:pt x="2335" y="10287"/>
                    </a:lnTo>
                    <a:cubicBezTo>
                      <a:pt x="2335" y="10287"/>
                      <a:pt x="2335" y="10268"/>
                      <a:pt x="2329" y="10261"/>
                    </a:cubicBezTo>
                    <a:lnTo>
                      <a:pt x="2329" y="10255"/>
                    </a:lnTo>
                    <a:cubicBezTo>
                      <a:pt x="2234" y="10040"/>
                      <a:pt x="2177" y="9888"/>
                      <a:pt x="2082" y="9603"/>
                    </a:cubicBezTo>
                    <a:cubicBezTo>
                      <a:pt x="1804" y="8705"/>
                      <a:pt x="1494" y="7819"/>
                      <a:pt x="1348" y="6883"/>
                    </a:cubicBezTo>
                    <a:cubicBezTo>
                      <a:pt x="1241" y="6313"/>
                      <a:pt x="1222" y="5699"/>
                      <a:pt x="1228" y="5092"/>
                    </a:cubicBezTo>
                    <a:cubicBezTo>
                      <a:pt x="1241" y="4117"/>
                      <a:pt x="1361" y="3175"/>
                      <a:pt x="1475" y="2504"/>
                    </a:cubicBezTo>
                    <a:cubicBezTo>
                      <a:pt x="1544" y="2093"/>
                      <a:pt x="1664" y="1567"/>
                      <a:pt x="1747" y="1156"/>
                    </a:cubicBezTo>
                    <a:cubicBezTo>
                      <a:pt x="1747" y="1124"/>
                      <a:pt x="1759" y="1093"/>
                      <a:pt x="1766" y="1061"/>
                    </a:cubicBezTo>
                    <a:lnTo>
                      <a:pt x="1766" y="1049"/>
                    </a:lnTo>
                    <a:cubicBezTo>
                      <a:pt x="1772" y="916"/>
                      <a:pt x="1791" y="871"/>
                      <a:pt x="1804" y="770"/>
                    </a:cubicBezTo>
                    <a:cubicBezTo>
                      <a:pt x="1842" y="542"/>
                      <a:pt x="1899" y="409"/>
                      <a:pt x="1905" y="251"/>
                    </a:cubicBezTo>
                    <a:cubicBezTo>
                      <a:pt x="1829" y="201"/>
                      <a:pt x="1766" y="137"/>
                      <a:pt x="1683" y="112"/>
                    </a:cubicBezTo>
                    <a:cubicBezTo>
                      <a:pt x="1532" y="47"/>
                      <a:pt x="1310" y="1"/>
                      <a:pt x="10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" name="Google Shape;237;p40"/>
              <p:cNvSpPr/>
              <p:nvPr/>
            </p:nvSpPr>
            <p:spPr>
              <a:xfrm>
                <a:off x="655260" y="2059456"/>
                <a:ext cx="763" cy="436"/>
              </a:xfrm>
              <a:custGeom>
                <a:avLst/>
                <a:gdLst/>
                <a:ahLst/>
                <a:cxnLst/>
                <a:rect l="l" t="t" r="r" b="b"/>
                <a:pathLst>
                  <a:path w="14" h="8" extrusionOk="0">
                    <a:moveTo>
                      <a:pt x="13" y="1"/>
                    </a:moveTo>
                    <a:lnTo>
                      <a:pt x="1" y="7"/>
                    </a:lnTo>
                    <a:cubicBezTo>
                      <a:pt x="7" y="7"/>
                      <a:pt x="7" y="7"/>
                      <a:pt x="13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" name="Google Shape;238;p40"/>
              <p:cNvSpPr/>
              <p:nvPr/>
            </p:nvSpPr>
            <p:spPr>
              <a:xfrm>
                <a:off x="488651" y="1744175"/>
                <a:ext cx="282946" cy="328141"/>
              </a:xfrm>
              <a:custGeom>
                <a:avLst/>
                <a:gdLst/>
                <a:ahLst/>
                <a:cxnLst/>
                <a:rect l="l" t="t" r="r" b="b"/>
                <a:pathLst>
                  <a:path w="5190" h="6019" extrusionOk="0">
                    <a:moveTo>
                      <a:pt x="2260" y="0"/>
                    </a:moveTo>
                    <a:cubicBezTo>
                      <a:pt x="2247" y="0"/>
                      <a:pt x="2241" y="7"/>
                      <a:pt x="2234" y="7"/>
                    </a:cubicBezTo>
                    <a:cubicBezTo>
                      <a:pt x="2228" y="7"/>
                      <a:pt x="2215" y="7"/>
                      <a:pt x="2209" y="13"/>
                    </a:cubicBezTo>
                    <a:lnTo>
                      <a:pt x="2184" y="38"/>
                    </a:lnTo>
                    <a:lnTo>
                      <a:pt x="2177" y="45"/>
                    </a:lnTo>
                    <a:cubicBezTo>
                      <a:pt x="2165" y="102"/>
                      <a:pt x="2146" y="127"/>
                      <a:pt x="2120" y="184"/>
                    </a:cubicBezTo>
                    <a:lnTo>
                      <a:pt x="2120" y="197"/>
                    </a:lnTo>
                    <a:cubicBezTo>
                      <a:pt x="1924" y="734"/>
                      <a:pt x="1855" y="1304"/>
                      <a:pt x="1709" y="1861"/>
                    </a:cubicBezTo>
                    <a:cubicBezTo>
                      <a:pt x="1608" y="2228"/>
                      <a:pt x="1456" y="2588"/>
                      <a:pt x="1355" y="2962"/>
                    </a:cubicBezTo>
                    <a:lnTo>
                      <a:pt x="1380" y="3006"/>
                    </a:lnTo>
                    <a:cubicBezTo>
                      <a:pt x="1386" y="3006"/>
                      <a:pt x="1386" y="3012"/>
                      <a:pt x="1393" y="3012"/>
                    </a:cubicBezTo>
                    <a:cubicBezTo>
                      <a:pt x="1405" y="3012"/>
                      <a:pt x="1418" y="3025"/>
                      <a:pt x="1443" y="3031"/>
                    </a:cubicBezTo>
                    <a:cubicBezTo>
                      <a:pt x="1450" y="3038"/>
                      <a:pt x="1450" y="3038"/>
                      <a:pt x="1456" y="3038"/>
                    </a:cubicBezTo>
                    <a:cubicBezTo>
                      <a:pt x="1456" y="3038"/>
                      <a:pt x="1456" y="3038"/>
                      <a:pt x="1456" y="3038"/>
                    </a:cubicBezTo>
                    <a:lnTo>
                      <a:pt x="1456" y="3038"/>
                    </a:lnTo>
                    <a:cubicBezTo>
                      <a:pt x="1456" y="3044"/>
                      <a:pt x="1469" y="3044"/>
                      <a:pt x="1469" y="3044"/>
                    </a:cubicBezTo>
                    <a:cubicBezTo>
                      <a:pt x="1469" y="3043"/>
                      <a:pt x="1468" y="3042"/>
                      <a:pt x="1468" y="3041"/>
                    </a:cubicBezTo>
                    <a:lnTo>
                      <a:pt x="1468" y="3041"/>
                    </a:lnTo>
                    <a:cubicBezTo>
                      <a:pt x="1736" y="3126"/>
                      <a:pt x="1788" y="3122"/>
                      <a:pt x="2013" y="3253"/>
                    </a:cubicBezTo>
                    <a:cubicBezTo>
                      <a:pt x="2342" y="3487"/>
                      <a:pt x="2430" y="3677"/>
                      <a:pt x="2557" y="3993"/>
                    </a:cubicBezTo>
                    <a:cubicBezTo>
                      <a:pt x="2652" y="4151"/>
                      <a:pt x="2563" y="4348"/>
                      <a:pt x="2406" y="4348"/>
                    </a:cubicBezTo>
                    <a:cubicBezTo>
                      <a:pt x="2374" y="4348"/>
                      <a:pt x="2340" y="4340"/>
                      <a:pt x="2304" y="4322"/>
                    </a:cubicBezTo>
                    <a:cubicBezTo>
                      <a:pt x="2234" y="4290"/>
                      <a:pt x="2215" y="4202"/>
                      <a:pt x="2196" y="4132"/>
                    </a:cubicBezTo>
                    <a:cubicBezTo>
                      <a:pt x="2146" y="3980"/>
                      <a:pt x="2133" y="3955"/>
                      <a:pt x="2108" y="3898"/>
                    </a:cubicBezTo>
                    <a:cubicBezTo>
                      <a:pt x="2044" y="3784"/>
                      <a:pt x="1943" y="3487"/>
                      <a:pt x="1570" y="3443"/>
                    </a:cubicBezTo>
                    <a:cubicBezTo>
                      <a:pt x="1532" y="3443"/>
                      <a:pt x="1488" y="3436"/>
                      <a:pt x="1488" y="3436"/>
                    </a:cubicBezTo>
                    <a:cubicBezTo>
                      <a:pt x="1450" y="3424"/>
                      <a:pt x="1393" y="3417"/>
                      <a:pt x="1380" y="3417"/>
                    </a:cubicBezTo>
                    <a:cubicBezTo>
                      <a:pt x="1348" y="3417"/>
                      <a:pt x="1323" y="3411"/>
                      <a:pt x="1310" y="3411"/>
                    </a:cubicBezTo>
                    <a:cubicBezTo>
                      <a:pt x="1234" y="3405"/>
                      <a:pt x="1171" y="3379"/>
                      <a:pt x="1121" y="3329"/>
                    </a:cubicBezTo>
                    <a:cubicBezTo>
                      <a:pt x="981" y="3189"/>
                      <a:pt x="931" y="2981"/>
                      <a:pt x="811" y="2822"/>
                    </a:cubicBezTo>
                    <a:cubicBezTo>
                      <a:pt x="650" y="2598"/>
                      <a:pt x="469" y="2510"/>
                      <a:pt x="332" y="2510"/>
                    </a:cubicBezTo>
                    <a:cubicBezTo>
                      <a:pt x="226" y="2510"/>
                      <a:pt x="146" y="2562"/>
                      <a:pt x="121" y="2645"/>
                    </a:cubicBezTo>
                    <a:cubicBezTo>
                      <a:pt x="1" y="3031"/>
                      <a:pt x="336" y="3253"/>
                      <a:pt x="602" y="3772"/>
                    </a:cubicBezTo>
                    <a:cubicBezTo>
                      <a:pt x="785" y="4132"/>
                      <a:pt x="804" y="4265"/>
                      <a:pt x="950" y="4556"/>
                    </a:cubicBezTo>
                    <a:cubicBezTo>
                      <a:pt x="1171" y="4911"/>
                      <a:pt x="1450" y="5056"/>
                      <a:pt x="1791" y="5189"/>
                    </a:cubicBezTo>
                    <a:cubicBezTo>
                      <a:pt x="1989" y="5247"/>
                      <a:pt x="1930" y="5518"/>
                      <a:pt x="1753" y="5518"/>
                    </a:cubicBezTo>
                    <a:cubicBezTo>
                      <a:pt x="1737" y="5518"/>
                      <a:pt x="1720" y="5516"/>
                      <a:pt x="1703" y="5512"/>
                    </a:cubicBezTo>
                    <a:cubicBezTo>
                      <a:pt x="1583" y="5467"/>
                      <a:pt x="1456" y="5417"/>
                      <a:pt x="1342" y="5366"/>
                    </a:cubicBezTo>
                    <a:lnTo>
                      <a:pt x="1342" y="5366"/>
                    </a:lnTo>
                    <a:cubicBezTo>
                      <a:pt x="1348" y="5480"/>
                      <a:pt x="1329" y="5575"/>
                      <a:pt x="1329" y="5600"/>
                    </a:cubicBezTo>
                    <a:cubicBezTo>
                      <a:pt x="1348" y="5670"/>
                      <a:pt x="1393" y="5727"/>
                      <a:pt x="1507" y="5841"/>
                    </a:cubicBezTo>
                    <a:cubicBezTo>
                      <a:pt x="1601" y="5936"/>
                      <a:pt x="1836" y="5986"/>
                      <a:pt x="2070" y="6005"/>
                    </a:cubicBezTo>
                    <a:cubicBezTo>
                      <a:pt x="2135" y="6015"/>
                      <a:pt x="2195" y="6019"/>
                      <a:pt x="2251" y="6019"/>
                    </a:cubicBezTo>
                    <a:cubicBezTo>
                      <a:pt x="2348" y="6019"/>
                      <a:pt x="2435" y="6006"/>
                      <a:pt x="2519" y="5986"/>
                    </a:cubicBezTo>
                    <a:cubicBezTo>
                      <a:pt x="2639" y="5967"/>
                      <a:pt x="2766" y="5917"/>
                      <a:pt x="2930" y="5860"/>
                    </a:cubicBezTo>
                    <a:cubicBezTo>
                      <a:pt x="2937" y="5853"/>
                      <a:pt x="2956" y="5853"/>
                      <a:pt x="2962" y="5847"/>
                    </a:cubicBezTo>
                    <a:cubicBezTo>
                      <a:pt x="2987" y="5828"/>
                      <a:pt x="3032" y="5796"/>
                      <a:pt x="3057" y="5790"/>
                    </a:cubicBezTo>
                    <a:cubicBezTo>
                      <a:pt x="3063" y="5790"/>
                      <a:pt x="3069" y="5784"/>
                      <a:pt x="3069" y="5784"/>
                    </a:cubicBezTo>
                    <a:cubicBezTo>
                      <a:pt x="3126" y="5720"/>
                      <a:pt x="3183" y="5524"/>
                      <a:pt x="3196" y="5379"/>
                    </a:cubicBezTo>
                    <a:cubicBezTo>
                      <a:pt x="3196" y="5372"/>
                      <a:pt x="3209" y="5372"/>
                      <a:pt x="3209" y="5366"/>
                    </a:cubicBezTo>
                    <a:cubicBezTo>
                      <a:pt x="3209" y="5366"/>
                      <a:pt x="3209" y="5347"/>
                      <a:pt x="3215" y="5341"/>
                    </a:cubicBezTo>
                    <a:cubicBezTo>
                      <a:pt x="3221" y="5303"/>
                      <a:pt x="3247" y="5252"/>
                      <a:pt x="3285" y="5227"/>
                    </a:cubicBezTo>
                    <a:cubicBezTo>
                      <a:pt x="3291" y="5221"/>
                      <a:pt x="3310" y="5214"/>
                      <a:pt x="3316" y="5208"/>
                    </a:cubicBezTo>
                    <a:cubicBezTo>
                      <a:pt x="3323" y="5195"/>
                      <a:pt x="3380" y="5176"/>
                      <a:pt x="3405" y="5157"/>
                    </a:cubicBezTo>
                    <a:cubicBezTo>
                      <a:pt x="3417" y="5157"/>
                      <a:pt x="3430" y="5151"/>
                      <a:pt x="3443" y="5145"/>
                    </a:cubicBezTo>
                    <a:cubicBezTo>
                      <a:pt x="3468" y="5126"/>
                      <a:pt x="3487" y="5113"/>
                      <a:pt x="3525" y="5100"/>
                    </a:cubicBezTo>
                    <a:cubicBezTo>
                      <a:pt x="3683" y="5024"/>
                      <a:pt x="3784" y="4961"/>
                      <a:pt x="3879" y="4873"/>
                    </a:cubicBezTo>
                    <a:cubicBezTo>
                      <a:pt x="4101" y="4702"/>
                      <a:pt x="4208" y="4259"/>
                      <a:pt x="4234" y="4025"/>
                    </a:cubicBezTo>
                    <a:cubicBezTo>
                      <a:pt x="4272" y="3721"/>
                      <a:pt x="4272" y="3411"/>
                      <a:pt x="4348" y="3107"/>
                    </a:cubicBezTo>
                    <a:cubicBezTo>
                      <a:pt x="4335" y="3088"/>
                      <a:pt x="4329" y="3063"/>
                      <a:pt x="4335" y="3031"/>
                    </a:cubicBezTo>
                    <a:cubicBezTo>
                      <a:pt x="4398" y="2803"/>
                      <a:pt x="4797" y="2310"/>
                      <a:pt x="5012" y="1968"/>
                    </a:cubicBezTo>
                    <a:cubicBezTo>
                      <a:pt x="5031" y="1930"/>
                      <a:pt x="5126" y="1747"/>
                      <a:pt x="5139" y="1728"/>
                    </a:cubicBezTo>
                    <a:cubicBezTo>
                      <a:pt x="5151" y="1683"/>
                      <a:pt x="5170" y="1614"/>
                      <a:pt x="5177" y="1582"/>
                    </a:cubicBezTo>
                    <a:cubicBezTo>
                      <a:pt x="5189" y="1475"/>
                      <a:pt x="5189" y="1424"/>
                      <a:pt x="5177" y="1373"/>
                    </a:cubicBezTo>
                    <a:cubicBezTo>
                      <a:pt x="5177" y="1386"/>
                      <a:pt x="5170" y="1386"/>
                      <a:pt x="5170" y="1386"/>
                    </a:cubicBezTo>
                    <a:cubicBezTo>
                      <a:pt x="5056" y="1462"/>
                      <a:pt x="4961" y="1557"/>
                      <a:pt x="4873" y="1658"/>
                    </a:cubicBezTo>
                    <a:cubicBezTo>
                      <a:pt x="4702" y="1873"/>
                      <a:pt x="4392" y="2190"/>
                      <a:pt x="4253" y="2221"/>
                    </a:cubicBezTo>
                    <a:cubicBezTo>
                      <a:pt x="4229" y="2239"/>
                      <a:pt x="4180" y="2252"/>
                      <a:pt x="4126" y="2252"/>
                    </a:cubicBezTo>
                    <a:cubicBezTo>
                      <a:pt x="4009" y="2252"/>
                      <a:pt x="3864" y="2191"/>
                      <a:pt x="3886" y="1987"/>
                    </a:cubicBezTo>
                    <a:cubicBezTo>
                      <a:pt x="3891" y="1946"/>
                      <a:pt x="3904" y="1815"/>
                      <a:pt x="3909" y="1815"/>
                    </a:cubicBezTo>
                    <a:cubicBezTo>
                      <a:pt x="3910" y="1815"/>
                      <a:pt x="3911" y="1823"/>
                      <a:pt x="3911" y="1842"/>
                    </a:cubicBezTo>
                    <a:cubicBezTo>
                      <a:pt x="3911" y="1658"/>
                      <a:pt x="3981" y="1481"/>
                      <a:pt x="4019" y="1298"/>
                    </a:cubicBezTo>
                    <a:cubicBezTo>
                      <a:pt x="4076" y="1025"/>
                      <a:pt x="4107" y="937"/>
                      <a:pt x="4114" y="601"/>
                    </a:cubicBezTo>
                    <a:cubicBezTo>
                      <a:pt x="4114" y="469"/>
                      <a:pt x="4107" y="488"/>
                      <a:pt x="4082" y="424"/>
                    </a:cubicBezTo>
                    <a:cubicBezTo>
                      <a:pt x="4076" y="412"/>
                      <a:pt x="4069" y="393"/>
                      <a:pt x="4063" y="386"/>
                    </a:cubicBezTo>
                    <a:lnTo>
                      <a:pt x="4038" y="361"/>
                    </a:lnTo>
                    <a:cubicBezTo>
                      <a:pt x="4019" y="348"/>
                      <a:pt x="4006" y="342"/>
                      <a:pt x="3987" y="329"/>
                    </a:cubicBezTo>
                    <a:cubicBezTo>
                      <a:pt x="3981" y="323"/>
                      <a:pt x="3981" y="323"/>
                      <a:pt x="3974" y="323"/>
                    </a:cubicBezTo>
                    <a:cubicBezTo>
                      <a:pt x="3974" y="317"/>
                      <a:pt x="3968" y="317"/>
                      <a:pt x="3968" y="317"/>
                    </a:cubicBezTo>
                    <a:lnTo>
                      <a:pt x="3917" y="317"/>
                    </a:lnTo>
                    <a:cubicBezTo>
                      <a:pt x="3911" y="323"/>
                      <a:pt x="3892" y="329"/>
                      <a:pt x="3879" y="342"/>
                    </a:cubicBezTo>
                    <a:cubicBezTo>
                      <a:pt x="3886" y="386"/>
                      <a:pt x="3879" y="424"/>
                      <a:pt x="3879" y="475"/>
                    </a:cubicBezTo>
                    <a:cubicBezTo>
                      <a:pt x="3873" y="690"/>
                      <a:pt x="3829" y="912"/>
                      <a:pt x="3810" y="1070"/>
                    </a:cubicBezTo>
                    <a:cubicBezTo>
                      <a:pt x="3766" y="1310"/>
                      <a:pt x="3728" y="1608"/>
                      <a:pt x="3658" y="1861"/>
                    </a:cubicBezTo>
                    <a:cubicBezTo>
                      <a:pt x="3626" y="1956"/>
                      <a:pt x="3626" y="2069"/>
                      <a:pt x="3563" y="2152"/>
                    </a:cubicBezTo>
                    <a:lnTo>
                      <a:pt x="3557" y="2158"/>
                    </a:lnTo>
                    <a:cubicBezTo>
                      <a:pt x="3523" y="2192"/>
                      <a:pt x="3481" y="2207"/>
                      <a:pt x="3441" y="2207"/>
                    </a:cubicBezTo>
                    <a:cubicBezTo>
                      <a:pt x="3339" y="2207"/>
                      <a:pt x="3242" y="2113"/>
                      <a:pt x="3278" y="2000"/>
                    </a:cubicBezTo>
                    <a:cubicBezTo>
                      <a:pt x="3367" y="1728"/>
                      <a:pt x="3443" y="1532"/>
                      <a:pt x="3544" y="1152"/>
                    </a:cubicBezTo>
                    <a:cubicBezTo>
                      <a:pt x="3664" y="772"/>
                      <a:pt x="3639" y="279"/>
                      <a:pt x="3576" y="159"/>
                    </a:cubicBezTo>
                    <a:cubicBezTo>
                      <a:pt x="3576" y="152"/>
                      <a:pt x="3569" y="146"/>
                      <a:pt x="3563" y="133"/>
                    </a:cubicBezTo>
                    <a:cubicBezTo>
                      <a:pt x="3468" y="222"/>
                      <a:pt x="3405" y="329"/>
                      <a:pt x="3316" y="570"/>
                    </a:cubicBezTo>
                    <a:cubicBezTo>
                      <a:pt x="3120" y="1152"/>
                      <a:pt x="3069" y="1614"/>
                      <a:pt x="2829" y="1962"/>
                    </a:cubicBezTo>
                    <a:cubicBezTo>
                      <a:pt x="2767" y="2042"/>
                      <a:pt x="2693" y="2080"/>
                      <a:pt x="2623" y="2080"/>
                    </a:cubicBezTo>
                    <a:cubicBezTo>
                      <a:pt x="2498" y="2080"/>
                      <a:pt x="2388" y="1958"/>
                      <a:pt x="2392" y="1728"/>
                    </a:cubicBezTo>
                    <a:lnTo>
                      <a:pt x="2392" y="1715"/>
                    </a:lnTo>
                    <a:cubicBezTo>
                      <a:pt x="2386" y="1683"/>
                      <a:pt x="2386" y="1652"/>
                      <a:pt x="2386" y="1620"/>
                    </a:cubicBezTo>
                    <a:cubicBezTo>
                      <a:pt x="2367" y="1006"/>
                      <a:pt x="2513" y="665"/>
                      <a:pt x="2367" y="121"/>
                    </a:cubicBezTo>
                    <a:cubicBezTo>
                      <a:pt x="2329" y="13"/>
                      <a:pt x="2310" y="7"/>
                      <a:pt x="2260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" name="Google Shape;239;p40"/>
              <p:cNvSpPr/>
              <p:nvPr/>
            </p:nvSpPr>
            <p:spPr>
              <a:xfrm>
                <a:off x="-39143" y="1864225"/>
                <a:ext cx="556460" cy="825613"/>
              </a:xfrm>
              <a:custGeom>
                <a:avLst/>
                <a:gdLst/>
                <a:ahLst/>
                <a:cxnLst/>
                <a:rect l="l" t="t" r="r" b="b"/>
                <a:pathLst>
                  <a:path w="10207" h="15144" extrusionOk="0">
                    <a:moveTo>
                      <a:pt x="3373" y="0"/>
                    </a:moveTo>
                    <a:cubicBezTo>
                      <a:pt x="3228" y="582"/>
                      <a:pt x="3126" y="1177"/>
                      <a:pt x="2993" y="1766"/>
                    </a:cubicBezTo>
                    <a:cubicBezTo>
                      <a:pt x="2772" y="2765"/>
                      <a:pt x="2544" y="4101"/>
                      <a:pt x="2424" y="4923"/>
                    </a:cubicBezTo>
                    <a:cubicBezTo>
                      <a:pt x="2361" y="5366"/>
                      <a:pt x="2335" y="5815"/>
                      <a:pt x="2228" y="6252"/>
                    </a:cubicBezTo>
                    <a:cubicBezTo>
                      <a:pt x="2164" y="6511"/>
                      <a:pt x="2044" y="6783"/>
                      <a:pt x="1804" y="6923"/>
                    </a:cubicBezTo>
                    <a:cubicBezTo>
                      <a:pt x="1380" y="7182"/>
                      <a:pt x="855" y="7195"/>
                      <a:pt x="367" y="7220"/>
                    </a:cubicBezTo>
                    <a:cubicBezTo>
                      <a:pt x="374" y="7233"/>
                      <a:pt x="374" y="7239"/>
                      <a:pt x="374" y="7258"/>
                    </a:cubicBezTo>
                    <a:cubicBezTo>
                      <a:pt x="285" y="7726"/>
                      <a:pt x="190" y="8106"/>
                      <a:pt x="159" y="8498"/>
                    </a:cubicBezTo>
                    <a:cubicBezTo>
                      <a:pt x="57" y="9416"/>
                      <a:pt x="64" y="10333"/>
                      <a:pt x="57" y="11263"/>
                    </a:cubicBezTo>
                    <a:cubicBezTo>
                      <a:pt x="0" y="12390"/>
                      <a:pt x="13" y="13529"/>
                      <a:pt x="26" y="14661"/>
                    </a:cubicBezTo>
                    <a:lnTo>
                      <a:pt x="76" y="14687"/>
                    </a:lnTo>
                    <a:cubicBezTo>
                      <a:pt x="336" y="14801"/>
                      <a:pt x="1101" y="14959"/>
                      <a:pt x="1576" y="15022"/>
                    </a:cubicBezTo>
                    <a:cubicBezTo>
                      <a:pt x="2236" y="15108"/>
                      <a:pt x="3085" y="15144"/>
                      <a:pt x="3953" y="15144"/>
                    </a:cubicBezTo>
                    <a:cubicBezTo>
                      <a:pt x="4675" y="15144"/>
                      <a:pt x="5409" y="15119"/>
                      <a:pt x="6056" y="15079"/>
                    </a:cubicBezTo>
                    <a:cubicBezTo>
                      <a:pt x="6822" y="15060"/>
                      <a:pt x="7334" y="14971"/>
                      <a:pt x="8049" y="14857"/>
                    </a:cubicBezTo>
                    <a:cubicBezTo>
                      <a:pt x="8062" y="14857"/>
                      <a:pt x="8081" y="14851"/>
                      <a:pt x="8093" y="14851"/>
                    </a:cubicBezTo>
                    <a:cubicBezTo>
                      <a:pt x="8751" y="14756"/>
                      <a:pt x="9258" y="14604"/>
                      <a:pt x="9770" y="14351"/>
                    </a:cubicBezTo>
                    <a:cubicBezTo>
                      <a:pt x="9922" y="14313"/>
                      <a:pt x="10055" y="14168"/>
                      <a:pt x="10207" y="14149"/>
                    </a:cubicBezTo>
                    <a:cubicBezTo>
                      <a:pt x="10004" y="13136"/>
                      <a:pt x="9808" y="11580"/>
                      <a:pt x="9542" y="10428"/>
                    </a:cubicBezTo>
                    <a:cubicBezTo>
                      <a:pt x="9416" y="9928"/>
                      <a:pt x="9327" y="9498"/>
                      <a:pt x="9125" y="9118"/>
                    </a:cubicBezTo>
                    <a:cubicBezTo>
                      <a:pt x="9068" y="9068"/>
                      <a:pt x="9011" y="9017"/>
                      <a:pt x="8967" y="8967"/>
                    </a:cubicBezTo>
                    <a:cubicBezTo>
                      <a:pt x="8568" y="8625"/>
                      <a:pt x="8334" y="8163"/>
                      <a:pt x="8176" y="7669"/>
                    </a:cubicBezTo>
                    <a:cubicBezTo>
                      <a:pt x="8150" y="7625"/>
                      <a:pt x="8131" y="7574"/>
                      <a:pt x="8112" y="7530"/>
                    </a:cubicBezTo>
                    <a:cubicBezTo>
                      <a:pt x="8095" y="7532"/>
                      <a:pt x="8077" y="7533"/>
                      <a:pt x="8059" y="7533"/>
                    </a:cubicBezTo>
                    <a:cubicBezTo>
                      <a:pt x="7966" y="7533"/>
                      <a:pt x="7860" y="7509"/>
                      <a:pt x="7701" y="7499"/>
                    </a:cubicBezTo>
                    <a:cubicBezTo>
                      <a:pt x="7650" y="7499"/>
                      <a:pt x="7613" y="7486"/>
                      <a:pt x="7562" y="7480"/>
                    </a:cubicBezTo>
                    <a:cubicBezTo>
                      <a:pt x="7435" y="7454"/>
                      <a:pt x="7309" y="7423"/>
                      <a:pt x="7182" y="7385"/>
                    </a:cubicBezTo>
                    <a:cubicBezTo>
                      <a:pt x="6758" y="7296"/>
                      <a:pt x="6372" y="7157"/>
                      <a:pt x="6126" y="6967"/>
                    </a:cubicBezTo>
                    <a:cubicBezTo>
                      <a:pt x="5904" y="6815"/>
                      <a:pt x="5834" y="6391"/>
                      <a:pt x="5790" y="6024"/>
                    </a:cubicBezTo>
                    <a:cubicBezTo>
                      <a:pt x="5727" y="4569"/>
                      <a:pt x="5803" y="3107"/>
                      <a:pt x="5942" y="1658"/>
                    </a:cubicBezTo>
                    <a:cubicBezTo>
                      <a:pt x="5980" y="1253"/>
                      <a:pt x="6037" y="817"/>
                      <a:pt x="6107" y="386"/>
                    </a:cubicBezTo>
                    <a:lnTo>
                      <a:pt x="6107" y="386"/>
                    </a:lnTo>
                    <a:cubicBezTo>
                      <a:pt x="6094" y="399"/>
                      <a:pt x="6075" y="405"/>
                      <a:pt x="6062" y="424"/>
                    </a:cubicBezTo>
                    <a:cubicBezTo>
                      <a:pt x="5853" y="576"/>
                      <a:pt x="5613" y="671"/>
                      <a:pt x="5360" y="709"/>
                    </a:cubicBezTo>
                    <a:cubicBezTo>
                      <a:pt x="5239" y="726"/>
                      <a:pt x="5118" y="734"/>
                      <a:pt x="4999" y="734"/>
                    </a:cubicBezTo>
                    <a:cubicBezTo>
                      <a:pt x="4362" y="734"/>
                      <a:pt x="3773" y="491"/>
                      <a:pt x="33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" name="Google Shape;240;p40"/>
              <p:cNvSpPr/>
              <p:nvPr/>
            </p:nvSpPr>
            <p:spPr>
              <a:xfrm>
                <a:off x="655260" y="2059838"/>
                <a:ext cx="436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1" y="6"/>
                    </a:ln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" name="Google Shape;241;p40"/>
              <p:cNvSpPr/>
              <p:nvPr/>
            </p:nvSpPr>
            <p:spPr>
              <a:xfrm>
                <a:off x="654933" y="2060165"/>
                <a:ext cx="38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7" y="0"/>
                    </a:moveTo>
                    <a:cubicBezTo>
                      <a:pt x="0" y="0"/>
                      <a:pt x="0" y="0"/>
                      <a:pt x="7" y="0"/>
                    </a:cubicBezTo>
                    <a:cubicBezTo>
                      <a:pt x="0" y="0"/>
                      <a:pt x="0" y="0"/>
                      <a:pt x="7" y="0"/>
                    </a:cubicBezTo>
                    <a:cubicBezTo>
                      <a:pt x="0" y="0"/>
                      <a:pt x="0" y="0"/>
                      <a:pt x="7" y="0"/>
                    </a:cubicBezTo>
                    <a:cubicBezTo>
                      <a:pt x="0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" name="Google Shape;242;p40"/>
              <p:cNvSpPr/>
              <p:nvPr/>
            </p:nvSpPr>
            <p:spPr>
              <a:xfrm>
                <a:off x="301707" y="2683531"/>
                <a:ext cx="183560" cy="235298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4316" extrusionOk="0">
                    <a:moveTo>
                      <a:pt x="972" y="3023"/>
                    </a:moveTo>
                    <a:cubicBezTo>
                      <a:pt x="1023" y="3023"/>
                      <a:pt x="1064" y="3059"/>
                      <a:pt x="1114" y="3076"/>
                    </a:cubicBezTo>
                    <a:cubicBezTo>
                      <a:pt x="1259" y="3139"/>
                      <a:pt x="1620" y="3208"/>
                      <a:pt x="1810" y="3208"/>
                    </a:cubicBezTo>
                    <a:cubicBezTo>
                      <a:pt x="1848" y="3215"/>
                      <a:pt x="1968" y="3215"/>
                      <a:pt x="2095" y="3234"/>
                    </a:cubicBezTo>
                    <a:cubicBezTo>
                      <a:pt x="2208" y="3246"/>
                      <a:pt x="2322" y="3272"/>
                      <a:pt x="2405" y="3329"/>
                    </a:cubicBezTo>
                    <a:cubicBezTo>
                      <a:pt x="2524" y="3454"/>
                      <a:pt x="2423" y="3666"/>
                      <a:pt x="2269" y="3666"/>
                    </a:cubicBezTo>
                    <a:cubicBezTo>
                      <a:pt x="2251" y="3666"/>
                      <a:pt x="2233" y="3663"/>
                      <a:pt x="2215" y="3658"/>
                    </a:cubicBezTo>
                    <a:cubicBezTo>
                      <a:pt x="2189" y="3658"/>
                      <a:pt x="2164" y="3651"/>
                      <a:pt x="2132" y="3645"/>
                    </a:cubicBezTo>
                    <a:cubicBezTo>
                      <a:pt x="1854" y="3588"/>
                      <a:pt x="1183" y="3360"/>
                      <a:pt x="924" y="3227"/>
                    </a:cubicBezTo>
                    <a:cubicBezTo>
                      <a:pt x="842" y="3177"/>
                      <a:pt x="861" y="3050"/>
                      <a:pt x="949" y="3025"/>
                    </a:cubicBezTo>
                    <a:cubicBezTo>
                      <a:pt x="957" y="3023"/>
                      <a:pt x="964" y="3023"/>
                      <a:pt x="972" y="3023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588" y="95"/>
                      <a:pt x="2284" y="159"/>
                      <a:pt x="1981" y="196"/>
                    </a:cubicBezTo>
                    <a:cubicBezTo>
                      <a:pt x="1943" y="203"/>
                      <a:pt x="1911" y="209"/>
                      <a:pt x="1873" y="209"/>
                    </a:cubicBezTo>
                    <a:cubicBezTo>
                      <a:pt x="1683" y="241"/>
                      <a:pt x="1487" y="272"/>
                      <a:pt x="1297" y="298"/>
                    </a:cubicBezTo>
                    <a:cubicBezTo>
                      <a:pt x="861" y="475"/>
                      <a:pt x="487" y="601"/>
                      <a:pt x="0" y="766"/>
                    </a:cubicBezTo>
                    <a:cubicBezTo>
                      <a:pt x="6" y="836"/>
                      <a:pt x="13" y="886"/>
                      <a:pt x="13" y="918"/>
                    </a:cubicBezTo>
                    <a:cubicBezTo>
                      <a:pt x="139" y="1759"/>
                      <a:pt x="297" y="2595"/>
                      <a:pt x="411" y="3436"/>
                    </a:cubicBezTo>
                    <a:cubicBezTo>
                      <a:pt x="418" y="3582"/>
                      <a:pt x="354" y="3715"/>
                      <a:pt x="266" y="3835"/>
                    </a:cubicBezTo>
                    <a:cubicBezTo>
                      <a:pt x="139" y="4088"/>
                      <a:pt x="146" y="4050"/>
                      <a:pt x="228" y="4316"/>
                    </a:cubicBezTo>
                    <a:cubicBezTo>
                      <a:pt x="475" y="4158"/>
                      <a:pt x="759" y="4088"/>
                      <a:pt x="1031" y="4037"/>
                    </a:cubicBezTo>
                    <a:cubicBezTo>
                      <a:pt x="1275" y="4001"/>
                      <a:pt x="1518" y="3968"/>
                      <a:pt x="1763" y="3968"/>
                    </a:cubicBezTo>
                    <a:cubicBezTo>
                      <a:pt x="1862" y="3968"/>
                      <a:pt x="1962" y="3974"/>
                      <a:pt x="2063" y="3987"/>
                    </a:cubicBezTo>
                    <a:cubicBezTo>
                      <a:pt x="2101" y="3993"/>
                      <a:pt x="2139" y="3993"/>
                      <a:pt x="2183" y="3999"/>
                    </a:cubicBezTo>
                    <a:cubicBezTo>
                      <a:pt x="2639" y="4063"/>
                      <a:pt x="3139" y="4208"/>
                      <a:pt x="3360" y="4316"/>
                    </a:cubicBezTo>
                    <a:lnTo>
                      <a:pt x="3360" y="4303"/>
                    </a:lnTo>
                    <a:lnTo>
                      <a:pt x="3360" y="4290"/>
                    </a:lnTo>
                    <a:lnTo>
                      <a:pt x="3360" y="4271"/>
                    </a:lnTo>
                    <a:cubicBezTo>
                      <a:pt x="3360" y="4252"/>
                      <a:pt x="3360" y="4227"/>
                      <a:pt x="3366" y="4208"/>
                    </a:cubicBezTo>
                    <a:cubicBezTo>
                      <a:pt x="3360" y="3879"/>
                      <a:pt x="3278" y="3816"/>
                      <a:pt x="3132" y="3493"/>
                    </a:cubicBezTo>
                    <a:cubicBezTo>
                      <a:pt x="3006" y="3335"/>
                      <a:pt x="3006" y="2898"/>
                      <a:pt x="2980" y="2563"/>
                    </a:cubicBezTo>
                    <a:cubicBezTo>
                      <a:pt x="2911" y="1709"/>
                      <a:pt x="2873" y="855"/>
                      <a:pt x="28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" name="Google Shape;243;p40"/>
              <p:cNvSpPr/>
              <p:nvPr/>
            </p:nvSpPr>
            <p:spPr>
              <a:xfrm>
                <a:off x="540498" y="1534987"/>
                <a:ext cx="77197" cy="9889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814" extrusionOk="0">
                    <a:moveTo>
                      <a:pt x="1256" y="0"/>
                    </a:moveTo>
                    <a:cubicBezTo>
                      <a:pt x="1238" y="0"/>
                      <a:pt x="1219" y="5"/>
                      <a:pt x="1201" y="16"/>
                    </a:cubicBezTo>
                    <a:cubicBezTo>
                      <a:pt x="1074" y="79"/>
                      <a:pt x="942" y="136"/>
                      <a:pt x="821" y="224"/>
                    </a:cubicBezTo>
                    <a:cubicBezTo>
                      <a:pt x="783" y="250"/>
                      <a:pt x="632" y="376"/>
                      <a:pt x="632" y="376"/>
                    </a:cubicBezTo>
                    <a:cubicBezTo>
                      <a:pt x="473" y="484"/>
                      <a:pt x="258" y="712"/>
                      <a:pt x="372" y="889"/>
                    </a:cubicBezTo>
                    <a:cubicBezTo>
                      <a:pt x="378" y="920"/>
                      <a:pt x="404" y="965"/>
                      <a:pt x="416" y="1015"/>
                    </a:cubicBezTo>
                    <a:cubicBezTo>
                      <a:pt x="429" y="1041"/>
                      <a:pt x="435" y="1053"/>
                      <a:pt x="435" y="1079"/>
                    </a:cubicBezTo>
                    <a:lnTo>
                      <a:pt x="435" y="1123"/>
                    </a:lnTo>
                    <a:cubicBezTo>
                      <a:pt x="448" y="1230"/>
                      <a:pt x="315" y="1427"/>
                      <a:pt x="119" y="1483"/>
                    </a:cubicBezTo>
                    <a:lnTo>
                      <a:pt x="113" y="1483"/>
                    </a:lnTo>
                    <a:cubicBezTo>
                      <a:pt x="68" y="1502"/>
                      <a:pt x="49" y="1534"/>
                      <a:pt x="30" y="1585"/>
                    </a:cubicBezTo>
                    <a:cubicBezTo>
                      <a:pt x="1" y="1709"/>
                      <a:pt x="99" y="1813"/>
                      <a:pt x="201" y="1813"/>
                    </a:cubicBezTo>
                    <a:cubicBezTo>
                      <a:pt x="229" y="1813"/>
                      <a:pt x="257" y="1805"/>
                      <a:pt x="283" y="1787"/>
                    </a:cubicBezTo>
                    <a:cubicBezTo>
                      <a:pt x="416" y="1692"/>
                      <a:pt x="524" y="1559"/>
                      <a:pt x="606" y="1420"/>
                    </a:cubicBezTo>
                    <a:cubicBezTo>
                      <a:pt x="695" y="1243"/>
                      <a:pt x="688" y="1199"/>
                      <a:pt x="695" y="1041"/>
                    </a:cubicBezTo>
                    <a:cubicBezTo>
                      <a:pt x="695" y="984"/>
                      <a:pt x="688" y="933"/>
                      <a:pt x="688" y="882"/>
                    </a:cubicBezTo>
                    <a:cubicBezTo>
                      <a:pt x="821" y="680"/>
                      <a:pt x="758" y="724"/>
                      <a:pt x="1036" y="420"/>
                    </a:cubicBezTo>
                    <a:cubicBezTo>
                      <a:pt x="1125" y="326"/>
                      <a:pt x="1207" y="313"/>
                      <a:pt x="1353" y="193"/>
                    </a:cubicBezTo>
                    <a:cubicBezTo>
                      <a:pt x="1416" y="114"/>
                      <a:pt x="1344" y="0"/>
                      <a:pt x="1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" name="Google Shape;244;p40"/>
              <p:cNvSpPr/>
              <p:nvPr/>
            </p:nvSpPr>
            <p:spPr>
              <a:xfrm>
                <a:off x="546931" y="1616547"/>
                <a:ext cx="436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cubicBezTo>
                      <a:pt x="1" y="0"/>
                      <a:pt x="1" y="0"/>
                      <a:pt x="1" y="6"/>
                    </a:cubicBezTo>
                    <a:cubicBezTo>
                      <a:pt x="1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" name="Google Shape;245;p40"/>
              <p:cNvSpPr/>
              <p:nvPr/>
            </p:nvSpPr>
            <p:spPr>
              <a:xfrm>
                <a:off x="547313" y="1615511"/>
                <a:ext cx="1745" cy="1090"/>
              </a:xfrm>
              <a:custGeom>
                <a:avLst/>
                <a:gdLst/>
                <a:ahLst/>
                <a:cxnLst/>
                <a:rect l="l" t="t" r="r" b="b"/>
                <a:pathLst>
                  <a:path w="32" h="20" extrusionOk="0">
                    <a:moveTo>
                      <a:pt x="0" y="19"/>
                    </a:moveTo>
                    <a:cubicBezTo>
                      <a:pt x="32" y="0"/>
                      <a:pt x="32" y="0"/>
                      <a:pt x="0" y="19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246;p40"/>
              <p:cNvSpPr/>
              <p:nvPr/>
            </p:nvSpPr>
            <p:spPr>
              <a:xfrm>
                <a:off x="239229" y="1261304"/>
                <a:ext cx="436" cy="327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2" y="0"/>
                    </a:moveTo>
                    <a:cubicBezTo>
                      <a:pt x="1" y="0"/>
                      <a:pt x="1" y="2"/>
                      <a:pt x="7" y="5"/>
                    </a:cubicBezTo>
                    <a:cubicBezTo>
                      <a:pt x="7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247;p40"/>
              <p:cNvSpPr/>
              <p:nvPr/>
            </p:nvSpPr>
            <p:spPr>
              <a:xfrm>
                <a:off x="239610" y="1261576"/>
                <a:ext cx="2126" cy="1090"/>
              </a:xfrm>
              <a:custGeom>
                <a:avLst/>
                <a:gdLst/>
                <a:ahLst/>
                <a:cxnLst/>
                <a:rect l="l" t="t" r="r" b="b"/>
                <a:pathLst>
                  <a:path w="39" h="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" y="13"/>
                      <a:pt x="25" y="13"/>
                      <a:pt x="32" y="19"/>
                    </a:cubicBezTo>
                    <a:cubicBezTo>
                      <a:pt x="38" y="19"/>
                      <a:pt x="6" y="0"/>
                      <a:pt x="0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248;p40"/>
              <p:cNvSpPr/>
              <p:nvPr/>
            </p:nvSpPr>
            <p:spPr>
              <a:xfrm>
                <a:off x="623203" y="1728965"/>
                <a:ext cx="1417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6" h="14" extrusionOk="0">
                    <a:moveTo>
                      <a:pt x="26" y="1"/>
                    </a:moveTo>
                    <a:cubicBezTo>
                      <a:pt x="19" y="1"/>
                      <a:pt x="13" y="1"/>
                      <a:pt x="0" y="14"/>
                    </a:cubicBezTo>
                    <a:cubicBezTo>
                      <a:pt x="19" y="1"/>
                      <a:pt x="19" y="1"/>
                      <a:pt x="26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249;p40"/>
              <p:cNvSpPr/>
              <p:nvPr/>
            </p:nvSpPr>
            <p:spPr>
              <a:xfrm>
                <a:off x="-120212" y="1304701"/>
                <a:ext cx="763" cy="81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5" extrusionOk="0">
                    <a:moveTo>
                      <a:pt x="0" y="0"/>
                    </a:moveTo>
                    <a:cubicBezTo>
                      <a:pt x="7" y="10"/>
                      <a:pt x="12" y="14"/>
                      <a:pt x="12" y="14"/>
                    </a:cubicBezTo>
                    <a:cubicBezTo>
                      <a:pt x="13" y="14"/>
                      <a:pt x="10" y="10"/>
                      <a:pt x="0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250;p40"/>
              <p:cNvSpPr/>
              <p:nvPr/>
            </p:nvSpPr>
            <p:spPr>
              <a:xfrm>
                <a:off x="-50210" y="1511653"/>
                <a:ext cx="382" cy="981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1" y="1"/>
                    </a:moveTo>
                    <a:lnTo>
                      <a:pt x="1" y="13"/>
                    </a:lnTo>
                    <a:cubicBezTo>
                      <a:pt x="3" y="16"/>
                      <a:pt x="5" y="17"/>
                      <a:pt x="5" y="17"/>
                    </a:cubicBezTo>
                    <a:cubicBezTo>
                      <a:pt x="6" y="17"/>
                      <a:pt x="5" y="13"/>
                      <a:pt x="1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251;p40"/>
              <p:cNvSpPr/>
              <p:nvPr/>
            </p:nvSpPr>
            <p:spPr>
              <a:xfrm>
                <a:off x="655642" y="2059838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252;p40"/>
              <p:cNvSpPr/>
              <p:nvPr/>
            </p:nvSpPr>
            <p:spPr>
              <a:xfrm>
                <a:off x="-68801" y="1779013"/>
                <a:ext cx="382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0" y="7"/>
                    </a:moveTo>
                    <a:cubicBezTo>
                      <a:pt x="0" y="0"/>
                      <a:pt x="0" y="0"/>
                      <a:pt x="0" y="7"/>
                    </a:cubicBezTo>
                    <a:cubicBezTo>
                      <a:pt x="0" y="7"/>
                      <a:pt x="7" y="7"/>
                      <a:pt x="0" y="7"/>
                    </a:cubicBezTo>
                    <a:cubicBezTo>
                      <a:pt x="7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253;p40"/>
              <p:cNvSpPr/>
              <p:nvPr/>
            </p:nvSpPr>
            <p:spPr>
              <a:xfrm>
                <a:off x="-191250" y="978025"/>
                <a:ext cx="981806" cy="2094835"/>
              </a:xfrm>
              <a:custGeom>
                <a:avLst/>
                <a:gdLst/>
                <a:ahLst/>
                <a:cxnLst/>
                <a:rect l="l" t="t" r="r" b="b"/>
                <a:pathLst>
                  <a:path w="18009" h="38425" extrusionOk="0">
                    <a:moveTo>
                      <a:pt x="10624" y="3227"/>
                    </a:moveTo>
                    <a:lnTo>
                      <a:pt x="10624" y="3227"/>
                    </a:lnTo>
                    <a:cubicBezTo>
                      <a:pt x="10567" y="3739"/>
                      <a:pt x="10624" y="4214"/>
                      <a:pt x="10940" y="4777"/>
                    </a:cubicBezTo>
                    <a:cubicBezTo>
                      <a:pt x="11231" y="5188"/>
                      <a:pt x="11662" y="5511"/>
                      <a:pt x="12143" y="5695"/>
                    </a:cubicBezTo>
                    <a:cubicBezTo>
                      <a:pt x="12143" y="6188"/>
                      <a:pt x="12396" y="6688"/>
                      <a:pt x="12788" y="6992"/>
                    </a:cubicBezTo>
                    <a:cubicBezTo>
                      <a:pt x="12934" y="7093"/>
                      <a:pt x="13079" y="7169"/>
                      <a:pt x="13237" y="7258"/>
                    </a:cubicBezTo>
                    <a:lnTo>
                      <a:pt x="13237" y="7264"/>
                    </a:lnTo>
                    <a:lnTo>
                      <a:pt x="13237" y="7283"/>
                    </a:lnTo>
                    <a:cubicBezTo>
                      <a:pt x="13092" y="7827"/>
                      <a:pt x="13047" y="8238"/>
                      <a:pt x="13028" y="8827"/>
                    </a:cubicBezTo>
                    <a:cubicBezTo>
                      <a:pt x="13035" y="9131"/>
                      <a:pt x="13149" y="9713"/>
                      <a:pt x="13389" y="10099"/>
                    </a:cubicBezTo>
                    <a:cubicBezTo>
                      <a:pt x="13408" y="10130"/>
                      <a:pt x="13427" y="10143"/>
                      <a:pt x="13465" y="10162"/>
                    </a:cubicBezTo>
                    <a:cubicBezTo>
                      <a:pt x="13452" y="10239"/>
                      <a:pt x="13528" y="10306"/>
                      <a:pt x="13605" y="10306"/>
                    </a:cubicBezTo>
                    <a:cubicBezTo>
                      <a:pt x="13636" y="10306"/>
                      <a:pt x="13667" y="10295"/>
                      <a:pt x="13693" y="10269"/>
                    </a:cubicBezTo>
                    <a:cubicBezTo>
                      <a:pt x="13921" y="10035"/>
                      <a:pt x="14319" y="9858"/>
                      <a:pt x="14705" y="9858"/>
                    </a:cubicBezTo>
                    <a:cubicBezTo>
                      <a:pt x="14863" y="9858"/>
                      <a:pt x="15066" y="9947"/>
                      <a:pt x="15180" y="10048"/>
                    </a:cubicBezTo>
                    <a:cubicBezTo>
                      <a:pt x="15623" y="10478"/>
                      <a:pt x="15351" y="11440"/>
                      <a:pt x="14813" y="11972"/>
                    </a:cubicBezTo>
                    <a:cubicBezTo>
                      <a:pt x="14460" y="12303"/>
                      <a:pt x="14131" y="12452"/>
                      <a:pt x="13633" y="12452"/>
                    </a:cubicBezTo>
                    <a:cubicBezTo>
                      <a:pt x="13550" y="12452"/>
                      <a:pt x="13463" y="12448"/>
                      <a:pt x="13370" y="12440"/>
                    </a:cubicBezTo>
                    <a:cubicBezTo>
                      <a:pt x="13367" y="12440"/>
                      <a:pt x="13364" y="12441"/>
                      <a:pt x="13361" y="12441"/>
                    </a:cubicBezTo>
                    <a:cubicBezTo>
                      <a:pt x="13324" y="12441"/>
                      <a:pt x="13243" y="12412"/>
                      <a:pt x="13104" y="12389"/>
                    </a:cubicBezTo>
                    <a:cubicBezTo>
                      <a:pt x="13030" y="12380"/>
                      <a:pt x="12952" y="12344"/>
                      <a:pt x="12877" y="12344"/>
                    </a:cubicBezTo>
                    <a:cubicBezTo>
                      <a:pt x="12844" y="12344"/>
                      <a:pt x="12812" y="12351"/>
                      <a:pt x="12782" y="12370"/>
                    </a:cubicBezTo>
                    <a:cubicBezTo>
                      <a:pt x="12674" y="12433"/>
                      <a:pt x="12649" y="12592"/>
                      <a:pt x="12744" y="12687"/>
                    </a:cubicBezTo>
                    <a:cubicBezTo>
                      <a:pt x="12750" y="12693"/>
                      <a:pt x="12769" y="12699"/>
                      <a:pt x="12775" y="12706"/>
                    </a:cubicBezTo>
                    <a:cubicBezTo>
                      <a:pt x="12725" y="12763"/>
                      <a:pt x="12687" y="12819"/>
                      <a:pt x="12630" y="12864"/>
                    </a:cubicBezTo>
                    <a:cubicBezTo>
                      <a:pt x="12459" y="13047"/>
                      <a:pt x="12301" y="13174"/>
                      <a:pt x="12200" y="13243"/>
                    </a:cubicBezTo>
                    <a:cubicBezTo>
                      <a:pt x="11358" y="13845"/>
                      <a:pt x="10618" y="14091"/>
                      <a:pt x="9675" y="14446"/>
                    </a:cubicBezTo>
                    <a:cubicBezTo>
                      <a:pt x="8698" y="14760"/>
                      <a:pt x="7886" y="14919"/>
                      <a:pt x="6922" y="14919"/>
                    </a:cubicBezTo>
                    <a:cubicBezTo>
                      <a:pt x="6818" y="14919"/>
                      <a:pt x="6713" y="14918"/>
                      <a:pt x="6606" y="14914"/>
                    </a:cubicBezTo>
                    <a:cubicBezTo>
                      <a:pt x="5815" y="14901"/>
                      <a:pt x="4936" y="14749"/>
                      <a:pt x="4284" y="14446"/>
                    </a:cubicBezTo>
                    <a:cubicBezTo>
                      <a:pt x="2898" y="13737"/>
                      <a:pt x="2253" y="12819"/>
                      <a:pt x="2468" y="11263"/>
                    </a:cubicBezTo>
                    <a:cubicBezTo>
                      <a:pt x="2499" y="11016"/>
                      <a:pt x="2582" y="10586"/>
                      <a:pt x="2809" y="10282"/>
                    </a:cubicBezTo>
                    <a:cubicBezTo>
                      <a:pt x="2816" y="10269"/>
                      <a:pt x="2816" y="10263"/>
                      <a:pt x="2822" y="10263"/>
                    </a:cubicBezTo>
                    <a:cubicBezTo>
                      <a:pt x="2822" y="10263"/>
                      <a:pt x="2822" y="10257"/>
                      <a:pt x="2828" y="10257"/>
                    </a:cubicBezTo>
                    <a:cubicBezTo>
                      <a:pt x="2911" y="10143"/>
                      <a:pt x="3063" y="10073"/>
                      <a:pt x="3063" y="9921"/>
                    </a:cubicBezTo>
                    <a:cubicBezTo>
                      <a:pt x="3063" y="9871"/>
                      <a:pt x="3037" y="9820"/>
                      <a:pt x="3006" y="9789"/>
                    </a:cubicBezTo>
                    <a:cubicBezTo>
                      <a:pt x="3006" y="9763"/>
                      <a:pt x="3006" y="9744"/>
                      <a:pt x="2999" y="9713"/>
                    </a:cubicBezTo>
                    <a:cubicBezTo>
                      <a:pt x="2942" y="8460"/>
                      <a:pt x="2885" y="7352"/>
                      <a:pt x="3101" y="6245"/>
                    </a:cubicBezTo>
                    <a:cubicBezTo>
                      <a:pt x="3145" y="6043"/>
                      <a:pt x="3202" y="5834"/>
                      <a:pt x="3265" y="5638"/>
                    </a:cubicBezTo>
                    <a:lnTo>
                      <a:pt x="3290" y="5638"/>
                    </a:lnTo>
                    <a:cubicBezTo>
                      <a:pt x="4094" y="5517"/>
                      <a:pt x="4904" y="5239"/>
                      <a:pt x="5562" y="4821"/>
                    </a:cubicBezTo>
                    <a:lnTo>
                      <a:pt x="5562" y="4821"/>
                    </a:lnTo>
                    <a:cubicBezTo>
                      <a:pt x="5511" y="4904"/>
                      <a:pt x="5467" y="4980"/>
                      <a:pt x="5429" y="5049"/>
                    </a:cubicBezTo>
                    <a:cubicBezTo>
                      <a:pt x="5094" y="5650"/>
                      <a:pt x="5404" y="5796"/>
                      <a:pt x="5758" y="5809"/>
                    </a:cubicBezTo>
                    <a:cubicBezTo>
                      <a:pt x="5770" y="5809"/>
                      <a:pt x="5781" y="5809"/>
                      <a:pt x="5793" y="5809"/>
                    </a:cubicBezTo>
                    <a:cubicBezTo>
                      <a:pt x="6482" y="5809"/>
                      <a:pt x="7304" y="5442"/>
                      <a:pt x="7802" y="5113"/>
                    </a:cubicBezTo>
                    <a:cubicBezTo>
                      <a:pt x="7834" y="5144"/>
                      <a:pt x="7871" y="5169"/>
                      <a:pt x="7909" y="5195"/>
                    </a:cubicBezTo>
                    <a:cubicBezTo>
                      <a:pt x="7935" y="5207"/>
                      <a:pt x="7960" y="5220"/>
                      <a:pt x="7992" y="5226"/>
                    </a:cubicBezTo>
                    <a:lnTo>
                      <a:pt x="7998" y="5226"/>
                    </a:lnTo>
                    <a:cubicBezTo>
                      <a:pt x="8004" y="5226"/>
                      <a:pt x="8011" y="5233"/>
                      <a:pt x="8023" y="5233"/>
                    </a:cubicBezTo>
                    <a:cubicBezTo>
                      <a:pt x="8053" y="5237"/>
                      <a:pt x="8082" y="5239"/>
                      <a:pt x="8111" y="5239"/>
                    </a:cubicBezTo>
                    <a:cubicBezTo>
                      <a:pt x="8345" y="5239"/>
                      <a:pt x="8569" y="5113"/>
                      <a:pt x="8783" y="5011"/>
                    </a:cubicBezTo>
                    <a:cubicBezTo>
                      <a:pt x="9555" y="4575"/>
                      <a:pt x="10219" y="3904"/>
                      <a:pt x="10624" y="3227"/>
                    </a:cubicBezTo>
                    <a:close/>
                    <a:moveTo>
                      <a:pt x="2183" y="12864"/>
                    </a:moveTo>
                    <a:cubicBezTo>
                      <a:pt x="2240" y="13016"/>
                      <a:pt x="2303" y="13167"/>
                      <a:pt x="2379" y="13307"/>
                    </a:cubicBezTo>
                    <a:cubicBezTo>
                      <a:pt x="2620" y="13743"/>
                      <a:pt x="2974" y="14091"/>
                      <a:pt x="3379" y="14363"/>
                    </a:cubicBezTo>
                    <a:cubicBezTo>
                      <a:pt x="3594" y="14509"/>
                      <a:pt x="3816" y="14654"/>
                      <a:pt x="4043" y="14762"/>
                    </a:cubicBezTo>
                    <a:cubicBezTo>
                      <a:pt x="3948" y="14870"/>
                      <a:pt x="3866" y="14984"/>
                      <a:pt x="3790" y="15104"/>
                    </a:cubicBezTo>
                    <a:cubicBezTo>
                      <a:pt x="3759" y="15097"/>
                      <a:pt x="3702" y="15091"/>
                      <a:pt x="3695" y="15091"/>
                    </a:cubicBezTo>
                    <a:cubicBezTo>
                      <a:pt x="3676" y="15091"/>
                      <a:pt x="3657" y="15078"/>
                      <a:pt x="3645" y="15078"/>
                    </a:cubicBezTo>
                    <a:cubicBezTo>
                      <a:pt x="3623" y="15077"/>
                      <a:pt x="3604" y="15077"/>
                      <a:pt x="3585" y="15077"/>
                    </a:cubicBezTo>
                    <a:lnTo>
                      <a:pt x="3585" y="15077"/>
                    </a:lnTo>
                    <a:cubicBezTo>
                      <a:pt x="3511" y="15077"/>
                      <a:pt x="3450" y="15077"/>
                      <a:pt x="3328" y="14996"/>
                    </a:cubicBezTo>
                    <a:cubicBezTo>
                      <a:pt x="3297" y="14965"/>
                      <a:pt x="3195" y="14876"/>
                      <a:pt x="3189" y="14844"/>
                    </a:cubicBezTo>
                    <a:lnTo>
                      <a:pt x="3189" y="14844"/>
                    </a:lnTo>
                    <a:cubicBezTo>
                      <a:pt x="3198" y="14856"/>
                      <a:pt x="3201" y="14860"/>
                      <a:pt x="3201" y="14860"/>
                    </a:cubicBezTo>
                    <a:lnTo>
                      <a:pt x="3201" y="14860"/>
                    </a:lnTo>
                    <a:cubicBezTo>
                      <a:pt x="3201" y="14860"/>
                      <a:pt x="3161" y="14806"/>
                      <a:pt x="3151" y="14781"/>
                    </a:cubicBezTo>
                    <a:cubicBezTo>
                      <a:pt x="3138" y="14775"/>
                      <a:pt x="3138" y="14768"/>
                      <a:pt x="3138" y="14768"/>
                    </a:cubicBezTo>
                    <a:cubicBezTo>
                      <a:pt x="3138" y="14756"/>
                      <a:pt x="3138" y="14756"/>
                      <a:pt x="3132" y="14749"/>
                    </a:cubicBezTo>
                    <a:cubicBezTo>
                      <a:pt x="3132" y="14743"/>
                      <a:pt x="3132" y="14743"/>
                      <a:pt x="3126" y="14743"/>
                    </a:cubicBezTo>
                    <a:cubicBezTo>
                      <a:pt x="3126" y="14730"/>
                      <a:pt x="3119" y="14718"/>
                      <a:pt x="3119" y="14711"/>
                    </a:cubicBezTo>
                    <a:cubicBezTo>
                      <a:pt x="3119" y="14699"/>
                      <a:pt x="3119" y="14699"/>
                      <a:pt x="3107" y="14699"/>
                    </a:cubicBezTo>
                    <a:lnTo>
                      <a:pt x="3107" y="14692"/>
                    </a:lnTo>
                    <a:cubicBezTo>
                      <a:pt x="3107" y="14686"/>
                      <a:pt x="3107" y="14686"/>
                      <a:pt x="3101" y="14686"/>
                    </a:cubicBezTo>
                    <a:lnTo>
                      <a:pt x="3075" y="14635"/>
                    </a:lnTo>
                    <a:cubicBezTo>
                      <a:pt x="3063" y="14604"/>
                      <a:pt x="3044" y="14585"/>
                      <a:pt x="3012" y="14560"/>
                    </a:cubicBezTo>
                    <a:cubicBezTo>
                      <a:pt x="2980" y="14534"/>
                      <a:pt x="2936" y="14496"/>
                      <a:pt x="2904" y="14490"/>
                    </a:cubicBezTo>
                    <a:cubicBezTo>
                      <a:pt x="2885" y="14477"/>
                      <a:pt x="2873" y="14477"/>
                      <a:pt x="2854" y="14471"/>
                    </a:cubicBezTo>
                    <a:lnTo>
                      <a:pt x="2847" y="14471"/>
                    </a:lnTo>
                    <a:cubicBezTo>
                      <a:pt x="2841" y="14471"/>
                      <a:pt x="2822" y="14471"/>
                      <a:pt x="2816" y="14465"/>
                    </a:cubicBezTo>
                    <a:cubicBezTo>
                      <a:pt x="2803" y="14465"/>
                      <a:pt x="2778" y="14458"/>
                      <a:pt x="2759" y="14458"/>
                    </a:cubicBezTo>
                    <a:cubicBezTo>
                      <a:pt x="2563" y="14433"/>
                      <a:pt x="2461" y="14433"/>
                      <a:pt x="2284" y="14401"/>
                    </a:cubicBezTo>
                    <a:cubicBezTo>
                      <a:pt x="1588" y="14224"/>
                      <a:pt x="1778" y="13604"/>
                      <a:pt x="2113" y="13009"/>
                    </a:cubicBezTo>
                    <a:cubicBezTo>
                      <a:pt x="2139" y="12952"/>
                      <a:pt x="2158" y="12908"/>
                      <a:pt x="2183" y="12864"/>
                    </a:cubicBezTo>
                    <a:close/>
                    <a:moveTo>
                      <a:pt x="8414" y="359"/>
                    </a:moveTo>
                    <a:cubicBezTo>
                      <a:pt x="9556" y="359"/>
                      <a:pt x="10875" y="668"/>
                      <a:pt x="11826" y="1126"/>
                    </a:cubicBezTo>
                    <a:cubicBezTo>
                      <a:pt x="12174" y="1297"/>
                      <a:pt x="12408" y="1360"/>
                      <a:pt x="12617" y="1588"/>
                    </a:cubicBezTo>
                    <a:cubicBezTo>
                      <a:pt x="12659" y="1630"/>
                      <a:pt x="12706" y="1648"/>
                      <a:pt x="12752" y="1648"/>
                    </a:cubicBezTo>
                    <a:cubicBezTo>
                      <a:pt x="12804" y="1648"/>
                      <a:pt x="12855" y="1625"/>
                      <a:pt x="12896" y="1588"/>
                    </a:cubicBezTo>
                    <a:cubicBezTo>
                      <a:pt x="13294" y="1677"/>
                      <a:pt x="13566" y="1835"/>
                      <a:pt x="13952" y="2101"/>
                    </a:cubicBezTo>
                    <a:cubicBezTo>
                      <a:pt x="14541" y="2499"/>
                      <a:pt x="15034" y="3221"/>
                      <a:pt x="15395" y="4037"/>
                    </a:cubicBezTo>
                    <a:cubicBezTo>
                      <a:pt x="15521" y="4341"/>
                      <a:pt x="15781" y="5011"/>
                      <a:pt x="15901" y="5505"/>
                    </a:cubicBezTo>
                    <a:cubicBezTo>
                      <a:pt x="16028" y="6017"/>
                      <a:pt x="16059" y="6315"/>
                      <a:pt x="16097" y="6625"/>
                    </a:cubicBezTo>
                    <a:cubicBezTo>
                      <a:pt x="16192" y="7454"/>
                      <a:pt x="16262" y="7979"/>
                      <a:pt x="16300" y="8865"/>
                    </a:cubicBezTo>
                    <a:cubicBezTo>
                      <a:pt x="16344" y="9409"/>
                      <a:pt x="16249" y="9947"/>
                      <a:pt x="16268" y="10491"/>
                    </a:cubicBezTo>
                    <a:cubicBezTo>
                      <a:pt x="16287" y="10826"/>
                      <a:pt x="16376" y="11149"/>
                      <a:pt x="16534" y="11440"/>
                    </a:cubicBezTo>
                    <a:cubicBezTo>
                      <a:pt x="16679" y="11712"/>
                      <a:pt x="16774" y="11769"/>
                      <a:pt x="16857" y="11883"/>
                    </a:cubicBezTo>
                    <a:cubicBezTo>
                      <a:pt x="16989" y="12092"/>
                      <a:pt x="16958" y="12149"/>
                      <a:pt x="16933" y="12244"/>
                    </a:cubicBezTo>
                    <a:cubicBezTo>
                      <a:pt x="16882" y="12509"/>
                      <a:pt x="16553" y="12750"/>
                      <a:pt x="16059" y="12756"/>
                    </a:cubicBezTo>
                    <a:cubicBezTo>
                      <a:pt x="15882" y="12756"/>
                      <a:pt x="15730" y="12864"/>
                      <a:pt x="15692" y="13047"/>
                    </a:cubicBezTo>
                    <a:lnTo>
                      <a:pt x="15692" y="13060"/>
                    </a:lnTo>
                    <a:cubicBezTo>
                      <a:pt x="15667" y="13079"/>
                      <a:pt x="15629" y="13193"/>
                      <a:pt x="15591" y="13231"/>
                    </a:cubicBezTo>
                    <a:cubicBezTo>
                      <a:pt x="15585" y="13237"/>
                      <a:pt x="15566" y="13256"/>
                      <a:pt x="15566" y="13262"/>
                    </a:cubicBezTo>
                    <a:cubicBezTo>
                      <a:pt x="15553" y="13281"/>
                      <a:pt x="15540" y="13294"/>
                      <a:pt x="15528" y="13313"/>
                    </a:cubicBezTo>
                    <a:cubicBezTo>
                      <a:pt x="15382" y="13471"/>
                      <a:pt x="15237" y="13598"/>
                      <a:pt x="15154" y="13661"/>
                    </a:cubicBezTo>
                    <a:cubicBezTo>
                      <a:pt x="15091" y="13705"/>
                      <a:pt x="15028" y="13737"/>
                      <a:pt x="14958" y="13769"/>
                    </a:cubicBezTo>
                    <a:cubicBezTo>
                      <a:pt x="14971" y="13769"/>
                      <a:pt x="14971" y="13769"/>
                      <a:pt x="14939" y="13775"/>
                    </a:cubicBezTo>
                    <a:cubicBezTo>
                      <a:pt x="14933" y="13775"/>
                      <a:pt x="14933" y="13788"/>
                      <a:pt x="14927" y="13788"/>
                    </a:cubicBezTo>
                    <a:cubicBezTo>
                      <a:pt x="14927" y="13788"/>
                      <a:pt x="14933" y="13788"/>
                      <a:pt x="14933" y="13775"/>
                    </a:cubicBezTo>
                    <a:lnTo>
                      <a:pt x="14920" y="13775"/>
                    </a:lnTo>
                    <a:cubicBezTo>
                      <a:pt x="14901" y="13786"/>
                      <a:pt x="14896" y="13789"/>
                      <a:pt x="14898" y="13789"/>
                    </a:cubicBezTo>
                    <a:cubicBezTo>
                      <a:pt x="14899" y="13789"/>
                      <a:pt x="14903" y="13788"/>
                      <a:pt x="14908" y="13788"/>
                    </a:cubicBezTo>
                    <a:lnTo>
                      <a:pt x="14908" y="13788"/>
                    </a:lnTo>
                    <a:cubicBezTo>
                      <a:pt x="14889" y="13794"/>
                      <a:pt x="14863" y="13807"/>
                      <a:pt x="14844" y="13826"/>
                    </a:cubicBezTo>
                    <a:cubicBezTo>
                      <a:pt x="14802" y="13806"/>
                      <a:pt x="14755" y="13797"/>
                      <a:pt x="14708" y="13797"/>
                    </a:cubicBezTo>
                    <a:cubicBezTo>
                      <a:pt x="14630" y="13797"/>
                      <a:pt x="14551" y="13823"/>
                      <a:pt x="14484" y="13870"/>
                    </a:cubicBezTo>
                    <a:cubicBezTo>
                      <a:pt x="14458" y="13889"/>
                      <a:pt x="14427" y="13914"/>
                      <a:pt x="14402" y="13933"/>
                    </a:cubicBezTo>
                    <a:lnTo>
                      <a:pt x="14414" y="13927"/>
                    </a:lnTo>
                    <a:lnTo>
                      <a:pt x="14414" y="13927"/>
                    </a:lnTo>
                    <a:cubicBezTo>
                      <a:pt x="14351" y="13977"/>
                      <a:pt x="14300" y="14053"/>
                      <a:pt x="14243" y="14110"/>
                    </a:cubicBezTo>
                    <a:cubicBezTo>
                      <a:pt x="14224" y="14129"/>
                      <a:pt x="14205" y="14167"/>
                      <a:pt x="14193" y="14199"/>
                    </a:cubicBezTo>
                    <a:cubicBezTo>
                      <a:pt x="14180" y="14205"/>
                      <a:pt x="14129" y="14338"/>
                      <a:pt x="14098" y="14484"/>
                    </a:cubicBezTo>
                    <a:cubicBezTo>
                      <a:pt x="14022" y="14749"/>
                      <a:pt x="13971" y="15028"/>
                      <a:pt x="13921" y="15287"/>
                    </a:cubicBezTo>
                    <a:cubicBezTo>
                      <a:pt x="13895" y="15230"/>
                      <a:pt x="13876" y="15180"/>
                      <a:pt x="13857" y="15116"/>
                    </a:cubicBezTo>
                    <a:cubicBezTo>
                      <a:pt x="13855" y="15104"/>
                      <a:pt x="13853" y="15099"/>
                      <a:pt x="13853" y="15099"/>
                    </a:cubicBezTo>
                    <a:lnTo>
                      <a:pt x="13853" y="15099"/>
                    </a:lnTo>
                    <a:cubicBezTo>
                      <a:pt x="13853" y="15099"/>
                      <a:pt x="13856" y="15115"/>
                      <a:pt x="13861" y="15134"/>
                    </a:cubicBezTo>
                    <a:lnTo>
                      <a:pt x="13861" y="15134"/>
                    </a:lnTo>
                    <a:cubicBezTo>
                      <a:pt x="13670" y="14514"/>
                      <a:pt x="13139" y="14047"/>
                      <a:pt x="12548" y="13826"/>
                    </a:cubicBezTo>
                    <a:cubicBezTo>
                      <a:pt x="12408" y="13762"/>
                      <a:pt x="12301" y="13724"/>
                      <a:pt x="12187" y="13680"/>
                    </a:cubicBezTo>
                    <a:cubicBezTo>
                      <a:pt x="12389" y="13547"/>
                      <a:pt x="12586" y="13395"/>
                      <a:pt x="12769" y="13231"/>
                    </a:cubicBezTo>
                    <a:cubicBezTo>
                      <a:pt x="12877" y="13117"/>
                      <a:pt x="12990" y="13003"/>
                      <a:pt x="13092" y="12889"/>
                    </a:cubicBezTo>
                    <a:cubicBezTo>
                      <a:pt x="13117" y="12870"/>
                      <a:pt x="13130" y="12832"/>
                      <a:pt x="13136" y="12800"/>
                    </a:cubicBezTo>
                    <a:cubicBezTo>
                      <a:pt x="13280" y="12825"/>
                      <a:pt x="13427" y="12838"/>
                      <a:pt x="13574" y="12838"/>
                    </a:cubicBezTo>
                    <a:cubicBezTo>
                      <a:pt x="13962" y="12838"/>
                      <a:pt x="14348" y="12748"/>
                      <a:pt x="14674" y="12541"/>
                    </a:cubicBezTo>
                    <a:cubicBezTo>
                      <a:pt x="15351" y="12117"/>
                      <a:pt x="15794" y="11301"/>
                      <a:pt x="15749" y="10497"/>
                    </a:cubicBezTo>
                    <a:cubicBezTo>
                      <a:pt x="15718" y="9934"/>
                      <a:pt x="15256" y="9472"/>
                      <a:pt x="14686" y="9466"/>
                    </a:cubicBezTo>
                    <a:cubicBezTo>
                      <a:pt x="14680" y="9465"/>
                      <a:pt x="14673" y="9465"/>
                      <a:pt x="14665" y="9465"/>
                    </a:cubicBezTo>
                    <a:cubicBezTo>
                      <a:pt x="14499" y="9465"/>
                      <a:pt x="14055" y="9594"/>
                      <a:pt x="13813" y="9776"/>
                    </a:cubicBezTo>
                    <a:cubicBezTo>
                      <a:pt x="13756" y="9814"/>
                      <a:pt x="13705" y="9852"/>
                      <a:pt x="13655" y="9902"/>
                    </a:cubicBezTo>
                    <a:cubicBezTo>
                      <a:pt x="13503" y="9472"/>
                      <a:pt x="13338" y="8896"/>
                      <a:pt x="13326" y="8713"/>
                    </a:cubicBezTo>
                    <a:cubicBezTo>
                      <a:pt x="13307" y="8415"/>
                      <a:pt x="13320" y="8080"/>
                      <a:pt x="13357" y="7884"/>
                    </a:cubicBezTo>
                    <a:cubicBezTo>
                      <a:pt x="13408" y="7625"/>
                      <a:pt x="13541" y="7302"/>
                      <a:pt x="13535" y="7251"/>
                    </a:cubicBezTo>
                    <a:cubicBezTo>
                      <a:pt x="13611" y="6960"/>
                      <a:pt x="13288" y="6865"/>
                      <a:pt x="13092" y="6739"/>
                    </a:cubicBezTo>
                    <a:cubicBezTo>
                      <a:pt x="12902" y="6618"/>
                      <a:pt x="12813" y="6530"/>
                      <a:pt x="12687" y="6334"/>
                    </a:cubicBezTo>
                    <a:cubicBezTo>
                      <a:pt x="12567" y="6119"/>
                      <a:pt x="12522" y="6011"/>
                      <a:pt x="12503" y="5802"/>
                    </a:cubicBezTo>
                    <a:lnTo>
                      <a:pt x="12503" y="5802"/>
                    </a:lnTo>
                    <a:cubicBezTo>
                      <a:pt x="12529" y="5815"/>
                      <a:pt x="12554" y="5815"/>
                      <a:pt x="12579" y="5821"/>
                    </a:cubicBezTo>
                    <a:cubicBezTo>
                      <a:pt x="12693" y="5846"/>
                      <a:pt x="12649" y="5834"/>
                      <a:pt x="12813" y="5859"/>
                    </a:cubicBezTo>
                    <a:cubicBezTo>
                      <a:pt x="12835" y="5865"/>
                      <a:pt x="12865" y="5871"/>
                      <a:pt x="12896" y="5871"/>
                    </a:cubicBezTo>
                    <a:cubicBezTo>
                      <a:pt x="12965" y="5871"/>
                      <a:pt x="13041" y="5842"/>
                      <a:pt x="13054" y="5720"/>
                    </a:cubicBezTo>
                    <a:cubicBezTo>
                      <a:pt x="13054" y="5530"/>
                      <a:pt x="12744" y="5543"/>
                      <a:pt x="12744" y="5517"/>
                    </a:cubicBezTo>
                    <a:cubicBezTo>
                      <a:pt x="12706" y="5498"/>
                      <a:pt x="12181" y="5309"/>
                      <a:pt x="12111" y="5277"/>
                    </a:cubicBezTo>
                    <a:cubicBezTo>
                      <a:pt x="11643" y="5043"/>
                      <a:pt x="11377" y="4809"/>
                      <a:pt x="11162" y="4435"/>
                    </a:cubicBezTo>
                    <a:cubicBezTo>
                      <a:pt x="10997" y="4081"/>
                      <a:pt x="10877" y="3638"/>
                      <a:pt x="10871" y="3233"/>
                    </a:cubicBezTo>
                    <a:cubicBezTo>
                      <a:pt x="10858" y="2974"/>
                      <a:pt x="10890" y="2860"/>
                      <a:pt x="10915" y="2626"/>
                    </a:cubicBezTo>
                    <a:cubicBezTo>
                      <a:pt x="10915" y="2613"/>
                      <a:pt x="10915" y="2607"/>
                      <a:pt x="10909" y="2600"/>
                    </a:cubicBezTo>
                    <a:cubicBezTo>
                      <a:pt x="10934" y="2512"/>
                      <a:pt x="11010" y="2411"/>
                      <a:pt x="10972" y="2322"/>
                    </a:cubicBezTo>
                    <a:cubicBezTo>
                      <a:pt x="10953" y="2287"/>
                      <a:pt x="10915" y="2270"/>
                      <a:pt x="10876" y="2270"/>
                    </a:cubicBezTo>
                    <a:cubicBezTo>
                      <a:pt x="10838" y="2270"/>
                      <a:pt x="10798" y="2287"/>
                      <a:pt x="10776" y="2322"/>
                    </a:cubicBezTo>
                    <a:cubicBezTo>
                      <a:pt x="10586" y="2784"/>
                      <a:pt x="10409" y="2980"/>
                      <a:pt x="10181" y="3259"/>
                    </a:cubicBezTo>
                    <a:cubicBezTo>
                      <a:pt x="9896" y="3588"/>
                      <a:pt x="9586" y="3904"/>
                      <a:pt x="9257" y="4189"/>
                    </a:cubicBezTo>
                    <a:cubicBezTo>
                      <a:pt x="9017" y="4410"/>
                      <a:pt x="8504" y="4727"/>
                      <a:pt x="8264" y="4815"/>
                    </a:cubicBezTo>
                    <a:cubicBezTo>
                      <a:pt x="8220" y="4828"/>
                      <a:pt x="8163" y="4847"/>
                      <a:pt x="8106" y="4866"/>
                    </a:cubicBezTo>
                    <a:cubicBezTo>
                      <a:pt x="8384" y="4587"/>
                      <a:pt x="8643" y="4170"/>
                      <a:pt x="8757" y="3980"/>
                    </a:cubicBezTo>
                    <a:cubicBezTo>
                      <a:pt x="8941" y="3676"/>
                      <a:pt x="9112" y="3366"/>
                      <a:pt x="9245" y="3043"/>
                    </a:cubicBezTo>
                    <a:cubicBezTo>
                      <a:pt x="9257" y="2978"/>
                      <a:pt x="9198" y="2932"/>
                      <a:pt x="9144" y="2932"/>
                    </a:cubicBezTo>
                    <a:cubicBezTo>
                      <a:pt x="9113" y="2932"/>
                      <a:pt x="9083" y="2946"/>
                      <a:pt x="9067" y="2980"/>
                    </a:cubicBezTo>
                    <a:cubicBezTo>
                      <a:pt x="8675" y="3746"/>
                      <a:pt x="8118" y="4391"/>
                      <a:pt x="7631" y="4752"/>
                    </a:cubicBezTo>
                    <a:cubicBezTo>
                      <a:pt x="6926" y="5263"/>
                      <a:pt x="5960" y="5458"/>
                      <a:pt x="5602" y="5458"/>
                    </a:cubicBezTo>
                    <a:cubicBezTo>
                      <a:pt x="5574" y="5458"/>
                      <a:pt x="5550" y="5456"/>
                      <a:pt x="5530" y="5454"/>
                    </a:cubicBezTo>
                    <a:cubicBezTo>
                      <a:pt x="5530" y="5391"/>
                      <a:pt x="5543" y="5347"/>
                      <a:pt x="5638" y="5169"/>
                    </a:cubicBezTo>
                    <a:cubicBezTo>
                      <a:pt x="5935" y="4758"/>
                      <a:pt x="6366" y="4303"/>
                      <a:pt x="6714" y="3771"/>
                    </a:cubicBezTo>
                    <a:lnTo>
                      <a:pt x="6733" y="3746"/>
                    </a:lnTo>
                    <a:cubicBezTo>
                      <a:pt x="6777" y="3670"/>
                      <a:pt x="6796" y="3562"/>
                      <a:pt x="6701" y="3499"/>
                    </a:cubicBezTo>
                    <a:cubicBezTo>
                      <a:pt x="6671" y="3474"/>
                      <a:pt x="6637" y="3464"/>
                      <a:pt x="6603" y="3464"/>
                    </a:cubicBezTo>
                    <a:cubicBezTo>
                      <a:pt x="6523" y="3464"/>
                      <a:pt x="6440" y="3521"/>
                      <a:pt x="6391" y="3588"/>
                    </a:cubicBezTo>
                    <a:cubicBezTo>
                      <a:pt x="6328" y="3657"/>
                      <a:pt x="6328" y="3657"/>
                      <a:pt x="6207" y="3809"/>
                    </a:cubicBezTo>
                    <a:cubicBezTo>
                      <a:pt x="6176" y="3847"/>
                      <a:pt x="6138" y="3904"/>
                      <a:pt x="6100" y="3955"/>
                    </a:cubicBezTo>
                    <a:cubicBezTo>
                      <a:pt x="5878" y="4157"/>
                      <a:pt x="5651" y="4322"/>
                      <a:pt x="5404" y="4480"/>
                    </a:cubicBezTo>
                    <a:cubicBezTo>
                      <a:pt x="4923" y="4752"/>
                      <a:pt x="4594" y="4910"/>
                      <a:pt x="4138" y="5049"/>
                    </a:cubicBezTo>
                    <a:cubicBezTo>
                      <a:pt x="3733" y="5195"/>
                      <a:pt x="3094" y="5271"/>
                      <a:pt x="2847" y="5328"/>
                    </a:cubicBezTo>
                    <a:cubicBezTo>
                      <a:pt x="2696" y="5378"/>
                      <a:pt x="2689" y="5606"/>
                      <a:pt x="2822" y="5676"/>
                    </a:cubicBezTo>
                    <a:cubicBezTo>
                      <a:pt x="2866" y="5695"/>
                      <a:pt x="2904" y="5701"/>
                      <a:pt x="2942" y="5701"/>
                    </a:cubicBezTo>
                    <a:cubicBezTo>
                      <a:pt x="2677" y="6562"/>
                      <a:pt x="2569" y="7530"/>
                      <a:pt x="2563" y="8314"/>
                    </a:cubicBezTo>
                    <a:lnTo>
                      <a:pt x="2563" y="8789"/>
                    </a:lnTo>
                    <a:cubicBezTo>
                      <a:pt x="2537" y="8757"/>
                      <a:pt x="2525" y="8726"/>
                      <a:pt x="2499" y="8688"/>
                    </a:cubicBezTo>
                    <a:cubicBezTo>
                      <a:pt x="2303" y="8371"/>
                      <a:pt x="2126" y="8036"/>
                      <a:pt x="2082" y="7897"/>
                    </a:cubicBezTo>
                    <a:cubicBezTo>
                      <a:pt x="1803" y="7283"/>
                      <a:pt x="1949" y="6815"/>
                      <a:pt x="1981" y="6270"/>
                    </a:cubicBezTo>
                    <a:cubicBezTo>
                      <a:pt x="1993" y="6074"/>
                      <a:pt x="1867" y="5935"/>
                      <a:pt x="1715" y="5840"/>
                    </a:cubicBezTo>
                    <a:cubicBezTo>
                      <a:pt x="1683" y="5812"/>
                      <a:pt x="1608" y="5749"/>
                      <a:pt x="1578" y="5725"/>
                    </a:cubicBezTo>
                    <a:lnTo>
                      <a:pt x="1578" y="5725"/>
                    </a:lnTo>
                    <a:lnTo>
                      <a:pt x="1569" y="5714"/>
                    </a:lnTo>
                    <a:cubicBezTo>
                      <a:pt x="1392" y="5568"/>
                      <a:pt x="1291" y="5176"/>
                      <a:pt x="1335" y="4910"/>
                    </a:cubicBezTo>
                    <a:cubicBezTo>
                      <a:pt x="1487" y="4176"/>
                      <a:pt x="1867" y="3645"/>
                      <a:pt x="2436" y="3005"/>
                    </a:cubicBezTo>
                    <a:cubicBezTo>
                      <a:pt x="3613" y="1683"/>
                      <a:pt x="5695" y="727"/>
                      <a:pt x="7536" y="430"/>
                    </a:cubicBezTo>
                    <a:cubicBezTo>
                      <a:pt x="7809" y="382"/>
                      <a:pt x="8105" y="359"/>
                      <a:pt x="8414" y="359"/>
                    </a:cubicBezTo>
                    <a:close/>
                    <a:moveTo>
                      <a:pt x="13541" y="15287"/>
                    </a:moveTo>
                    <a:lnTo>
                      <a:pt x="13541" y="15287"/>
                    </a:lnTo>
                    <a:cubicBezTo>
                      <a:pt x="13537" y="15287"/>
                      <a:pt x="13540" y="15289"/>
                      <a:pt x="13547" y="15295"/>
                    </a:cubicBezTo>
                    <a:lnTo>
                      <a:pt x="13547" y="15295"/>
                    </a:lnTo>
                    <a:cubicBezTo>
                      <a:pt x="13545" y="15292"/>
                      <a:pt x="13543" y="15290"/>
                      <a:pt x="13541" y="15287"/>
                    </a:cubicBezTo>
                    <a:close/>
                    <a:moveTo>
                      <a:pt x="11871" y="13889"/>
                    </a:moveTo>
                    <a:cubicBezTo>
                      <a:pt x="12434" y="14148"/>
                      <a:pt x="12997" y="14433"/>
                      <a:pt x="13231" y="14806"/>
                    </a:cubicBezTo>
                    <a:cubicBezTo>
                      <a:pt x="13351" y="14965"/>
                      <a:pt x="13433" y="15161"/>
                      <a:pt x="13566" y="15313"/>
                    </a:cubicBezTo>
                    <a:cubicBezTo>
                      <a:pt x="13558" y="15305"/>
                      <a:pt x="13552" y="15299"/>
                      <a:pt x="13547" y="15295"/>
                    </a:cubicBezTo>
                    <a:lnTo>
                      <a:pt x="13547" y="15295"/>
                    </a:lnTo>
                    <a:cubicBezTo>
                      <a:pt x="13607" y="15374"/>
                      <a:pt x="13644" y="15448"/>
                      <a:pt x="13693" y="15515"/>
                    </a:cubicBezTo>
                    <a:lnTo>
                      <a:pt x="13705" y="15547"/>
                    </a:lnTo>
                    <a:cubicBezTo>
                      <a:pt x="13724" y="15578"/>
                      <a:pt x="13762" y="15692"/>
                      <a:pt x="13762" y="15724"/>
                    </a:cubicBezTo>
                    <a:cubicBezTo>
                      <a:pt x="13788" y="15781"/>
                      <a:pt x="13794" y="15857"/>
                      <a:pt x="13807" y="15920"/>
                    </a:cubicBezTo>
                    <a:cubicBezTo>
                      <a:pt x="13794" y="16002"/>
                      <a:pt x="13775" y="16072"/>
                      <a:pt x="13756" y="16141"/>
                    </a:cubicBezTo>
                    <a:cubicBezTo>
                      <a:pt x="13712" y="16293"/>
                      <a:pt x="13668" y="16439"/>
                      <a:pt x="13630" y="16591"/>
                    </a:cubicBezTo>
                    <a:cubicBezTo>
                      <a:pt x="13579" y="16382"/>
                      <a:pt x="13465" y="16173"/>
                      <a:pt x="13383" y="15971"/>
                    </a:cubicBezTo>
                    <a:cubicBezTo>
                      <a:pt x="13313" y="15787"/>
                      <a:pt x="13073" y="15281"/>
                      <a:pt x="12864" y="15034"/>
                    </a:cubicBezTo>
                    <a:cubicBezTo>
                      <a:pt x="12794" y="14946"/>
                      <a:pt x="12712" y="14876"/>
                      <a:pt x="12623" y="14806"/>
                    </a:cubicBezTo>
                    <a:cubicBezTo>
                      <a:pt x="12586" y="14775"/>
                      <a:pt x="12548" y="14743"/>
                      <a:pt x="12497" y="14718"/>
                    </a:cubicBezTo>
                    <a:cubicBezTo>
                      <a:pt x="12491" y="14661"/>
                      <a:pt x="12465" y="14610"/>
                      <a:pt x="12402" y="14579"/>
                    </a:cubicBezTo>
                    <a:cubicBezTo>
                      <a:pt x="12396" y="14566"/>
                      <a:pt x="12389" y="14566"/>
                      <a:pt x="12389" y="14560"/>
                    </a:cubicBezTo>
                    <a:cubicBezTo>
                      <a:pt x="12377" y="14553"/>
                      <a:pt x="12364" y="14534"/>
                      <a:pt x="12345" y="14534"/>
                    </a:cubicBezTo>
                    <a:cubicBezTo>
                      <a:pt x="12022" y="14306"/>
                      <a:pt x="11636" y="14218"/>
                      <a:pt x="11250" y="14212"/>
                    </a:cubicBezTo>
                    <a:cubicBezTo>
                      <a:pt x="11459" y="14110"/>
                      <a:pt x="11668" y="14009"/>
                      <a:pt x="11871" y="13889"/>
                    </a:cubicBezTo>
                    <a:close/>
                    <a:moveTo>
                      <a:pt x="9333" y="14965"/>
                    </a:moveTo>
                    <a:lnTo>
                      <a:pt x="9333" y="14965"/>
                    </a:lnTo>
                    <a:cubicBezTo>
                      <a:pt x="9207" y="15287"/>
                      <a:pt x="9105" y="15661"/>
                      <a:pt x="9017" y="16047"/>
                    </a:cubicBezTo>
                    <a:cubicBezTo>
                      <a:pt x="8972" y="16053"/>
                      <a:pt x="8979" y="16066"/>
                      <a:pt x="8947" y="16085"/>
                    </a:cubicBezTo>
                    <a:cubicBezTo>
                      <a:pt x="8909" y="16116"/>
                      <a:pt x="8916" y="16110"/>
                      <a:pt x="8814" y="16198"/>
                    </a:cubicBezTo>
                    <a:cubicBezTo>
                      <a:pt x="8497" y="16493"/>
                      <a:pt x="8201" y="16612"/>
                      <a:pt x="7728" y="16612"/>
                    </a:cubicBezTo>
                    <a:cubicBezTo>
                      <a:pt x="7693" y="16612"/>
                      <a:pt x="7656" y="16611"/>
                      <a:pt x="7618" y="16610"/>
                    </a:cubicBezTo>
                    <a:cubicBezTo>
                      <a:pt x="7340" y="16584"/>
                      <a:pt x="6954" y="16521"/>
                      <a:pt x="6676" y="16338"/>
                    </a:cubicBezTo>
                    <a:cubicBezTo>
                      <a:pt x="6460" y="16205"/>
                      <a:pt x="6366" y="16116"/>
                      <a:pt x="6239" y="15914"/>
                    </a:cubicBezTo>
                    <a:lnTo>
                      <a:pt x="6290" y="15749"/>
                    </a:lnTo>
                    <a:cubicBezTo>
                      <a:pt x="6302" y="15686"/>
                      <a:pt x="6321" y="15635"/>
                      <a:pt x="6334" y="15591"/>
                    </a:cubicBezTo>
                    <a:cubicBezTo>
                      <a:pt x="6707" y="15534"/>
                      <a:pt x="7055" y="15414"/>
                      <a:pt x="7410" y="15294"/>
                    </a:cubicBezTo>
                    <a:cubicBezTo>
                      <a:pt x="8061" y="15256"/>
                      <a:pt x="8707" y="15135"/>
                      <a:pt x="9333" y="14965"/>
                    </a:cubicBezTo>
                    <a:close/>
                    <a:moveTo>
                      <a:pt x="4391" y="14933"/>
                    </a:moveTo>
                    <a:cubicBezTo>
                      <a:pt x="4474" y="14965"/>
                      <a:pt x="4562" y="14996"/>
                      <a:pt x="4657" y="15015"/>
                    </a:cubicBezTo>
                    <a:cubicBezTo>
                      <a:pt x="4904" y="15091"/>
                      <a:pt x="5151" y="15135"/>
                      <a:pt x="5397" y="15186"/>
                    </a:cubicBezTo>
                    <a:cubicBezTo>
                      <a:pt x="5157" y="15509"/>
                      <a:pt x="4853" y="16021"/>
                      <a:pt x="4676" y="16439"/>
                    </a:cubicBezTo>
                    <a:cubicBezTo>
                      <a:pt x="4562" y="16730"/>
                      <a:pt x="4467" y="17015"/>
                      <a:pt x="4404" y="17312"/>
                    </a:cubicBezTo>
                    <a:cubicBezTo>
                      <a:pt x="4345" y="17291"/>
                      <a:pt x="4291" y="17283"/>
                      <a:pt x="4233" y="17277"/>
                    </a:cubicBezTo>
                    <a:lnTo>
                      <a:pt x="4233" y="17277"/>
                    </a:lnTo>
                    <a:cubicBezTo>
                      <a:pt x="4242" y="17276"/>
                      <a:pt x="4106" y="17255"/>
                      <a:pt x="4075" y="17255"/>
                    </a:cubicBezTo>
                    <a:lnTo>
                      <a:pt x="4088" y="17255"/>
                    </a:lnTo>
                    <a:cubicBezTo>
                      <a:pt x="4005" y="17242"/>
                      <a:pt x="3904" y="17242"/>
                      <a:pt x="3822" y="17230"/>
                    </a:cubicBezTo>
                    <a:cubicBezTo>
                      <a:pt x="3751" y="17225"/>
                      <a:pt x="3683" y="17222"/>
                      <a:pt x="3616" y="17222"/>
                    </a:cubicBezTo>
                    <a:cubicBezTo>
                      <a:pt x="3512" y="17222"/>
                      <a:pt x="3413" y="17229"/>
                      <a:pt x="3316" y="17249"/>
                    </a:cubicBezTo>
                    <a:cubicBezTo>
                      <a:pt x="3322" y="17223"/>
                      <a:pt x="3322" y="17211"/>
                      <a:pt x="3328" y="17192"/>
                    </a:cubicBezTo>
                    <a:cubicBezTo>
                      <a:pt x="3600" y="16414"/>
                      <a:pt x="3676" y="16179"/>
                      <a:pt x="4088" y="15388"/>
                    </a:cubicBezTo>
                    <a:cubicBezTo>
                      <a:pt x="4170" y="15249"/>
                      <a:pt x="4246" y="15104"/>
                      <a:pt x="4341" y="14977"/>
                    </a:cubicBezTo>
                    <a:lnTo>
                      <a:pt x="4391" y="14933"/>
                    </a:lnTo>
                    <a:close/>
                    <a:moveTo>
                      <a:pt x="15794" y="19266"/>
                    </a:moveTo>
                    <a:cubicBezTo>
                      <a:pt x="15794" y="19267"/>
                      <a:pt x="15794" y="19267"/>
                      <a:pt x="15794" y="19267"/>
                    </a:cubicBezTo>
                    <a:cubicBezTo>
                      <a:pt x="15794" y="19267"/>
                      <a:pt x="15794" y="19267"/>
                      <a:pt x="15794" y="19266"/>
                    </a:cubicBezTo>
                    <a:close/>
                    <a:moveTo>
                      <a:pt x="14712" y="14079"/>
                    </a:moveTo>
                    <a:cubicBezTo>
                      <a:pt x="14762" y="14085"/>
                      <a:pt x="14781" y="14091"/>
                      <a:pt x="14825" y="14193"/>
                    </a:cubicBezTo>
                    <a:cubicBezTo>
                      <a:pt x="14965" y="14743"/>
                      <a:pt x="14825" y="15078"/>
                      <a:pt x="14838" y="15699"/>
                    </a:cubicBezTo>
                    <a:cubicBezTo>
                      <a:pt x="14838" y="15730"/>
                      <a:pt x="14838" y="15762"/>
                      <a:pt x="14844" y="15793"/>
                    </a:cubicBezTo>
                    <a:lnTo>
                      <a:pt x="14844" y="15800"/>
                    </a:lnTo>
                    <a:cubicBezTo>
                      <a:pt x="14840" y="16035"/>
                      <a:pt x="14953" y="16158"/>
                      <a:pt x="15078" y="16158"/>
                    </a:cubicBezTo>
                    <a:cubicBezTo>
                      <a:pt x="15148" y="16158"/>
                      <a:pt x="15222" y="16120"/>
                      <a:pt x="15281" y="16040"/>
                    </a:cubicBezTo>
                    <a:cubicBezTo>
                      <a:pt x="15528" y="15692"/>
                      <a:pt x="15572" y="15230"/>
                      <a:pt x="15768" y="14648"/>
                    </a:cubicBezTo>
                    <a:cubicBezTo>
                      <a:pt x="15857" y="14408"/>
                      <a:pt x="15920" y="14300"/>
                      <a:pt x="16015" y="14212"/>
                    </a:cubicBezTo>
                    <a:cubicBezTo>
                      <a:pt x="16021" y="14218"/>
                      <a:pt x="16034" y="14224"/>
                      <a:pt x="16034" y="14237"/>
                    </a:cubicBezTo>
                    <a:cubicBezTo>
                      <a:pt x="16097" y="14351"/>
                      <a:pt x="16116" y="14851"/>
                      <a:pt x="16002" y="15230"/>
                    </a:cubicBezTo>
                    <a:cubicBezTo>
                      <a:pt x="15895" y="15610"/>
                      <a:pt x="15819" y="15800"/>
                      <a:pt x="15730" y="16078"/>
                    </a:cubicBezTo>
                    <a:cubicBezTo>
                      <a:pt x="15699" y="16191"/>
                      <a:pt x="15797" y="16285"/>
                      <a:pt x="15897" y="16285"/>
                    </a:cubicBezTo>
                    <a:cubicBezTo>
                      <a:pt x="15936" y="16285"/>
                      <a:pt x="15976" y="16270"/>
                      <a:pt x="16009" y="16236"/>
                    </a:cubicBezTo>
                    <a:cubicBezTo>
                      <a:pt x="16078" y="16148"/>
                      <a:pt x="16078" y="16028"/>
                      <a:pt x="16110" y="15939"/>
                    </a:cubicBezTo>
                    <a:cubicBezTo>
                      <a:pt x="16180" y="15680"/>
                      <a:pt x="16224" y="15388"/>
                      <a:pt x="16262" y="15148"/>
                    </a:cubicBezTo>
                    <a:cubicBezTo>
                      <a:pt x="16293" y="14965"/>
                      <a:pt x="16338" y="14673"/>
                      <a:pt x="16338" y="14414"/>
                    </a:cubicBezTo>
                    <a:lnTo>
                      <a:pt x="16388" y="14395"/>
                    </a:lnTo>
                    <a:lnTo>
                      <a:pt x="16445" y="14395"/>
                    </a:lnTo>
                    <a:cubicBezTo>
                      <a:pt x="16445" y="14395"/>
                      <a:pt x="16452" y="14395"/>
                      <a:pt x="16458" y="14401"/>
                    </a:cubicBezTo>
                    <a:cubicBezTo>
                      <a:pt x="16458" y="14401"/>
                      <a:pt x="16464" y="14401"/>
                      <a:pt x="16477" y="14408"/>
                    </a:cubicBezTo>
                    <a:cubicBezTo>
                      <a:pt x="16490" y="14420"/>
                      <a:pt x="16509" y="14427"/>
                      <a:pt x="16521" y="14439"/>
                    </a:cubicBezTo>
                    <a:lnTo>
                      <a:pt x="16547" y="14465"/>
                    </a:lnTo>
                    <a:cubicBezTo>
                      <a:pt x="16553" y="14484"/>
                      <a:pt x="16559" y="14490"/>
                      <a:pt x="16572" y="14503"/>
                    </a:cubicBezTo>
                    <a:cubicBezTo>
                      <a:pt x="16591" y="14566"/>
                      <a:pt x="16604" y="14541"/>
                      <a:pt x="16604" y="14680"/>
                    </a:cubicBezTo>
                    <a:cubicBezTo>
                      <a:pt x="16591" y="15009"/>
                      <a:pt x="16559" y="15104"/>
                      <a:pt x="16509" y="15376"/>
                    </a:cubicBezTo>
                    <a:cubicBezTo>
                      <a:pt x="16467" y="15555"/>
                      <a:pt x="16397" y="15734"/>
                      <a:pt x="16394" y="15914"/>
                    </a:cubicBezTo>
                    <a:lnTo>
                      <a:pt x="16394" y="15914"/>
                    </a:lnTo>
                    <a:cubicBezTo>
                      <a:pt x="16394" y="15901"/>
                      <a:pt x="16393" y="15896"/>
                      <a:pt x="16393" y="15896"/>
                    </a:cubicBezTo>
                    <a:cubicBezTo>
                      <a:pt x="16389" y="15896"/>
                      <a:pt x="16379" y="16029"/>
                      <a:pt x="16369" y="16072"/>
                    </a:cubicBezTo>
                    <a:cubicBezTo>
                      <a:pt x="16348" y="16276"/>
                      <a:pt x="16496" y="16334"/>
                      <a:pt x="16613" y="16334"/>
                    </a:cubicBezTo>
                    <a:cubicBezTo>
                      <a:pt x="16667" y="16334"/>
                      <a:pt x="16715" y="16322"/>
                      <a:pt x="16736" y="16306"/>
                    </a:cubicBezTo>
                    <a:cubicBezTo>
                      <a:pt x="16876" y="16274"/>
                      <a:pt x="17186" y="15958"/>
                      <a:pt x="17363" y="15749"/>
                    </a:cubicBezTo>
                    <a:cubicBezTo>
                      <a:pt x="17445" y="15642"/>
                      <a:pt x="17540" y="15547"/>
                      <a:pt x="17654" y="15471"/>
                    </a:cubicBezTo>
                    <a:cubicBezTo>
                      <a:pt x="17654" y="15471"/>
                      <a:pt x="17660" y="15471"/>
                      <a:pt x="17660" y="15464"/>
                    </a:cubicBezTo>
                    <a:lnTo>
                      <a:pt x="17660" y="15464"/>
                    </a:lnTo>
                    <a:cubicBezTo>
                      <a:pt x="17660" y="15477"/>
                      <a:pt x="17660" y="15528"/>
                      <a:pt x="17648" y="15635"/>
                    </a:cubicBezTo>
                    <a:cubicBezTo>
                      <a:pt x="17641" y="15667"/>
                      <a:pt x="17622" y="15736"/>
                      <a:pt x="17616" y="15781"/>
                    </a:cubicBezTo>
                    <a:cubicBezTo>
                      <a:pt x="17610" y="15793"/>
                      <a:pt x="17508" y="15983"/>
                      <a:pt x="17483" y="16021"/>
                    </a:cubicBezTo>
                    <a:cubicBezTo>
                      <a:pt x="17268" y="16363"/>
                      <a:pt x="16869" y="16856"/>
                      <a:pt x="16806" y="17084"/>
                    </a:cubicBezTo>
                    <a:cubicBezTo>
                      <a:pt x="16800" y="17116"/>
                      <a:pt x="16806" y="17141"/>
                      <a:pt x="16819" y="17160"/>
                    </a:cubicBezTo>
                    <a:cubicBezTo>
                      <a:pt x="16743" y="17464"/>
                      <a:pt x="16743" y="17774"/>
                      <a:pt x="16711" y="18078"/>
                    </a:cubicBezTo>
                    <a:cubicBezTo>
                      <a:pt x="16686" y="18312"/>
                      <a:pt x="16578" y="18755"/>
                      <a:pt x="16357" y="18926"/>
                    </a:cubicBezTo>
                    <a:cubicBezTo>
                      <a:pt x="16262" y="19014"/>
                      <a:pt x="16167" y="19077"/>
                      <a:pt x="16002" y="19166"/>
                    </a:cubicBezTo>
                    <a:cubicBezTo>
                      <a:pt x="15971" y="19172"/>
                      <a:pt x="15945" y="19185"/>
                      <a:pt x="15920" y="19204"/>
                    </a:cubicBezTo>
                    <a:cubicBezTo>
                      <a:pt x="15907" y="19210"/>
                      <a:pt x="15895" y="19217"/>
                      <a:pt x="15882" y="19217"/>
                    </a:cubicBezTo>
                    <a:cubicBezTo>
                      <a:pt x="15852" y="19235"/>
                      <a:pt x="15804" y="19259"/>
                      <a:pt x="15794" y="19266"/>
                    </a:cubicBezTo>
                    <a:lnTo>
                      <a:pt x="15794" y="19266"/>
                    </a:lnTo>
                    <a:cubicBezTo>
                      <a:pt x="15802" y="19261"/>
                      <a:pt x="15819" y="19261"/>
                      <a:pt x="15825" y="19261"/>
                    </a:cubicBezTo>
                    <a:cubicBezTo>
                      <a:pt x="15807" y="19265"/>
                      <a:pt x="15799" y="19270"/>
                      <a:pt x="15796" y="19270"/>
                    </a:cubicBezTo>
                    <a:cubicBezTo>
                      <a:pt x="15794" y="19270"/>
                      <a:pt x="15794" y="19269"/>
                      <a:pt x="15794" y="19267"/>
                    </a:cubicBezTo>
                    <a:cubicBezTo>
                      <a:pt x="15787" y="19274"/>
                      <a:pt x="15768" y="19280"/>
                      <a:pt x="15762" y="19293"/>
                    </a:cubicBezTo>
                    <a:cubicBezTo>
                      <a:pt x="15724" y="19312"/>
                      <a:pt x="15699" y="19362"/>
                      <a:pt x="15692" y="19400"/>
                    </a:cubicBezTo>
                    <a:cubicBezTo>
                      <a:pt x="15686" y="19419"/>
                      <a:pt x="15686" y="19425"/>
                      <a:pt x="15686" y="19425"/>
                    </a:cubicBezTo>
                    <a:cubicBezTo>
                      <a:pt x="15686" y="19432"/>
                      <a:pt x="15686" y="19432"/>
                      <a:pt x="15680" y="19438"/>
                    </a:cubicBezTo>
                    <a:cubicBezTo>
                      <a:pt x="15661" y="19584"/>
                      <a:pt x="15604" y="19780"/>
                      <a:pt x="15553" y="19843"/>
                    </a:cubicBezTo>
                    <a:cubicBezTo>
                      <a:pt x="15553" y="19843"/>
                      <a:pt x="15540" y="19849"/>
                      <a:pt x="15534" y="19849"/>
                    </a:cubicBezTo>
                    <a:lnTo>
                      <a:pt x="15528" y="19849"/>
                    </a:lnTo>
                    <a:cubicBezTo>
                      <a:pt x="15509" y="19862"/>
                      <a:pt x="15458" y="19894"/>
                      <a:pt x="15433" y="19900"/>
                    </a:cubicBezTo>
                    <a:cubicBezTo>
                      <a:pt x="15427" y="19906"/>
                      <a:pt x="15408" y="19906"/>
                      <a:pt x="15401" y="19913"/>
                    </a:cubicBezTo>
                    <a:cubicBezTo>
                      <a:pt x="15110" y="20013"/>
                      <a:pt x="14958" y="20070"/>
                      <a:pt x="14733" y="20070"/>
                    </a:cubicBezTo>
                    <a:cubicBezTo>
                      <a:pt x="14675" y="20070"/>
                      <a:pt x="14612" y="20066"/>
                      <a:pt x="14541" y="20058"/>
                    </a:cubicBezTo>
                    <a:cubicBezTo>
                      <a:pt x="14307" y="20039"/>
                      <a:pt x="14072" y="19989"/>
                      <a:pt x="13971" y="19894"/>
                    </a:cubicBezTo>
                    <a:cubicBezTo>
                      <a:pt x="13851" y="19780"/>
                      <a:pt x="13819" y="19723"/>
                      <a:pt x="13794" y="19653"/>
                    </a:cubicBezTo>
                    <a:cubicBezTo>
                      <a:pt x="13794" y="19628"/>
                      <a:pt x="13813" y="19533"/>
                      <a:pt x="13800" y="19419"/>
                    </a:cubicBezTo>
                    <a:lnTo>
                      <a:pt x="13800" y="19419"/>
                    </a:lnTo>
                    <a:cubicBezTo>
                      <a:pt x="13921" y="19470"/>
                      <a:pt x="14047" y="19520"/>
                      <a:pt x="14167" y="19565"/>
                    </a:cubicBezTo>
                    <a:cubicBezTo>
                      <a:pt x="14185" y="19569"/>
                      <a:pt x="14202" y="19571"/>
                      <a:pt x="14217" y="19571"/>
                    </a:cubicBezTo>
                    <a:cubicBezTo>
                      <a:pt x="14394" y="19571"/>
                      <a:pt x="14448" y="19300"/>
                      <a:pt x="14256" y="19242"/>
                    </a:cubicBezTo>
                    <a:cubicBezTo>
                      <a:pt x="13914" y="19109"/>
                      <a:pt x="13636" y="18964"/>
                      <a:pt x="13414" y="18609"/>
                    </a:cubicBezTo>
                    <a:cubicBezTo>
                      <a:pt x="13263" y="18318"/>
                      <a:pt x="13250" y="18185"/>
                      <a:pt x="13066" y="17825"/>
                    </a:cubicBezTo>
                    <a:cubicBezTo>
                      <a:pt x="12801" y="17306"/>
                      <a:pt x="12465" y="17084"/>
                      <a:pt x="12586" y="16698"/>
                    </a:cubicBezTo>
                    <a:cubicBezTo>
                      <a:pt x="12610" y="16615"/>
                      <a:pt x="12691" y="16563"/>
                      <a:pt x="12797" y="16563"/>
                    </a:cubicBezTo>
                    <a:cubicBezTo>
                      <a:pt x="12934" y="16563"/>
                      <a:pt x="13115" y="16651"/>
                      <a:pt x="13275" y="16875"/>
                    </a:cubicBezTo>
                    <a:cubicBezTo>
                      <a:pt x="13389" y="17034"/>
                      <a:pt x="13446" y="17242"/>
                      <a:pt x="13579" y="17382"/>
                    </a:cubicBezTo>
                    <a:cubicBezTo>
                      <a:pt x="13630" y="17432"/>
                      <a:pt x="13699" y="17458"/>
                      <a:pt x="13769" y="17464"/>
                    </a:cubicBezTo>
                    <a:cubicBezTo>
                      <a:pt x="13750" y="17464"/>
                      <a:pt x="13794" y="17470"/>
                      <a:pt x="13845" y="17470"/>
                    </a:cubicBezTo>
                    <a:cubicBezTo>
                      <a:pt x="13857" y="17470"/>
                      <a:pt x="13908" y="17477"/>
                      <a:pt x="13952" y="17489"/>
                    </a:cubicBezTo>
                    <a:cubicBezTo>
                      <a:pt x="13952" y="17489"/>
                      <a:pt x="14049" y="17505"/>
                      <a:pt x="14065" y="17505"/>
                    </a:cubicBezTo>
                    <a:cubicBezTo>
                      <a:pt x="14072" y="17505"/>
                      <a:pt x="14065" y="17503"/>
                      <a:pt x="14035" y="17496"/>
                    </a:cubicBezTo>
                    <a:lnTo>
                      <a:pt x="14035" y="17496"/>
                    </a:lnTo>
                    <a:cubicBezTo>
                      <a:pt x="14402" y="17540"/>
                      <a:pt x="14509" y="17837"/>
                      <a:pt x="14572" y="17951"/>
                    </a:cubicBezTo>
                    <a:cubicBezTo>
                      <a:pt x="14604" y="18008"/>
                      <a:pt x="14610" y="18033"/>
                      <a:pt x="14655" y="18185"/>
                    </a:cubicBezTo>
                    <a:cubicBezTo>
                      <a:pt x="14680" y="18255"/>
                      <a:pt x="14699" y="18343"/>
                      <a:pt x="14769" y="18375"/>
                    </a:cubicBezTo>
                    <a:cubicBezTo>
                      <a:pt x="14805" y="18393"/>
                      <a:pt x="14839" y="18401"/>
                      <a:pt x="14871" y="18401"/>
                    </a:cubicBezTo>
                    <a:cubicBezTo>
                      <a:pt x="15026" y="18401"/>
                      <a:pt x="15111" y="18206"/>
                      <a:pt x="15022" y="18059"/>
                    </a:cubicBezTo>
                    <a:cubicBezTo>
                      <a:pt x="14901" y="17742"/>
                      <a:pt x="14806" y="17552"/>
                      <a:pt x="14477" y="17312"/>
                    </a:cubicBezTo>
                    <a:cubicBezTo>
                      <a:pt x="14243" y="17179"/>
                      <a:pt x="14199" y="17185"/>
                      <a:pt x="13921" y="17097"/>
                    </a:cubicBezTo>
                    <a:cubicBezTo>
                      <a:pt x="13914" y="17097"/>
                      <a:pt x="13921" y="17097"/>
                      <a:pt x="13927" y="17110"/>
                    </a:cubicBezTo>
                    <a:cubicBezTo>
                      <a:pt x="13921" y="17110"/>
                      <a:pt x="13914" y="17097"/>
                      <a:pt x="13908" y="17097"/>
                    </a:cubicBezTo>
                    <a:cubicBezTo>
                      <a:pt x="13883" y="17091"/>
                      <a:pt x="13864" y="17084"/>
                      <a:pt x="13857" y="17084"/>
                    </a:cubicBezTo>
                    <a:cubicBezTo>
                      <a:pt x="13851" y="17084"/>
                      <a:pt x="13851" y="17072"/>
                      <a:pt x="13845" y="17072"/>
                    </a:cubicBezTo>
                    <a:lnTo>
                      <a:pt x="13819" y="17027"/>
                    </a:lnTo>
                    <a:cubicBezTo>
                      <a:pt x="13921" y="16654"/>
                      <a:pt x="14072" y="16300"/>
                      <a:pt x="14174" y="15926"/>
                    </a:cubicBezTo>
                    <a:cubicBezTo>
                      <a:pt x="14319" y="15376"/>
                      <a:pt x="14389" y="14806"/>
                      <a:pt x="14585" y="14268"/>
                    </a:cubicBezTo>
                    <a:lnTo>
                      <a:pt x="14585" y="14250"/>
                    </a:lnTo>
                    <a:cubicBezTo>
                      <a:pt x="14610" y="14193"/>
                      <a:pt x="14623" y="14174"/>
                      <a:pt x="14642" y="14123"/>
                    </a:cubicBezTo>
                    <a:lnTo>
                      <a:pt x="14648" y="14117"/>
                    </a:lnTo>
                    <a:lnTo>
                      <a:pt x="14674" y="14091"/>
                    </a:lnTo>
                    <a:cubicBezTo>
                      <a:pt x="14680" y="14085"/>
                      <a:pt x="14686" y="14085"/>
                      <a:pt x="14686" y="14085"/>
                    </a:cubicBezTo>
                    <a:cubicBezTo>
                      <a:pt x="14693" y="14085"/>
                      <a:pt x="14705" y="14079"/>
                      <a:pt x="14712" y="14079"/>
                    </a:cubicBezTo>
                    <a:close/>
                    <a:moveTo>
                      <a:pt x="12657" y="21835"/>
                    </a:moveTo>
                    <a:lnTo>
                      <a:pt x="12657" y="21835"/>
                    </a:lnTo>
                    <a:cubicBezTo>
                      <a:pt x="12656" y="21835"/>
                      <a:pt x="12658" y="21846"/>
                      <a:pt x="12660" y="21860"/>
                    </a:cubicBezTo>
                    <a:lnTo>
                      <a:pt x="12660" y="21860"/>
                    </a:lnTo>
                    <a:cubicBezTo>
                      <a:pt x="12658" y="21842"/>
                      <a:pt x="12657" y="21835"/>
                      <a:pt x="12657" y="21835"/>
                    </a:cubicBezTo>
                    <a:close/>
                    <a:moveTo>
                      <a:pt x="12660" y="21860"/>
                    </a:moveTo>
                    <a:cubicBezTo>
                      <a:pt x="12660" y="21864"/>
                      <a:pt x="12661" y="21869"/>
                      <a:pt x="12661" y="21874"/>
                    </a:cubicBezTo>
                    <a:cubicBezTo>
                      <a:pt x="12661" y="21872"/>
                      <a:pt x="12661" y="21869"/>
                      <a:pt x="12661" y="21867"/>
                    </a:cubicBezTo>
                    <a:lnTo>
                      <a:pt x="12661" y="21867"/>
                    </a:lnTo>
                    <a:cubicBezTo>
                      <a:pt x="12661" y="21865"/>
                      <a:pt x="12660" y="21862"/>
                      <a:pt x="12660" y="21860"/>
                    </a:cubicBezTo>
                    <a:close/>
                    <a:moveTo>
                      <a:pt x="3853" y="17577"/>
                    </a:moveTo>
                    <a:cubicBezTo>
                      <a:pt x="3984" y="17577"/>
                      <a:pt x="4113" y="17592"/>
                      <a:pt x="4239" y="17622"/>
                    </a:cubicBezTo>
                    <a:cubicBezTo>
                      <a:pt x="4227" y="17622"/>
                      <a:pt x="4296" y="17628"/>
                      <a:pt x="4385" y="17736"/>
                    </a:cubicBezTo>
                    <a:cubicBezTo>
                      <a:pt x="4391" y="17749"/>
                      <a:pt x="4391" y="17755"/>
                      <a:pt x="4398" y="17755"/>
                    </a:cubicBezTo>
                    <a:cubicBezTo>
                      <a:pt x="4404" y="17774"/>
                      <a:pt x="4410" y="17787"/>
                      <a:pt x="4423" y="17812"/>
                    </a:cubicBezTo>
                    <a:cubicBezTo>
                      <a:pt x="4429" y="17837"/>
                      <a:pt x="4436" y="17875"/>
                      <a:pt x="4448" y="17901"/>
                    </a:cubicBezTo>
                    <a:lnTo>
                      <a:pt x="4448" y="17907"/>
                    </a:lnTo>
                    <a:cubicBezTo>
                      <a:pt x="4448" y="18059"/>
                      <a:pt x="4455" y="17964"/>
                      <a:pt x="4404" y="18135"/>
                    </a:cubicBezTo>
                    <a:lnTo>
                      <a:pt x="4404" y="18141"/>
                    </a:lnTo>
                    <a:cubicBezTo>
                      <a:pt x="4391" y="18166"/>
                      <a:pt x="4372" y="18192"/>
                      <a:pt x="4366" y="18223"/>
                    </a:cubicBezTo>
                    <a:cubicBezTo>
                      <a:pt x="4286" y="18203"/>
                      <a:pt x="4202" y="18196"/>
                      <a:pt x="4116" y="18196"/>
                    </a:cubicBezTo>
                    <a:cubicBezTo>
                      <a:pt x="3958" y="18196"/>
                      <a:pt x="3794" y="18219"/>
                      <a:pt x="3638" y="18223"/>
                    </a:cubicBezTo>
                    <a:cubicBezTo>
                      <a:pt x="3537" y="18236"/>
                      <a:pt x="3417" y="18217"/>
                      <a:pt x="3341" y="18280"/>
                    </a:cubicBezTo>
                    <a:cubicBezTo>
                      <a:pt x="3254" y="18355"/>
                      <a:pt x="3313" y="18508"/>
                      <a:pt x="3429" y="18508"/>
                    </a:cubicBezTo>
                    <a:cubicBezTo>
                      <a:pt x="3431" y="18508"/>
                      <a:pt x="3434" y="18508"/>
                      <a:pt x="3436" y="18508"/>
                    </a:cubicBezTo>
                    <a:cubicBezTo>
                      <a:pt x="3529" y="18499"/>
                      <a:pt x="3617" y="18495"/>
                      <a:pt x="3700" y="18495"/>
                    </a:cubicBezTo>
                    <a:cubicBezTo>
                      <a:pt x="3898" y="18495"/>
                      <a:pt x="4058" y="18517"/>
                      <a:pt x="4138" y="18540"/>
                    </a:cubicBezTo>
                    <a:cubicBezTo>
                      <a:pt x="4183" y="18552"/>
                      <a:pt x="4239" y="18571"/>
                      <a:pt x="4290" y="18584"/>
                    </a:cubicBezTo>
                    <a:cubicBezTo>
                      <a:pt x="4303" y="18597"/>
                      <a:pt x="4341" y="18609"/>
                      <a:pt x="4360" y="18628"/>
                    </a:cubicBezTo>
                    <a:cubicBezTo>
                      <a:pt x="4360" y="18635"/>
                      <a:pt x="4366" y="18647"/>
                      <a:pt x="4366" y="18666"/>
                    </a:cubicBezTo>
                    <a:cubicBezTo>
                      <a:pt x="4372" y="18767"/>
                      <a:pt x="4385" y="18869"/>
                      <a:pt x="4372" y="18983"/>
                    </a:cubicBezTo>
                    <a:cubicBezTo>
                      <a:pt x="4366" y="19014"/>
                      <a:pt x="4353" y="19084"/>
                      <a:pt x="4341" y="19109"/>
                    </a:cubicBezTo>
                    <a:cubicBezTo>
                      <a:pt x="4322" y="19166"/>
                      <a:pt x="4303" y="19217"/>
                      <a:pt x="4233" y="19299"/>
                    </a:cubicBezTo>
                    <a:cubicBezTo>
                      <a:pt x="4216" y="19316"/>
                      <a:pt x="4197" y="19330"/>
                      <a:pt x="4176" y="19345"/>
                    </a:cubicBezTo>
                    <a:lnTo>
                      <a:pt x="4176" y="19345"/>
                    </a:lnTo>
                    <a:cubicBezTo>
                      <a:pt x="4176" y="19345"/>
                      <a:pt x="4176" y="19345"/>
                      <a:pt x="4176" y="19345"/>
                    </a:cubicBezTo>
                    <a:lnTo>
                      <a:pt x="4176" y="19345"/>
                    </a:lnTo>
                    <a:cubicBezTo>
                      <a:pt x="4174" y="19345"/>
                      <a:pt x="4158" y="19355"/>
                      <a:pt x="4145" y="19369"/>
                    </a:cubicBezTo>
                    <a:cubicBezTo>
                      <a:pt x="4119" y="19394"/>
                      <a:pt x="4088" y="19425"/>
                      <a:pt x="4088" y="19457"/>
                    </a:cubicBezTo>
                    <a:cubicBezTo>
                      <a:pt x="4050" y="19450"/>
                      <a:pt x="4013" y="19447"/>
                      <a:pt x="3976" y="19447"/>
                    </a:cubicBezTo>
                    <a:cubicBezTo>
                      <a:pt x="3918" y="19447"/>
                      <a:pt x="3861" y="19453"/>
                      <a:pt x="3803" y="19457"/>
                    </a:cubicBezTo>
                    <a:cubicBezTo>
                      <a:pt x="3632" y="19482"/>
                      <a:pt x="3411" y="19482"/>
                      <a:pt x="3259" y="19552"/>
                    </a:cubicBezTo>
                    <a:cubicBezTo>
                      <a:pt x="3140" y="19627"/>
                      <a:pt x="3212" y="19831"/>
                      <a:pt x="3347" y="19831"/>
                    </a:cubicBezTo>
                    <a:cubicBezTo>
                      <a:pt x="3349" y="19831"/>
                      <a:pt x="3352" y="19831"/>
                      <a:pt x="3354" y="19830"/>
                    </a:cubicBezTo>
                    <a:cubicBezTo>
                      <a:pt x="3471" y="19811"/>
                      <a:pt x="3589" y="19803"/>
                      <a:pt x="3697" y="19803"/>
                    </a:cubicBezTo>
                    <a:cubicBezTo>
                      <a:pt x="3904" y="19803"/>
                      <a:pt x="4076" y="19833"/>
                      <a:pt x="4138" y="19875"/>
                    </a:cubicBezTo>
                    <a:lnTo>
                      <a:pt x="4145" y="19881"/>
                    </a:lnTo>
                    <a:cubicBezTo>
                      <a:pt x="4202" y="19932"/>
                      <a:pt x="4170" y="20216"/>
                      <a:pt x="4107" y="20349"/>
                    </a:cubicBezTo>
                    <a:lnTo>
                      <a:pt x="4081" y="20400"/>
                    </a:lnTo>
                    <a:cubicBezTo>
                      <a:pt x="4059" y="20394"/>
                      <a:pt x="4035" y="20390"/>
                      <a:pt x="4011" y="20390"/>
                    </a:cubicBezTo>
                    <a:cubicBezTo>
                      <a:pt x="3986" y="20390"/>
                      <a:pt x="3961" y="20394"/>
                      <a:pt x="3936" y="20400"/>
                    </a:cubicBezTo>
                    <a:cubicBezTo>
                      <a:pt x="3790" y="20419"/>
                      <a:pt x="3543" y="20381"/>
                      <a:pt x="3423" y="20470"/>
                    </a:cubicBezTo>
                    <a:cubicBezTo>
                      <a:pt x="3343" y="20544"/>
                      <a:pt x="3396" y="20697"/>
                      <a:pt x="3511" y="20697"/>
                    </a:cubicBezTo>
                    <a:cubicBezTo>
                      <a:pt x="3513" y="20697"/>
                      <a:pt x="3516" y="20697"/>
                      <a:pt x="3518" y="20697"/>
                    </a:cubicBezTo>
                    <a:cubicBezTo>
                      <a:pt x="3635" y="20690"/>
                      <a:pt x="3725" y="20687"/>
                      <a:pt x="3795" y="20687"/>
                    </a:cubicBezTo>
                    <a:cubicBezTo>
                      <a:pt x="3975" y="20687"/>
                      <a:pt x="4022" y="20710"/>
                      <a:pt x="4050" y="20761"/>
                    </a:cubicBezTo>
                    <a:cubicBezTo>
                      <a:pt x="4062" y="20780"/>
                      <a:pt x="4119" y="21204"/>
                      <a:pt x="4062" y="21330"/>
                    </a:cubicBezTo>
                    <a:cubicBezTo>
                      <a:pt x="4056" y="21349"/>
                      <a:pt x="4050" y="21362"/>
                      <a:pt x="4031" y="21381"/>
                    </a:cubicBezTo>
                    <a:lnTo>
                      <a:pt x="3986" y="21425"/>
                    </a:lnTo>
                    <a:cubicBezTo>
                      <a:pt x="3967" y="21431"/>
                      <a:pt x="3955" y="21444"/>
                      <a:pt x="3948" y="21450"/>
                    </a:cubicBezTo>
                    <a:cubicBezTo>
                      <a:pt x="3948" y="21450"/>
                      <a:pt x="3936" y="21450"/>
                      <a:pt x="3936" y="21457"/>
                    </a:cubicBezTo>
                    <a:cubicBezTo>
                      <a:pt x="3809" y="21495"/>
                      <a:pt x="3765" y="21488"/>
                      <a:pt x="3543" y="21495"/>
                    </a:cubicBezTo>
                    <a:cubicBezTo>
                      <a:pt x="3537" y="21494"/>
                      <a:pt x="3530" y="21494"/>
                      <a:pt x="3523" y="21494"/>
                    </a:cubicBezTo>
                    <a:cubicBezTo>
                      <a:pt x="3411" y="21494"/>
                      <a:pt x="3312" y="21545"/>
                      <a:pt x="3252" y="21640"/>
                    </a:cubicBezTo>
                    <a:cubicBezTo>
                      <a:pt x="3233" y="21672"/>
                      <a:pt x="3221" y="21703"/>
                      <a:pt x="3208" y="21735"/>
                    </a:cubicBezTo>
                    <a:cubicBezTo>
                      <a:pt x="3164" y="21843"/>
                      <a:pt x="3138" y="21874"/>
                      <a:pt x="3050" y="21988"/>
                    </a:cubicBezTo>
                    <a:cubicBezTo>
                      <a:pt x="2923" y="22127"/>
                      <a:pt x="2847" y="22121"/>
                      <a:pt x="2797" y="22146"/>
                    </a:cubicBezTo>
                    <a:cubicBezTo>
                      <a:pt x="2715" y="22169"/>
                      <a:pt x="2724" y="22172"/>
                      <a:pt x="2669" y="22172"/>
                    </a:cubicBezTo>
                    <a:cubicBezTo>
                      <a:pt x="2647" y="22172"/>
                      <a:pt x="2615" y="22172"/>
                      <a:pt x="2563" y="22172"/>
                    </a:cubicBezTo>
                    <a:cubicBezTo>
                      <a:pt x="2548" y="22168"/>
                      <a:pt x="2534" y="22166"/>
                      <a:pt x="2520" y="22166"/>
                    </a:cubicBezTo>
                    <a:cubicBezTo>
                      <a:pt x="2486" y="22166"/>
                      <a:pt x="2453" y="22175"/>
                      <a:pt x="2417" y="22184"/>
                    </a:cubicBezTo>
                    <a:cubicBezTo>
                      <a:pt x="2411" y="22127"/>
                      <a:pt x="2379" y="22064"/>
                      <a:pt x="2303" y="22032"/>
                    </a:cubicBezTo>
                    <a:cubicBezTo>
                      <a:pt x="2260" y="22007"/>
                      <a:pt x="2215" y="21972"/>
                      <a:pt x="2213" y="21972"/>
                    </a:cubicBezTo>
                    <a:lnTo>
                      <a:pt x="2213" y="21972"/>
                    </a:lnTo>
                    <a:cubicBezTo>
                      <a:pt x="2213" y="21972"/>
                      <a:pt x="2216" y="21975"/>
                      <a:pt x="2224" y="21982"/>
                    </a:cubicBezTo>
                    <a:lnTo>
                      <a:pt x="2224" y="21982"/>
                    </a:lnTo>
                    <a:cubicBezTo>
                      <a:pt x="2213" y="21974"/>
                      <a:pt x="2200" y="21966"/>
                      <a:pt x="2189" y="21963"/>
                    </a:cubicBezTo>
                    <a:cubicBezTo>
                      <a:pt x="1708" y="21520"/>
                      <a:pt x="1481" y="21077"/>
                      <a:pt x="1550" y="20375"/>
                    </a:cubicBezTo>
                    <a:cubicBezTo>
                      <a:pt x="1550" y="20318"/>
                      <a:pt x="1576" y="20216"/>
                      <a:pt x="1614" y="20084"/>
                    </a:cubicBezTo>
                    <a:cubicBezTo>
                      <a:pt x="1614" y="20071"/>
                      <a:pt x="1620" y="20065"/>
                      <a:pt x="1620" y="20058"/>
                    </a:cubicBezTo>
                    <a:cubicBezTo>
                      <a:pt x="1639" y="20052"/>
                      <a:pt x="1645" y="20033"/>
                      <a:pt x="1652" y="20020"/>
                    </a:cubicBezTo>
                    <a:cubicBezTo>
                      <a:pt x="1765" y="19786"/>
                      <a:pt x="1892" y="19565"/>
                      <a:pt x="2025" y="19343"/>
                    </a:cubicBezTo>
                    <a:cubicBezTo>
                      <a:pt x="2063" y="19312"/>
                      <a:pt x="2088" y="19274"/>
                      <a:pt x="2094" y="19229"/>
                    </a:cubicBezTo>
                    <a:cubicBezTo>
                      <a:pt x="2278" y="18926"/>
                      <a:pt x="2468" y="18635"/>
                      <a:pt x="2658" y="18337"/>
                    </a:cubicBezTo>
                    <a:cubicBezTo>
                      <a:pt x="2866" y="18014"/>
                      <a:pt x="3094" y="17704"/>
                      <a:pt x="3246" y="17679"/>
                    </a:cubicBezTo>
                    <a:cubicBezTo>
                      <a:pt x="3455" y="17611"/>
                      <a:pt x="3657" y="17577"/>
                      <a:pt x="3853" y="17577"/>
                    </a:cubicBezTo>
                    <a:close/>
                    <a:moveTo>
                      <a:pt x="5828" y="15237"/>
                    </a:moveTo>
                    <a:cubicBezTo>
                      <a:pt x="5891" y="15249"/>
                      <a:pt x="5967" y="15256"/>
                      <a:pt x="6030" y="15262"/>
                    </a:cubicBezTo>
                    <a:cubicBezTo>
                      <a:pt x="5745" y="15983"/>
                      <a:pt x="5651" y="16774"/>
                      <a:pt x="5467" y="17527"/>
                    </a:cubicBezTo>
                    <a:cubicBezTo>
                      <a:pt x="5100" y="19077"/>
                      <a:pt x="4847" y="20830"/>
                      <a:pt x="4651" y="22229"/>
                    </a:cubicBezTo>
                    <a:cubicBezTo>
                      <a:pt x="4550" y="22659"/>
                      <a:pt x="4524" y="22754"/>
                      <a:pt x="4309" y="22880"/>
                    </a:cubicBezTo>
                    <a:cubicBezTo>
                      <a:pt x="4075" y="22988"/>
                      <a:pt x="3676" y="23057"/>
                      <a:pt x="3252" y="23076"/>
                    </a:cubicBezTo>
                    <a:cubicBezTo>
                      <a:pt x="3360" y="22741"/>
                      <a:pt x="3461" y="22393"/>
                      <a:pt x="3550" y="22051"/>
                    </a:cubicBezTo>
                    <a:cubicBezTo>
                      <a:pt x="3569" y="21994"/>
                      <a:pt x="3581" y="21950"/>
                      <a:pt x="3607" y="21893"/>
                    </a:cubicBezTo>
                    <a:cubicBezTo>
                      <a:pt x="3721" y="21893"/>
                      <a:pt x="3828" y="21887"/>
                      <a:pt x="3929" y="21862"/>
                    </a:cubicBezTo>
                    <a:cubicBezTo>
                      <a:pt x="4151" y="21811"/>
                      <a:pt x="4360" y="21653"/>
                      <a:pt x="4429" y="21431"/>
                    </a:cubicBezTo>
                    <a:cubicBezTo>
                      <a:pt x="4493" y="21191"/>
                      <a:pt x="4467" y="20919"/>
                      <a:pt x="4423" y="20672"/>
                    </a:cubicBezTo>
                    <a:cubicBezTo>
                      <a:pt x="4417" y="20640"/>
                      <a:pt x="4398" y="20609"/>
                      <a:pt x="4385" y="20577"/>
                    </a:cubicBezTo>
                    <a:cubicBezTo>
                      <a:pt x="4398" y="20564"/>
                      <a:pt x="4404" y="20545"/>
                      <a:pt x="4423" y="20526"/>
                    </a:cubicBezTo>
                    <a:cubicBezTo>
                      <a:pt x="4524" y="20400"/>
                      <a:pt x="4657" y="19875"/>
                      <a:pt x="4423" y="19609"/>
                    </a:cubicBezTo>
                    <a:cubicBezTo>
                      <a:pt x="4689" y="19419"/>
                      <a:pt x="4796" y="19052"/>
                      <a:pt x="4752" y="18736"/>
                    </a:cubicBezTo>
                    <a:cubicBezTo>
                      <a:pt x="4746" y="18628"/>
                      <a:pt x="4727" y="18514"/>
                      <a:pt x="4682" y="18419"/>
                    </a:cubicBezTo>
                    <a:cubicBezTo>
                      <a:pt x="4727" y="18356"/>
                      <a:pt x="4765" y="18280"/>
                      <a:pt x="4784" y="18204"/>
                    </a:cubicBezTo>
                    <a:cubicBezTo>
                      <a:pt x="4872" y="17957"/>
                      <a:pt x="4834" y="17654"/>
                      <a:pt x="4657" y="17464"/>
                    </a:cubicBezTo>
                    <a:cubicBezTo>
                      <a:pt x="4834" y="16692"/>
                      <a:pt x="5505" y="15673"/>
                      <a:pt x="5764" y="15325"/>
                    </a:cubicBezTo>
                    <a:cubicBezTo>
                      <a:pt x="5796" y="15268"/>
                      <a:pt x="5821" y="15262"/>
                      <a:pt x="5828" y="15237"/>
                    </a:cubicBezTo>
                    <a:close/>
                    <a:moveTo>
                      <a:pt x="10276" y="14617"/>
                    </a:moveTo>
                    <a:lnTo>
                      <a:pt x="10276" y="14617"/>
                    </a:lnTo>
                    <a:cubicBezTo>
                      <a:pt x="10244" y="14680"/>
                      <a:pt x="10213" y="14749"/>
                      <a:pt x="10187" y="14838"/>
                    </a:cubicBezTo>
                    <a:cubicBezTo>
                      <a:pt x="10061" y="15230"/>
                      <a:pt x="9991" y="15635"/>
                      <a:pt x="9953" y="16047"/>
                    </a:cubicBezTo>
                    <a:cubicBezTo>
                      <a:pt x="9770" y="18356"/>
                      <a:pt x="9751" y="20754"/>
                      <a:pt x="10554" y="22944"/>
                    </a:cubicBezTo>
                    <a:cubicBezTo>
                      <a:pt x="10618" y="23108"/>
                      <a:pt x="10668" y="23247"/>
                      <a:pt x="10719" y="23374"/>
                    </a:cubicBezTo>
                    <a:cubicBezTo>
                      <a:pt x="10599" y="23355"/>
                      <a:pt x="10491" y="23342"/>
                      <a:pt x="10377" y="23323"/>
                    </a:cubicBezTo>
                    <a:lnTo>
                      <a:pt x="10377" y="23317"/>
                    </a:lnTo>
                    <a:cubicBezTo>
                      <a:pt x="9877" y="23260"/>
                      <a:pt x="9314" y="23121"/>
                      <a:pt x="9143" y="22982"/>
                    </a:cubicBezTo>
                    <a:cubicBezTo>
                      <a:pt x="8884" y="22444"/>
                      <a:pt x="8960" y="21463"/>
                      <a:pt x="8960" y="20628"/>
                    </a:cubicBezTo>
                    <a:cubicBezTo>
                      <a:pt x="8998" y="19077"/>
                      <a:pt x="9086" y="17590"/>
                      <a:pt x="9384" y="16186"/>
                    </a:cubicBezTo>
                    <a:cubicBezTo>
                      <a:pt x="9466" y="15705"/>
                      <a:pt x="9618" y="15230"/>
                      <a:pt x="9808" y="14781"/>
                    </a:cubicBezTo>
                    <a:cubicBezTo>
                      <a:pt x="9966" y="14724"/>
                      <a:pt x="10118" y="14673"/>
                      <a:pt x="10276" y="14617"/>
                    </a:cubicBezTo>
                    <a:close/>
                    <a:moveTo>
                      <a:pt x="3417" y="15876"/>
                    </a:moveTo>
                    <a:lnTo>
                      <a:pt x="3417" y="15876"/>
                    </a:lnTo>
                    <a:cubicBezTo>
                      <a:pt x="3297" y="16135"/>
                      <a:pt x="3195" y="16401"/>
                      <a:pt x="3126" y="16679"/>
                    </a:cubicBezTo>
                    <a:cubicBezTo>
                      <a:pt x="3069" y="16901"/>
                      <a:pt x="3012" y="17129"/>
                      <a:pt x="2974" y="17350"/>
                    </a:cubicBezTo>
                    <a:cubicBezTo>
                      <a:pt x="2847" y="17432"/>
                      <a:pt x="2727" y="17540"/>
                      <a:pt x="2620" y="17711"/>
                    </a:cubicBezTo>
                    <a:cubicBezTo>
                      <a:pt x="2411" y="17995"/>
                      <a:pt x="2120" y="18489"/>
                      <a:pt x="1854" y="18989"/>
                    </a:cubicBezTo>
                    <a:lnTo>
                      <a:pt x="1841" y="18989"/>
                    </a:lnTo>
                    <a:cubicBezTo>
                      <a:pt x="1620" y="19014"/>
                      <a:pt x="1455" y="19141"/>
                      <a:pt x="1335" y="19324"/>
                    </a:cubicBezTo>
                    <a:cubicBezTo>
                      <a:pt x="1158" y="19558"/>
                      <a:pt x="1038" y="19837"/>
                      <a:pt x="949" y="20115"/>
                    </a:cubicBezTo>
                    <a:cubicBezTo>
                      <a:pt x="880" y="20318"/>
                      <a:pt x="810" y="20514"/>
                      <a:pt x="728" y="20723"/>
                    </a:cubicBezTo>
                    <a:cubicBezTo>
                      <a:pt x="721" y="20748"/>
                      <a:pt x="728" y="20780"/>
                      <a:pt x="734" y="20799"/>
                    </a:cubicBezTo>
                    <a:cubicBezTo>
                      <a:pt x="752" y="20834"/>
                      <a:pt x="792" y="20851"/>
                      <a:pt x="830" y="20851"/>
                    </a:cubicBezTo>
                    <a:cubicBezTo>
                      <a:pt x="845" y="20851"/>
                      <a:pt x="860" y="20848"/>
                      <a:pt x="873" y="20843"/>
                    </a:cubicBezTo>
                    <a:cubicBezTo>
                      <a:pt x="949" y="20767"/>
                      <a:pt x="943" y="20691"/>
                      <a:pt x="974" y="20640"/>
                    </a:cubicBezTo>
                    <a:cubicBezTo>
                      <a:pt x="1076" y="20406"/>
                      <a:pt x="1158" y="20223"/>
                      <a:pt x="1297" y="19970"/>
                    </a:cubicBezTo>
                    <a:cubicBezTo>
                      <a:pt x="1430" y="19767"/>
                      <a:pt x="1430" y="19767"/>
                      <a:pt x="1481" y="19710"/>
                    </a:cubicBezTo>
                    <a:lnTo>
                      <a:pt x="1481" y="19710"/>
                    </a:lnTo>
                    <a:cubicBezTo>
                      <a:pt x="1462" y="19736"/>
                      <a:pt x="1455" y="19767"/>
                      <a:pt x="1443" y="19786"/>
                    </a:cubicBezTo>
                    <a:lnTo>
                      <a:pt x="1443" y="19799"/>
                    </a:lnTo>
                    <a:cubicBezTo>
                      <a:pt x="1430" y="19811"/>
                      <a:pt x="1417" y="19830"/>
                      <a:pt x="1417" y="19843"/>
                    </a:cubicBezTo>
                    <a:cubicBezTo>
                      <a:pt x="1266" y="20216"/>
                      <a:pt x="1234" y="20628"/>
                      <a:pt x="1291" y="21020"/>
                    </a:cubicBezTo>
                    <a:cubicBezTo>
                      <a:pt x="1348" y="21286"/>
                      <a:pt x="1417" y="21545"/>
                      <a:pt x="1550" y="21779"/>
                    </a:cubicBezTo>
                    <a:cubicBezTo>
                      <a:pt x="1664" y="21969"/>
                      <a:pt x="1797" y="22153"/>
                      <a:pt x="1968" y="22279"/>
                    </a:cubicBezTo>
                    <a:cubicBezTo>
                      <a:pt x="2004" y="22310"/>
                      <a:pt x="2151" y="22371"/>
                      <a:pt x="2147" y="22371"/>
                    </a:cubicBezTo>
                    <a:cubicBezTo>
                      <a:pt x="2146" y="22371"/>
                      <a:pt x="2138" y="22368"/>
                      <a:pt x="2120" y="22361"/>
                    </a:cubicBezTo>
                    <a:lnTo>
                      <a:pt x="2120" y="22361"/>
                    </a:lnTo>
                    <a:cubicBezTo>
                      <a:pt x="2152" y="22379"/>
                      <a:pt x="2180" y="22387"/>
                      <a:pt x="2207" y="22387"/>
                    </a:cubicBezTo>
                    <a:cubicBezTo>
                      <a:pt x="2229" y="22387"/>
                      <a:pt x="2250" y="22382"/>
                      <a:pt x="2272" y="22374"/>
                    </a:cubicBezTo>
                    <a:lnTo>
                      <a:pt x="2272" y="22406"/>
                    </a:lnTo>
                    <a:cubicBezTo>
                      <a:pt x="2284" y="22456"/>
                      <a:pt x="2316" y="22494"/>
                      <a:pt x="2367" y="22520"/>
                    </a:cubicBezTo>
                    <a:cubicBezTo>
                      <a:pt x="2335" y="22615"/>
                      <a:pt x="2348" y="22678"/>
                      <a:pt x="2316" y="22760"/>
                    </a:cubicBezTo>
                    <a:cubicBezTo>
                      <a:pt x="2284" y="22906"/>
                      <a:pt x="2221" y="23405"/>
                      <a:pt x="2202" y="23583"/>
                    </a:cubicBezTo>
                    <a:cubicBezTo>
                      <a:pt x="2189" y="23659"/>
                      <a:pt x="2183" y="23754"/>
                      <a:pt x="2170" y="23848"/>
                    </a:cubicBezTo>
                    <a:lnTo>
                      <a:pt x="2063" y="23848"/>
                    </a:lnTo>
                    <a:cubicBezTo>
                      <a:pt x="2041" y="23855"/>
                      <a:pt x="1988" y="23856"/>
                      <a:pt x="1935" y="23856"/>
                    </a:cubicBezTo>
                    <a:cubicBezTo>
                      <a:pt x="1881" y="23856"/>
                      <a:pt x="1826" y="23855"/>
                      <a:pt x="1797" y="23855"/>
                    </a:cubicBezTo>
                    <a:cubicBezTo>
                      <a:pt x="1544" y="23804"/>
                      <a:pt x="1449" y="23754"/>
                      <a:pt x="1177" y="23583"/>
                    </a:cubicBezTo>
                    <a:cubicBezTo>
                      <a:pt x="886" y="23405"/>
                      <a:pt x="525" y="22823"/>
                      <a:pt x="462" y="22494"/>
                    </a:cubicBezTo>
                    <a:cubicBezTo>
                      <a:pt x="304" y="21836"/>
                      <a:pt x="342" y="21039"/>
                      <a:pt x="576" y="20539"/>
                    </a:cubicBezTo>
                    <a:cubicBezTo>
                      <a:pt x="949" y="19590"/>
                      <a:pt x="1873" y="17780"/>
                      <a:pt x="2784" y="16584"/>
                    </a:cubicBezTo>
                    <a:cubicBezTo>
                      <a:pt x="2917" y="16401"/>
                      <a:pt x="3164" y="16116"/>
                      <a:pt x="3417" y="15876"/>
                    </a:cubicBezTo>
                    <a:close/>
                    <a:moveTo>
                      <a:pt x="3246" y="22203"/>
                    </a:moveTo>
                    <a:lnTo>
                      <a:pt x="3246" y="22203"/>
                    </a:lnTo>
                    <a:cubicBezTo>
                      <a:pt x="3101" y="22602"/>
                      <a:pt x="2961" y="23026"/>
                      <a:pt x="2847" y="23235"/>
                    </a:cubicBezTo>
                    <a:cubicBezTo>
                      <a:pt x="2721" y="23513"/>
                      <a:pt x="2461" y="24051"/>
                      <a:pt x="2360" y="24418"/>
                    </a:cubicBezTo>
                    <a:cubicBezTo>
                      <a:pt x="2348" y="23886"/>
                      <a:pt x="2550" y="23387"/>
                      <a:pt x="2683" y="22817"/>
                    </a:cubicBezTo>
                    <a:cubicBezTo>
                      <a:pt x="2708" y="22690"/>
                      <a:pt x="2727" y="22602"/>
                      <a:pt x="2727" y="22551"/>
                    </a:cubicBezTo>
                    <a:cubicBezTo>
                      <a:pt x="2866" y="22526"/>
                      <a:pt x="2987" y="22469"/>
                      <a:pt x="3044" y="22425"/>
                    </a:cubicBezTo>
                    <a:cubicBezTo>
                      <a:pt x="3126" y="22368"/>
                      <a:pt x="3195" y="22286"/>
                      <a:pt x="3246" y="22203"/>
                    </a:cubicBezTo>
                    <a:close/>
                    <a:moveTo>
                      <a:pt x="12459" y="15167"/>
                    </a:moveTo>
                    <a:cubicBezTo>
                      <a:pt x="12655" y="15313"/>
                      <a:pt x="12832" y="15464"/>
                      <a:pt x="13054" y="15831"/>
                    </a:cubicBezTo>
                    <a:cubicBezTo>
                      <a:pt x="13136" y="15983"/>
                      <a:pt x="13193" y="16135"/>
                      <a:pt x="13250" y="16287"/>
                    </a:cubicBezTo>
                    <a:cubicBezTo>
                      <a:pt x="13168" y="16236"/>
                      <a:pt x="13092" y="16198"/>
                      <a:pt x="12997" y="16173"/>
                    </a:cubicBezTo>
                    <a:cubicBezTo>
                      <a:pt x="12929" y="16157"/>
                      <a:pt x="12866" y="16150"/>
                      <a:pt x="12807" y="16150"/>
                    </a:cubicBezTo>
                    <a:cubicBezTo>
                      <a:pt x="12404" y="16150"/>
                      <a:pt x="12211" y="16498"/>
                      <a:pt x="12244" y="16774"/>
                    </a:cubicBezTo>
                    <a:cubicBezTo>
                      <a:pt x="12269" y="17084"/>
                      <a:pt x="12465" y="17337"/>
                      <a:pt x="12611" y="17597"/>
                    </a:cubicBezTo>
                    <a:cubicBezTo>
                      <a:pt x="12750" y="17806"/>
                      <a:pt x="12845" y="18362"/>
                      <a:pt x="13104" y="18831"/>
                    </a:cubicBezTo>
                    <a:cubicBezTo>
                      <a:pt x="13104" y="18837"/>
                      <a:pt x="13098" y="18837"/>
                      <a:pt x="13098" y="18850"/>
                    </a:cubicBezTo>
                    <a:cubicBezTo>
                      <a:pt x="13009" y="18957"/>
                      <a:pt x="12940" y="19077"/>
                      <a:pt x="12902" y="19217"/>
                    </a:cubicBezTo>
                    <a:cubicBezTo>
                      <a:pt x="12839" y="19457"/>
                      <a:pt x="12870" y="19818"/>
                      <a:pt x="12864" y="20191"/>
                    </a:cubicBezTo>
                    <a:cubicBezTo>
                      <a:pt x="12851" y="20670"/>
                      <a:pt x="12644" y="21175"/>
                      <a:pt x="12661" y="21867"/>
                    </a:cubicBezTo>
                    <a:lnTo>
                      <a:pt x="12661" y="21867"/>
                    </a:lnTo>
                    <a:cubicBezTo>
                      <a:pt x="12661" y="21867"/>
                      <a:pt x="12661" y="21868"/>
                      <a:pt x="12661" y="21868"/>
                    </a:cubicBezTo>
                    <a:cubicBezTo>
                      <a:pt x="12661" y="21868"/>
                      <a:pt x="12661" y="21906"/>
                      <a:pt x="12680" y="21925"/>
                    </a:cubicBezTo>
                    <a:cubicBezTo>
                      <a:pt x="12707" y="21990"/>
                      <a:pt x="12766" y="22020"/>
                      <a:pt x="12826" y="22020"/>
                    </a:cubicBezTo>
                    <a:cubicBezTo>
                      <a:pt x="12894" y="22020"/>
                      <a:pt x="12961" y="21980"/>
                      <a:pt x="12978" y="21906"/>
                    </a:cubicBezTo>
                    <a:cubicBezTo>
                      <a:pt x="12978" y="21900"/>
                      <a:pt x="12990" y="21887"/>
                      <a:pt x="12990" y="21868"/>
                    </a:cubicBezTo>
                    <a:cubicBezTo>
                      <a:pt x="13009" y="21798"/>
                      <a:pt x="13028" y="21729"/>
                      <a:pt x="13035" y="21646"/>
                    </a:cubicBezTo>
                    <a:cubicBezTo>
                      <a:pt x="13066" y="21444"/>
                      <a:pt x="13104" y="21222"/>
                      <a:pt x="13117" y="20893"/>
                    </a:cubicBezTo>
                    <a:cubicBezTo>
                      <a:pt x="13104" y="20381"/>
                      <a:pt x="13073" y="20039"/>
                      <a:pt x="13180" y="19628"/>
                    </a:cubicBezTo>
                    <a:cubicBezTo>
                      <a:pt x="13263" y="19331"/>
                      <a:pt x="13282" y="19299"/>
                      <a:pt x="13351" y="19166"/>
                    </a:cubicBezTo>
                    <a:cubicBezTo>
                      <a:pt x="13357" y="19153"/>
                      <a:pt x="13370" y="19147"/>
                      <a:pt x="13370" y="19141"/>
                    </a:cubicBezTo>
                    <a:cubicBezTo>
                      <a:pt x="13370" y="19134"/>
                      <a:pt x="13376" y="19134"/>
                      <a:pt x="13383" y="19122"/>
                    </a:cubicBezTo>
                    <a:cubicBezTo>
                      <a:pt x="13395" y="19141"/>
                      <a:pt x="13414" y="19147"/>
                      <a:pt x="13427" y="19166"/>
                    </a:cubicBezTo>
                    <a:cubicBezTo>
                      <a:pt x="13484" y="19293"/>
                      <a:pt x="13440" y="19331"/>
                      <a:pt x="13471" y="19596"/>
                    </a:cubicBezTo>
                    <a:cubicBezTo>
                      <a:pt x="13503" y="19742"/>
                      <a:pt x="13630" y="19995"/>
                      <a:pt x="13946" y="20178"/>
                    </a:cubicBezTo>
                    <a:cubicBezTo>
                      <a:pt x="14142" y="20280"/>
                      <a:pt x="14370" y="20305"/>
                      <a:pt x="14591" y="20337"/>
                    </a:cubicBezTo>
                    <a:lnTo>
                      <a:pt x="14591" y="20337"/>
                    </a:lnTo>
                    <a:cubicBezTo>
                      <a:pt x="14581" y="20335"/>
                      <a:pt x="14576" y="20335"/>
                      <a:pt x="14575" y="20335"/>
                    </a:cubicBezTo>
                    <a:lnTo>
                      <a:pt x="14575" y="20335"/>
                    </a:lnTo>
                    <a:cubicBezTo>
                      <a:pt x="14568" y="20335"/>
                      <a:pt x="14782" y="20369"/>
                      <a:pt x="14856" y="20369"/>
                    </a:cubicBezTo>
                    <a:cubicBezTo>
                      <a:pt x="14861" y="20369"/>
                      <a:pt x="14866" y="20369"/>
                      <a:pt x="14870" y="20368"/>
                    </a:cubicBezTo>
                    <a:cubicBezTo>
                      <a:pt x="15003" y="20368"/>
                      <a:pt x="15136" y="20349"/>
                      <a:pt x="15275" y="20311"/>
                    </a:cubicBezTo>
                    <a:cubicBezTo>
                      <a:pt x="15509" y="20254"/>
                      <a:pt x="15781" y="20159"/>
                      <a:pt x="15882" y="19913"/>
                    </a:cubicBezTo>
                    <a:cubicBezTo>
                      <a:pt x="15926" y="19818"/>
                      <a:pt x="15945" y="19710"/>
                      <a:pt x="15958" y="19609"/>
                    </a:cubicBezTo>
                    <a:cubicBezTo>
                      <a:pt x="15971" y="19628"/>
                      <a:pt x="15958" y="19653"/>
                      <a:pt x="15971" y="19691"/>
                    </a:cubicBezTo>
                    <a:cubicBezTo>
                      <a:pt x="15983" y="19894"/>
                      <a:pt x="15983" y="19862"/>
                      <a:pt x="15958" y="20128"/>
                    </a:cubicBezTo>
                    <a:cubicBezTo>
                      <a:pt x="15926" y="20463"/>
                      <a:pt x="15781" y="21298"/>
                      <a:pt x="15610" y="21906"/>
                    </a:cubicBezTo>
                    <a:cubicBezTo>
                      <a:pt x="15452" y="22589"/>
                      <a:pt x="15376" y="23216"/>
                      <a:pt x="15060" y="23722"/>
                    </a:cubicBezTo>
                    <a:cubicBezTo>
                      <a:pt x="14870" y="24089"/>
                      <a:pt x="14693" y="24291"/>
                      <a:pt x="14503" y="24342"/>
                    </a:cubicBezTo>
                    <a:cubicBezTo>
                      <a:pt x="14330" y="24395"/>
                      <a:pt x="14246" y="24420"/>
                      <a:pt x="14159" y="24420"/>
                    </a:cubicBezTo>
                    <a:cubicBezTo>
                      <a:pt x="14081" y="24420"/>
                      <a:pt x="14001" y="24400"/>
                      <a:pt x="13851" y="24361"/>
                    </a:cubicBezTo>
                    <a:cubicBezTo>
                      <a:pt x="13484" y="24228"/>
                      <a:pt x="13016" y="23481"/>
                      <a:pt x="12630" y="22868"/>
                    </a:cubicBezTo>
                    <a:cubicBezTo>
                      <a:pt x="12282" y="22254"/>
                      <a:pt x="12098" y="21887"/>
                      <a:pt x="11940" y="21520"/>
                    </a:cubicBezTo>
                    <a:cubicBezTo>
                      <a:pt x="11934" y="21507"/>
                      <a:pt x="11927" y="21495"/>
                      <a:pt x="11927" y="21488"/>
                    </a:cubicBezTo>
                    <a:cubicBezTo>
                      <a:pt x="11864" y="21001"/>
                      <a:pt x="11807" y="20273"/>
                      <a:pt x="11833" y="19641"/>
                    </a:cubicBezTo>
                    <a:cubicBezTo>
                      <a:pt x="11845" y="18932"/>
                      <a:pt x="11921" y="18236"/>
                      <a:pt x="11927" y="17534"/>
                    </a:cubicBezTo>
                    <a:cubicBezTo>
                      <a:pt x="11927" y="17496"/>
                      <a:pt x="11934" y="17458"/>
                      <a:pt x="11927" y="17413"/>
                    </a:cubicBezTo>
                    <a:cubicBezTo>
                      <a:pt x="11940" y="17407"/>
                      <a:pt x="11934" y="17122"/>
                      <a:pt x="11953" y="17059"/>
                    </a:cubicBezTo>
                    <a:cubicBezTo>
                      <a:pt x="11959" y="16964"/>
                      <a:pt x="11959" y="16964"/>
                      <a:pt x="11959" y="16926"/>
                    </a:cubicBezTo>
                    <a:cubicBezTo>
                      <a:pt x="11984" y="16711"/>
                      <a:pt x="12079" y="16205"/>
                      <a:pt x="12162" y="15977"/>
                    </a:cubicBezTo>
                    <a:cubicBezTo>
                      <a:pt x="12206" y="15850"/>
                      <a:pt x="12200" y="15876"/>
                      <a:pt x="12244" y="15755"/>
                    </a:cubicBezTo>
                    <a:cubicBezTo>
                      <a:pt x="12250" y="15730"/>
                      <a:pt x="12269" y="15705"/>
                      <a:pt x="12275" y="15686"/>
                    </a:cubicBezTo>
                    <a:cubicBezTo>
                      <a:pt x="12345" y="15528"/>
                      <a:pt x="12377" y="15433"/>
                      <a:pt x="12421" y="15319"/>
                    </a:cubicBezTo>
                    <a:cubicBezTo>
                      <a:pt x="12434" y="15262"/>
                      <a:pt x="12453" y="15218"/>
                      <a:pt x="12459" y="15167"/>
                    </a:cubicBezTo>
                    <a:close/>
                    <a:moveTo>
                      <a:pt x="12559" y="24927"/>
                    </a:moveTo>
                    <a:cubicBezTo>
                      <a:pt x="12560" y="24933"/>
                      <a:pt x="12562" y="24938"/>
                      <a:pt x="12562" y="24938"/>
                    </a:cubicBezTo>
                    <a:cubicBezTo>
                      <a:pt x="12562" y="24938"/>
                      <a:pt x="12562" y="24936"/>
                      <a:pt x="12560" y="24930"/>
                    </a:cubicBezTo>
                    <a:cubicBezTo>
                      <a:pt x="12560" y="24929"/>
                      <a:pt x="12559" y="24928"/>
                      <a:pt x="12559" y="24927"/>
                    </a:cubicBezTo>
                    <a:close/>
                    <a:moveTo>
                      <a:pt x="11223" y="14621"/>
                    </a:moveTo>
                    <a:cubicBezTo>
                      <a:pt x="11527" y="14621"/>
                      <a:pt x="11765" y="14664"/>
                      <a:pt x="11927" y="14743"/>
                    </a:cubicBezTo>
                    <a:cubicBezTo>
                      <a:pt x="12003" y="14768"/>
                      <a:pt x="12067" y="14832"/>
                      <a:pt x="12143" y="14876"/>
                    </a:cubicBezTo>
                    <a:cubicBezTo>
                      <a:pt x="12130" y="15034"/>
                      <a:pt x="12079" y="15167"/>
                      <a:pt x="12035" y="15401"/>
                    </a:cubicBezTo>
                    <a:cubicBezTo>
                      <a:pt x="12022" y="15509"/>
                      <a:pt x="12003" y="15540"/>
                      <a:pt x="11997" y="15686"/>
                    </a:cubicBezTo>
                    <a:lnTo>
                      <a:pt x="11997" y="15699"/>
                    </a:lnTo>
                    <a:cubicBezTo>
                      <a:pt x="11991" y="15736"/>
                      <a:pt x="11984" y="15781"/>
                      <a:pt x="11972" y="15825"/>
                    </a:cubicBezTo>
                    <a:cubicBezTo>
                      <a:pt x="11972" y="15820"/>
                      <a:pt x="11981" y="15797"/>
                      <a:pt x="11976" y="15797"/>
                    </a:cubicBezTo>
                    <a:lnTo>
                      <a:pt x="11976" y="15797"/>
                    </a:lnTo>
                    <a:cubicBezTo>
                      <a:pt x="11975" y="15797"/>
                      <a:pt x="11974" y="15798"/>
                      <a:pt x="11972" y="15800"/>
                    </a:cubicBezTo>
                    <a:cubicBezTo>
                      <a:pt x="11889" y="16211"/>
                      <a:pt x="11763" y="16736"/>
                      <a:pt x="11700" y="17148"/>
                    </a:cubicBezTo>
                    <a:cubicBezTo>
                      <a:pt x="11522" y="18236"/>
                      <a:pt x="11320" y="20052"/>
                      <a:pt x="11573" y="21526"/>
                    </a:cubicBezTo>
                    <a:cubicBezTo>
                      <a:pt x="11719" y="22463"/>
                      <a:pt x="12035" y="23349"/>
                      <a:pt x="12307" y="24247"/>
                    </a:cubicBezTo>
                    <a:cubicBezTo>
                      <a:pt x="12402" y="24549"/>
                      <a:pt x="12458" y="24701"/>
                      <a:pt x="12559" y="24927"/>
                    </a:cubicBezTo>
                    <a:lnTo>
                      <a:pt x="12559" y="24927"/>
                    </a:lnTo>
                    <a:cubicBezTo>
                      <a:pt x="12556" y="24919"/>
                      <a:pt x="12554" y="24908"/>
                      <a:pt x="12554" y="24905"/>
                    </a:cubicBezTo>
                    <a:lnTo>
                      <a:pt x="12554" y="24905"/>
                    </a:lnTo>
                    <a:cubicBezTo>
                      <a:pt x="12560" y="24937"/>
                      <a:pt x="12573" y="24962"/>
                      <a:pt x="12592" y="24987"/>
                    </a:cubicBezTo>
                    <a:lnTo>
                      <a:pt x="12605" y="25010"/>
                    </a:lnTo>
                    <a:lnTo>
                      <a:pt x="12605" y="25010"/>
                    </a:lnTo>
                    <a:cubicBezTo>
                      <a:pt x="12605" y="25009"/>
                      <a:pt x="12604" y="25008"/>
                      <a:pt x="12604" y="25006"/>
                    </a:cubicBezTo>
                    <a:lnTo>
                      <a:pt x="12604" y="25006"/>
                    </a:lnTo>
                    <a:cubicBezTo>
                      <a:pt x="12606" y="25009"/>
                      <a:pt x="12607" y="25012"/>
                      <a:pt x="12608" y="25015"/>
                    </a:cubicBezTo>
                    <a:lnTo>
                      <a:pt x="12608" y="25015"/>
                    </a:lnTo>
                    <a:lnTo>
                      <a:pt x="12605" y="25010"/>
                    </a:lnTo>
                    <a:lnTo>
                      <a:pt x="12605" y="25010"/>
                    </a:lnTo>
                    <a:cubicBezTo>
                      <a:pt x="12606" y="25014"/>
                      <a:pt x="12608" y="25017"/>
                      <a:pt x="12610" y="25020"/>
                    </a:cubicBezTo>
                    <a:lnTo>
                      <a:pt x="12610" y="25020"/>
                    </a:lnTo>
                    <a:cubicBezTo>
                      <a:pt x="12609" y="25019"/>
                      <a:pt x="12608" y="25017"/>
                      <a:pt x="12608" y="25015"/>
                    </a:cubicBezTo>
                    <a:lnTo>
                      <a:pt x="12608" y="25015"/>
                    </a:lnTo>
                    <a:lnTo>
                      <a:pt x="12612" y="25023"/>
                    </a:lnTo>
                    <a:cubicBezTo>
                      <a:pt x="12612" y="25022"/>
                      <a:pt x="12611" y="25021"/>
                      <a:pt x="12610" y="25020"/>
                    </a:cubicBezTo>
                    <a:lnTo>
                      <a:pt x="12610" y="25020"/>
                    </a:lnTo>
                    <a:cubicBezTo>
                      <a:pt x="12634" y="25074"/>
                      <a:pt x="12687" y="25108"/>
                      <a:pt x="12741" y="25108"/>
                    </a:cubicBezTo>
                    <a:cubicBezTo>
                      <a:pt x="12754" y="25108"/>
                      <a:pt x="12768" y="25106"/>
                      <a:pt x="12782" y="25101"/>
                    </a:cubicBezTo>
                    <a:cubicBezTo>
                      <a:pt x="12984" y="25006"/>
                      <a:pt x="12845" y="24829"/>
                      <a:pt x="12788" y="24639"/>
                    </a:cubicBezTo>
                    <a:cubicBezTo>
                      <a:pt x="12655" y="24266"/>
                      <a:pt x="12567" y="24083"/>
                      <a:pt x="12434" y="23690"/>
                    </a:cubicBezTo>
                    <a:cubicBezTo>
                      <a:pt x="12332" y="23405"/>
                      <a:pt x="12250" y="23108"/>
                      <a:pt x="12181" y="22817"/>
                    </a:cubicBezTo>
                    <a:lnTo>
                      <a:pt x="12181" y="22817"/>
                    </a:lnTo>
                    <a:cubicBezTo>
                      <a:pt x="12320" y="23076"/>
                      <a:pt x="12491" y="23361"/>
                      <a:pt x="12668" y="23633"/>
                    </a:cubicBezTo>
                    <a:cubicBezTo>
                      <a:pt x="12946" y="24026"/>
                      <a:pt x="13206" y="24488"/>
                      <a:pt x="13642" y="24722"/>
                    </a:cubicBezTo>
                    <a:cubicBezTo>
                      <a:pt x="13810" y="24803"/>
                      <a:pt x="13995" y="24843"/>
                      <a:pt x="14181" y="24843"/>
                    </a:cubicBezTo>
                    <a:cubicBezTo>
                      <a:pt x="14485" y="24843"/>
                      <a:pt x="14790" y="24736"/>
                      <a:pt x="15022" y="24532"/>
                    </a:cubicBezTo>
                    <a:cubicBezTo>
                      <a:pt x="15060" y="24494"/>
                      <a:pt x="15091" y="24456"/>
                      <a:pt x="15123" y="24405"/>
                    </a:cubicBezTo>
                    <a:lnTo>
                      <a:pt x="15123" y="24405"/>
                    </a:lnTo>
                    <a:cubicBezTo>
                      <a:pt x="15110" y="24798"/>
                      <a:pt x="15079" y="25114"/>
                      <a:pt x="14908" y="25513"/>
                    </a:cubicBezTo>
                    <a:cubicBezTo>
                      <a:pt x="14705" y="25987"/>
                      <a:pt x="14237" y="26538"/>
                      <a:pt x="13611" y="26645"/>
                    </a:cubicBezTo>
                    <a:cubicBezTo>
                      <a:pt x="13402" y="26702"/>
                      <a:pt x="12915" y="26740"/>
                      <a:pt x="12756" y="26772"/>
                    </a:cubicBezTo>
                    <a:lnTo>
                      <a:pt x="12744" y="26772"/>
                    </a:lnTo>
                    <a:cubicBezTo>
                      <a:pt x="12725" y="26696"/>
                      <a:pt x="12706" y="26607"/>
                      <a:pt x="12687" y="26525"/>
                    </a:cubicBezTo>
                    <a:cubicBezTo>
                      <a:pt x="12592" y="26196"/>
                      <a:pt x="12529" y="25974"/>
                      <a:pt x="12427" y="25721"/>
                    </a:cubicBezTo>
                    <a:lnTo>
                      <a:pt x="12427" y="25721"/>
                    </a:lnTo>
                    <a:cubicBezTo>
                      <a:pt x="12459" y="25734"/>
                      <a:pt x="12491" y="25740"/>
                      <a:pt x="12522" y="25753"/>
                    </a:cubicBezTo>
                    <a:lnTo>
                      <a:pt x="12529" y="25759"/>
                    </a:lnTo>
                    <a:cubicBezTo>
                      <a:pt x="12522" y="25759"/>
                      <a:pt x="12529" y="25759"/>
                      <a:pt x="12541" y="25766"/>
                    </a:cubicBezTo>
                    <a:cubicBezTo>
                      <a:pt x="12554" y="25778"/>
                      <a:pt x="12567" y="25778"/>
                      <a:pt x="12592" y="25785"/>
                    </a:cubicBezTo>
                    <a:cubicBezTo>
                      <a:pt x="12596" y="25786"/>
                      <a:pt x="12599" y="25786"/>
                      <a:pt x="12599" y="25786"/>
                    </a:cubicBezTo>
                    <a:cubicBezTo>
                      <a:pt x="12602" y="25786"/>
                      <a:pt x="12572" y="25776"/>
                      <a:pt x="12567" y="25766"/>
                    </a:cubicBezTo>
                    <a:lnTo>
                      <a:pt x="12567" y="25766"/>
                    </a:lnTo>
                    <a:cubicBezTo>
                      <a:pt x="12603" y="25784"/>
                      <a:pt x="12650" y="25796"/>
                      <a:pt x="12693" y="25819"/>
                    </a:cubicBezTo>
                    <a:lnTo>
                      <a:pt x="12693" y="25819"/>
                    </a:lnTo>
                    <a:cubicBezTo>
                      <a:pt x="12688" y="25818"/>
                      <a:pt x="12682" y="25816"/>
                      <a:pt x="12680" y="25816"/>
                    </a:cubicBezTo>
                    <a:lnTo>
                      <a:pt x="12680" y="25816"/>
                    </a:lnTo>
                    <a:cubicBezTo>
                      <a:pt x="12687" y="25823"/>
                      <a:pt x="12699" y="25823"/>
                      <a:pt x="12712" y="25829"/>
                    </a:cubicBezTo>
                    <a:cubicBezTo>
                      <a:pt x="12718" y="25842"/>
                      <a:pt x="12744" y="25848"/>
                      <a:pt x="12756" y="25848"/>
                    </a:cubicBezTo>
                    <a:cubicBezTo>
                      <a:pt x="12765" y="25850"/>
                      <a:pt x="12775" y="25852"/>
                      <a:pt x="12784" y="25852"/>
                    </a:cubicBezTo>
                    <a:cubicBezTo>
                      <a:pt x="12868" y="25852"/>
                      <a:pt x="12943" y="25750"/>
                      <a:pt x="12915" y="25664"/>
                    </a:cubicBezTo>
                    <a:cubicBezTo>
                      <a:pt x="12858" y="25563"/>
                      <a:pt x="12883" y="25607"/>
                      <a:pt x="12813" y="25557"/>
                    </a:cubicBezTo>
                    <a:cubicBezTo>
                      <a:pt x="12725" y="25500"/>
                      <a:pt x="12756" y="25525"/>
                      <a:pt x="12699" y="25475"/>
                    </a:cubicBezTo>
                    <a:cubicBezTo>
                      <a:pt x="12687" y="25462"/>
                      <a:pt x="12668" y="25437"/>
                      <a:pt x="12661" y="25430"/>
                    </a:cubicBezTo>
                    <a:cubicBezTo>
                      <a:pt x="12497" y="25291"/>
                      <a:pt x="12048" y="24962"/>
                      <a:pt x="11731" y="24646"/>
                    </a:cubicBezTo>
                    <a:lnTo>
                      <a:pt x="11706" y="24620"/>
                    </a:lnTo>
                    <a:cubicBezTo>
                      <a:pt x="11371" y="24228"/>
                      <a:pt x="11137" y="23627"/>
                      <a:pt x="10959" y="23013"/>
                    </a:cubicBezTo>
                    <a:cubicBezTo>
                      <a:pt x="10421" y="21222"/>
                      <a:pt x="10200" y="19609"/>
                      <a:pt x="10282" y="17723"/>
                    </a:cubicBezTo>
                    <a:cubicBezTo>
                      <a:pt x="10320" y="16743"/>
                      <a:pt x="10314" y="15939"/>
                      <a:pt x="10561" y="15072"/>
                    </a:cubicBezTo>
                    <a:cubicBezTo>
                      <a:pt x="10719" y="14629"/>
                      <a:pt x="10662" y="14673"/>
                      <a:pt x="11105" y="14623"/>
                    </a:cubicBezTo>
                    <a:cubicBezTo>
                      <a:pt x="11145" y="14621"/>
                      <a:pt x="11185" y="14621"/>
                      <a:pt x="11223" y="14621"/>
                    </a:cubicBezTo>
                    <a:close/>
                    <a:moveTo>
                      <a:pt x="6163" y="16262"/>
                    </a:moveTo>
                    <a:cubicBezTo>
                      <a:pt x="6565" y="16755"/>
                      <a:pt x="7158" y="16994"/>
                      <a:pt x="7799" y="16994"/>
                    </a:cubicBezTo>
                    <a:cubicBezTo>
                      <a:pt x="7915" y="16994"/>
                      <a:pt x="8032" y="16986"/>
                      <a:pt x="8150" y="16970"/>
                    </a:cubicBezTo>
                    <a:cubicBezTo>
                      <a:pt x="8403" y="16939"/>
                      <a:pt x="8643" y="16837"/>
                      <a:pt x="8852" y="16686"/>
                    </a:cubicBezTo>
                    <a:cubicBezTo>
                      <a:pt x="8865" y="16673"/>
                      <a:pt x="8884" y="16667"/>
                      <a:pt x="8897" y="16648"/>
                    </a:cubicBezTo>
                    <a:lnTo>
                      <a:pt x="8897" y="16648"/>
                    </a:lnTo>
                    <a:cubicBezTo>
                      <a:pt x="8827" y="17084"/>
                      <a:pt x="8770" y="17521"/>
                      <a:pt x="8732" y="17919"/>
                    </a:cubicBezTo>
                    <a:cubicBezTo>
                      <a:pt x="8593" y="19369"/>
                      <a:pt x="8517" y="20830"/>
                      <a:pt x="8593" y="22286"/>
                    </a:cubicBezTo>
                    <a:cubicBezTo>
                      <a:pt x="8624" y="22653"/>
                      <a:pt x="8700" y="23076"/>
                      <a:pt x="8922" y="23228"/>
                    </a:cubicBezTo>
                    <a:cubicBezTo>
                      <a:pt x="9169" y="23412"/>
                      <a:pt x="9555" y="23564"/>
                      <a:pt x="9985" y="23646"/>
                    </a:cubicBezTo>
                    <a:cubicBezTo>
                      <a:pt x="10156" y="23703"/>
                      <a:pt x="10333" y="23741"/>
                      <a:pt x="10497" y="23760"/>
                    </a:cubicBezTo>
                    <a:cubicBezTo>
                      <a:pt x="10657" y="23770"/>
                      <a:pt x="10767" y="23794"/>
                      <a:pt x="10858" y="23794"/>
                    </a:cubicBezTo>
                    <a:cubicBezTo>
                      <a:pt x="10876" y="23794"/>
                      <a:pt x="10892" y="23794"/>
                      <a:pt x="10909" y="23791"/>
                    </a:cubicBezTo>
                    <a:cubicBezTo>
                      <a:pt x="10921" y="23836"/>
                      <a:pt x="10947" y="23886"/>
                      <a:pt x="10972" y="23931"/>
                    </a:cubicBezTo>
                    <a:cubicBezTo>
                      <a:pt x="11130" y="24424"/>
                      <a:pt x="11364" y="24886"/>
                      <a:pt x="11763" y="25228"/>
                    </a:cubicBezTo>
                    <a:cubicBezTo>
                      <a:pt x="11807" y="25278"/>
                      <a:pt x="11864" y="25329"/>
                      <a:pt x="11921" y="25380"/>
                    </a:cubicBezTo>
                    <a:cubicBezTo>
                      <a:pt x="12124" y="25759"/>
                      <a:pt x="12212" y="26196"/>
                      <a:pt x="12339" y="26690"/>
                    </a:cubicBezTo>
                    <a:cubicBezTo>
                      <a:pt x="12598" y="27835"/>
                      <a:pt x="12794" y="29391"/>
                      <a:pt x="12997" y="30404"/>
                    </a:cubicBezTo>
                    <a:cubicBezTo>
                      <a:pt x="12845" y="30435"/>
                      <a:pt x="12712" y="30568"/>
                      <a:pt x="12560" y="30606"/>
                    </a:cubicBezTo>
                    <a:cubicBezTo>
                      <a:pt x="12029" y="30872"/>
                      <a:pt x="11516" y="31018"/>
                      <a:pt x="10833" y="31112"/>
                    </a:cubicBezTo>
                    <a:cubicBezTo>
                      <a:pt x="10124" y="31226"/>
                      <a:pt x="9612" y="31315"/>
                      <a:pt x="8840" y="31334"/>
                    </a:cubicBezTo>
                    <a:cubicBezTo>
                      <a:pt x="8200" y="31374"/>
                      <a:pt x="7477" y="31398"/>
                      <a:pt x="6765" y="31398"/>
                    </a:cubicBezTo>
                    <a:cubicBezTo>
                      <a:pt x="5890" y="31398"/>
                      <a:pt x="5032" y="31361"/>
                      <a:pt x="4366" y="31271"/>
                    </a:cubicBezTo>
                    <a:cubicBezTo>
                      <a:pt x="3891" y="31207"/>
                      <a:pt x="3132" y="31049"/>
                      <a:pt x="2866" y="30942"/>
                    </a:cubicBezTo>
                    <a:lnTo>
                      <a:pt x="2816" y="30916"/>
                    </a:lnTo>
                    <a:cubicBezTo>
                      <a:pt x="2803" y="29784"/>
                      <a:pt x="2790" y="28645"/>
                      <a:pt x="2847" y="27518"/>
                    </a:cubicBezTo>
                    <a:cubicBezTo>
                      <a:pt x="2854" y="26601"/>
                      <a:pt x="2847" y="25671"/>
                      <a:pt x="2949" y="24753"/>
                    </a:cubicBezTo>
                    <a:cubicBezTo>
                      <a:pt x="2980" y="24361"/>
                      <a:pt x="3075" y="23981"/>
                      <a:pt x="3164" y="23513"/>
                    </a:cubicBezTo>
                    <a:cubicBezTo>
                      <a:pt x="3164" y="23494"/>
                      <a:pt x="3157" y="23488"/>
                      <a:pt x="3157" y="23481"/>
                    </a:cubicBezTo>
                    <a:cubicBezTo>
                      <a:pt x="3645" y="23456"/>
                      <a:pt x="4170" y="23443"/>
                      <a:pt x="4594" y="23190"/>
                    </a:cubicBezTo>
                    <a:cubicBezTo>
                      <a:pt x="4834" y="23038"/>
                      <a:pt x="4942" y="22779"/>
                      <a:pt x="5018" y="22513"/>
                    </a:cubicBezTo>
                    <a:cubicBezTo>
                      <a:pt x="5125" y="22083"/>
                      <a:pt x="5151" y="21627"/>
                      <a:pt x="5214" y="21191"/>
                    </a:cubicBezTo>
                    <a:cubicBezTo>
                      <a:pt x="5334" y="20368"/>
                      <a:pt x="5562" y="19027"/>
                      <a:pt x="5783" y="18033"/>
                    </a:cubicBezTo>
                    <a:cubicBezTo>
                      <a:pt x="5916" y="17439"/>
                      <a:pt x="6018" y="16844"/>
                      <a:pt x="6163" y="16262"/>
                    </a:cubicBezTo>
                    <a:close/>
                    <a:moveTo>
                      <a:pt x="11927" y="31271"/>
                    </a:moveTo>
                    <a:cubicBezTo>
                      <a:pt x="11927" y="32125"/>
                      <a:pt x="11965" y="32979"/>
                      <a:pt x="12029" y="33827"/>
                    </a:cubicBezTo>
                    <a:cubicBezTo>
                      <a:pt x="12054" y="34162"/>
                      <a:pt x="12054" y="34605"/>
                      <a:pt x="12181" y="34763"/>
                    </a:cubicBezTo>
                    <a:cubicBezTo>
                      <a:pt x="12320" y="35099"/>
                      <a:pt x="12402" y="35162"/>
                      <a:pt x="12408" y="35491"/>
                    </a:cubicBezTo>
                    <a:cubicBezTo>
                      <a:pt x="12412" y="35466"/>
                      <a:pt x="12413" y="35456"/>
                      <a:pt x="12414" y="35456"/>
                    </a:cubicBezTo>
                    <a:lnTo>
                      <a:pt x="12414" y="35456"/>
                    </a:lnTo>
                    <a:cubicBezTo>
                      <a:pt x="12415" y="35456"/>
                      <a:pt x="12407" y="35531"/>
                      <a:pt x="12402" y="35554"/>
                    </a:cubicBezTo>
                    <a:lnTo>
                      <a:pt x="12402" y="35573"/>
                    </a:lnTo>
                    <a:lnTo>
                      <a:pt x="12402" y="35586"/>
                    </a:lnTo>
                    <a:lnTo>
                      <a:pt x="12402" y="35599"/>
                    </a:lnTo>
                    <a:cubicBezTo>
                      <a:pt x="12155" y="35472"/>
                      <a:pt x="11598" y="35314"/>
                      <a:pt x="11105" y="35270"/>
                    </a:cubicBezTo>
                    <a:cubicBezTo>
                      <a:pt x="11006" y="35257"/>
                      <a:pt x="10907" y="35251"/>
                      <a:pt x="10808" y="35251"/>
                    </a:cubicBezTo>
                    <a:cubicBezTo>
                      <a:pt x="10563" y="35251"/>
                      <a:pt x="10318" y="35284"/>
                      <a:pt x="10080" y="35320"/>
                    </a:cubicBezTo>
                    <a:cubicBezTo>
                      <a:pt x="9795" y="35371"/>
                      <a:pt x="9510" y="35441"/>
                      <a:pt x="9270" y="35599"/>
                    </a:cubicBezTo>
                    <a:cubicBezTo>
                      <a:pt x="9194" y="35333"/>
                      <a:pt x="9181" y="35371"/>
                      <a:pt x="9308" y="35118"/>
                    </a:cubicBezTo>
                    <a:cubicBezTo>
                      <a:pt x="9396" y="34998"/>
                      <a:pt x="9460" y="34865"/>
                      <a:pt x="9453" y="34719"/>
                    </a:cubicBezTo>
                    <a:cubicBezTo>
                      <a:pt x="9352" y="33878"/>
                      <a:pt x="9181" y="33036"/>
                      <a:pt x="9055" y="32201"/>
                    </a:cubicBezTo>
                    <a:cubicBezTo>
                      <a:pt x="9048" y="32176"/>
                      <a:pt x="9048" y="32119"/>
                      <a:pt x="9042" y="32049"/>
                    </a:cubicBezTo>
                    <a:cubicBezTo>
                      <a:pt x="9542" y="31884"/>
                      <a:pt x="9909" y="31758"/>
                      <a:pt x="10346" y="31581"/>
                    </a:cubicBezTo>
                    <a:cubicBezTo>
                      <a:pt x="10573" y="31549"/>
                      <a:pt x="10807" y="31517"/>
                      <a:pt x="11035" y="31473"/>
                    </a:cubicBezTo>
                    <a:cubicBezTo>
                      <a:pt x="11345" y="31429"/>
                      <a:pt x="11636" y="31366"/>
                      <a:pt x="11927" y="31271"/>
                    </a:cubicBezTo>
                    <a:close/>
                    <a:moveTo>
                      <a:pt x="4265" y="31669"/>
                    </a:moveTo>
                    <a:cubicBezTo>
                      <a:pt x="4271" y="31669"/>
                      <a:pt x="4277" y="31669"/>
                      <a:pt x="4296" y="31676"/>
                    </a:cubicBezTo>
                    <a:cubicBezTo>
                      <a:pt x="4347" y="31682"/>
                      <a:pt x="4404" y="31682"/>
                      <a:pt x="4461" y="31695"/>
                    </a:cubicBezTo>
                    <a:cubicBezTo>
                      <a:pt x="5068" y="31884"/>
                      <a:pt x="5701" y="31986"/>
                      <a:pt x="6334" y="32112"/>
                    </a:cubicBezTo>
                    <a:cubicBezTo>
                      <a:pt x="6524" y="32138"/>
                      <a:pt x="6720" y="32201"/>
                      <a:pt x="6891" y="32220"/>
                    </a:cubicBezTo>
                    <a:cubicBezTo>
                      <a:pt x="6897" y="32599"/>
                      <a:pt x="6903" y="32979"/>
                      <a:pt x="6929" y="33352"/>
                    </a:cubicBezTo>
                    <a:cubicBezTo>
                      <a:pt x="6998" y="33985"/>
                      <a:pt x="6929" y="34396"/>
                      <a:pt x="7119" y="34941"/>
                    </a:cubicBezTo>
                    <a:cubicBezTo>
                      <a:pt x="7245" y="35238"/>
                      <a:pt x="7207" y="35111"/>
                      <a:pt x="7258" y="35320"/>
                    </a:cubicBezTo>
                    <a:lnTo>
                      <a:pt x="7258" y="35339"/>
                    </a:lnTo>
                    <a:lnTo>
                      <a:pt x="7258" y="35415"/>
                    </a:lnTo>
                    <a:cubicBezTo>
                      <a:pt x="7277" y="35415"/>
                      <a:pt x="7277" y="35428"/>
                      <a:pt x="7277" y="35428"/>
                    </a:cubicBezTo>
                    <a:cubicBezTo>
                      <a:pt x="7232" y="35605"/>
                      <a:pt x="7239" y="35573"/>
                      <a:pt x="7182" y="35681"/>
                    </a:cubicBezTo>
                    <a:cubicBezTo>
                      <a:pt x="7137" y="35744"/>
                      <a:pt x="7175" y="35732"/>
                      <a:pt x="6992" y="35827"/>
                    </a:cubicBezTo>
                    <a:cubicBezTo>
                      <a:pt x="6955" y="35835"/>
                      <a:pt x="6911" y="35838"/>
                      <a:pt x="6861" y="35838"/>
                    </a:cubicBezTo>
                    <a:cubicBezTo>
                      <a:pt x="6361" y="35838"/>
                      <a:pt x="5281" y="35454"/>
                      <a:pt x="4625" y="35086"/>
                    </a:cubicBezTo>
                    <a:cubicBezTo>
                      <a:pt x="4436" y="34972"/>
                      <a:pt x="4353" y="34865"/>
                      <a:pt x="4322" y="34833"/>
                    </a:cubicBezTo>
                    <a:cubicBezTo>
                      <a:pt x="4309" y="34801"/>
                      <a:pt x="4290" y="34801"/>
                      <a:pt x="4271" y="34719"/>
                    </a:cubicBezTo>
                    <a:lnTo>
                      <a:pt x="4271" y="34738"/>
                    </a:lnTo>
                    <a:cubicBezTo>
                      <a:pt x="4271" y="34719"/>
                      <a:pt x="4271" y="34700"/>
                      <a:pt x="4265" y="34681"/>
                    </a:cubicBezTo>
                    <a:lnTo>
                      <a:pt x="4265" y="34669"/>
                    </a:lnTo>
                    <a:cubicBezTo>
                      <a:pt x="4271" y="34656"/>
                      <a:pt x="4271" y="34650"/>
                      <a:pt x="4271" y="34643"/>
                    </a:cubicBezTo>
                    <a:cubicBezTo>
                      <a:pt x="4277" y="34624"/>
                      <a:pt x="4290" y="34618"/>
                      <a:pt x="4290" y="34605"/>
                    </a:cubicBezTo>
                    <a:cubicBezTo>
                      <a:pt x="4303" y="34586"/>
                      <a:pt x="4309" y="34574"/>
                      <a:pt x="4322" y="34561"/>
                    </a:cubicBezTo>
                    <a:cubicBezTo>
                      <a:pt x="4328" y="34555"/>
                      <a:pt x="4328" y="34548"/>
                      <a:pt x="4334" y="34542"/>
                    </a:cubicBezTo>
                    <a:cubicBezTo>
                      <a:pt x="4366" y="34517"/>
                      <a:pt x="4391" y="34485"/>
                      <a:pt x="4410" y="34453"/>
                    </a:cubicBezTo>
                    <a:cubicBezTo>
                      <a:pt x="4493" y="34365"/>
                      <a:pt x="4537" y="34245"/>
                      <a:pt x="4524" y="34131"/>
                    </a:cubicBezTo>
                    <a:cubicBezTo>
                      <a:pt x="4436" y="33055"/>
                      <a:pt x="4360" y="32410"/>
                      <a:pt x="4265" y="31669"/>
                    </a:cubicBezTo>
                    <a:close/>
                    <a:moveTo>
                      <a:pt x="3351" y="35302"/>
                    </a:moveTo>
                    <a:cubicBezTo>
                      <a:pt x="3641" y="35302"/>
                      <a:pt x="3927" y="35332"/>
                      <a:pt x="4132" y="35358"/>
                    </a:cubicBezTo>
                    <a:cubicBezTo>
                      <a:pt x="4164" y="35358"/>
                      <a:pt x="4202" y="35371"/>
                      <a:pt x="4233" y="35371"/>
                    </a:cubicBezTo>
                    <a:cubicBezTo>
                      <a:pt x="4265" y="35371"/>
                      <a:pt x="4296" y="35358"/>
                      <a:pt x="4322" y="35352"/>
                    </a:cubicBezTo>
                    <a:cubicBezTo>
                      <a:pt x="4499" y="35485"/>
                      <a:pt x="4746" y="35599"/>
                      <a:pt x="5030" y="35725"/>
                    </a:cubicBezTo>
                    <a:cubicBezTo>
                      <a:pt x="5505" y="35934"/>
                      <a:pt x="5986" y="36118"/>
                      <a:pt x="6492" y="36219"/>
                    </a:cubicBezTo>
                    <a:cubicBezTo>
                      <a:pt x="6606" y="36231"/>
                      <a:pt x="6733" y="36250"/>
                      <a:pt x="6853" y="36250"/>
                    </a:cubicBezTo>
                    <a:cubicBezTo>
                      <a:pt x="6891" y="36352"/>
                      <a:pt x="6916" y="36466"/>
                      <a:pt x="6929" y="36573"/>
                    </a:cubicBezTo>
                    <a:cubicBezTo>
                      <a:pt x="6929" y="36712"/>
                      <a:pt x="6935" y="36852"/>
                      <a:pt x="6929" y="36965"/>
                    </a:cubicBezTo>
                    <a:cubicBezTo>
                      <a:pt x="6703" y="36993"/>
                      <a:pt x="6366" y="37011"/>
                      <a:pt x="6054" y="37011"/>
                    </a:cubicBezTo>
                    <a:cubicBezTo>
                      <a:pt x="6007" y="37011"/>
                      <a:pt x="5961" y="37011"/>
                      <a:pt x="5916" y="37010"/>
                    </a:cubicBezTo>
                    <a:cubicBezTo>
                      <a:pt x="5688" y="36991"/>
                      <a:pt x="5309" y="36928"/>
                      <a:pt x="4936" y="36909"/>
                    </a:cubicBezTo>
                    <a:cubicBezTo>
                      <a:pt x="4919" y="36908"/>
                      <a:pt x="4902" y="36908"/>
                      <a:pt x="4886" y="36908"/>
                    </a:cubicBezTo>
                    <a:cubicBezTo>
                      <a:pt x="4524" y="36908"/>
                      <a:pt x="4236" y="36973"/>
                      <a:pt x="3885" y="36997"/>
                    </a:cubicBezTo>
                    <a:cubicBezTo>
                      <a:pt x="3822" y="37001"/>
                      <a:pt x="3748" y="37003"/>
                      <a:pt x="3668" y="37003"/>
                    </a:cubicBezTo>
                    <a:cubicBezTo>
                      <a:pt x="3376" y="37003"/>
                      <a:pt x="3016" y="36979"/>
                      <a:pt x="2892" y="36959"/>
                    </a:cubicBezTo>
                    <a:cubicBezTo>
                      <a:pt x="2556" y="36902"/>
                      <a:pt x="2177" y="36864"/>
                      <a:pt x="1936" y="36712"/>
                    </a:cubicBezTo>
                    <a:cubicBezTo>
                      <a:pt x="1848" y="36668"/>
                      <a:pt x="1772" y="36567"/>
                      <a:pt x="1702" y="36485"/>
                    </a:cubicBezTo>
                    <a:cubicBezTo>
                      <a:pt x="1689" y="35934"/>
                      <a:pt x="2094" y="35573"/>
                      <a:pt x="2601" y="35403"/>
                    </a:cubicBezTo>
                    <a:cubicBezTo>
                      <a:pt x="2815" y="35327"/>
                      <a:pt x="3085" y="35302"/>
                      <a:pt x="3351" y="35302"/>
                    </a:cubicBezTo>
                    <a:close/>
                    <a:moveTo>
                      <a:pt x="10864" y="35662"/>
                    </a:moveTo>
                    <a:cubicBezTo>
                      <a:pt x="10879" y="35662"/>
                      <a:pt x="10894" y="35662"/>
                      <a:pt x="10909" y="35662"/>
                    </a:cubicBezTo>
                    <a:cubicBezTo>
                      <a:pt x="11326" y="35668"/>
                      <a:pt x="11776" y="35814"/>
                      <a:pt x="12288" y="35947"/>
                    </a:cubicBezTo>
                    <a:lnTo>
                      <a:pt x="12275" y="35947"/>
                    </a:lnTo>
                    <a:cubicBezTo>
                      <a:pt x="12301" y="35953"/>
                      <a:pt x="12313" y="35953"/>
                      <a:pt x="12339" y="35959"/>
                    </a:cubicBezTo>
                    <a:cubicBezTo>
                      <a:pt x="12345" y="35959"/>
                      <a:pt x="12358" y="35972"/>
                      <a:pt x="12364" y="35972"/>
                    </a:cubicBezTo>
                    <a:cubicBezTo>
                      <a:pt x="12377" y="35978"/>
                      <a:pt x="12402" y="35985"/>
                      <a:pt x="12421" y="36004"/>
                    </a:cubicBezTo>
                    <a:cubicBezTo>
                      <a:pt x="12434" y="36029"/>
                      <a:pt x="12453" y="36067"/>
                      <a:pt x="12465" y="36092"/>
                    </a:cubicBezTo>
                    <a:cubicBezTo>
                      <a:pt x="12478" y="36130"/>
                      <a:pt x="12516" y="36162"/>
                      <a:pt x="12529" y="36200"/>
                    </a:cubicBezTo>
                    <a:cubicBezTo>
                      <a:pt x="12642" y="36377"/>
                      <a:pt x="12788" y="36833"/>
                      <a:pt x="12813" y="37219"/>
                    </a:cubicBezTo>
                    <a:cubicBezTo>
                      <a:pt x="12794" y="37212"/>
                      <a:pt x="12771" y="37209"/>
                      <a:pt x="12746" y="37209"/>
                    </a:cubicBezTo>
                    <a:cubicBezTo>
                      <a:pt x="12722" y="37209"/>
                      <a:pt x="12696" y="37212"/>
                      <a:pt x="12674" y="37219"/>
                    </a:cubicBezTo>
                    <a:cubicBezTo>
                      <a:pt x="12212" y="37345"/>
                      <a:pt x="11921" y="37427"/>
                      <a:pt x="11491" y="37427"/>
                    </a:cubicBezTo>
                    <a:cubicBezTo>
                      <a:pt x="11167" y="37430"/>
                      <a:pt x="10797" y="37438"/>
                      <a:pt x="10442" y="37438"/>
                    </a:cubicBezTo>
                    <a:cubicBezTo>
                      <a:pt x="10000" y="37438"/>
                      <a:pt x="9579" y="37426"/>
                      <a:pt x="9295" y="37377"/>
                    </a:cubicBezTo>
                    <a:cubicBezTo>
                      <a:pt x="9121" y="37347"/>
                      <a:pt x="8880" y="37271"/>
                      <a:pt x="8801" y="37237"/>
                    </a:cubicBezTo>
                    <a:lnTo>
                      <a:pt x="8801" y="37237"/>
                    </a:lnTo>
                    <a:cubicBezTo>
                      <a:pt x="8801" y="37237"/>
                      <a:pt x="8801" y="37237"/>
                      <a:pt x="8801" y="37237"/>
                    </a:cubicBezTo>
                    <a:lnTo>
                      <a:pt x="8801" y="37237"/>
                    </a:lnTo>
                    <a:cubicBezTo>
                      <a:pt x="8801" y="37237"/>
                      <a:pt x="8801" y="37237"/>
                      <a:pt x="8801" y="37237"/>
                    </a:cubicBezTo>
                    <a:lnTo>
                      <a:pt x="8801" y="37237"/>
                    </a:lnTo>
                    <a:cubicBezTo>
                      <a:pt x="8801" y="37237"/>
                      <a:pt x="8801" y="37237"/>
                      <a:pt x="8801" y="37237"/>
                    </a:cubicBezTo>
                    <a:lnTo>
                      <a:pt x="8801" y="37237"/>
                    </a:lnTo>
                    <a:cubicBezTo>
                      <a:pt x="8799" y="37235"/>
                      <a:pt x="8794" y="37231"/>
                      <a:pt x="8789" y="37231"/>
                    </a:cubicBezTo>
                    <a:lnTo>
                      <a:pt x="8789" y="37231"/>
                    </a:lnTo>
                    <a:cubicBezTo>
                      <a:pt x="8790" y="37232"/>
                      <a:pt x="8791" y="37232"/>
                      <a:pt x="8791" y="37232"/>
                    </a:cubicBezTo>
                    <a:lnTo>
                      <a:pt x="8791" y="37232"/>
                    </a:lnTo>
                    <a:cubicBezTo>
                      <a:pt x="8795" y="37234"/>
                      <a:pt x="8798" y="37235"/>
                      <a:pt x="8801" y="37237"/>
                    </a:cubicBezTo>
                    <a:lnTo>
                      <a:pt x="8801" y="37237"/>
                    </a:lnTo>
                    <a:cubicBezTo>
                      <a:pt x="8797" y="37235"/>
                      <a:pt x="8794" y="37234"/>
                      <a:pt x="8791" y="37232"/>
                    </a:cubicBezTo>
                    <a:lnTo>
                      <a:pt x="8791" y="37232"/>
                    </a:lnTo>
                    <a:cubicBezTo>
                      <a:pt x="8784" y="37230"/>
                      <a:pt x="8774" y="37227"/>
                      <a:pt x="8770" y="37219"/>
                    </a:cubicBezTo>
                    <a:cubicBezTo>
                      <a:pt x="8764" y="37219"/>
                      <a:pt x="8764" y="37212"/>
                      <a:pt x="8757" y="37212"/>
                    </a:cubicBezTo>
                    <a:lnTo>
                      <a:pt x="8757" y="37206"/>
                    </a:lnTo>
                    <a:cubicBezTo>
                      <a:pt x="8738" y="37155"/>
                      <a:pt x="8707" y="37136"/>
                      <a:pt x="8675" y="37117"/>
                    </a:cubicBezTo>
                    <a:cubicBezTo>
                      <a:pt x="8707" y="36953"/>
                      <a:pt x="8770" y="36769"/>
                      <a:pt x="8884" y="36586"/>
                    </a:cubicBezTo>
                    <a:cubicBezTo>
                      <a:pt x="9093" y="36257"/>
                      <a:pt x="9264" y="36042"/>
                      <a:pt x="9618" y="35864"/>
                    </a:cubicBezTo>
                    <a:cubicBezTo>
                      <a:pt x="9906" y="35754"/>
                      <a:pt x="10407" y="35662"/>
                      <a:pt x="10864" y="35662"/>
                    </a:cubicBezTo>
                    <a:close/>
                    <a:moveTo>
                      <a:pt x="1753" y="36852"/>
                    </a:moveTo>
                    <a:lnTo>
                      <a:pt x="1753" y="36852"/>
                    </a:lnTo>
                    <a:cubicBezTo>
                      <a:pt x="2037" y="37054"/>
                      <a:pt x="2436" y="37111"/>
                      <a:pt x="2778" y="37187"/>
                    </a:cubicBezTo>
                    <a:cubicBezTo>
                      <a:pt x="3021" y="37245"/>
                      <a:pt x="3243" y="37269"/>
                      <a:pt x="3457" y="37269"/>
                    </a:cubicBezTo>
                    <a:cubicBezTo>
                      <a:pt x="3804" y="37269"/>
                      <a:pt x="4131" y="37206"/>
                      <a:pt x="4499" y="37124"/>
                    </a:cubicBezTo>
                    <a:cubicBezTo>
                      <a:pt x="4579" y="37112"/>
                      <a:pt x="4765" y="37103"/>
                      <a:pt x="4918" y="37103"/>
                    </a:cubicBezTo>
                    <a:cubicBezTo>
                      <a:pt x="5021" y="37103"/>
                      <a:pt x="5108" y="37107"/>
                      <a:pt x="5138" y="37117"/>
                    </a:cubicBezTo>
                    <a:cubicBezTo>
                      <a:pt x="5640" y="37215"/>
                      <a:pt x="5985" y="37346"/>
                      <a:pt x="6429" y="37346"/>
                    </a:cubicBezTo>
                    <a:cubicBezTo>
                      <a:pt x="6562" y="37346"/>
                      <a:pt x="6703" y="37335"/>
                      <a:pt x="6859" y="37307"/>
                    </a:cubicBezTo>
                    <a:lnTo>
                      <a:pt x="6859" y="37307"/>
                    </a:lnTo>
                    <a:cubicBezTo>
                      <a:pt x="6840" y="37370"/>
                      <a:pt x="6802" y="37408"/>
                      <a:pt x="6745" y="37427"/>
                    </a:cubicBezTo>
                    <a:cubicBezTo>
                      <a:pt x="6714" y="37448"/>
                      <a:pt x="6213" y="37461"/>
                      <a:pt x="5827" y="37461"/>
                    </a:cubicBezTo>
                    <a:cubicBezTo>
                      <a:pt x="5747" y="37461"/>
                      <a:pt x="5671" y="37460"/>
                      <a:pt x="5606" y="37459"/>
                    </a:cubicBezTo>
                    <a:cubicBezTo>
                      <a:pt x="5458" y="37446"/>
                      <a:pt x="5299" y="37437"/>
                      <a:pt x="5159" y="37437"/>
                    </a:cubicBezTo>
                    <a:cubicBezTo>
                      <a:pt x="5019" y="37437"/>
                      <a:pt x="4898" y="37446"/>
                      <a:pt x="4822" y="37472"/>
                    </a:cubicBezTo>
                    <a:cubicBezTo>
                      <a:pt x="4362" y="37596"/>
                      <a:pt x="4031" y="37619"/>
                      <a:pt x="3518" y="37619"/>
                    </a:cubicBezTo>
                    <a:cubicBezTo>
                      <a:pt x="3431" y="37619"/>
                      <a:pt x="3339" y="37618"/>
                      <a:pt x="3240" y="37617"/>
                    </a:cubicBezTo>
                    <a:cubicBezTo>
                      <a:pt x="2923" y="37611"/>
                      <a:pt x="2664" y="37579"/>
                      <a:pt x="2398" y="37491"/>
                    </a:cubicBezTo>
                    <a:cubicBezTo>
                      <a:pt x="2037" y="37332"/>
                      <a:pt x="1848" y="37117"/>
                      <a:pt x="1753" y="36852"/>
                    </a:cubicBezTo>
                    <a:close/>
                    <a:moveTo>
                      <a:pt x="12788" y="37516"/>
                    </a:moveTo>
                    <a:cubicBezTo>
                      <a:pt x="12794" y="37567"/>
                      <a:pt x="12788" y="37611"/>
                      <a:pt x="12775" y="37649"/>
                    </a:cubicBezTo>
                    <a:cubicBezTo>
                      <a:pt x="12775" y="37655"/>
                      <a:pt x="12769" y="37662"/>
                      <a:pt x="12769" y="37674"/>
                    </a:cubicBezTo>
                    <a:cubicBezTo>
                      <a:pt x="12756" y="37687"/>
                      <a:pt x="12750" y="37699"/>
                      <a:pt x="12737" y="37725"/>
                    </a:cubicBezTo>
                    <a:lnTo>
                      <a:pt x="12680" y="37782"/>
                    </a:lnTo>
                    <a:lnTo>
                      <a:pt x="12680" y="37782"/>
                    </a:lnTo>
                    <a:lnTo>
                      <a:pt x="12680" y="37782"/>
                    </a:lnTo>
                    <a:cubicBezTo>
                      <a:pt x="12680" y="37782"/>
                      <a:pt x="12674" y="37788"/>
                      <a:pt x="12661" y="37788"/>
                    </a:cubicBezTo>
                    <a:cubicBezTo>
                      <a:pt x="12655" y="37788"/>
                      <a:pt x="12655" y="37801"/>
                      <a:pt x="12649" y="37801"/>
                    </a:cubicBezTo>
                    <a:lnTo>
                      <a:pt x="12655" y="37788"/>
                    </a:lnTo>
                    <a:lnTo>
                      <a:pt x="12655" y="37788"/>
                    </a:lnTo>
                    <a:cubicBezTo>
                      <a:pt x="12642" y="37801"/>
                      <a:pt x="12630" y="37807"/>
                      <a:pt x="12617" y="37813"/>
                    </a:cubicBezTo>
                    <a:cubicBezTo>
                      <a:pt x="12535" y="37839"/>
                      <a:pt x="12472" y="37845"/>
                      <a:pt x="12592" y="37845"/>
                    </a:cubicBezTo>
                    <a:cubicBezTo>
                      <a:pt x="12250" y="37877"/>
                      <a:pt x="11231" y="37934"/>
                      <a:pt x="10478" y="37940"/>
                    </a:cubicBezTo>
                    <a:cubicBezTo>
                      <a:pt x="10159" y="37955"/>
                      <a:pt x="9797" y="37998"/>
                      <a:pt x="9502" y="37998"/>
                    </a:cubicBezTo>
                    <a:cubicBezTo>
                      <a:pt x="9294" y="37998"/>
                      <a:pt x="9119" y="37976"/>
                      <a:pt x="9017" y="37908"/>
                    </a:cubicBezTo>
                    <a:cubicBezTo>
                      <a:pt x="8846" y="37820"/>
                      <a:pt x="8738" y="37680"/>
                      <a:pt x="8688" y="37516"/>
                    </a:cubicBezTo>
                    <a:lnTo>
                      <a:pt x="8688" y="37516"/>
                    </a:lnTo>
                    <a:cubicBezTo>
                      <a:pt x="8899" y="37621"/>
                      <a:pt x="9237" y="37645"/>
                      <a:pt x="9545" y="37645"/>
                    </a:cubicBezTo>
                    <a:cubicBezTo>
                      <a:pt x="9792" y="37645"/>
                      <a:pt x="10020" y="37630"/>
                      <a:pt x="10149" y="37630"/>
                    </a:cubicBezTo>
                    <a:cubicBezTo>
                      <a:pt x="10387" y="37630"/>
                      <a:pt x="10625" y="37632"/>
                      <a:pt x="10864" y="37632"/>
                    </a:cubicBezTo>
                    <a:cubicBezTo>
                      <a:pt x="11490" y="37632"/>
                      <a:pt x="12119" y="37619"/>
                      <a:pt x="12737" y="37522"/>
                    </a:cubicBezTo>
                    <a:cubicBezTo>
                      <a:pt x="12750" y="37522"/>
                      <a:pt x="12775" y="37516"/>
                      <a:pt x="12788" y="37516"/>
                    </a:cubicBezTo>
                    <a:close/>
                    <a:moveTo>
                      <a:pt x="8564" y="1"/>
                    </a:moveTo>
                    <a:cubicBezTo>
                      <a:pt x="7181" y="1"/>
                      <a:pt x="5803" y="403"/>
                      <a:pt x="4562" y="1019"/>
                    </a:cubicBezTo>
                    <a:cubicBezTo>
                      <a:pt x="3664" y="1474"/>
                      <a:pt x="2784" y="2025"/>
                      <a:pt x="2120" y="2803"/>
                    </a:cubicBezTo>
                    <a:cubicBezTo>
                      <a:pt x="1506" y="3467"/>
                      <a:pt x="892" y="4410"/>
                      <a:pt x="1012" y="5207"/>
                    </a:cubicBezTo>
                    <a:cubicBezTo>
                      <a:pt x="1037" y="5489"/>
                      <a:pt x="1106" y="5796"/>
                      <a:pt x="1292" y="6017"/>
                    </a:cubicBezTo>
                    <a:lnTo>
                      <a:pt x="1292" y="6017"/>
                    </a:lnTo>
                    <a:cubicBezTo>
                      <a:pt x="1292" y="6017"/>
                      <a:pt x="1291" y="6017"/>
                      <a:pt x="1291" y="6017"/>
                    </a:cubicBezTo>
                    <a:lnTo>
                      <a:pt x="1291" y="6017"/>
                    </a:lnTo>
                    <a:cubicBezTo>
                      <a:pt x="1367" y="6119"/>
                      <a:pt x="1487" y="6188"/>
                      <a:pt x="1582" y="6277"/>
                    </a:cubicBezTo>
                    <a:cubicBezTo>
                      <a:pt x="1588" y="6289"/>
                      <a:pt x="1588" y="6289"/>
                      <a:pt x="1595" y="6289"/>
                    </a:cubicBezTo>
                    <a:lnTo>
                      <a:pt x="1607" y="6296"/>
                    </a:lnTo>
                    <a:cubicBezTo>
                      <a:pt x="1658" y="6511"/>
                      <a:pt x="1626" y="6574"/>
                      <a:pt x="1626" y="6903"/>
                    </a:cubicBezTo>
                    <a:cubicBezTo>
                      <a:pt x="1626" y="7314"/>
                      <a:pt x="1639" y="7530"/>
                      <a:pt x="1734" y="7909"/>
                    </a:cubicBezTo>
                    <a:cubicBezTo>
                      <a:pt x="1841" y="8365"/>
                      <a:pt x="1968" y="8580"/>
                      <a:pt x="2221" y="9004"/>
                    </a:cubicBezTo>
                    <a:cubicBezTo>
                      <a:pt x="2246" y="9061"/>
                      <a:pt x="2322" y="9181"/>
                      <a:pt x="2385" y="9276"/>
                    </a:cubicBezTo>
                    <a:cubicBezTo>
                      <a:pt x="2417" y="9365"/>
                      <a:pt x="2449" y="9460"/>
                      <a:pt x="2499" y="9567"/>
                    </a:cubicBezTo>
                    <a:cubicBezTo>
                      <a:pt x="2512" y="9618"/>
                      <a:pt x="2575" y="9789"/>
                      <a:pt x="2594" y="9827"/>
                    </a:cubicBezTo>
                    <a:cubicBezTo>
                      <a:pt x="2620" y="9883"/>
                      <a:pt x="2601" y="9883"/>
                      <a:pt x="2632" y="9915"/>
                    </a:cubicBezTo>
                    <a:lnTo>
                      <a:pt x="2632" y="9928"/>
                    </a:lnTo>
                    <a:cubicBezTo>
                      <a:pt x="2284" y="10301"/>
                      <a:pt x="2120" y="10814"/>
                      <a:pt x="2069" y="11320"/>
                    </a:cubicBezTo>
                    <a:cubicBezTo>
                      <a:pt x="2025" y="11681"/>
                      <a:pt x="2025" y="12066"/>
                      <a:pt x="2082" y="12433"/>
                    </a:cubicBezTo>
                    <a:cubicBezTo>
                      <a:pt x="1974" y="12756"/>
                      <a:pt x="1797" y="12788"/>
                      <a:pt x="1595" y="13262"/>
                    </a:cubicBezTo>
                    <a:cubicBezTo>
                      <a:pt x="1278" y="13977"/>
                      <a:pt x="1550" y="14294"/>
                      <a:pt x="1772" y="14465"/>
                    </a:cubicBezTo>
                    <a:cubicBezTo>
                      <a:pt x="1955" y="14617"/>
                      <a:pt x="2101" y="14680"/>
                      <a:pt x="2246" y="14743"/>
                    </a:cubicBezTo>
                    <a:cubicBezTo>
                      <a:pt x="2442" y="14819"/>
                      <a:pt x="2537" y="14876"/>
                      <a:pt x="2847" y="14927"/>
                    </a:cubicBezTo>
                    <a:lnTo>
                      <a:pt x="2904" y="14927"/>
                    </a:lnTo>
                    <a:cubicBezTo>
                      <a:pt x="2904" y="14927"/>
                      <a:pt x="2911" y="14933"/>
                      <a:pt x="2917" y="14933"/>
                    </a:cubicBezTo>
                    <a:lnTo>
                      <a:pt x="2936" y="14946"/>
                    </a:lnTo>
                    <a:cubicBezTo>
                      <a:pt x="2980" y="15021"/>
                      <a:pt x="3031" y="15091"/>
                      <a:pt x="3094" y="15154"/>
                    </a:cubicBezTo>
                    <a:cubicBezTo>
                      <a:pt x="3170" y="15224"/>
                      <a:pt x="3341" y="15357"/>
                      <a:pt x="3505" y="15439"/>
                    </a:cubicBezTo>
                    <a:cubicBezTo>
                      <a:pt x="2904" y="15939"/>
                      <a:pt x="2398" y="16546"/>
                      <a:pt x="1955" y="17185"/>
                    </a:cubicBezTo>
                    <a:cubicBezTo>
                      <a:pt x="1196" y="18249"/>
                      <a:pt x="557" y="19406"/>
                      <a:pt x="165" y="20659"/>
                    </a:cubicBezTo>
                    <a:cubicBezTo>
                      <a:pt x="32" y="21210"/>
                      <a:pt x="0" y="22013"/>
                      <a:pt x="127" y="22690"/>
                    </a:cubicBezTo>
                    <a:cubicBezTo>
                      <a:pt x="272" y="23235"/>
                      <a:pt x="607" y="23754"/>
                      <a:pt x="1101" y="24045"/>
                    </a:cubicBezTo>
                    <a:cubicBezTo>
                      <a:pt x="1350" y="24181"/>
                      <a:pt x="1630" y="24296"/>
                      <a:pt x="1917" y="24296"/>
                    </a:cubicBezTo>
                    <a:cubicBezTo>
                      <a:pt x="1951" y="24296"/>
                      <a:pt x="1985" y="24295"/>
                      <a:pt x="2019" y="24291"/>
                    </a:cubicBezTo>
                    <a:cubicBezTo>
                      <a:pt x="2037" y="24291"/>
                      <a:pt x="2088" y="24279"/>
                      <a:pt x="2139" y="24272"/>
                    </a:cubicBezTo>
                    <a:lnTo>
                      <a:pt x="2139" y="24272"/>
                    </a:lnTo>
                    <a:cubicBezTo>
                      <a:pt x="2126" y="24469"/>
                      <a:pt x="2145" y="24658"/>
                      <a:pt x="2196" y="24785"/>
                    </a:cubicBezTo>
                    <a:cubicBezTo>
                      <a:pt x="2221" y="24817"/>
                      <a:pt x="2240" y="24836"/>
                      <a:pt x="2246" y="24848"/>
                    </a:cubicBezTo>
                    <a:cubicBezTo>
                      <a:pt x="2278" y="24880"/>
                      <a:pt x="2322" y="24905"/>
                      <a:pt x="2373" y="24905"/>
                    </a:cubicBezTo>
                    <a:cubicBezTo>
                      <a:pt x="2506" y="24892"/>
                      <a:pt x="2506" y="24861"/>
                      <a:pt x="2569" y="24798"/>
                    </a:cubicBezTo>
                    <a:cubicBezTo>
                      <a:pt x="2601" y="24753"/>
                      <a:pt x="2607" y="24747"/>
                      <a:pt x="2626" y="24734"/>
                    </a:cubicBezTo>
                    <a:lnTo>
                      <a:pt x="2626" y="24734"/>
                    </a:lnTo>
                    <a:cubicBezTo>
                      <a:pt x="2480" y="25721"/>
                      <a:pt x="2461" y="26715"/>
                      <a:pt x="2442" y="27715"/>
                    </a:cubicBezTo>
                    <a:cubicBezTo>
                      <a:pt x="2398" y="28600"/>
                      <a:pt x="2385" y="29486"/>
                      <a:pt x="2411" y="30372"/>
                    </a:cubicBezTo>
                    <a:cubicBezTo>
                      <a:pt x="2411" y="30600"/>
                      <a:pt x="2411" y="30828"/>
                      <a:pt x="2417" y="31062"/>
                    </a:cubicBezTo>
                    <a:lnTo>
                      <a:pt x="2417" y="31112"/>
                    </a:lnTo>
                    <a:cubicBezTo>
                      <a:pt x="2430" y="31157"/>
                      <a:pt x="2442" y="31195"/>
                      <a:pt x="2474" y="31226"/>
                    </a:cubicBezTo>
                    <a:cubicBezTo>
                      <a:pt x="2506" y="31258"/>
                      <a:pt x="2537" y="31271"/>
                      <a:pt x="2575" y="31271"/>
                    </a:cubicBezTo>
                    <a:cubicBezTo>
                      <a:pt x="3018" y="31492"/>
                      <a:pt x="3512" y="31574"/>
                      <a:pt x="3993" y="31650"/>
                    </a:cubicBezTo>
                    <a:cubicBezTo>
                      <a:pt x="4043" y="32017"/>
                      <a:pt x="4018" y="32441"/>
                      <a:pt x="4031" y="32821"/>
                    </a:cubicBezTo>
                    <a:cubicBezTo>
                      <a:pt x="4050" y="33314"/>
                      <a:pt x="4151" y="34074"/>
                      <a:pt x="4145" y="34289"/>
                    </a:cubicBezTo>
                    <a:cubicBezTo>
                      <a:pt x="4138" y="34302"/>
                      <a:pt x="4138" y="34327"/>
                      <a:pt x="4132" y="34340"/>
                    </a:cubicBezTo>
                    <a:cubicBezTo>
                      <a:pt x="4119" y="34365"/>
                      <a:pt x="4113" y="34390"/>
                      <a:pt x="4107" y="34403"/>
                    </a:cubicBezTo>
                    <a:cubicBezTo>
                      <a:pt x="4094" y="34422"/>
                      <a:pt x="4088" y="34447"/>
                      <a:pt x="4075" y="34466"/>
                    </a:cubicBezTo>
                    <a:cubicBezTo>
                      <a:pt x="4075" y="34479"/>
                      <a:pt x="4062" y="34479"/>
                      <a:pt x="4062" y="34485"/>
                    </a:cubicBezTo>
                    <a:cubicBezTo>
                      <a:pt x="4050" y="34510"/>
                      <a:pt x="4018" y="34586"/>
                      <a:pt x="4012" y="34605"/>
                    </a:cubicBezTo>
                    <a:cubicBezTo>
                      <a:pt x="3993" y="34637"/>
                      <a:pt x="3974" y="34681"/>
                      <a:pt x="3974" y="34700"/>
                    </a:cubicBezTo>
                    <a:cubicBezTo>
                      <a:pt x="3961" y="34719"/>
                      <a:pt x="3955" y="34744"/>
                      <a:pt x="3955" y="34770"/>
                    </a:cubicBezTo>
                    <a:cubicBezTo>
                      <a:pt x="3960" y="34746"/>
                      <a:pt x="3962" y="34736"/>
                      <a:pt x="3962" y="34736"/>
                    </a:cubicBezTo>
                    <a:lnTo>
                      <a:pt x="3962" y="34736"/>
                    </a:lnTo>
                    <a:cubicBezTo>
                      <a:pt x="3962" y="34736"/>
                      <a:pt x="3948" y="34816"/>
                      <a:pt x="3948" y="34839"/>
                    </a:cubicBezTo>
                    <a:cubicBezTo>
                      <a:pt x="3948" y="34877"/>
                      <a:pt x="3955" y="34922"/>
                      <a:pt x="3974" y="34960"/>
                    </a:cubicBezTo>
                    <a:cubicBezTo>
                      <a:pt x="3803" y="34941"/>
                      <a:pt x="3626" y="34934"/>
                      <a:pt x="3468" y="34928"/>
                    </a:cubicBezTo>
                    <a:cubicBezTo>
                      <a:pt x="3406" y="34924"/>
                      <a:pt x="3344" y="34921"/>
                      <a:pt x="3281" y="34921"/>
                    </a:cubicBezTo>
                    <a:cubicBezTo>
                      <a:pt x="2457" y="34921"/>
                      <a:pt x="1541" y="35309"/>
                      <a:pt x="1335" y="36162"/>
                    </a:cubicBezTo>
                    <a:cubicBezTo>
                      <a:pt x="1133" y="37022"/>
                      <a:pt x="1708" y="37839"/>
                      <a:pt x="2582" y="37965"/>
                    </a:cubicBezTo>
                    <a:cubicBezTo>
                      <a:pt x="2780" y="38001"/>
                      <a:pt x="2985" y="38015"/>
                      <a:pt x="3192" y="38015"/>
                    </a:cubicBezTo>
                    <a:cubicBezTo>
                      <a:pt x="3758" y="38015"/>
                      <a:pt x="4341" y="37912"/>
                      <a:pt x="4860" y="37870"/>
                    </a:cubicBezTo>
                    <a:cubicBezTo>
                      <a:pt x="4943" y="37861"/>
                      <a:pt x="5041" y="37857"/>
                      <a:pt x="5150" y="37857"/>
                    </a:cubicBezTo>
                    <a:cubicBezTo>
                      <a:pt x="5443" y="37857"/>
                      <a:pt x="5813" y="37883"/>
                      <a:pt x="6174" y="37883"/>
                    </a:cubicBezTo>
                    <a:cubicBezTo>
                      <a:pt x="6389" y="37883"/>
                      <a:pt x="6600" y="37874"/>
                      <a:pt x="6789" y="37845"/>
                    </a:cubicBezTo>
                    <a:cubicBezTo>
                      <a:pt x="6903" y="37820"/>
                      <a:pt x="7024" y="37769"/>
                      <a:pt x="7112" y="37680"/>
                    </a:cubicBezTo>
                    <a:cubicBezTo>
                      <a:pt x="7239" y="37535"/>
                      <a:pt x="7283" y="37358"/>
                      <a:pt x="7308" y="37174"/>
                    </a:cubicBezTo>
                    <a:cubicBezTo>
                      <a:pt x="7340" y="36890"/>
                      <a:pt x="7346" y="36598"/>
                      <a:pt x="7270" y="36320"/>
                    </a:cubicBezTo>
                    <a:cubicBezTo>
                      <a:pt x="7270" y="36314"/>
                      <a:pt x="7270" y="36314"/>
                      <a:pt x="7264" y="36301"/>
                    </a:cubicBezTo>
                    <a:cubicBezTo>
                      <a:pt x="7264" y="36301"/>
                      <a:pt x="7264" y="36295"/>
                      <a:pt x="7251" y="36282"/>
                    </a:cubicBezTo>
                    <a:cubicBezTo>
                      <a:pt x="7239" y="36257"/>
                      <a:pt x="7232" y="36219"/>
                      <a:pt x="7213" y="36187"/>
                    </a:cubicBezTo>
                    <a:cubicBezTo>
                      <a:pt x="7220" y="36175"/>
                      <a:pt x="7239" y="36175"/>
                      <a:pt x="7245" y="36168"/>
                    </a:cubicBezTo>
                    <a:cubicBezTo>
                      <a:pt x="7504" y="36035"/>
                      <a:pt x="7656" y="35744"/>
                      <a:pt x="7663" y="35460"/>
                    </a:cubicBezTo>
                    <a:cubicBezTo>
                      <a:pt x="7682" y="35346"/>
                      <a:pt x="7422" y="34707"/>
                      <a:pt x="7410" y="34434"/>
                    </a:cubicBezTo>
                    <a:cubicBezTo>
                      <a:pt x="7365" y="33992"/>
                      <a:pt x="7308" y="33890"/>
                      <a:pt x="7296" y="33194"/>
                    </a:cubicBezTo>
                    <a:cubicBezTo>
                      <a:pt x="7308" y="32808"/>
                      <a:pt x="7296" y="32422"/>
                      <a:pt x="7296" y="32024"/>
                    </a:cubicBezTo>
                    <a:cubicBezTo>
                      <a:pt x="7283" y="31960"/>
                      <a:pt x="7296" y="31884"/>
                      <a:pt x="7283" y="31809"/>
                    </a:cubicBezTo>
                    <a:cubicBezTo>
                      <a:pt x="7644" y="31802"/>
                      <a:pt x="8004" y="31790"/>
                      <a:pt x="8359" y="31771"/>
                    </a:cubicBezTo>
                    <a:cubicBezTo>
                      <a:pt x="8454" y="31771"/>
                      <a:pt x="8549" y="31764"/>
                      <a:pt x="8656" y="31758"/>
                    </a:cubicBezTo>
                    <a:cubicBezTo>
                      <a:pt x="8719" y="32802"/>
                      <a:pt x="8960" y="34112"/>
                      <a:pt x="9048" y="34770"/>
                    </a:cubicBezTo>
                    <a:cubicBezTo>
                      <a:pt x="9017" y="34941"/>
                      <a:pt x="8953" y="35111"/>
                      <a:pt x="8928" y="35289"/>
                    </a:cubicBezTo>
                    <a:cubicBezTo>
                      <a:pt x="8922" y="35497"/>
                      <a:pt x="8947" y="35630"/>
                      <a:pt x="8947" y="35656"/>
                    </a:cubicBezTo>
                    <a:cubicBezTo>
                      <a:pt x="8953" y="35719"/>
                      <a:pt x="8953" y="35789"/>
                      <a:pt x="8985" y="35852"/>
                    </a:cubicBezTo>
                    <a:cubicBezTo>
                      <a:pt x="8435" y="36377"/>
                      <a:pt x="8030" y="37219"/>
                      <a:pt x="8454" y="37915"/>
                    </a:cubicBezTo>
                    <a:cubicBezTo>
                      <a:pt x="8686" y="38284"/>
                      <a:pt x="9120" y="38424"/>
                      <a:pt x="9536" y="38424"/>
                    </a:cubicBezTo>
                    <a:cubicBezTo>
                      <a:pt x="9620" y="38424"/>
                      <a:pt x="9702" y="38419"/>
                      <a:pt x="9782" y="38408"/>
                    </a:cubicBezTo>
                    <a:cubicBezTo>
                      <a:pt x="10213" y="38370"/>
                      <a:pt x="10637" y="38351"/>
                      <a:pt x="11073" y="38345"/>
                    </a:cubicBezTo>
                    <a:cubicBezTo>
                      <a:pt x="11643" y="38320"/>
                      <a:pt x="12048" y="38345"/>
                      <a:pt x="12516" y="38212"/>
                    </a:cubicBezTo>
                    <a:lnTo>
                      <a:pt x="12516" y="38212"/>
                    </a:lnTo>
                    <a:cubicBezTo>
                      <a:pt x="12503" y="38218"/>
                      <a:pt x="12497" y="38218"/>
                      <a:pt x="12503" y="38218"/>
                    </a:cubicBezTo>
                    <a:cubicBezTo>
                      <a:pt x="12522" y="38212"/>
                      <a:pt x="12535" y="38212"/>
                      <a:pt x="12554" y="38199"/>
                    </a:cubicBezTo>
                    <a:cubicBezTo>
                      <a:pt x="12567" y="38193"/>
                      <a:pt x="12592" y="38187"/>
                      <a:pt x="12611" y="38180"/>
                    </a:cubicBezTo>
                    <a:cubicBezTo>
                      <a:pt x="12978" y="38085"/>
                      <a:pt x="13155" y="37946"/>
                      <a:pt x="13218" y="37529"/>
                    </a:cubicBezTo>
                    <a:cubicBezTo>
                      <a:pt x="13256" y="36921"/>
                      <a:pt x="13060" y="36099"/>
                      <a:pt x="12693" y="35839"/>
                    </a:cubicBezTo>
                    <a:cubicBezTo>
                      <a:pt x="12712" y="35814"/>
                      <a:pt x="12718" y="35789"/>
                      <a:pt x="12725" y="35757"/>
                    </a:cubicBezTo>
                    <a:cubicBezTo>
                      <a:pt x="12725" y="35744"/>
                      <a:pt x="12737" y="35713"/>
                      <a:pt x="12737" y="35694"/>
                    </a:cubicBezTo>
                    <a:lnTo>
                      <a:pt x="12737" y="35687"/>
                    </a:lnTo>
                    <a:cubicBezTo>
                      <a:pt x="12744" y="35662"/>
                      <a:pt x="12725" y="35542"/>
                      <a:pt x="12725" y="35497"/>
                    </a:cubicBezTo>
                    <a:cubicBezTo>
                      <a:pt x="12712" y="35339"/>
                      <a:pt x="12661" y="35187"/>
                      <a:pt x="12617" y="35036"/>
                    </a:cubicBezTo>
                    <a:cubicBezTo>
                      <a:pt x="12579" y="34909"/>
                      <a:pt x="12548" y="34763"/>
                      <a:pt x="12484" y="34548"/>
                    </a:cubicBezTo>
                    <a:cubicBezTo>
                      <a:pt x="12440" y="34333"/>
                      <a:pt x="12434" y="33751"/>
                      <a:pt x="12396" y="33359"/>
                    </a:cubicBezTo>
                    <a:cubicBezTo>
                      <a:pt x="12339" y="32625"/>
                      <a:pt x="12326" y="31897"/>
                      <a:pt x="12326" y="31163"/>
                    </a:cubicBezTo>
                    <a:cubicBezTo>
                      <a:pt x="12598" y="31049"/>
                      <a:pt x="12877" y="30923"/>
                      <a:pt x="13136" y="30777"/>
                    </a:cubicBezTo>
                    <a:cubicBezTo>
                      <a:pt x="13180" y="30752"/>
                      <a:pt x="13199" y="30726"/>
                      <a:pt x="13218" y="30689"/>
                    </a:cubicBezTo>
                    <a:cubicBezTo>
                      <a:pt x="13338" y="30689"/>
                      <a:pt x="13446" y="30587"/>
                      <a:pt x="13408" y="30429"/>
                    </a:cubicBezTo>
                    <a:cubicBezTo>
                      <a:pt x="13193" y="29353"/>
                      <a:pt x="13066" y="28252"/>
                      <a:pt x="12832" y="27177"/>
                    </a:cubicBezTo>
                    <a:cubicBezTo>
                      <a:pt x="12864" y="27170"/>
                      <a:pt x="12883" y="27170"/>
                      <a:pt x="12915" y="27158"/>
                    </a:cubicBezTo>
                    <a:cubicBezTo>
                      <a:pt x="13193" y="27113"/>
                      <a:pt x="13275" y="27120"/>
                      <a:pt x="13598" y="27063"/>
                    </a:cubicBezTo>
                    <a:cubicBezTo>
                      <a:pt x="14383" y="26936"/>
                      <a:pt x="15015" y="26348"/>
                      <a:pt x="15275" y="25601"/>
                    </a:cubicBezTo>
                    <a:cubicBezTo>
                      <a:pt x="15446" y="25095"/>
                      <a:pt x="15427" y="24544"/>
                      <a:pt x="15376" y="24019"/>
                    </a:cubicBezTo>
                    <a:cubicBezTo>
                      <a:pt x="15376" y="24013"/>
                      <a:pt x="15370" y="24013"/>
                      <a:pt x="15370" y="24007"/>
                    </a:cubicBezTo>
                    <a:cubicBezTo>
                      <a:pt x="15521" y="23754"/>
                      <a:pt x="15629" y="23475"/>
                      <a:pt x="15718" y="23197"/>
                    </a:cubicBezTo>
                    <a:cubicBezTo>
                      <a:pt x="15882" y="22596"/>
                      <a:pt x="15876" y="22248"/>
                      <a:pt x="15945" y="21760"/>
                    </a:cubicBezTo>
                    <a:cubicBezTo>
                      <a:pt x="15983" y="21514"/>
                      <a:pt x="16091" y="20830"/>
                      <a:pt x="16186" y="20375"/>
                    </a:cubicBezTo>
                    <a:cubicBezTo>
                      <a:pt x="16255" y="20065"/>
                      <a:pt x="16319" y="19906"/>
                      <a:pt x="16344" y="19653"/>
                    </a:cubicBezTo>
                    <a:cubicBezTo>
                      <a:pt x="16344" y="19590"/>
                      <a:pt x="16331" y="19514"/>
                      <a:pt x="16312" y="19438"/>
                    </a:cubicBezTo>
                    <a:cubicBezTo>
                      <a:pt x="16635" y="19261"/>
                      <a:pt x="16895" y="18957"/>
                      <a:pt x="16996" y="18597"/>
                    </a:cubicBezTo>
                    <a:cubicBezTo>
                      <a:pt x="17154" y="18141"/>
                      <a:pt x="17110" y="17540"/>
                      <a:pt x="17186" y="17179"/>
                    </a:cubicBezTo>
                    <a:cubicBezTo>
                      <a:pt x="17198" y="17173"/>
                      <a:pt x="17198" y="17160"/>
                      <a:pt x="17205" y="17160"/>
                    </a:cubicBezTo>
                    <a:cubicBezTo>
                      <a:pt x="17206" y="17159"/>
                      <a:pt x="17207" y="17158"/>
                      <a:pt x="17207" y="17158"/>
                    </a:cubicBezTo>
                    <a:lnTo>
                      <a:pt x="17207" y="17158"/>
                    </a:lnTo>
                    <a:cubicBezTo>
                      <a:pt x="17208" y="17158"/>
                      <a:pt x="17203" y="17165"/>
                      <a:pt x="17198" y="17179"/>
                    </a:cubicBezTo>
                    <a:cubicBezTo>
                      <a:pt x="17205" y="17173"/>
                      <a:pt x="17211" y="17160"/>
                      <a:pt x="17211" y="17154"/>
                    </a:cubicBezTo>
                    <a:cubicBezTo>
                      <a:pt x="17483" y="16667"/>
                      <a:pt x="17939" y="16236"/>
                      <a:pt x="17996" y="15661"/>
                    </a:cubicBezTo>
                    <a:cubicBezTo>
                      <a:pt x="18008" y="15483"/>
                      <a:pt x="18002" y="15287"/>
                      <a:pt x="17863" y="15167"/>
                    </a:cubicBezTo>
                    <a:cubicBezTo>
                      <a:pt x="17788" y="15109"/>
                      <a:pt x="17714" y="15084"/>
                      <a:pt x="17640" y="15084"/>
                    </a:cubicBezTo>
                    <a:cubicBezTo>
                      <a:pt x="17254" y="15084"/>
                      <a:pt x="16882" y="15763"/>
                      <a:pt x="16616" y="16002"/>
                    </a:cubicBezTo>
                    <a:cubicBezTo>
                      <a:pt x="16625" y="15971"/>
                      <a:pt x="16631" y="15940"/>
                      <a:pt x="16627" y="15940"/>
                    </a:cubicBezTo>
                    <a:lnTo>
                      <a:pt x="16627" y="15940"/>
                    </a:lnTo>
                    <a:cubicBezTo>
                      <a:pt x="16626" y="15940"/>
                      <a:pt x="16624" y="15942"/>
                      <a:pt x="16622" y="15946"/>
                    </a:cubicBezTo>
                    <a:lnTo>
                      <a:pt x="16622" y="15946"/>
                    </a:lnTo>
                    <a:cubicBezTo>
                      <a:pt x="16637" y="15912"/>
                      <a:pt x="16643" y="15879"/>
                      <a:pt x="16660" y="15850"/>
                    </a:cubicBezTo>
                    <a:cubicBezTo>
                      <a:pt x="16800" y="15420"/>
                      <a:pt x="16952" y="15161"/>
                      <a:pt x="16983" y="14680"/>
                    </a:cubicBezTo>
                    <a:cubicBezTo>
                      <a:pt x="17009" y="14380"/>
                      <a:pt x="16799" y="14064"/>
                      <a:pt x="16522" y="14064"/>
                    </a:cubicBezTo>
                    <a:cubicBezTo>
                      <a:pt x="16459" y="14064"/>
                      <a:pt x="16393" y="14080"/>
                      <a:pt x="16325" y="14117"/>
                    </a:cubicBezTo>
                    <a:cubicBezTo>
                      <a:pt x="16287" y="13996"/>
                      <a:pt x="16224" y="13914"/>
                      <a:pt x="16110" y="13870"/>
                    </a:cubicBezTo>
                    <a:cubicBezTo>
                      <a:pt x="16079" y="13865"/>
                      <a:pt x="16050" y="13862"/>
                      <a:pt x="16023" y="13862"/>
                    </a:cubicBezTo>
                    <a:cubicBezTo>
                      <a:pt x="15526" y="13862"/>
                      <a:pt x="15449" y="14629"/>
                      <a:pt x="15401" y="14851"/>
                    </a:cubicBezTo>
                    <a:cubicBezTo>
                      <a:pt x="15351" y="15116"/>
                      <a:pt x="15287" y="15452"/>
                      <a:pt x="15211" y="15686"/>
                    </a:cubicBezTo>
                    <a:cubicBezTo>
                      <a:pt x="15243" y="15357"/>
                      <a:pt x="15287" y="14775"/>
                      <a:pt x="15218" y="14389"/>
                    </a:cubicBezTo>
                    <a:cubicBezTo>
                      <a:pt x="15205" y="14294"/>
                      <a:pt x="15180" y="14212"/>
                      <a:pt x="15148" y="14142"/>
                    </a:cubicBezTo>
                    <a:cubicBezTo>
                      <a:pt x="15262" y="14091"/>
                      <a:pt x="15376" y="14009"/>
                      <a:pt x="15471" y="13933"/>
                    </a:cubicBezTo>
                    <a:cubicBezTo>
                      <a:pt x="15737" y="13699"/>
                      <a:pt x="15800" y="13541"/>
                      <a:pt x="15977" y="13218"/>
                    </a:cubicBezTo>
                    <a:cubicBezTo>
                      <a:pt x="15990" y="13205"/>
                      <a:pt x="16002" y="13193"/>
                      <a:pt x="16015" y="13186"/>
                    </a:cubicBezTo>
                    <a:cubicBezTo>
                      <a:pt x="16021" y="13174"/>
                      <a:pt x="16034" y="13174"/>
                      <a:pt x="16040" y="13167"/>
                    </a:cubicBezTo>
                    <a:cubicBezTo>
                      <a:pt x="16401" y="13161"/>
                      <a:pt x="16793" y="13079"/>
                      <a:pt x="17053" y="12819"/>
                    </a:cubicBezTo>
                    <a:cubicBezTo>
                      <a:pt x="17432" y="12471"/>
                      <a:pt x="17369" y="12035"/>
                      <a:pt x="17084" y="11586"/>
                    </a:cubicBezTo>
                    <a:cubicBezTo>
                      <a:pt x="16863" y="11231"/>
                      <a:pt x="16768" y="11086"/>
                      <a:pt x="16679" y="10725"/>
                    </a:cubicBezTo>
                    <a:cubicBezTo>
                      <a:pt x="16521" y="10200"/>
                      <a:pt x="16597" y="9611"/>
                      <a:pt x="16597" y="8966"/>
                    </a:cubicBezTo>
                    <a:cubicBezTo>
                      <a:pt x="16610" y="7897"/>
                      <a:pt x="16578" y="6821"/>
                      <a:pt x="16376" y="5777"/>
                    </a:cubicBezTo>
                    <a:cubicBezTo>
                      <a:pt x="16129" y="4695"/>
                      <a:pt x="15724" y="3626"/>
                      <a:pt x="15091" y="2708"/>
                    </a:cubicBezTo>
                    <a:cubicBezTo>
                      <a:pt x="14737" y="2158"/>
                      <a:pt x="13864" y="1550"/>
                      <a:pt x="13541" y="1461"/>
                    </a:cubicBezTo>
                    <a:cubicBezTo>
                      <a:pt x="13357" y="1392"/>
                      <a:pt x="13168" y="1348"/>
                      <a:pt x="12978" y="1316"/>
                    </a:cubicBezTo>
                    <a:cubicBezTo>
                      <a:pt x="12934" y="1310"/>
                      <a:pt x="12902" y="1303"/>
                      <a:pt x="12870" y="1303"/>
                    </a:cubicBezTo>
                    <a:cubicBezTo>
                      <a:pt x="12630" y="1057"/>
                      <a:pt x="12307" y="936"/>
                      <a:pt x="12010" y="803"/>
                    </a:cubicBezTo>
                    <a:cubicBezTo>
                      <a:pt x="11428" y="544"/>
                      <a:pt x="10826" y="329"/>
                      <a:pt x="10206" y="202"/>
                    </a:cubicBezTo>
                    <a:cubicBezTo>
                      <a:pt x="9663" y="64"/>
                      <a:pt x="9113" y="1"/>
                      <a:pt x="85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" name="Google Shape;254;p40"/>
              <p:cNvSpPr/>
              <p:nvPr/>
            </p:nvSpPr>
            <p:spPr>
              <a:xfrm>
                <a:off x="654933" y="2060165"/>
                <a:ext cx="38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7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" name="Google Shape;255;p40"/>
              <p:cNvSpPr/>
              <p:nvPr/>
            </p:nvSpPr>
            <p:spPr>
              <a:xfrm>
                <a:off x="669435" y="2027018"/>
                <a:ext cx="1745" cy="927"/>
              </a:xfrm>
              <a:custGeom>
                <a:avLst/>
                <a:gdLst/>
                <a:ahLst/>
                <a:cxnLst/>
                <a:rect l="l" t="t" r="r" b="b"/>
                <a:pathLst>
                  <a:path w="32" h="17" extrusionOk="0">
                    <a:moveTo>
                      <a:pt x="32" y="1"/>
                    </a:moveTo>
                    <a:cubicBezTo>
                      <a:pt x="26" y="1"/>
                      <a:pt x="7" y="7"/>
                      <a:pt x="0" y="7"/>
                    </a:cubicBezTo>
                    <a:cubicBezTo>
                      <a:pt x="0" y="13"/>
                      <a:pt x="2" y="16"/>
                      <a:pt x="5" y="16"/>
                    </a:cubicBezTo>
                    <a:cubicBezTo>
                      <a:pt x="10" y="16"/>
                      <a:pt x="18" y="11"/>
                      <a:pt x="32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" name="Google Shape;256;p40"/>
              <p:cNvSpPr/>
              <p:nvPr/>
            </p:nvSpPr>
            <p:spPr>
              <a:xfrm>
                <a:off x="655260" y="2060165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257;p40"/>
              <p:cNvSpPr/>
              <p:nvPr/>
            </p:nvSpPr>
            <p:spPr>
              <a:xfrm>
                <a:off x="655260" y="2060165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258;p40"/>
              <p:cNvSpPr/>
              <p:nvPr/>
            </p:nvSpPr>
            <p:spPr>
              <a:xfrm>
                <a:off x="655260" y="2059838"/>
                <a:ext cx="436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" name="Google Shape;259;p40"/>
              <p:cNvSpPr/>
              <p:nvPr/>
            </p:nvSpPr>
            <p:spPr>
              <a:xfrm>
                <a:off x="238902" y="1261195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" name="Google Shape;260;p40"/>
              <p:cNvSpPr/>
              <p:nvPr/>
            </p:nvSpPr>
            <p:spPr>
              <a:xfrm>
                <a:off x="623203" y="1729673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" name="Google Shape;261;p40"/>
              <p:cNvSpPr/>
              <p:nvPr/>
            </p:nvSpPr>
            <p:spPr>
              <a:xfrm>
                <a:off x="32930" y="2033615"/>
                <a:ext cx="1090" cy="70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3" extrusionOk="0">
                    <a:moveTo>
                      <a:pt x="20" y="0"/>
                    </a:moveTo>
                    <a:cubicBezTo>
                      <a:pt x="7" y="0"/>
                      <a:pt x="7" y="7"/>
                      <a:pt x="1" y="13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" name="Google Shape;262;p40"/>
              <p:cNvSpPr/>
              <p:nvPr/>
            </p:nvSpPr>
            <p:spPr>
              <a:xfrm>
                <a:off x="502117" y="2911910"/>
                <a:ext cx="55" cy="109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extrusionOk="0">
                    <a:moveTo>
                      <a:pt x="0" y="19"/>
                    </a:move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" name="Google Shape;263;p40"/>
              <p:cNvSpPr/>
              <p:nvPr/>
            </p:nvSpPr>
            <p:spPr>
              <a:xfrm>
                <a:off x="499718" y="3038175"/>
                <a:ext cx="382" cy="70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6" y="0"/>
                    </a:moveTo>
                    <a:lnTo>
                      <a:pt x="6" y="0"/>
                    </a:lnTo>
                    <a:cubicBezTo>
                      <a:pt x="0" y="0"/>
                      <a:pt x="0" y="13"/>
                      <a:pt x="0" y="13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" name="Google Shape;264;p40"/>
              <p:cNvSpPr/>
              <p:nvPr/>
            </p:nvSpPr>
            <p:spPr>
              <a:xfrm>
                <a:off x="502608" y="3024000"/>
                <a:ext cx="1308" cy="3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6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7" y="4"/>
                      <a:pt x="1" y="5"/>
                      <a:pt x="2" y="5"/>
                    </a:cubicBezTo>
                    <a:cubicBezTo>
                      <a:pt x="2" y="5"/>
                      <a:pt x="10" y="4"/>
                      <a:pt x="23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265;p40"/>
              <p:cNvSpPr/>
              <p:nvPr/>
            </p:nvSpPr>
            <p:spPr>
              <a:xfrm>
                <a:off x="504189" y="3024000"/>
                <a:ext cx="709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" extrusionOk="0">
                    <a:moveTo>
                      <a:pt x="13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266;p40"/>
              <p:cNvSpPr/>
              <p:nvPr/>
            </p:nvSpPr>
            <p:spPr>
              <a:xfrm>
                <a:off x="286496" y="3006772"/>
                <a:ext cx="38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1" y="0"/>
                    </a:moveTo>
                    <a:cubicBezTo>
                      <a:pt x="1" y="0"/>
                      <a:pt x="7" y="0"/>
                      <a:pt x="1" y="0"/>
                    </a:cubicBezTo>
                    <a:cubicBezTo>
                      <a:pt x="7" y="0"/>
                      <a:pt x="7" y="0"/>
                      <a:pt x="1" y="0"/>
                    </a:cubicBezTo>
                    <a:cubicBezTo>
                      <a:pt x="7" y="0"/>
                      <a:pt x="7" y="0"/>
                      <a:pt x="1" y="0"/>
                    </a:cubicBezTo>
                    <a:cubicBezTo>
                      <a:pt x="7" y="0"/>
                      <a:pt x="7" y="0"/>
                      <a:pt x="1" y="0"/>
                    </a:cubicBezTo>
                    <a:cubicBezTo>
                      <a:pt x="7" y="0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267;p40"/>
              <p:cNvSpPr/>
              <p:nvPr/>
            </p:nvSpPr>
            <p:spPr>
              <a:xfrm>
                <a:off x="286823" y="3006772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268;p40"/>
              <p:cNvSpPr/>
              <p:nvPr/>
            </p:nvSpPr>
            <p:spPr>
              <a:xfrm>
                <a:off x="-36036" y="1788990"/>
                <a:ext cx="1090" cy="218"/>
              </a:xfrm>
              <a:custGeom>
                <a:avLst/>
                <a:gdLst/>
                <a:ahLst/>
                <a:cxnLst/>
                <a:rect l="l" t="t" r="r" b="b"/>
                <a:pathLst>
                  <a:path w="20" h="4" extrusionOk="0">
                    <a:moveTo>
                      <a:pt x="0" y="1"/>
                    </a:moveTo>
                    <a:cubicBezTo>
                      <a:pt x="5" y="1"/>
                      <a:pt x="6" y="4"/>
                      <a:pt x="10" y="4"/>
                    </a:cubicBezTo>
                    <a:cubicBezTo>
                      <a:pt x="12" y="4"/>
                      <a:pt x="15" y="3"/>
                      <a:pt x="19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269;p40"/>
              <p:cNvSpPr/>
              <p:nvPr/>
            </p:nvSpPr>
            <p:spPr>
              <a:xfrm>
                <a:off x="-36036" y="1788990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" name="Google Shape;270;p40"/>
              <p:cNvSpPr/>
              <p:nvPr/>
            </p:nvSpPr>
            <p:spPr>
              <a:xfrm>
                <a:off x="-68474" y="1779340"/>
                <a:ext cx="1417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6" h="14" extrusionOk="0">
                    <a:moveTo>
                      <a:pt x="1" y="1"/>
                    </a:moveTo>
                    <a:cubicBezTo>
                      <a:pt x="26" y="13"/>
                      <a:pt x="26" y="13"/>
                      <a:pt x="1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271;p40"/>
              <p:cNvSpPr/>
              <p:nvPr/>
            </p:nvSpPr>
            <p:spPr>
              <a:xfrm>
                <a:off x="347557" y="2848777"/>
                <a:ext cx="91862" cy="35273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647" extrusionOk="0">
                    <a:moveTo>
                      <a:pt x="140" y="0"/>
                    </a:moveTo>
                    <a:cubicBezTo>
                      <a:pt x="130" y="0"/>
                      <a:pt x="119" y="2"/>
                      <a:pt x="108" y="7"/>
                    </a:cubicBezTo>
                    <a:cubicBezTo>
                      <a:pt x="20" y="26"/>
                      <a:pt x="1" y="152"/>
                      <a:pt x="83" y="203"/>
                    </a:cubicBezTo>
                    <a:cubicBezTo>
                      <a:pt x="374" y="355"/>
                      <a:pt x="1171" y="620"/>
                      <a:pt x="1374" y="639"/>
                    </a:cubicBezTo>
                    <a:cubicBezTo>
                      <a:pt x="1391" y="644"/>
                      <a:pt x="1407" y="646"/>
                      <a:pt x="1423" y="646"/>
                    </a:cubicBezTo>
                    <a:cubicBezTo>
                      <a:pt x="1581" y="646"/>
                      <a:pt x="1684" y="437"/>
                      <a:pt x="1564" y="310"/>
                    </a:cubicBezTo>
                    <a:cubicBezTo>
                      <a:pt x="1399" y="196"/>
                      <a:pt x="1038" y="209"/>
                      <a:pt x="969" y="184"/>
                    </a:cubicBezTo>
                    <a:cubicBezTo>
                      <a:pt x="779" y="184"/>
                      <a:pt x="418" y="114"/>
                      <a:pt x="273" y="51"/>
                    </a:cubicBezTo>
                    <a:cubicBezTo>
                      <a:pt x="226" y="40"/>
                      <a:pt x="188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272;p40"/>
              <p:cNvSpPr/>
              <p:nvPr/>
            </p:nvSpPr>
            <p:spPr>
              <a:xfrm>
                <a:off x="69185" y="2838691"/>
                <a:ext cx="60187" cy="31184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572" extrusionOk="0">
                    <a:moveTo>
                      <a:pt x="210" y="0"/>
                    </a:moveTo>
                    <a:cubicBezTo>
                      <a:pt x="204" y="0"/>
                      <a:pt x="197" y="1"/>
                      <a:pt x="190" y="2"/>
                    </a:cubicBezTo>
                    <a:cubicBezTo>
                      <a:pt x="38" y="8"/>
                      <a:pt x="0" y="230"/>
                      <a:pt x="127" y="299"/>
                    </a:cubicBezTo>
                    <a:cubicBezTo>
                      <a:pt x="336" y="400"/>
                      <a:pt x="544" y="521"/>
                      <a:pt x="785" y="559"/>
                    </a:cubicBezTo>
                    <a:cubicBezTo>
                      <a:pt x="812" y="567"/>
                      <a:pt x="836" y="571"/>
                      <a:pt x="859" y="571"/>
                    </a:cubicBezTo>
                    <a:cubicBezTo>
                      <a:pt x="1049" y="571"/>
                      <a:pt x="1103" y="298"/>
                      <a:pt x="911" y="236"/>
                    </a:cubicBezTo>
                    <a:cubicBezTo>
                      <a:pt x="779" y="179"/>
                      <a:pt x="633" y="141"/>
                      <a:pt x="500" y="103"/>
                    </a:cubicBezTo>
                    <a:cubicBezTo>
                      <a:pt x="406" y="79"/>
                      <a:pt x="306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273;p40"/>
              <p:cNvSpPr/>
              <p:nvPr/>
            </p:nvSpPr>
            <p:spPr>
              <a:xfrm>
                <a:off x="476603" y="1128387"/>
                <a:ext cx="173965" cy="145071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2661" extrusionOk="0">
                    <a:moveTo>
                      <a:pt x="813" y="271"/>
                    </a:moveTo>
                    <a:cubicBezTo>
                      <a:pt x="840" y="271"/>
                      <a:pt x="867" y="276"/>
                      <a:pt x="911" y="279"/>
                    </a:cubicBezTo>
                    <a:cubicBezTo>
                      <a:pt x="1202" y="336"/>
                      <a:pt x="1418" y="507"/>
                      <a:pt x="1664" y="671"/>
                    </a:cubicBezTo>
                    <a:cubicBezTo>
                      <a:pt x="1791" y="766"/>
                      <a:pt x="2310" y="1209"/>
                      <a:pt x="2430" y="1393"/>
                    </a:cubicBezTo>
                    <a:cubicBezTo>
                      <a:pt x="2778" y="1861"/>
                      <a:pt x="2835" y="2272"/>
                      <a:pt x="2721" y="2279"/>
                    </a:cubicBezTo>
                    <a:cubicBezTo>
                      <a:pt x="2667" y="2292"/>
                      <a:pt x="2652" y="2298"/>
                      <a:pt x="2618" y="2298"/>
                    </a:cubicBezTo>
                    <a:cubicBezTo>
                      <a:pt x="2588" y="2298"/>
                      <a:pt x="2542" y="2294"/>
                      <a:pt x="2443" y="2285"/>
                    </a:cubicBezTo>
                    <a:lnTo>
                      <a:pt x="2417" y="2285"/>
                    </a:lnTo>
                    <a:cubicBezTo>
                      <a:pt x="2373" y="2279"/>
                      <a:pt x="2354" y="2272"/>
                      <a:pt x="2341" y="2272"/>
                    </a:cubicBezTo>
                    <a:cubicBezTo>
                      <a:pt x="2335" y="2266"/>
                      <a:pt x="2329" y="2266"/>
                      <a:pt x="2322" y="2266"/>
                    </a:cubicBezTo>
                    <a:cubicBezTo>
                      <a:pt x="1690" y="2108"/>
                      <a:pt x="791" y="1861"/>
                      <a:pt x="506" y="1646"/>
                    </a:cubicBezTo>
                    <a:cubicBezTo>
                      <a:pt x="456" y="1608"/>
                      <a:pt x="462" y="1608"/>
                      <a:pt x="443" y="1589"/>
                    </a:cubicBezTo>
                    <a:lnTo>
                      <a:pt x="405" y="1551"/>
                    </a:lnTo>
                    <a:cubicBezTo>
                      <a:pt x="391" y="1525"/>
                      <a:pt x="384" y="1515"/>
                      <a:pt x="383" y="1515"/>
                    </a:cubicBezTo>
                    <a:lnTo>
                      <a:pt x="383" y="1515"/>
                    </a:lnTo>
                    <a:cubicBezTo>
                      <a:pt x="382" y="1515"/>
                      <a:pt x="388" y="1530"/>
                      <a:pt x="399" y="1551"/>
                    </a:cubicBezTo>
                    <a:cubicBezTo>
                      <a:pt x="380" y="1519"/>
                      <a:pt x="373" y="1494"/>
                      <a:pt x="354" y="1462"/>
                    </a:cubicBezTo>
                    <a:cubicBezTo>
                      <a:pt x="354" y="1456"/>
                      <a:pt x="348" y="1443"/>
                      <a:pt x="342" y="1399"/>
                    </a:cubicBezTo>
                    <a:cubicBezTo>
                      <a:pt x="317" y="1336"/>
                      <a:pt x="342" y="1336"/>
                      <a:pt x="317" y="1291"/>
                    </a:cubicBezTo>
                    <a:cubicBezTo>
                      <a:pt x="304" y="887"/>
                      <a:pt x="399" y="817"/>
                      <a:pt x="519" y="538"/>
                    </a:cubicBezTo>
                    <a:cubicBezTo>
                      <a:pt x="652" y="336"/>
                      <a:pt x="563" y="444"/>
                      <a:pt x="690" y="317"/>
                    </a:cubicBezTo>
                    <a:lnTo>
                      <a:pt x="715" y="292"/>
                    </a:lnTo>
                    <a:cubicBezTo>
                      <a:pt x="759" y="276"/>
                      <a:pt x="786" y="271"/>
                      <a:pt x="813" y="271"/>
                    </a:cubicBezTo>
                    <a:close/>
                    <a:moveTo>
                      <a:pt x="753" y="1"/>
                    </a:moveTo>
                    <a:cubicBezTo>
                      <a:pt x="530" y="1"/>
                      <a:pt x="333" y="98"/>
                      <a:pt x="184" y="355"/>
                    </a:cubicBezTo>
                    <a:cubicBezTo>
                      <a:pt x="95" y="564"/>
                      <a:pt x="108" y="538"/>
                      <a:pt x="63" y="722"/>
                    </a:cubicBezTo>
                    <a:lnTo>
                      <a:pt x="63" y="703"/>
                    </a:lnTo>
                    <a:cubicBezTo>
                      <a:pt x="38" y="817"/>
                      <a:pt x="25" y="937"/>
                      <a:pt x="25" y="1051"/>
                    </a:cubicBezTo>
                    <a:cubicBezTo>
                      <a:pt x="25" y="1083"/>
                      <a:pt x="25" y="1178"/>
                      <a:pt x="32" y="1298"/>
                    </a:cubicBezTo>
                    <a:cubicBezTo>
                      <a:pt x="0" y="1361"/>
                      <a:pt x="19" y="1412"/>
                      <a:pt x="32" y="1526"/>
                    </a:cubicBezTo>
                    <a:cubicBezTo>
                      <a:pt x="32" y="1545"/>
                      <a:pt x="32" y="1570"/>
                      <a:pt x="38" y="1589"/>
                    </a:cubicBezTo>
                    <a:cubicBezTo>
                      <a:pt x="95" y="2108"/>
                      <a:pt x="918" y="2285"/>
                      <a:pt x="1671" y="2519"/>
                    </a:cubicBezTo>
                    <a:cubicBezTo>
                      <a:pt x="1938" y="2607"/>
                      <a:pt x="2199" y="2661"/>
                      <a:pt x="2422" y="2661"/>
                    </a:cubicBezTo>
                    <a:cubicBezTo>
                      <a:pt x="2892" y="2661"/>
                      <a:pt x="3190" y="2421"/>
                      <a:pt x="3006" y="1747"/>
                    </a:cubicBezTo>
                    <a:cubicBezTo>
                      <a:pt x="2803" y="1102"/>
                      <a:pt x="2240" y="665"/>
                      <a:pt x="1734" y="374"/>
                    </a:cubicBezTo>
                    <a:cubicBezTo>
                      <a:pt x="1397" y="175"/>
                      <a:pt x="1052" y="1"/>
                      <a:pt x="753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274;p40"/>
              <p:cNvSpPr/>
              <p:nvPr/>
            </p:nvSpPr>
            <p:spPr>
              <a:xfrm>
                <a:off x="517273" y="1172656"/>
                <a:ext cx="71145" cy="5201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954" extrusionOk="0">
                    <a:moveTo>
                      <a:pt x="324" y="195"/>
                    </a:moveTo>
                    <a:cubicBezTo>
                      <a:pt x="469" y="201"/>
                      <a:pt x="760" y="429"/>
                      <a:pt x="963" y="669"/>
                    </a:cubicBezTo>
                    <a:cubicBezTo>
                      <a:pt x="988" y="695"/>
                      <a:pt x="1007" y="714"/>
                      <a:pt x="1026" y="739"/>
                    </a:cubicBezTo>
                    <a:cubicBezTo>
                      <a:pt x="804" y="682"/>
                      <a:pt x="634" y="574"/>
                      <a:pt x="393" y="429"/>
                    </a:cubicBezTo>
                    <a:cubicBezTo>
                      <a:pt x="342" y="410"/>
                      <a:pt x="286" y="353"/>
                      <a:pt x="229" y="328"/>
                    </a:cubicBezTo>
                    <a:cubicBezTo>
                      <a:pt x="254" y="239"/>
                      <a:pt x="267" y="207"/>
                      <a:pt x="324" y="195"/>
                    </a:cubicBezTo>
                    <a:close/>
                    <a:moveTo>
                      <a:pt x="321" y="0"/>
                    </a:moveTo>
                    <a:cubicBezTo>
                      <a:pt x="137" y="0"/>
                      <a:pt x="36" y="194"/>
                      <a:pt x="13" y="378"/>
                    </a:cubicBezTo>
                    <a:lnTo>
                      <a:pt x="13" y="385"/>
                    </a:lnTo>
                    <a:cubicBezTo>
                      <a:pt x="1" y="423"/>
                      <a:pt x="1" y="473"/>
                      <a:pt x="20" y="511"/>
                    </a:cubicBezTo>
                    <a:cubicBezTo>
                      <a:pt x="58" y="568"/>
                      <a:pt x="108" y="587"/>
                      <a:pt x="159" y="631"/>
                    </a:cubicBezTo>
                    <a:cubicBezTo>
                      <a:pt x="320" y="732"/>
                      <a:pt x="750" y="953"/>
                      <a:pt x="1025" y="953"/>
                    </a:cubicBezTo>
                    <a:cubicBezTo>
                      <a:pt x="1129" y="953"/>
                      <a:pt x="1211" y="922"/>
                      <a:pt x="1247" y="840"/>
                    </a:cubicBezTo>
                    <a:cubicBezTo>
                      <a:pt x="1304" y="650"/>
                      <a:pt x="1102" y="511"/>
                      <a:pt x="982" y="391"/>
                    </a:cubicBezTo>
                    <a:cubicBezTo>
                      <a:pt x="804" y="239"/>
                      <a:pt x="627" y="81"/>
                      <a:pt x="399" y="11"/>
                    </a:cubicBezTo>
                    <a:cubicBezTo>
                      <a:pt x="372" y="4"/>
                      <a:pt x="345" y="0"/>
                      <a:pt x="321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275;p40"/>
              <p:cNvSpPr/>
              <p:nvPr/>
            </p:nvSpPr>
            <p:spPr>
              <a:xfrm>
                <a:off x="32276" y="1334686"/>
                <a:ext cx="62477" cy="5996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00" extrusionOk="0">
                    <a:moveTo>
                      <a:pt x="886" y="1"/>
                    </a:moveTo>
                    <a:cubicBezTo>
                      <a:pt x="772" y="7"/>
                      <a:pt x="684" y="89"/>
                      <a:pt x="589" y="146"/>
                    </a:cubicBezTo>
                    <a:cubicBezTo>
                      <a:pt x="367" y="304"/>
                      <a:pt x="177" y="519"/>
                      <a:pt x="83" y="779"/>
                    </a:cubicBezTo>
                    <a:cubicBezTo>
                      <a:pt x="45" y="899"/>
                      <a:pt x="45" y="861"/>
                      <a:pt x="13" y="962"/>
                    </a:cubicBezTo>
                    <a:cubicBezTo>
                      <a:pt x="1" y="1044"/>
                      <a:pt x="81" y="1099"/>
                      <a:pt x="154" y="1099"/>
                    </a:cubicBezTo>
                    <a:cubicBezTo>
                      <a:pt x="195" y="1099"/>
                      <a:pt x="233" y="1083"/>
                      <a:pt x="253" y="1045"/>
                    </a:cubicBezTo>
                    <a:cubicBezTo>
                      <a:pt x="304" y="956"/>
                      <a:pt x="519" y="741"/>
                      <a:pt x="665" y="602"/>
                    </a:cubicBezTo>
                    <a:cubicBezTo>
                      <a:pt x="798" y="462"/>
                      <a:pt x="854" y="481"/>
                      <a:pt x="1044" y="323"/>
                    </a:cubicBezTo>
                    <a:cubicBezTo>
                      <a:pt x="1146" y="203"/>
                      <a:pt x="1044" y="1"/>
                      <a:pt x="8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276;p40"/>
              <p:cNvSpPr/>
              <p:nvPr/>
            </p:nvSpPr>
            <p:spPr>
              <a:xfrm>
                <a:off x="323078" y="1324654"/>
                <a:ext cx="82485" cy="58061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65" extrusionOk="0">
                    <a:moveTo>
                      <a:pt x="248" y="0"/>
                    </a:moveTo>
                    <a:cubicBezTo>
                      <a:pt x="232" y="0"/>
                      <a:pt x="214" y="2"/>
                      <a:pt x="197" y="7"/>
                    </a:cubicBezTo>
                    <a:cubicBezTo>
                      <a:pt x="32" y="39"/>
                      <a:pt x="0" y="279"/>
                      <a:pt x="152" y="362"/>
                    </a:cubicBezTo>
                    <a:cubicBezTo>
                      <a:pt x="551" y="539"/>
                      <a:pt x="855" y="735"/>
                      <a:pt x="1032" y="868"/>
                    </a:cubicBezTo>
                    <a:cubicBezTo>
                      <a:pt x="1057" y="887"/>
                      <a:pt x="1101" y="925"/>
                      <a:pt x="1114" y="938"/>
                    </a:cubicBezTo>
                    <a:cubicBezTo>
                      <a:pt x="1184" y="988"/>
                      <a:pt x="1222" y="1064"/>
                      <a:pt x="1304" y="1064"/>
                    </a:cubicBezTo>
                    <a:cubicBezTo>
                      <a:pt x="1513" y="1039"/>
                      <a:pt x="1424" y="855"/>
                      <a:pt x="1354" y="792"/>
                    </a:cubicBezTo>
                    <a:cubicBezTo>
                      <a:pt x="1222" y="608"/>
                      <a:pt x="1171" y="545"/>
                      <a:pt x="1063" y="444"/>
                    </a:cubicBezTo>
                    <a:cubicBezTo>
                      <a:pt x="975" y="349"/>
                      <a:pt x="741" y="197"/>
                      <a:pt x="500" y="96"/>
                    </a:cubicBezTo>
                    <a:cubicBezTo>
                      <a:pt x="420" y="64"/>
                      <a:pt x="340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277;p40"/>
              <p:cNvSpPr/>
              <p:nvPr/>
            </p:nvSpPr>
            <p:spPr>
              <a:xfrm>
                <a:off x="64878" y="1453209"/>
                <a:ext cx="52282" cy="9464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736" extrusionOk="0">
                    <a:moveTo>
                      <a:pt x="129" y="1"/>
                    </a:moveTo>
                    <a:cubicBezTo>
                      <a:pt x="61" y="1"/>
                      <a:pt x="1" y="85"/>
                      <a:pt x="41" y="149"/>
                    </a:cubicBezTo>
                    <a:cubicBezTo>
                      <a:pt x="124" y="307"/>
                      <a:pt x="231" y="471"/>
                      <a:pt x="389" y="566"/>
                    </a:cubicBezTo>
                    <a:cubicBezTo>
                      <a:pt x="307" y="813"/>
                      <a:pt x="313" y="889"/>
                      <a:pt x="307" y="1161"/>
                    </a:cubicBezTo>
                    <a:cubicBezTo>
                      <a:pt x="313" y="1313"/>
                      <a:pt x="313" y="1471"/>
                      <a:pt x="402" y="1598"/>
                    </a:cubicBezTo>
                    <a:cubicBezTo>
                      <a:pt x="440" y="1674"/>
                      <a:pt x="530" y="1735"/>
                      <a:pt x="625" y="1735"/>
                    </a:cubicBezTo>
                    <a:cubicBezTo>
                      <a:pt x="703" y="1735"/>
                      <a:pt x="785" y="1694"/>
                      <a:pt x="845" y="1585"/>
                    </a:cubicBezTo>
                    <a:cubicBezTo>
                      <a:pt x="946" y="1345"/>
                      <a:pt x="915" y="1294"/>
                      <a:pt x="940" y="1092"/>
                    </a:cubicBezTo>
                    <a:cubicBezTo>
                      <a:pt x="946" y="870"/>
                      <a:pt x="959" y="604"/>
                      <a:pt x="813" y="427"/>
                    </a:cubicBezTo>
                    <a:cubicBezTo>
                      <a:pt x="755" y="372"/>
                      <a:pt x="691" y="344"/>
                      <a:pt x="630" y="344"/>
                    </a:cubicBezTo>
                    <a:cubicBezTo>
                      <a:pt x="593" y="344"/>
                      <a:pt x="556" y="355"/>
                      <a:pt x="522" y="377"/>
                    </a:cubicBezTo>
                    <a:cubicBezTo>
                      <a:pt x="516" y="377"/>
                      <a:pt x="503" y="383"/>
                      <a:pt x="497" y="396"/>
                    </a:cubicBezTo>
                    <a:cubicBezTo>
                      <a:pt x="465" y="377"/>
                      <a:pt x="434" y="364"/>
                      <a:pt x="408" y="339"/>
                    </a:cubicBezTo>
                    <a:cubicBezTo>
                      <a:pt x="370" y="313"/>
                      <a:pt x="370" y="313"/>
                      <a:pt x="332" y="263"/>
                    </a:cubicBezTo>
                    <a:cubicBezTo>
                      <a:pt x="263" y="180"/>
                      <a:pt x="244" y="54"/>
                      <a:pt x="149" y="3"/>
                    </a:cubicBezTo>
                    <a:cubicBezTo>
                      <a:pt x="142" y="2"/>
                      <a:pt x="136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" name="Google Shape;278;p40"/>
              <p:cNvSpPr/>
              <p:nvPr/>
            </p:nvSpPr>
            <p:spPr>
              <a:xfrm>
                <a:off x="320843" y="1453209"/>
                <a:ext cx="52282" cy="9464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736" extrusionOk="0">
                    <a:moveTo>
                      <a:pt x="123" y="1"/>
                    </a:moveTo>
                    <a:cubicBezTo>
                      <a:pt x="55" y="1"/>
                      <a:pt x="0" y="85"/>
                      <a:pt x="35" y="149"/>
                    </a:cubicBezTo>
                    <a:cubicBezTo>
                      <a:pt x="130" y="307"/>
                      <a:pt x="231" y="471"/>
                      <a:pt x="389" y="566"/>
                    </a:cubicBezTo>
                    <a:cubicBezTo>
                      <a:pt x="313" y="813"/>
                      <a:pt x="320" y="895"/>
                      <a:pt x="313" y="1161"/>
                    </a:cubicBezTo>
                    <a:cubicBezTo>
                      <a:pt x="320" y="1313"/>
                      <a:pt x="320" y="1471"/>
                      <a:pt x="408" y="1598"/>
                    </a:cubicBezTo>
                    <a:cubicBezTo>
                      <a:pt x="447" y="1674"/>
                      <a:pt x="534" y="1735"/>
                      <a:pt x="628" y="1735"/>
                    </a:cubicBezTo>
                    <a:cubicBezTo>
                      <a:pt x="706" y="1735"/>
                      <a:pt x="788" y="1694"/>
                      <a:pt x="851" y="1585"/>
                    </a:cubicBezTo>
                    <a:cubicBezTo>
                      <a:pt x="953" y="1345"/>
                      <a:pt x="921" y="1294"/>
                      <a:pt x="946" y="1092"/>
                    </a:cubicBezTo>
                    <a:cubicBezTo>
                      <a:pt x="953" y="870"/>
                      <a:pt x="959" y="604"/>
                      <a:pt x="820" y="427"/>
                    </a:cubicBezTo>
                    <a:cubicBezTo>
                      <a:pt x="761" y="373"/>
                      <a:pt x="696" y="347"/>
                      <a:pt x="633" y="347"/>
                    </a:cubicBezTo>
                    <a:cubicBezTo>
                      <a:pt x="594" y="347"/>
                      <a:pt x="556" y="357"/>
                      <a:pt x="522" y="377"/>
                    </a:cubicBezTo>
                    <a:cubicBezTo>
                      <a:pt x="516" y="377"/>
                      <a:pt x="510" y="389"/>
                      <a:pt x="503" y="396"/>
                    </a:cubicBezTo>
                    <a:cubicBezTo>
                      <a:pt x="472" y="377"/>
                      <a:pt x="440" y="364"/>
                      <a:pt x="415" y="339"/>
                    </a:cubicBezTo>
                    <a:cubicBezTo>
                      <a:pt x="377" y="313"/>
                      <a:pt x="377" y="313"/>
                      <a:pt x="326" y="263"/>
                    </a:cubicBezTo>
                    <a:cubicBezTo>
                      <a:pt x="263" y="180"/>
                      <a:pt x="238" y="54"/>
                      <a:pt x="143" y="3"/>
                    </a:cubicBezTo>
                    <a:cubicBezTo>
                      <a:pt x="136" y="2"/>
                      <a:pt x="129" y="1"/>
                      <a:pt x="1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" name="Google Shape;279;p40"/>
              <p:cNvSpPr/>
              <p:nvPr/>
            </p:nvSpPr>
            <p:spPr>
              <a:xfrm>
                <a:off x="179585" y="1579638"/>
                <a:ext cx="382" cy="382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0" y="0"/>
                    </a:moveTo>
                    <a:lnTo>
                      <a:pt x="0" y="6"/>
                    </a:lnTo>
                    <a:cubicBezTo>
                      <a:pt x="6" y="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" name="Google Shape;280;p40"/>
              <p:cNvSpPr/>
              <p:nvPr/>
            </p:nvSpPr>
            <p:spPr>
              <a:xfrm>
                <a:off x="154016" y="1553687"/>
                <a:ext cx="50102" cy="49393"/>
              </a:xfrm>
              <a:custGeom>
                <a:avLst/>
                <a:gdLst/>
                <a:ahLst/>
                <a:cxnLst/>
                <a:rect l="l" t="t" r="r" b="b"/>
                <a:pathLst>
                  <a:path w="919" h="906" extrusionOk="0">
                    <a:moveTo>
                      <a:pt x="533" y="894"/>
                    </a:moveTo>
                    <a:lnTo>
                      <a:pt x="533" y="894"/>
                    </a:lnTo>
                    <a:cubicBezTo>
                      <a:pt x="535" y="896"/>
                      <a:pt x="541" y="900"/>
                      <a:pt x="551" y="900"/>
                    </a:cubicBezTo>
                    <a:cubicBezTo>
                      <a:pt x="545" y="898"/>
                      <a:pt x="539" y="896"/>
                      <a:pt x="533" y="894"/>
                    </a:cubicBezTo>
                    <a:close/>
                    <a:moveTo>
                      <a:pt x="493" y="0"/>
                    </a:moveTo>
                    <a:cubicBezTo>
                      <a:pt x="409" y="0"/>
                      <a:pt x="328" y="20"/>
                      <a:pt x="241" y="84"/>
                    </a:cubicBezTo>
                    <a:cubicBezTo>
                      <a:pt x="1" y="305"/>
                      <a:pt x="64" y="672"/>
                      <a:pt x="349" y="818"/>
                    </a:cubicBezTo>
                    <a:cubicBezTo>
                      <a:pt x="480" y="878"/>
                      <a:pt x="437" y="864"/>
                      <a:pt x="533" y="894"/>
                    </a:cubicBezTo>
                    <a:lnTo>
                      <a:pt x="533" y="894"/>
                    </a:lnTo>
                    <a:cubicBezTo>
                      <a:pt x="533" y="894"/>
                      <a:pt x="532" y="894"/>
                      <a:pt x="532" y="894"/>
                    </a:cubicBezTo>
                    <a:lnTo>
                      <a:pt x="532" y="894"/>
                    </a:lnTo>
                    <a:cubicBezTo>
                      <a:pt x="550" y="898"/>
                      <a:pt x="576" y="905"/>
                      <a:pt x="599" y="905"/>
                    </a:cubicBezTo>
                    <a:cubicBezTo>
                      <a:pt x="610" y="905"/>
                      <a:pt x="619" y="904"/>
                      <a:pt x="627" y="900"/>
                    </a:cubicBezTo>
                    <a:cubicBezTo>
                      <a:pt x="760" y="868"/>
                      <a:pt x="773" y="679"/>
                      <a:pt x="646" y="622"/>
                    </a:cubicBezTo>
                    <a:cubicBezTo>
                      <a:pt x="570" y="565"/>
                      <a:pt x="570" y="590"/>
                      <a:pt x="488" y="495"/>
                    </a:cubicBezTo>
                    <a:cubicBezTo>
                      <a:pt x="474" y="481"/>
                      <a:pt x="471" y="471"/>
                      <a:pt x="470" y="471"/>
                    </a:cubicBezTo>
                    <a:cubicBezTo>
                      <a:pt x="469" y="471"/>
                      <a:pt x="469" y="473"/>
                      <a:pt x="469" y="476"/>
                    </a:cubicBezTo>
                    <a:lnTo>
                      <a:pt x="469" y="463"/>
                    </a:lnTo>
                    <a:cubicBezTo>
                      <a:pt x="469" y="463"/>
                      <a:pt x="469" y="457"/>
                      <a:pt x="463" y="444"/>
                    </a:cubicBezTo>
                    <a:cubicBezTo>
                      <a:pt x="463" y="432"/>
                      <a:pt x="456" y="419"/>
                      <a:pt x="456" y="400"/>
                    </a:cubicBezTo>
                    <a:lnTo>
                      <a:pt x="456" y="337"/>
                    </a:lnTo>
                    <a:cubicBezTo>
                      <a:pt x="456" y="331"/>
                      <a:pt x="456" y="331"/>
                      <a:pt x="463" y="324"/>
                    </a:cubicBezTo>
                    <a:cubicBezTo>
                      <a:pt x="469" y="305"/>
                      <a:pt x="475" y="299"/>
                      <a:pt x="488" y="286"/>
                    </a:cubicBezTo>
                    <a:lnTo>
                      <a:pt x="494" y="274"/>
                    </a:lnTo>
                    <a:cubicBezTo>
                      <a:pt x="494" y="274"/>
                      <a:pt x="501" y="274"/>
                      <a:pt x="501" y="267"/>
                    </a:cubicBezTo>
                    <a:cubicBezTo>
                      <a:pt x="596" y="242"/>
                      <a:pt x="532" y="248"/>
                      <a:pt x="621" y="242"/>
                    </a:cubicBezTo>
                    <a:lnTo>
                      <a:pt x="659" y="242"/>
                    </a:lnTo>
                    <a:cubicBezTo>
                      <a:pt x="698" y="251"/>
                      <a:pt x="740" y="268"/>
                      <a:pt x="781" y="268"/>
                    </a:cubicBezTo>
                    <a:cubicBezTo>
                      <a:pt x="800" y="268"/>
                      <a:pt x="818" y="265"/>
                      <a:pt x="836" y="255"/>
                    </a:cubicBezTo>
                    <a:cubicBezTo>
                      <a:pt x="918" y="204"/>
                      <a:pt x="899" y="71"/>
                      <a:pt x="811" y="46"/>
                    </a:cubicBezTo>
                    <a:cubicBezTo>
                      <a:pt x="694" y="29"/>
                      <a:pt x="592" y="0"/>
                      <a:pt x="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" name="Google Shape;281;p40"/>
              <p:cNvSpPr/>
              <p:nvPr/>
            </p:nvSpPr>
            <p:spPr>
              <a:xfrm>
                <a:off x="276138" y="1607552"/>
                <a:ext cx="436" cy="55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7" y="1"/>
                    </a:moveTo>
                    <a:lnTo>
                      <a:pt x="7" y="1"/>
                    </a:lnTo>
                    <a:cubicBezTo>
                      <a:pt x="1" y="1"/>
                      <a:pt x="1" y="1"/>
                      <a:pt x="7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" name="Google Shape;282;p40"/>
              <p:cNvSpPr/>
              <p:nvPr/>
            </p:nvSpPr>
            <p:spPr>
              <a:xfrm>
                <a:off x="166119" y="1591796"/>
                <a:ext cx="152540" cy="155157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46" extrusionOk="0">
                    <a:moveTo>
                      <a:pt x="2557" y="378"/>
                    </a:moveTo>
                    <a:lnTo>
                      <a:pt x="2557" y="378"/>
                    </a:lnTo>
                    <a:cubicBezTo>
                      <a:pt x="2544" y="568"/>
                      <a:pt x="2481" y="796"/>
                      <a:pt x="2411" y="1030"/>
                    </a:cubicBezTo>
                    <a:lnTo>
                      <a:pt x="2411" y="1043"/>
                    </a:lnTo>
                    <a:cubicBezTo>
                      <a:pt x="2380" y="1026"/>
                      <a:pt x="2345" y="1020"/>
                      <a:pt x="2309" y="1020"/>
                    </a:cubicBezTo>
                    <a:cubicBezTo>
                      <a:pt x="2247" y="1020"/>
                      <a:pt x="2180" y="1037"/>
                      <a:pt x="2120" y="1049"/>
                    </a:cubicBezTo>
                    <a:cubicBezTo>
                      <a:pt x="1823" y="1119"/>
                      <a:pt x="1551" y="1264"/>
                      <a:pt x="1304" y="1441"/>
                    </a:cubicBezTo>
                    <a:cubicBezTo>
                      <a:pt x="1215" y="1517"/>
                      <a:pt x="1127" y="1593"/>
                      <a:pt x="1057" y="1688"/>
                    </a:cubicBezTo>
                    <a:cubicBezTo>
                      <a:pt x="968" y="1410"/>
                      <a:pt x="874" y="1125"/>
                      <a:pt x="779" y="935"/>
                    </a:cubicBezTo>
                    <a:cubicBezTo>
                      <a:pt x="918" y="935"/>
                      <a:pt x="1070" y="922"/>
                      <a:pt x="1215" y="903"/>
                    </a:cubicBezTo>
                    <a:cubicBezTo>
                      <a:pt x="1690" y="859"/>
                      <a:pt x="2164" y="714"/>
                      <a:pt x="2525" y="397"/>
                    </a:cubicBezTo>
                    <a:cubicBezTo>
                      <a:pt x="2531" y="391"/>
                      <a:pt x="2538" y="385"/>
                      <a:pt x="2557" y="378"/>
                    </a:cubicBezTo>
                    <a:close/>
                    <a:moveTo>
                      <a:pt x="2237" y="1282"/>
                    </a:moveTo>
                    <a:cubicBezTo>
                      <a:pt x="2267" y="1282"/>
                      <a:pt x="2291" y="1283"/>
                      <a:pt x="2304" y="1283"/>
                    </a:cubicBezTo>
                    <a:cubicBezTo>
                      <a:pt x="2310" y="1283"/>
                      <a:pt x="2316" y="1283"/>
                      <a:pt x="2329" y="1296"/>
                    </a:cubicBezTo>
                    <a:cubicBezTo>
                      <a:pt x="2171" y="1770"/>
                      <a:pt x="1899" y="2295"/>
                      <a:pt x="1728" y="2454"/>
                    </a:cubicBezTo>
                    <a:cubicBezTo>
                      <a:pt x="1646" y="2511"/>
                      <a:pt x="1690" y="2511"/>
                      <a:pt x="1576" y="2536"/>
                    </a:cubicBezTo>
                    <a:cubicBezTo>
                      <a:pt x="1392" y="2492"/>
                      <a:pt x="1190" y="2175"/>
                      <a:pt x="1146" y="1998"/>
                    </a:cubicBezTo>
                    <a:lnTo>
                      <a:pt x="1127" y="1928"/>
                    </a:lnTo>
                    <a:cubicBezTo>
                      <a:pt x="1323" y="1587"/>
                      <a:pt x="1797" y="1340"/>
                      <a:pt x="2076" y="1296"/>
                    </a:cubicBezTo>
                    <a:cubicBezTo>
                      <a:pt x="2133" y="1284"/>
                      <a:pt x="2192" y="1282"/>
                      <a:pt x="2237" y="1282"/>
                    </a:cubicBezTo>
                    <a:close/>
                    <a:moveTo>
                      <a:pt x="2648" y="0"/>
                    </a:moveTo>
                    <a:cubicBezTo>
                      <a:pt x="2625" y="0"/>
                      <a:pt x="2602" y="6"/>
                      <a:pt x="2582" y="18"/>
                    </a:cubicBezTo>
                    <a:cubicBezTo>
                      <a:pt x="2506" y="74"/>
                      <a:pt x="2487" y="93"/>
                      <a:pt x="2361" y="157"/>
                    </a:cubicBezTo>
                    <a:cubicBezTo>
                      <a:pt x="2348" y="157"/>
                      <a:pt x="2342" y="163"/>
                      <a:pt x="2335" y="163"/>
                    </a:cubicBezTo>
                    <a:cubicBezTo>
                      <a:pt x="2284" y="183"/>
                      <a:pt x="2234" y="200"/>
                      <a:pt x="2183" y="222"/>
                    </a:cubicBezTo>
                    <a:lnTo>
                      <a:pt x="2183" y="222"/>
                    </a:lnTo>
                    <a:cubicBezTo>
                      <a:pt x="2181" y="222"/>
                      <a:pt x="2174" y="225"/>
                      <a:pt x="2158" y="233"/>
                    </a:cubicBezTo>
                    <a:cubicBezTo>
                      <a:pt x="2139" y="239"/>
                      <a:pt x="2082" y="264"/>
                      <a:pt x="2057" y="271"/>
                    </a:cubicBezTo>
                    <a:cubicBezTo>
                      <a:pt x="2050" y="271"/>
                      <a:pt x="2044" y="283"/>
                      <a:pt x="2032" y="283"/>
                    </a:cubicBezTo>
                    <a:cubicBezTo>
                      <a:pt x="2044" y="283"/>
                      <a:pt x="2050" y="271"/>
                      <a:pt x="2050" y="271"/>
                    </a:cubicBezTo>
                    <a:lnTo>
                      <a:pt x="2050" y="271"/>
                    </a:lnTo>
                    <a:cubicBezTo>
                      <a:pt x="2044" y="271"/>
                      <a:pt x="2032" y="283"/>
                      <a:pt x="2019" y="283"/>
                    </a:cubicBezTo>
                    <a:lnTo>
                      <a:pt x="2013" y="283"/>
                    </a:lnTo>
                    <a:cubicBezTo>
                      <a:pt x="1671" y="441"/>
                      <a:pt x="943" y="644"/>
                      <a:pt x="564" y="682"/>
                    </a:cubicBezTo>
                    <a:cubicBezTo>
                      <a:pt x="502" y="696"/>
                      <a:pt x="450" y="701"/>
                      <a:pt x="403" y="701"/>
                    </a:cubicBezTo>
                    <a:cubicBezTo>
                      <a:pt x="306" y="701"/>
                      <a:pt x="229" y="680"/>
                      <a:pt x="127" y="676"/>
                    </a:cubicBezTo>
                    <a:cubicBezTo>
                      <a:pt x="19" y="682"/>
                      <a:pt x="0" y="865"/>
                      <a:pt x="114" y="891"/>
                    </a:cubicBezTo>
                    <a:cubicBezTo>
                      <a:pt x="203" y="903"/>
                      <a:pt x="285" y="922"/>
                      <a:pt x="367" y="929"/>
                    </a:cubicBezTo>
                    <a:cubicBezTo>
                      <a:pt x="367" y="948"/>
                      <a:pt x="374" y="954"/>
                      <a:pt x="374" y="960"/>
                    </a:cubicBezTo>
                    <a:cubicBezTo>
                      <a:pt x="374" y="979"/>
                      <a:pt x="380" y="992"/>
                      <a:pt x="386" y="1011"/>
                    </a:cubicBezTo>
                    <a:lnTo>
                      <a:pt x="386" y="1024"/>
                    </a:lnTo>
                    <a:cubicBezTo>
                      <a:pt x="431" y="1157"/>
                      <a:pt x="526" y="1372"/>
                      <a:pt x="595" y="1549"/>
                    </a:cubicBezTo>
                    <a:cubicBezTo>
                      <a:pt x="696" y="1777"/>
                      <a:pt x="975" y="2606"/>
                      <a:pt x="1519" y="2821"/>
                    </a:cubicBezTo>
                    <a:cubicBezTo>
                      <a:pt x="1574" y="2838"/>
                      <a:pt x="1627" y="2846"/>
                      <a:pt x="1677" y="2846"/>
                    </a:cubicBezTo>
                    <a:cubicBezTo>
                      <a:pt x="2223" y="2846"/>
                      <a:pt x="2501" y="1894"/>
                      <a:pt x="2652" y="1106"/>
                    </a:cubicBezTo>
                    <a:cubicBezTo>
                      <a:pt x="2709" y="745"/>
                      <a:pt x="2797" y="517"/>
                      <a:pt x="2759" y="195"/>
                    </a:cubicBezTo>
                    <a:cubicBezTo>
                      <a:pt x="2772" y="169"/>
                      <a:pt x="2778" y="144"/>
                      <a:pt x="2778" y="112"/>
                    </a:cubicBezTo>
                    <a:cubicBezTo>
                      <a:pt x="2774" y="43"/>
                      <a:pt x="2711" y="0"/>
                      <a:pt x="2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" name="Google Shape;283;p40"/>
              <p:cNvSpPr/>
              <p:nvPr/>
            </p:nvSpPr>
            <p:spPr>
              <a:xfrm>
                <a:off x="277719" y="1606189"/>
                <a:ext cx="1963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1" extrusionOk="0">
                    <a:moveTo>
                      <a:pt x="35" y="0"/>
                    </a:moveTo>
                    <a:lnTo>
                      <a:pt x="35" y="0"/>
                    </a:lnTo>
                    <a:cubicBezTo>
                      <a:pt x="33" y="0"/>
                      <a:pt x="32" y="1"/>
                      <a:pt x="31" y="1"/>
                    </a:cubicBezTo>
                    <a:lnTo>
                      <a:pt x="31" y="1"/>
                    </a:lnTo>
                    <a:cubicBezTo>
                      <a:pt x="32" y="1"/>
                      <a:pt x="34" y="1"/>
                      <a:pt x="35" y="0"/>
                    </a:cubicBezTo>
                    <a:close/>
                    <a:moveTo>
                      <a:pt x="31" y="1"/>
                    </a:moveTo>
                    <a:cubicBezTo>
                      <a:pt x="8" y="8"/>
                      <a:pt x="1" y="11"/>
                      <a:pt x="3" y="11"/>
                    </a:cubicBezTo>
                    <a:cubicBezTo>
                      <a:pt x="5" y="11"/>
                      <a:pt x="12" y="9"/>
                      <a:pt x="22" y="7"/>
                    </a:cubicBezTo>
                    <a:cubicBezTo>
                      <a:pt x="27" y="7"/>
                      <a:pt x="28" y="3"/>
                      <a:pt x="31" y="1"/>
                    </a:cubicBez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" name="Google Shape;284;p40"/>
              <p:cNvSpPr/>
              <p:nvPr/>
            </p:nvSpPr>
            <p:spPr>
              <a:xfrm>
                <a:off x="278918" y="1606516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51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" name="Google Shape;285;p40"/>
              <p:cNvSpPr/>
              <p:nvPr/>
            </p:nvSpPr>
            <p:spPr>
              <a:xfrm>
                <a:off x="367565" y="2175745"/>
                <a:ext cx="25950" cy="76979"/>
              </a:xfrm>
              <a:custGeom>
                <a:avLst/>
                <a:gdLst/>
                <a:ahLst/>
                <a:cxnLst/>
                <a:rect l="l" t="t" r="r" b="b"/>
                <a:pathLst>
                  <a:path w="476" h="1412" extrusionOk="0">
                    <a:moveTo>
                      <a:pt x="1" y="0"/>
                    </a:moveTo>
                    <a:cubicBezTo>
                      <a:pt x="13" y="456"/>
                      <a:pt x="39" y="892"/>
                      <a:pt x="70" y="1348"/>
                    </a:cubicBezTo>
                    <a:cubicBezTo>
                      <a:pt x="96" y="1348"/>
                      <a:pt x="108" y="1354"/>
                      <a:pt x="134" y="1354"/>
                    </a:cubicBezTo>
                    <a:lnTo>
                      <a:pt x="134" y="1361"/>
                    </a:lnTo>
                    <a:cubicBezTo>
                      <a:pt x="247" y="1380"/>
                      <a:pt x="355" y="1392"/>
                      <a:pt x="475" y="1411"/>
                    </a:cubicBezTo>
                    <a:cubicBezTo>
                      <a:pt x="418" y="1285"/>
                      <a:pt x="368" y="1139"/>
                      <a:pt x="298" y="981"/>
                    </a:cubicBezTo>
                    <a:cubicBezTo>
                      <a:pt x="184" y="658"/>
                      <a:pt x="89" y="335"/>
                      <a:pt x="1" y="0"/>
                    </a:cubicBezTo>
                    <a:close/>
                  </a:path>
                </a:pathLst>
              </a:custGeom>
              <a:solidFill>
                <a:srgbClr val="373935">
                  <a:alpha val="32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" name="Google Shape;286;p40"/>
              <p:cNvSpPr/>
              <p:nvPr/>
            </p:nvSpPr>
            <p:spPr>
              <a:xfrm>
                <a:off x="412053" y="3023673"/>
                <a:ext cx="95297" cy="22461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412" extrusionOk="0">
                    <a:moveTo>
                      <a:pt x="1747" y="0"/>
                    </a:moveTo>
                    <a:cubicBezTo>
                      <a:pt x="1735" y="0"/>
                      <a:pt x="1716" y="7"/>
                      <a:pt x="1703" y="7"/>
                    </a:cubicBezTo>
                    <a:lnTo>
                      <a:pt x="1671" y="7"/>
                    </a:lnTo>
                    <a:cubicBezTo>
                      <a:pt x="1165" y="89"/>
                      <a:pt x="646" y="102"/>
                      <a:pt x="134" y="108"/>
                    </a:cubicBezTo>
                    <a:cubicBezTo>
                      <a:pt x="96" y="215"/>
                      <a:pt x="45" y="317"/>
                      <a:pt x="1" y="412"/>
                    </a:cubicBezTo>
                    <a:cubicBezTo>
                      <a:pt x="634" y="386"/>
                      <a:pt x="1292" y="348"/>
                      <a:pt x="1545" y="323"/>
                    </a:cubicBezTo>
                    <a:lnTo>
                      <a:pt x="1545" y="323"/>
                    </a:lnTo>
                    <a:cubicBezTo>
                      <a:pt x="1516" y="324"/>
                      <a:pt x="1498" y="325"/>
                      <a:pt x="1488" y="325"/>
                    </a:cubicBezTo>
                    <a:cubicBezTo>
                      <a:pt x="1455" y="325"/>
                      <a:pt x="1506" y="317"/>
                      <a:pt x="1564" y="298"/>
                    </a:cubicBezTo>
                    <a:cubicBezTo>
                      <a:pt x="1583" y="291"/>
                      <a:pt x="1589" y="285"/>
                      <a:pt x="1608" y="279"/>
                    </a:cubicBezTo>
                    <a:cubicBezTo>
                      <a:pt x="1608" y="279"/>
                      <a:pt x="1608" y="266"/>
                      <a:pt x="1614" y="266"/>
                    </a:cubicBezTo>
                    <a:lnTo>
                      <a:pt x="1621" y="260"/>
                    </a:lnTo>
                    <a:lnTo>
                      <a:pt x="1678" y="203"/>
                    </a:lnTo>
                    <a:cubicBezTo>
                      <a:pt x="1690" y="190"/>
                      <a:pt x="1703" y="165"/>
                      <a:pt x="1709" y="152"/>
                    </a:cubicBezTo>
                    <a:cubicBezTo>
                      <a:pt x="1709" y="140"/>
                      <a:pt x="1716" y="133"/>
                      <a:pt x="1716" y="127"/>
                    </a:cubicBezTo>
                    <a:cubicBezTo>
                      <a:pt x="1735" y="89"/>
                      <a:pt x="1741" y="45"/>
                      <a:pt x="1747" y="0"/>
                    </a:cubicBezTo>
                    <a:close/>
                  </a:path>
                </a:pathLst>
              </a:custGeom>
              <a:solidFill>
                <a:srgbClr val="CBE2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287;p40"/>
              <p:cNvSpPr/>
              <p:nvPr/>
            </p:nvSpPr>
            <p:spPr>
              <a:xfrm>
                <a:off x="86413" y="3004319"/>
                <a:ext cx="96660" cy="1586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291" extrusionOk="0">
                    <a:moveTo>
                      <a:pt x="292" y="1"/>
                    </a:moveTo>
                    <a:cubicBezTo>
                      <a:pt x="203" y="83"/>
                      <a:pt x="102" y="178"/>
                      <a:pt x="1" y="260"/>
                    </a:cubicBezTo>
                    <a:cubicBezTo>
                      <a:pt x="159" y="260"/>
                      <a:pt x="342" y="267"/>
                      <a:pt x="513" y="286"/>
                    </a:cubicBezTo>
                    <a:cubicBezTo>
                      <a:pt x="615" y="289"/>
                      <a:pt x="741" y="291"/>
                      <a:pt x="872" y="291"/>
                    </a:cubicBezTo>
                    <a:cubicBezTo>
                      <a:pt x="1230" y="291"/>
                      <a:pt x="1624" y="279"/>
                      <a:pt x="1652" y="260"/>
                    </a:cubicBezTo>
                    <a:cubicBezTo>
                      <a:pt x="1703" y="241"/>
                      <a:pt x="1741" y="203"/>
                      <a:pt x="1772" y="140"/>
                    </a:cubicBezTo>
                    <a:lnTo>
                      <a:pt x="1772" y="140"/>
                    </a:lnTo>
                    <a:cubicBezTo>
                      <a:pt x="1625" y="164"/>
                      <a:pt x="1490" y="174"/>
                      <a:pt x="1364" y="174"/>
                    </a:cubicBezTo>
                    <a:cubicBezTo>
                      <a:pt x="991" y="174"/>
                      <a:pt x="684" y="86"/>
                      <a:pt x="292" y="1"/>
                    </a:cubicBezTo>
                    <a:close/>
                  </a:path>
                </a:pathLst>
              </a:custGeom>
              <a:solidFill>
                <a:srgbClr val="CBE2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88" name="Google Shape;288;p40"/>
            <p:cNvSpPr/>
            <p:nvPr/>
          </p:nvSpPr>
          <p:spPr>
            <a:xfrm>
              <a:off x="1682946" y="1285873"/>
              <a:ext cx="571" cy="7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1" y="0"/>
                  </a:moveTo>
                  <a:cubicBezTo>
                    <a:pt x="7" y="0"/>
                    <a:pt x="7" y="0"/>
                    <a:pt x="1" y="0"/>
                  </a:cubicBezTo>
                  <a:cubicBezTo>
                    <a:pt x="7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810139" y="877888"/>
              <a:ext cx="999" cy="713"/>
            </a:xfrm>
            <a:custGeom>
              <a:avLst/>
              <a:gdLst/>
              <a:ahLst/>
              <a:cxnLst/>
              <a:rect l="l" t="t" r="r" b="b"/>
              <a:pathLst>
                <a:path w="14" h="10" extrusionOk="0">
                  <a:moveTo>
                    <a:pt x="0" y="0"/>
                  </a:moveTo>
                  <a:cubicBezTo>
                    <a:pt x="7" y="7"/>
                    <a:pt x="12" y="10"/>
                    <a:pt x="12" y="10"/>
                  </a:cubicBezTo>
                  <a:cubicBezTo>
                    <a:pt x="13" y="10"/>
                    <a:pt x="10" y="7"/>
                    <a:pt x="0" y="0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901721" y="1148214"/>
              <a:ext cx="499" cy="785"/>
            </a:xfrm>
            <a:custGeom>
              <a:avLst/>
              <a:gdLst/>
              <a:ahLst/>
              <a:cxnLst/>
              <a:rect l="l" t="t" r="r" b="b"/>
              <a:pathLst>
                <a:path w="7" h="11" extrusionOk="0">
                  <a:moveTo>
                    <a:pt x="1" y="0"/>
                  </a:moveTo>
                  <a:lnTo>
                    <a:pt x="1" y="7"/>
                  </a:lnTo>
                  <a:cubicBezTo>
                    <a:pt x="4" y="9"/>
                    <a:pt x="5" y="11"/>
                    <a:pt x="6" y="11"/>
                  </a:cubicBezTo>
                  <a:cubicBezTo>
                    <a:pt x="6" y="11"/>
                    <a:pt x="5" y="8"/>
                    <a:pt x="1" y="0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877399" y="1498425"/>
              <a:ext cx="499" cy="49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" y="1"/>
                    <a:pt x="0" y="1"/>
                  </a:cubicBezTo>
                  <a:cubicBezTo>
                    <a:pt x="7" y="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1624317" y="2980582"/>
              <a:ext cx="71" cy="999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1624959" y="3127229"/>
              <a:ext cx="1712" cy="428"/>
            </a:xfrm>
            <a:custGeom>
              <a:avLst/>
              <a:gdLst/>
              <a:ahLst/>
              <a:cxnLst/>
              <a:rect l="l" t="t" r="r" b="b"/>
              <a:pathLst>
                <a:path w="24" h="6" extrusionOk="0">
                  <a:moveTo>
                    <a:pt x="23" y="1"/>
                  </a:moveTo>
                  <a:lnTo>
                    <a:pt x="23" y="1"/>
                  </a:lnTo>
                  <a:cubicBezTo>
                    <a:pt x="7" y="4"/>
                    <a:pt x="1" y="6"/>
                    <a:pt x="2" y="6"/>
                  </a:cubicBezTo>
                  <a:cubicBezTo>
                    <a:pt x="2" y="6"/>
                    <a:pt x="10" y="4"/>
                    <a:pt x="23" y="1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1627027" y="3127229"/>
              <a:ext cx="927" cy="71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877827" y="1498853"/>
              <a:ext cx="1854" cy="571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1" y="1"/>
                  </a:moveTo>
                  <a:cubicBezTo>
                    <a:pt x="26" y="7"/>
                    <a:pt x="26" y="7"/>
                    <a:pt x="1" y="1"/>
                  </a:cubicBezTo>
                  <a:close/>
                </a:path>
              </a:pathLst>
            </a:custGeom>
            <a:solidFill>
              <a:srgbClr val="919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7" name="Google Shape;297;p40"/>
          <p:cNvSpPr/>
          <p:nvPr/>
        </p:nvSpPr>
        <p:spPr>
          <a:xfrm rot="20822281">
            <a:off x="7617714" y="3113922"/>
            <a:ext cx="1290275" cy="1227276"/>
          </a:xfrm>
          <a:prstGeom prst="roundRect">
            <a:avLst>
              <a:gd name="adj" fmla="val 5316"/>
            </a:avLst>
          </a:prstGeom>
          <a:solidFill>
            <a:schemeClr val="lt1"/>
          </a:solidFill>
          <a:ln>
            <a:noFill/>
          </a:ln>
          <a:effectLst>
            <a:outerShdw dist="5715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8" name="Google Shape;298;p40"/>
          <p:cNvSpPr/>
          <p:nvPr/>
        </p:nvSpPr>
        <p:spPr>
          <a:xfrm rot="20822281">
            <a:off x="7755426" y="3190165"/>
            <a:ext cx="1156478" cy="1087779"/>
          </a:xfrm>
          <a:prstGeom prst="rect">
            <a:avLst/>
          </a:prstGeom>
          <a:solidFill>
            <a:srgbClr val="71BBDF">
              <a:alpha val="59069"/>
            </a:srgbClr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8" name="Google Shape;308;p40"/>
          <p:cNvSpPr/>
          <p:nvPr/>
        </p:nvSpPr>
        <p:spPr>
          <a:xfrm>
            <a:off x="7752502" y="1965475"/>
            <a:ext cx="1290300" cy="1227300"/>
          </a:xfrm>
          <a:prstGeom prst="roundRect">
            <a:avLst>
              <a:gd name="adj" fmla="val 5316"/>
            </a:avLst>
          </a:prstGeom>
          <a:solidFill>
            <a:schemeClr val="lt1"/>
          </a:solidFill>
          <a:ln>
            <a:noFill/>
          </a:ln>
          <a:effectLst>
            <a:outerShdw dist="57150" algn="bl" rotWithShape="0">
              <a:schemeClr val="dk1">
                <a:alpha val="3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n w="28575">
                <a:solidFill>
                  <a:schemeClr val="tx1"/>
                </a:solidFill>
              </a:ln>
              <a:latin typeface="SVN-Poky's" panose="020B0606040200020203" pitchFamily="34" charset="0"/>
            </a:endParaRPr>
          </a:p>
        </p:txBody>
      </p:sp>
      <p:sp>
        <p:nvSpPr>
          <p:cNvPr id="309" name="Google Shape;309;p40"/>
          <p:cNvSpPr/>
          <p:nvPr/>
        </p:nvSpPr>
        <p:spPr>
          <a:xfrm>
            <a:off x="7904502" y="2044481"/>
            <a:ext cx="1156500" cy="1087800"/>
          </a:xfrm>
          <a:prstGeom prst="rect">
            <a:avLst/>
          </a:prstGeom>
          <a:solidFill>
            <a:srgbClr val="E9DE72">
              <a:alpha val="50700"/>
            </a:srgbClr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n w="28575">
                <a:solidFill>
                  <a:schemeClr val="tx1"/>
                </a:solidFill>
              </a:ln>
              <a:latin typeface="SVN-Poky's" panose="020B0606040200020203" pitchFamily="34" charset="0"/>
            </a:endParaRPr>
          </a:p>
        </p:txBody>
      </p:sp>
      <p:sp>
        <p:nvSpPr>
          <p:cNvPr id="320" name="Google Shape;320;p40"/>
          <p:cNvSpPr/>
          <p:nvPr/>
        </p:nvSpPr>
        <p:spPr>
          <a:xfrm rot="515569">
            <a:off x="7622710" y="795588"/>
            <a:ext cx="1290202" cy="1227207"/>
          </a:xfrm>
          <a:prstGeom prst="roundRect">
            <a:avLst>
              <a:gd name="adj" fmla="val 5316"/>
            </a:avLst>
          </a:prstGeom>
          <a:solidFill>
            <a:schemeClr val="lt1"/>
          </a:solidFill>
          <a:ln>
            <a:noFill/>
          </a:ln>
          <a:effectLst>
            <a:outerShdw dist="5715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n w="28575">
                <a:solidFill>
                  <a:schemeClr val="tx1"/>
                </a:solidFill>
              </a:ln>
              <a:latin typeface="SVN-Poky's" panose="020B0606040200020203" pitchFamily="34" charset="0"/>
            </a:endParaRPr>
          </a:p>
        </p:txBody>
      </p:sp>
      <p:sp>
        <p:nvSpPr>
          <p:cNvPr id="321" name="Google Shape;321;p40"/>
          <p:cNvSpPr/>
          <p:nvPr/>
        </p:nvSpPr>
        <p:spPr>
          <a:xfrm rot="515569">
            <a:off x="7722933" y="843216"/>
            <a:ext cx="1156412" cy="1087718"/>
          </a:xfrm>
          <a:prstGeom prst="rect">
            <a:avLst/>
          </a:prstGeom>
          <a:solidFill>
            <a:srgbClr val="D56942">
              <a:alpha val="63720"/>
            </a:srgbClr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n w="28575">
                <a:solidFill>
                  <a:schemeClr val="tx1"/>
                </a:solidFill>
              </a:ln>
              <a:latin typeface="SVN-Poky's" panose="020B0606040200020203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44948" y="3811989"/>
            <a:ext cx="2196695" cy="488137"/>
            <a:chOff x="4891275" y="3107313"/>
            <a:chExt cx="2196695" cy="488137"/>
          </a:xfrm>
        </p:grpSpPr>
        <p:sp>
          <p:nvSpPr>
            <p:cNvPr id="331" name="Google Shape;331;p40"/>
            <p:cNvSpPr/>
            <p:nvPr/>
          </p:nvSpPr>
          <p:spPr>
            <a:xfrm>
              <a:off x="4891275" y="3269175"/>
              <a:ext cx="1842675" cy="326275"/>
            </a:xfrm>
            <a:custGeom>
              <a:avLst/>
              <a:gdLst/>
              <a:ahLst/>
              <a:cxnLst/>
              <a:rect l="l" t="t" r="r" b="b"/>
              <a:pathLst>
                <a:path w="73707" h="13051" extrusionOk="0">
                  <a:moveTo>
                    <a:pt x="0" y="7105"/>
                  </a:moveTo>
                  <a:cubicBezTo>
                    <a:pt x="4057" y="5922"/>
                    <a:pt x="18314" y="174"/>
                    <a:pt x="24343" y="5"/>
                  </a:cubicBezTo>
                  <a:cubicBezTo>
                    <a:pt x="30373" y="-164"/>
                    <a:pt x="32345" y="4006"/>
                    <a:pt x="36177" y="6091"/>
                  </a:cubicBezTo>
                  <a:cubicBezTo>
                    <a:pt x="40009" y="8176"/>
                    <a:pt x="42826" y="11614"/>
                    <a:pt x="47334" y="12515"/>
                  </a:cubicBezTo>
                  <a:cubicBezTo>
                    <a:pt x="51842" y="13417"/>
                    <a:pt x="58830" y="13247"/>
                    <a:pt x="63225" y="11500"/>
                  </a:cubicBezTo>
                  <a:cubicBezTo>
                    <a:pt x="67621" y="9753"/>
                    <a:pt x="71960" y="3612"/>
                    <a:pt x="73707" y="203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2" name="Google Shape;332;p40"/>
            <p:cNvGrpSpPr/>
            <p:nvPr/>
          </p:nvGrpSpPr>
          <p:grpSpPr>
            <a:xfrm rot="-7617900" flipH="1">
              <a:off x="6546250" y="2871125"/>
              <a:ext cx="305531" cy="777908"/>
              <a:chOff x="5488695" y="2974095"/>
              <a:chExt cx="305494" cy="777813"/>
            </a:xfrm>
          </p:grpSpPr>
          <p:sp>
            <p:nvSpPr>
              <p:cNvPr id="333" name="Google Shape;333;p40"/>
              <p:cNvSpPr/>
              <p:nvPr/>
            </p:nvSpPr>
            <p:spPr>
              <a:xfrm>
                <a:off x="5488700" y="2974095"/>
                <a:ext cx="305490" cy="777813"/>
              </a:xfrm>
              <a:custGeom>
                <a:avLst/>
                <a:gdLst/>
                <a:ahLst/>
                <a:cxnLst/>
                <a:rect l="l" t="t" r="r" b="b"/>
                <a:pathLst>
                  <a:path w="4443" h="11312" extrusionOk="0">
                    <a:moveTo>
                      <a:pt x="3569" y="0"/>
                    </a:moveTo>
                    <a:cubicBezTo>
                      <a:pt x="3345" y="0"/>
                      <a:pt x="3120" y="272"/>
                      <a:pt x="2981" y="448"/>
                    </a:cubicBezTo>
                    <a:cubicBezTo>
                      <a:pt x="2816" y="645"/>
                      <a:pt x="2393" y="1125"/>
                      <a:pt x="2361" y="1201"/>
                    </a:cubicBezTo>
                    <a:cubicBezTo>
                      <a:pt x="2342" y="1233"/>
                      <a:pt x="2253" y="1347"/>
                      <a:pt x="2234" y="1372"/>
                    </a:cubicBezTo>
                    <a:cubicBezTo>
                      <a:pt x="2222" y="1391"/>
                      <a:pt x="2215" y="1410"/>
                      <a:pt x="2203" y="1429"/>
                    </a:cubicBezTo>
                    <a:cubicBezTo>
                      <a:pt x="2202" y="1429"/>
                      <a:pt x="2202" y="1429"/>
                      <a:pt x="2201" y="1429"/>
                    </a:cubicBezTo>
                    <a:cubicBezTo>
                      <a:pt x="2161" y="1429"/>
                      <a:pt x="2012" y="1683"/>
                      <a:pt x="1962" y="1746"/>
                    </a:cubicBezTo>
                    <a:cubicBezTo>
                      <a:pt x="1880" y="1897"/>
                      <a:pt x="1722" y="2068"/>
                      <a:pt x="1665" y="2201"/>
                    </a:cubicBezTo>
                    <a:cubicBezTo>
                      <a:pt x="1659" y="2226"/>
                      <a:pt x="1665" y="2252"/>
                      <a:pt x="1678" y="2264"/>
                    </a:cubicBezTo>
                    <a:cubicBezTo>
                      <a:pt x="1336" y="3783"/>
                      <a:pt x="994" y="5302"/>
                      <a:pt x="716" y="6839"/>
                    </a:cubicBezTo>
                    <a:cubicBezTo>
                      <a:pt x="488" y="7902"/>
                      <a:pt x="222" y="8965"/>
                      <a:pt x="39" y="10041"/>
                    </a:cubicBezTo>
                    <a:cubicBezTo>
                      <a:pt x="20" y="10117"/>
                      <a:pt x="1" y="10205"/>
                      <a:pt x="45" y="10275"/>
                    </a:cubicBezTo>
                    <a:cubicBezTo>
                      <a:pt x="64" y="10300"/>
                      <a:pt x="77" y="10319"/>
                      <a:pt x="102" y="10332"/>
                    </a:cubicBezTo>
                    <a:cubicBezTo>
                      <a:pt x="102" y="10389"/>
                      <a:pt x="108" y="10433"/>
                      <a:pt x="127" y="10490"/>
                    </a:cubicBezTo>
                    <a:cubicBezTo>
                      <a:pt x="254" y="10826"/>
                      <a:pt x="583" y="11015"/>
                      <a:pt x="899" y="11148"/>
                    </a:cubicBezTo>
                    <a:cubicBezTo>
                      <a:pt x="1163" y="11248"/>
                      <a:pt x="1442" y="11312"/>
                      <a:pt x="1713" y="11312"/>
                    </a:cubicBezTo>
                    <a:cubicBezTo>
                      <a:pt x="2079" y="11312"/>
                      <a:pt x="2430" y="11195"/>
                      <a:pt x="2703" y="10889"/>
                    </a:cubicBezTo>
                    <a:cubicBezTo>
                      <a:pt x="2753" y="10851"/>
                      <a:pt x="2772" y="10800"/>
                      <a:pt x="2791" y="10750"/>
                    </a:cubicBezTo>
                    <a:cubicBezTo>
                      <a:pt x="2848" y="10737"/>
                      <a:pt x="2892" y="10693"/>
                      <a:pt x="2911" y="10629"/>
                    </a:cubicBezTo>
                    <a:cubicBezTo>
                      <a:pt x="3354" y="8333"/>
                      <a:pt x="3930" y="5795"/>
                      <a:pt x="4190" y="3783"/>
                    </a:cubicBezTo>
                    <a:cubicBezTo>
                      <a:pt x="4221" y="3473"/>
                      <a:pt x="4348" y="2834"/>
                      <a:pt x="4411" y="2385"/>
                    </a:cubicBezTo>
                    <a:cubicBezTo>
                      <a:pt x="4411" y="2378"/>
                      <a:pt x="4405" y="2366"/>
                      <a:pt x="4405" y="2359"/>
                    </a:cubicBezTo>
                    <a:cubicBezTo>
                      <a:pt x="4443" y="2214"/>
                      <a:pt x="4373" y="2087"/>
                      <a:pt x="4348" y="1840"/>
                    </a:cubicBezTo>
                    <a:cubicBezTo>
                      <a:pt x="4240" y="1081"/>
                      <a:pt x="4063" y="423"/>
                      <a:pt x="3810" y="126"/>
                    </a:cubicBezTo>
                    <a:cubicBezTo>
                      <a:pt x="3732" y="36"/>
                      <a:pt x="3651" y="0"/>
                      <a:pt x="3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algn="bl" rotWithShape="0">
                  <a:schemeClr val="dk1">
                    <a:alpha val="3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4" name="Google Shape;334;p40"/>
              <p:cNvSpPr/>
              <p:nvPr/>
            </p:nvSpPr>
            <p:spPr>
              <a:xfrm>
                <a:off x="5515718" y="3141943"/>
                <a:ext cx="249796" cy="583154"/>
              </a:xfrm>
              <a:custGeom>
                <a:avLst/>
                <a:gdLst/>
                <a:ahLst/>
                <a:cxnLst/>
                <a:rect l="l" t="t" r="r" b="b"/>
                <a:pathLst>
                  <a:path w="3633" h="8481" extrusionOk="0">
                    <a:moveTo>
                      <a:pt x="1506" y="1"/>
                    </a:moveTo>
                    <a:cubicBezTo>
                      <a:pt x="1411" y="488"/>
                      <a:pt x="1335" y="981"/>
                      <a:pt x="1240" y="1469"/>
                    </a:cubicBezTo>
                    <a:cubicBezTo>
                      <a:pt x="1000" y="2734"/>
                      <a:pt x="829" y="4025"/>
                      <a:pt x="525" y="5284"/>
                    </a:cubicBezTo>
                    <a:cubicBezTo>
                      <a:pt x="323" y="6113"/>
                      <a:pt x="158" y="6942"/>
                      <a:pt x="0" y="7783"/>
                    </a:cubicBezTo>
                    <a:lnTo>
                      <a:pt x="0" y="7790"/>
                    </a:lnTo>
                    <a:lnTo>
                      <a:pt x="0" y="7809"/>
                    </a:lnTo>
                    <a:cubicBezTo>
                      <a:pt x="32" y="7910"/>
                      <a:pt x="25" y="7872"/>
                      <a:pt x="70" y="7948"/>
                    </a:cubicBezTo>
                    <a:cubicBezTo>
                      <a:pt x="310" y="8239"/>
                      <a:pt x="671" y="8385"/>
                      <a:pt x="1038" y="8448"/>
                    </a:cubicBezTo>
                    <a:cubicBezTo>
                      <a:pt x="1126" y="8461"/>
                      <a:pt x="1221" y="8473"/>
                      <a:pt x="1304" y="8479"/>
                    </a:cubicBezTo>
                    <a:cubicBezTo>
                      <a:pt x="1314" y="8480"/>
                      <a:pt x="1324" y="8480"/>
                      <a:pt x="1334" y="8480"/>
                    </a:cubicBezTo>
                    <a:cubicBezTo>
                      <a:pt x="1549" y="8480"/>
                      <a:pt x="1795" y="8356"/>
                      <a:pt x="1886" y="8283"/>
                    </a:cubicBezTo>
                    <a:cubicBezTo>
                      <a:pt x="2031" y="8176"/>
                      <a:pt x="1981" y="8138"/>
                      <a:pt x="2120" y="8068"/>
                    </a:cubicBezTo>
                    <a:cubicBezTo>
                      <a:pt x="2373" y="6607"/>
                      <a:pt x="2708" y="5151"/>
                      <a:pt x="2999" y="3683"/>
                    </a:cubicBezTo>
                    <a:cubicBezTo>
                      <a:pt x="3183" y="2589"/>
                      <a:pt x="3392" y="1494"/>
                      <a:pt x="3632" y="406"/>
                    </a:cubicBezTo>
                    <a:lnTo>
                      <a:pt x="3632" y="406"/>
                    </a:lnTo>
                    <a:cubicBezTo>
                      <a:pt x="3487" y="535"/>
                      <a:pt x="3331" y="597"/>
                      <a:pt x="3183" y="597"/>
                    </a:cubicBezTo>
                    <a:cubicBezTo>
                      <a:pt x="3099" y="597"/>
                      <a:pt x="3018" y="577"/>
                      <a:pt x="2942" y="538"/>
                    </a:cubicBezTo>
                    <a:cubicBezTo>
                      <a:pt x="2886" y="507"/>
                      <a:pt x="2835" y="475"/>
                      <a:pt x="2784" y="425"/>
                    </a:cubicBezTo>
                    <a:cubicBezTo>
                      <a:pt x="2708" y="374"/>
                      <a:pt x="2658" y="298"/>
                      <a:pt x="2620" y="235"/>
                    </a:cubicBezTo>
                    <a:cubicBezTo>
                      <a:pt x="2582" y="545"/>
                      <a:pt x="2487" y="848"/>
                      <a:pt x="2411" y="1146"/>
                    </a:cubicBezTo>
                    <a:cubicBezTo>
                      <a:pt x="2278" y="1703"/>
                      <a:pt x="2145" y="2247"/>
                      <a:pt x="2012" y="2797"/>
                    </a:cubicBezTo>
                    <a:cubicBezTo>
                      <a:pt x="1696" y="4272"/>
                      <a:pt x="1512" y="5771"/>
                      <a:pt x="1221" y="7252"/>
                    </a:cubicBezTo>
                    <a:cubicBezTo>
                      <a:pt x="1196" y="7341"/>
                      <a:pt x="1202" y="7448"/>
                      <a:pt x="1114" y="7499"/>
                    </a:cubicBezTo>
                    <a:cubicBezTo>
                      <a:pt x="1090" y="7514"/>
                      <a:pt x="1065" y="7521"/>
                      <a:pt x="1040" y="7521"/>
                    </a:cubicBezTo>
                    <a:cubicBezTo>
                      <a:pt x="949" y="7521"/>
                      <a:pt x="863" y="7433"/>
                      <a:pt x="892" y="7334"/>
                    </a:cubicBezTo>
                    <a:cubicBezTo>
                      <a:pt x="1316" y="5025"/>
                      <a:pt x="2019" y="2146"/>
                      <a:pt x="2297" y="197"/>
                    </a:cubicBezTo>
                    <a:lnTo>
                      <a:pt x="2297" y="197"/>
                    </a:lnTo>
                    <a:cubicBezTo>
                      <a:pt x="2215" y="235"/>
                      <a:pt x="2139" y="260"/>
                      <a:pt x="1987" y="279"/>
                    </a:cubicBezTo>
                    <a:cubicBezTo>
                      <a:pt x="1982" y="279"/>
                      <a:pt x="1977" y="279"/>
                      <a:pt x="1972" y="279"/>
                    </a:cubicBezTo>
                    <a:cubicBezTo>
                      <a:pt x="1788" y="279"/>
                      <a:pt x="1611" y="167"/>
                      <a:pt x="15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5" name="Google Shape;335;p40"/>
              <p:cNvSpPr/>
              <p:nvPr/>
            </p:nvSpPr>
            <p:spPr>
              <a:xfrm>
                <a:off x="5701511" y="3000569"/>
                <a:ext cx="49230" cy="46963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83" extrusionOk="0">
                    <a:moveTo>
                      <a:pt x="494" y="0"/>
                    </a:moveTo>
                    <a:cubicBezTo>
                      <a:pt x="468" y="25"/>
                      <a:pt x="437" y="44"/>
                      <a:pt x="411" y="70"/>
                    </a:cubicBezTo>
                    <a:cubicBezTo>
                      <a:pt x="272" y="222"/>
                      <a:pt x="139" y="380"/>
                      <a:pt x="0" y="538"/>
                    </a:cubicBezTo>
                    <a:cubicBezTo>
                      <a:pt x="32" y="563"/>
                      <a:pt x="76" y="582"/>
                      <a:pt x="108" y="601"/>
                    </a:cubicBezTo>
                    <a:cubicBezTo>
                      <a:pt x="119" y="630"/>
                      <a:pt x="311" y="679"/>
                      <a:pt x="339" y="679"/>
                    </a:cubicBezTo>
                    <a:cubicBezTo>
                      <a:pt x="342" y="679"/>
                      <a:pt x="343" y="678"/>
                      <a:pt x="342" y="677"/>
                    </a:cubicBezTo>
                    <a:lnTo>
                      <a:pt x="342" y="677"/>
                    </a:lnTo>
                    <a:cubicBezTo>
                      <a:pt x="386" y="681"/>
                      <a:pt x="418" y="682"/>
                      <a:pt x="444" y="682"/>
                    </a:cubicBezTo>
                    <a:cubicBezTo>
                      <a:pt x="505" y="682"/>
                      <a:pt x="530" y="673"/>
                      <a:pt x="601" y="664"/>
                    </a:cubicBezTo>
                    <a:cubicBezTo>
                      <a:pt x="645" y="658"/>
                      <a:pt x="677" y="639"/>
                      <a:pt x="715" y="633"/>
                    </a:cubicBezTo>
                    <a:cubicBezTo>
                      <a:pt x="690" y="500"/>
                      <a:pt x="658" y="361"/>
                      <a:pt x="620" y="222"/>
                    </a:cubicBezTo>
                    <a:cubicBezTo>
                      <a:pt x="595" y="133"/>
                      <a:pt x="532" y="38"/>
                      <a:pt x="4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" name="Google Shape;336;p40"/>
              <p:cNvSpPr/>
              <p:nvPr/>
            </p:nvSpPr>
            <p:spPr>
              <a:xfrm>
                <a:off x="5628349" y="3048427"/>
                <a:ext cx="139303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672" extrusionOk="0">
                    <a:moveTo>
                      <a:pt x="931" y="0"/>
                    </a:moveTo>
                    <a:cubicBezTo>
                      <a:pt x="855" y="95"/>
                      <a:pt x="767" y="196"/>
                      <a:pt x="678" y="291"/>
                    </a:cubicBezTo>
                    <a:cubicBezTo>
                      <a:pt x="608" y="354"/>
                      <a:pt x="539" y="481"/>
                      <a:pt x="444" y="538"/>
                    </a:cubicBezTo>
                    <a:cubicBezTo>
                      <a:pt x="450" y="563"/>
                      <a:pt x="317" y="658"/>
                      <a:pt x="254" y="740"/>
                    </a:cubicBezTo>
                    <a:cubicBezTo>
                      <a:pt x="140" y="861"/>
                      <a:pt x="71" y="956"/>
                      <a:pt x="1" y="1044"/>
                    </a:cubicBezTo>
                    <a:cubicBezTo>
                      <a:pt x="14" y="1107"/>
                      <a:pt x="14" y="1152"/>
                      <a:pt x="39" y="1177"/>
                    </a:cubicBezTo>
                    <a:cubicBezTo>
                      <a:pt x="109" y="1272"/>
                      <a:pt x="109" y="1278"/>
                      <a:pt x="191" y="1310"/>
                    </a:cubicBezTo>
                    <a:cubicBezTo>
                      <a:pt x="203" y="1323"/>
                      <a:pt x="229" y="1329"/>
                      <a:pt x="241" y="1329"/>
                    </a:cubicBezTo>
                    <a:cubicBezTo>
                      <a:pt x="368" y="1323"/>
                      <a:pt x="305" y="1329"/>
                      <a:pt x="444" y="1297"/>
                    </a:cubicBezTo>
                    <a:cubicBezTo>
                      <a:pt x="646" y="1234"/>
                      <a:pt x="665" y="1202"/>
                      <a:pt x="830" y="1202"/>
                    </a:cubicBezTo>
                    <a:cubicBezTo>
                      <a:pt x="1045" y="1234"/>
                      <a:pt x="1127" y="1436"/>
                      <a:pt x="1203" y="1512"/>
                    </a:cubicBezTo>
                    <a:cubicBezTo>
                      <a:pt x="1279" y="1588"/>
                      <a:pt x="1279" y="1595"/>
                      <a:pt x="1349" y="1639"/>
                    </a:cubicBezTo>
                    <a:cubicBezTo>
                      <a:pt x="1361" y="1645"/>
                      <a:pt x="1368" y="1645"/>
                      <a:pt x="1374" y="1652"/>
                    </a:cubicBezTo>
                    <a:lnTo>
                      <a:pt x="1380" y="1652"/>
                    </a:lnTo>
                    <a:lnTo>
                      <a:pt x="1393" y="1658"/>
                    </a:lnTo>
                    <a:cubicBezTo>
                      <a:pt x="1406" y="1658"/>
                      <a:pt x="1425" y="1671"/>
                      <a:pt x="1431" y="1671"/>
                    </a:cubicBezTo>
                    <a:cubicBezTo>
                      <a:pt x="1464" y="1671"/>
                      <a:pt x="1486" y="1671"/>
                      <a:pt x="1501" y="1671"/>
                    </a:cubicBezTo>
                    <a:cubicBezTo>
                      <a:pt x="1548" y="1671"/>
                      <a:pt x="1543" y="1664"/>
                      <a:pt x="1652" y="1607"/>
                    </a:cubicBezTo>
                    <a:cubicBezTo>
                      <a:pt x="1659" y="1595"/>
                      <a:pt x="1659" y="1588"/>
                      <a:pt x="1665" y="1588"/>
                    </a:cubicBezTo>
                    <a:cubicBezTo>
                      <a:pt x="1665" y="1582"/>
                      <a:pt x="1678" y="1582"/>
                      <a:pt x="1684" y="1576"/>
                    </a:cubicBezTo>
                    <a:cubicBezTo>
                      <a:pt x="1779" y="1500"/>
                      <a:pt x="1849" y="1399"/>
                      <a:pt x="1931" y="1310"/>
                    </a:cubicBezTo>
                    <a:lnTo>
                      <a:pt x="1944" y="1297"/>
                    </a:lnTo>
                    <a:lnTo>
                      <a:pt x="1963" y="1278"/>
                    </a:lnTo>
                    <a:cubicBezTo>
                      <a:pt x="1975" y="1266"/>
                      <a:pt x="1994" y="1259"/>
                      <a:pt x="2026" y="1259"/>
                    </a:cubicBezTo>
                    <a:cubicBezTo>
                      <a:pt x="1950" y="1082"/>
                      <a:pt x="1963" y="886"/>
                      <a:pt x="1918" y="702"/>
                    </a:cubicBezTo>
                    <a:cubicBezTo>
                      <a:pt x="1887" y="519"/>
                      <a:pt x="1868" y="373"/>
                      <a:pt x="1842" y="228"/>
                    </a:cubicBezTo>
                    <a:cubicBezTo>
                      <a:pt x="1804" y="236"/>
                      <a:pt x="1764" y="238"/>
                      <a:pt x="1725" y="238"/>
                    </a:cubicBezTo>
                    <a:cubicBezTo>
                      <a:pt x="1673" y="238"/>
                      <a:pt x="1623" y="234"/>
                      <a:pt x="1583" y="234"/>
                    </a:cubicBezTo>
                    <a:cubicBezTo>
                      <a:pt x="1532" y="234"/>
                      <a:pt x="1494" y="228"/>
                      <a:pt x="1444" y="222"/>
                    </a:cubicBezTo>
                    <a:cubicBezTo>
                      <a:pt x="1254" y="184"/>
                      <a:pt x="1083" y="108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" name="Google Shape;337;p40"/>
              <p:cNvSpPr/>
              <p:nvPr/>
            </p:nvSpPr>
            <p:spPr>
              <a:xfrm>
                <a:off x="5488695" y="2974095"/>
                <a:ext cx="305490" cy="777813"/>
              </a:xfrm>
              <a:custGeom>
                <a:avLst/>
                <a:gdLst/>
                <a:ahLst/>
                <a:cxnLst/>
                <a:rect l="l" t="t" r="r" b="b"/>
                <a:pathLst>
                  <a:path w="4443" h="11312" extrusionOk="0">
                    <a:moveTo>
                      <a:pt x="3582" y="385"/>
                    </a:moveTo>
                    <a:cubicBezTo>
                      <a:pt x="3627" y="423"/>
                      <a:pt x="3683" y="518"/>
                      <a:pt x="3709" y="607"/>
                    </a:cubicBezTo>
                    <a:cubicBezTo>
                      <a:pt x="3747" y="758"/>
                      <a:pt x="3778" y="885"/>
                      <a:pt x="3804" y="1018"/>
                    </a:cubicBezTo>
                    <a:cubicBezTo>
                      <a:pt x="3766" y="1024"/>
                      <a:pt x="3734" y="1043"/>
                      <a:pt x="3690" y="1049"/>
                    </a:cubicBezTo>
                    <a:cubicBezTo>
                      <a:pt x="3634" y="1064"/>
                      <a:pt x="3607" y="1070"/>
                      <a:pt x="3563" y="1070"/>
                    </a:cubicBezTo>
                    <a:cubicBezTo>
                      <a:pt x="3532" y="1070"/>
                      <a:pt x="3493" y="1067"/>
                      <a:pt x="3430" y="1062"/>
                    </a:cubicBezTo>
                    <a:cubicBezTo>
                      <a:pt x="3430" y="1063"/>
                      <a:pt x="3429" y="1064"/>
                      <a:pt x="3425" y="1064"/>
                    </a:cubicBezTo>
                    <a:cubicBezTo>
                      <a:pt x="3392" y="1064"/>
                      <a:pt x="3206" y="1009"/>
                      <a:pt x="3177" y="986"/>
                    </a:cubicBezTo>
                    <a:cubicBezTo>
                      <a:pt x="3139" y="967"/>
                      <a:pt x="3108" y="948"/>
                      <a:pt x="3076" y="923"/>
                    </a:cubicBezTo>
                    <a:cubicBezTo>
                      <a:pt x="3228" y="765"/>
                      <a:pt x="3361" y="607"/>
                      <a:pt x="3500" y="455"/>
                    </a:cubicBezTo>
                    <a:cubicBezTo>
                      <a:pt x="3525" y="429"/>
                      <a:pt x="3551" y="410"/>
                      <a:pt x="3582" y="385"/>
                    </a:cubicBezTo>
                    <a:close/>
                    <a:moveTo>
                      <a:pt x="2956" y="1081"/>
                    </a:moveTo>
                    <a:cubicBezTo>
                      <a:pt x="3146" y="1214"/>
                      <a:pt x="3367" y="1303"/>
                      <a:pt x="3601" y="1315"/>
                    </a:cubicBezTo>
                    <a:cubicBezTo>
                      <a:pt x="3645" y="1315"/>
                      <a:pt x="3696" y="1319"/>
                      <a:pt x="3749" y="1319"/>
                    </a:cubicBezTo>
                    <a:cubicBezTo>
                      <a:pt x="3789" y="1319"/>
                      <a:pt x="3829" y="1317"/>
                      <a:pt x="3867" y="1309"/>
                    </a:cubicBezTo>
                    <a:cubicBezTo>
                      <a:pt x="3886" y="1454"/>
                      <a:pt x="3911" y="1600"/>
                      <a:pt x="3943" y="1783"/>
                    </a:cubicBezTo>
                    <a:cubicBezTo>
                      <a:pt x="3981" y="1967"/>
                      <a:pt x="3975" y="2163"/>
                      <a:pt x="4044" y="2340"/>
                    </a:cubicBezTo>
                    <a:cubicBezTo>
                      <a:pt x="4025" y="2340"/>
                      <a:pt x="4006" y="2347"/>
                      <a:pt x="3994" y="2359"/>
                    </a:cubicBezTo>
                    <a:cubicBezTo>
                      <a:pt x="3981" y="2370"/>
                      <a:pt x="3976" y="2375"/>
                      <a:pt x="3976" y="2377"/>
                    </a:cubicBezTo>
                    <a:lnTo>
                      <a:pt x="3976" y="2377"/>
                    </a:lnTo>
                    <a:cubicBezTo>
                      <a:pt x="3971" y="2382"/>
                      <a:pt x="3966" y="2387"/>
                      <a:pt x="3962" y="2391"/>
                    </a:cubicBezTo>
                    <a:cubicBezTo>
                      <a:pt x="3880" y="2480"/>
                      <a:pt x="3810" y="2581"/>
                      <a:pt x="3715" y="2657"/>
                    </a:cubicBezTo>
                    <a:cubicBezTo>
                      <a:pt x="3709" y="2663"/>
                      <a:pt x="3696" y="2663"/>
                      <a:pt x="3696" y="2669"/>
                    </a:cubicBezTo>
                    <a:cubicBezTo>
                      <a:pt x="3690" y="2669"/>
                      <a:pt x="3690" y="2676"/>
                      <a:pt x="3683" y="2688"/>
                    </a:cubicBezTo>
                    <a:cubicBezTo>
                      <a:pt x="3574" y="2745"/>
                      <a:pt x="3579" y="2752"/>
                      <a:pt x="3532" y="2752"/>
                    </a:cubicBezTo>
                    <a:cubicBezTo>
                      <a:pt x="3517" y="2752"/>
                      <a:pt x="3495" y="2752"/>
                      <a:pt x="3462" y="2752"/>
                    </a:cubicBezTo>
                    <a:cubicBezTo>
                      <a:pt x="3456" y="2752"/>
                      <a:pt x="3437" y="2739"/>
                      <a:pt x="3424" y="2739"/>
                    </a:cubicBezTo>
                    <a:lnTo>
                      <a:pt x="3405" y="2733"/>
                    </a:lnTo>
                    <a:lnTo>
                      <a:pt x="3399" y="2733"/>
                    </a:lnTo>
                    <a:cubicBezTo>
                      <a:pt x="3304" y="2688"/>
                      <a:pt x="3310" y="2688"/>
                      <a:pt x="3222" y="2600"/>
                    </a:cubicBezTo>
                    <a:cubicBezTo>
                      <a:pt x="3152" y="2530"/>
                      <a:pt x="3063" y="2321"/>
                      <a:pt x="2855" y="2283"/>
                    </a:cubicBezTo>
                    <a:cubicBezTo>
                      <a:pt x="2684" y="2283"/>
                      <a:pt x="2671" y="2315"/>
                      <a:pt x="2462" y="2378"/>
                    </a:cubicBezTo>
                    <a:cubicBezTo>
                      <a:pt x="2329" y="2410"/>
                      <a:pt x="2393" y="2404"/>
                      <a:pt x="2266" y="2410"/>
                    </a:cubicBezTo>
                    <a:cubicBezTo>
                      <a:pt x="2253" y="2410"/>
                      <a:pt x="2228" y="2404"/>
                      <a:pt x="2209" y="2391"/>
                    </a:cubicBezTo>
                    <a:cubicBezTo>
                      <a:pt x="2133" y="2359"/>
                      <a:pt x="2127" y="2353"/>
                      <a:pt x="2064" y="2258"/>
                    </a:cubicBezTo>
                    <a:cubicBezTo>
                      <a:pt x="2038" y="2233"/>
                      <a:pt x="2038" y="2182"/>
                      <a:pt x="2019" y="2125"/>
                    </a:cubicBezTo>
                    <a:cubicBezTo>
                      <a:pt x="2095" y="2037"/>
                      <a:pt x="2165" y="1948"/>
                      <a:pt x="2272" y="1821"/>
                    </a:cubicBezTo>
                    <a:cubicBezTo>
                      <a:pt x="2336" y="1739"/>
                      <a:pt x="2475" y="1644"/>
                      <a:pt x="2462" y="1619"/>
                    </a:cubicBezTo>
                    <a:cubicBezTo>
                      <a:pt x="2557" y="1562"/>
                      <a:pt x="2633" y="1435"/>
                      <a:pt x="2703" y="1372"/>
                    </a:cubicBezTo>
                    <a:cubicBezTo>
                      <a:pt x="2791" y="1277"/>
                      <a:pt x="2874" y="1176"/>
                      <a:pt x="2956" y="1081"/>
                    </a:cubicBezTo>
                    <a:close/>
                    <a:moveTo>
                      <a:pt x="1899" y="2435"/>
                    </a:moveTo>
                    <a:cubicBezTo>
                      <a:pt x="2001" y="2597"/>
                      <a:pt x="2166" y="2708"/>
                      <a:pt x="2350" y="2708"/>
                    </a:cubicBezTo>
                    <a:cubicBezTo>
                      <a:pt x="2360" y="2708"/>
                      <a:pt x="2370" y="2708"/>
                      <a:pt x="2380" y="2707"/>
                    </a:cubicBezTo>
                    <a:cubicBezTo>
                      <a:pt x="2532" y="2695"/>
                      <a:pt x="2608" y="2669"/>
                      <a:pt x="2696" y="2625"/>
                    </a:cubicBezTo>
                    <a:lnTo>
                      <a:pt x="2696" y="2625"/>
                    </a:lnTo>
                    <a:cubicBezTo>
                      <a:pt x="2418" y="4568"/>
                      <a:pt x="1716" y="7447"/>
                      <a:pt x="1298" y="9763"/>
                    </a:cubicBezTo>
                    <a:cubicBezTo>
                      <a:pt x="1263" y="9863"/>
                      <a:pt x="1350" y="9955"/>
                      <a:pt x="1445" y="9955"/>
                    </a:cubicBezTo>
                    <a:cubicBezTo>
                      <a:pt x="1470" y="9955"/>
                      <a:pt x="1496" y="9948"/>
                      <a:pt x="1519" y="9933"/>
                    </a:cubicBezTo>
                    <a:cubicBezTo>
                      <a:pt x="1602" y="9883"/>
                      <a:pt x="1595" y="9775"/>
                      <a:pt x="1621" y="9687"/>
                    </a:cubicBezTo>
                    <a:cubicBezTo>
                      <a:pt x="1912" y="8206"/>
                      <a:pt x="2095" y="6706"/>
                      <a:pt x="2412" y="5232"/>
                    </a:cubicBezTo>
                    <a:cubicBezTo>
                      <a:pt x="2545" y="4682"/>
                      <a:pt x="2677" y="4131"/>
                      <a:pt x="2817" y="3581"/>
                    </a:cubicBezTo>
                    <a:cubicBezTo>
                      <a:pt x="2886" y="3277"/>
                      <a:pt x="2981" y="2979"/>
                      <a:pt x="3019" y="2669"/>
                    </a:cubicBezTo>
                    <a:cubicBezTo>
                      <a:pt x="3057" y="2733"/>
                      <a:pt x="3114" y="2802"/>
                      <a:pt x="3184" y="2859"/>
                    </a:cubicBezTo>
                    <a:cubicBezTo>
                      <a:pt x="3291" y="2964"/>
                      <a:pt x="3425" y="3021"/>
                      <a:pt x="3567" y="3021"/>
                    </a:cubicBezTo>
                    <a:cubicBezTo>
                      <a:pt x="3718" y="3021"/>
                      <a:pt x="3879" y="2958"/>
                      <a:pt x="4031" y="2821"/>
                    </a:cubicBezTo>
                    <a:lnTo>
                      <a:pt x="4031" y="2821"/>
                    </a:lnTo>
                    <a:cubicBezTo>
                      <a:pt x="3785" y="3929"/>
                      <a:pt x="3576" y="5017"/>
                      <a:pt x="3392" y="6118"/>
                    </a:cubicBezTo>
                    <a:cubicBezTo>
                      <a:pt x="3101" y="7580"/>
                      <a:pt x="2766" y="9035"/>
                      <a:pt x="2513" y="10503"/>
                    </a:cubicBezTo>
                    <a:cubicBezTo>
                      <a:pt x="2374" y="10572"/>
                      <a:pt x="2424" y="10610"/>
                      <a:pt x="2279" y="10712"/>
                    </a:cubicBezTo>
                    <a:cubicBezTo>
                      <a:pt x="2188" y="10790"/>
                      <a:pt x="1936" y="10915"/>
                      <a:pt x="1726" y="10915"/>
                    </a:cubicBezTo>
                    <a:cubicBezTo>
                      <a:pt x="1716" y="10915"/>
                      <a:pt x="1706" y="10915"/>
                      <a:pt x="1697" y="10914"/>
                    </a:cubicBezTo>
                    <a:cubicBezTo>
                      <a:pt x="1266" y="10883"/>
                      <a:pt x="766" y="10756"/>
                      <a:pt x="463" y="10383"/>
                    </a:cubicBezTo>
                    <a:cubicBezTo>
                      <a:pt x="418" y="10294"/>
                      <a:pt x="425" y="10332"/>
                      <a:pt x="393" y="10237"/>
                    </a:cubicBezTo>
                    <a:lnTo>
                      <a:pt x="393" y="10224"/>
                    </a:lnTo>
                    <a:lnTo>
                      <a:pt x="393" y="10218"/>
                    </a:lnTo>
                    <a:cubicBezTo>
                      <a:pt x="551" y="9377"/>
                      <a:pt x="716" y="8548"/>
                      <a:pt x="918" y="7719"/>
                    </a:cubicBezTo>
                    <a:cubicBezTo>
                      <a:pt x="1222" y="6460"/>
                      <a:pt x="1380" y="5169"/>
                      <a:pt x="1633" y="3903"/>
                    </a:cubicBezTo>
                    <a:cubicBezTo>
                      <a:pt x="1728" y="3416"/>
                      <a:pt x="1804" y="2922"/>
                      <a:pt x="1899" y="2435"/>
                    </a:cubicBezTo>
                    <a:close/>
                    <a:moveTo>
                      <a:pt x="3569" y="0"/>
                    </a:moveTo>
                    <a:cubicBezTo>
                      <a:pt x="3345" y="0"/>
                      <a:pt x="3120" y="272"/>
                      <a:pt x="2981" y="448"/>
                    </a:cubicBezTo>
                    <a:cubicBezTo>
                      <a:pt x="2817" y="645"/>
                      <a:pt x="2393" y="1125"/>
                      <a:pt x="2361" y="1201"/>
                    </a:cubicBezTo>
                    <a:cubicBezTo>
                      <a:pt x="2342" y="1233"/>
                      <a:pt x="2253" y="1347"/>
                      <a:pt x="2234" y="1372"/>
                    </a:cubicBezTo>
                    <a:cubicBezTo>
                      <a:pt x="2222" y="1391"/>
                      <a:pt x="2215" y="1410"/>
                      <a:pt x="2203" y="1429"/>
                    </a:cubicBezTo>
                    <a:cubicBezTo>
                      <a:pt x="2202" y="1429"/>
                      <a:pt x="2202" y="1429"/>
                      <a:pt x="2201" y="1429"/>
                    </a:cubicBezTo>
                    <a:cubicBezTo>
                      <a:pt x="2161" y="1429"/>
                      <a:pt x="2012" y="1683"/>
                      <a:pt x="1962" y="1746"/>
                    </a:cubicBezTo>
                    <a:cubicBezTo>
                      <a:pt x="1880" y="1897"/>
                      <a:pt x="1722" y="2068"/>
                      <a:pt x="1665" y="2201"/>
                    </a:cubicBezTo>
                    <a:cubicBezTo>
                      <a:pt x="1659" y="2226"/>
                      <a:pt x="1665" y="2252"/>
                      <a:pt x="1678" y="2264"/>
                    </a:cubicBezTo>
                    <a:cubicBezTo>
                      <a:pt x="1336" y="3783"/>
                      <a:pt x="994" y="5302"/>
                      <a:pt x="716" y="6839"/>
                    </a:cubicBezTo>
                    <a:cubicBezTo>
                      <a:pt x="488" y="7902"/>
                      <a:pt x="222" y="8965"/>
                      <a:pt x="39" y="10041"/>
                    </a:cubicBezTo>
                    <a:cubicBezTo>
                      <a:pt x="20" y="10117"/>
                      <a:pt x="1" y="10205"/>
                      <a:pt x="45" y="10275"/>
                    </a:cubicBezTo>
                    <a:cubicBezTo>
                      <a:pt x="64" y="10300"/>
                      <a:pt x="77" y="10319"/>
                      <a:pt x="102" y="10332"/>
                    </a:cubicBezTo>
                    <a:cubicBezTo>
                      <a:pt x="102" y="10389"/>
                      <a:pt x="108" y="10433"/>
                      <a:pt x="127" y="10490"/>
                    </a:cubicBezTo>
                    <a:cubicBezTo>
                      <a:pt x="254" y="10826"/>
                      <a:pt x="583" y="11015"/>
                      <a:pt x="899" y="11148"/>
                    </a:cubicBezTo>
                    <a:cubicBezTo>
                      <a:pt x="1160" y="11248"/>
                      <a:pt x="1439" y="11312"/>
                      <a:pt x="1710" y="11312"/>
                    </a:cubicBezTo>
                    <a:cubicBezTo>
                      <a:pt x="2077" y="11312"/>
                      <a:pt x="2430" y="11195"/>
                      <a:pt x="2703" y="10889"/>
                    </a:cubicBezTo>
                    <a:cubicBezTo>
                      <a:pt x="2747" y="10851"/>
                      <a:pt x="2772" y="10800"/>
                      <a:pt x="2791" y="10750"/>
                    </a:cubicBezTo>
                    <a:cubicBezTo>
                      <a:pt x="2848" y="10737"/>
                      <a:pt x="2893" y="10693"/>
                      <a:pt x="2905" y="10629"/>
                    </a:cubicBezTo>
                    <a:cubicBezTo>
                      <a:pt x="3354" y="8333"/>
                      <a:pt x="3930" y="5795"/>
                      <a:pt x="4190" y="3783"/>
                    </a:cubicBezTo>
                    <a:cubicBezTo>
                      <a:pt x="4221" y="3473"/>
                      <a:pt x="4348" y="2834"/>
                      <a:pt x="4411" y="2385"/>
                    </a:cubicBezTo>
                    <a:cubicBezTo>
                      <a:pt x="4411" y="2378"/>
                      <a:pt x="4405" y="2366"/>
                      <a:pt x="4405" y="2359"/>
                    </a:cubicBezTo>
                    <a:cubicBezTo>
                      <a:pt x="4443" y="2214"/>
                      <a:pt x="4373" y="2087"/>
                      <a:pt x="4348" y="1840"/>
                    </a:cubicBezTo>
                    <a:cubicBezTo>
                      <a:pt x="4240" y="1081"/>
                      <a:pt x="4063" y="423"/>
                      <a:pt x="3810" y="126"/>
                    </a:cubicBezTo>
                    <a:cubicBezTo>
                      <a:pt x="3732" y="36"/>
                      <a:pt x="3651" y="0"/>
                      <a:pt x="3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" name="Google Shape;338;p40"/>
              <p:cNvSpPr/>
              <p:nvPr/>
            </p:nvSpPr>
            <p:spPr>
              <a:xfrm>
                <a:off x="5587024" y="3169791"/>
                <a:ext cx="178494" cy="555306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8076" extrusionOk="0">
                    <a:moveTo>
                      <a:pt x="2595" y="1"/>
                    </a:moveTo>
                    <a:lnTo>
                      <a:pt x="2595" y="1"/>
                    </a:lnTo>
                    <a:cubicBezTo>
                      <a:pt x="2446" y="134"/>
                      <a:pt x="2285" y="196"/>
                      <a:pt x="2133" y="196"/>
                    </a:cubicBezTo>
                    <a:cubicBezTo>
                      <a:pt x="2054" y="196"/>
                      <a:pt x="1977" y="179"/>
                      <a:pt x="1905" y="146"/>
                    </a:cubicBezTo>
                    <a:lnTo>
                      <a:pt x="488" y="7505"/>
                    </a:lnTo>
                    <a:cubicBezTo>
                      <a:pt x="488" y="7505"/>
                      <a:pt x="311" y="7815"/>
                      <a:pt x="1" y="8043"/>
                    </a:cubicBezTo>
                    <a:cubicBezTo>
                      <a:pt x="89" y="8056"/>
                      <a:pt x="184" y="8068"/>
                      <a:pt x="267" y="8074"/>
                    </a:cubicBezTo>
                    <a:cubicBezTo>
                      <a:pt x="277" y="8075"/>
                      <a:pt x="287" y="8075"/>
                      <a:pt x="297" y="8075"/>
                    </a:cubicBezTo>
                    <a:cubicBezTo>
                      <a:pt x="512" y="8075"/>
                      <a:pt x="758" y="7951"/>
                      <a:pt x="849" y="7878"/>
                    </a:cubicBezTo>
                    <a:cubicBezTo>
                      <a:pt x="994" y="7771"/>
                      <a:pt x="944" y="7733"/>
                      <a:pt x="1083" y="7663"/>
                    </a:cubicBezTo>
                    <a:cubicBezTo>
                      <a:pt x="1336" y="6202"/>
                      <a:pt x="1671" y="4746"/>
                      <a:pt x="1962" y="3278"/>
                    </a:cubicBezTo>
                    <a:cubicBezTo>
                      <a:pt x="2146" y="2184"/>
                      <a:pt x="2355" y="1089"/>
                      <a:pt x="2595" y="1"/>
                    </a:cubicBezTo>
                    <a:close/>
                  </a:path>
                </a:pathLst>
              </a:custGeom>
              <a:solidFill>
                <a:srgbClr val="373935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" name="Google Shape;339;p40"/>
              <p:cNvSpPr/>
              <p:nvPr/>
            </p:nvSpPr>
            <p:spPr>
              <a:xfrm>
                <a:off x="5720214" y="3063211"/>
                <a:ext cx="46136" cy="10018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1457" extrusionOk="0">
                    <a:moveTo>
                      <a:pt x="95" y="0"/>
                    </a:moveTo>
                    <a:lnTo>
                      <a:pt x="0" y="1424"/>
                    </a:lnTo>
                    <a:cubicBezTo>
                      <a:pt x="6" y="1430"/>
                      <a:pt x="19" y="1430"/>
                      <a:pt x="25" y="1437"/>
                    </a:cubicBezTo>
                    <a:cubicBezTo>
                      <a:pt x="30" y="1437"/>
                      <a:pt x="31" y="1439"/>
                      <a:pt x="35" y="1439"/>
                    </a:cubicBezTo>
                    <a:cubicBezTo>
                      <a:pt x="37" y="1439"/>
                      <a:pt x="40" y="1439"/>
                      <a:pt x="44" y="1437"/>
                    </a:cubicBezTo>
                    <a:lnTo>
                      <a:pt x="57" y="1443"/>
                    </a:lnTo>
                    <a:cubicBezTo>
                      <a:pt x="70" y="1443"/>
                      <a:pt x="89" y="1456"/>
                      <a:pt x="95" y="1456"/>
                    </a:cubicBezTo>
                    <a:cubicBezTo>
                      <a:pt x="128" y="1456"/>
                      <a:pt x="150" y="1456"/>
                      <a:pt x="165" y="1456"/>
                    </a:cubicBezTo>
                    <a:cubicBezTo>
                      <a:pt x="212" y="1456"/>
                      <a:pt x="207" y="1449"/>
                      <a:pt x="316" y="1392"/>
                    </a:cubicBezTo>
                    <a:cubicBezTo>
                      <a:pt x="323" y="1380"/>
                      <a:pt x="323" y="1373"/>
                      <a:pt x="329" y="1373"/>
                    </a:cubicBezTo>
                    <a:cubicBezTo>
                      <a:pt x="329" y="1367"/>
                      <a:pt x="342" y="1367"/>
                      <a:pt x="348" y="1361"/>
                    </a:cubicBezTo>
                    <a:cubicBezTo>
                      <a:pt x="443" y="1285"/>
                      <a:pt x="513" y="1184"/>
                      <a:pt x="595" y="1095"/>
                    </a:cubicBezTo>
                    <a:lnTo>
                      <a:pt x="608" y="1082"/>
                    </a:lnTo>
                    <a:lnTo>
                      <a:pt x="627" y="1063"/>
                    </a:lnTo>
                    <a:cubicBezTo>
                      <a:pt x="639" y="1051"/>
                      <a:pt x="658" y="1044"/>
                      <a:pt x="671" y="1032"/>
                    </a:cubicBezTo>
                    <a:cubicBezTo>
                      <a:pt x="601" y="861"/>
                      <a:pt x="608" y="665"/>
                      <a:pt x="570" y="481"/>
                    </a:cubicBezTo>
                    <a:cubicBezTo>
                      <a:pt x="538" y="298"/>
                      <a:pt x="513" y="146"/>
                      <a:pt x="494" y="7"/>
                    </a:cubicBezTo>
                    <a:cubicBezTo>
                      <a:pt x="449" y="13"/>
                      <a:pt x="402" y="15"/>
                      <a:pt x="356" y="15"/>
                    </a:cubicBezTo>
                    <a:cubicBezTo>
                      <a:pt x="310" y="15"/>
                      <a:pt x="266" y="13"/>
                      <a:pt x="228" y="13"/>
                    </a:cubicBezTo>
                    <a:cubicBezTo>
                      <a:pt x="184" y="13"/>
                      <a:pt x="146" y="7"/>
                      <a:pt x="95" y="0"/>
                    </a:cubicBezTo>
                    <a:close/>
                  </a:path>
                </a:pathLst>
              </a:custGeom>
              <a:solidFill>
                <a:srgbClr val="373935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40" name="Google Shape;340;p40"/>
          <p:cNvGrpSpPr/>
          <p:nvPr/>
        </p:nvGrpSpPr>
        <p:grpSpPr>
          <a:xfrm rot="-640368">
            <a:off x="6092756" y="430686"/>
            <a:ext cx="581115" cy="711716"/>
            <a:chOff x="5371382" y="900449"/>
            <a:chExt cx="581115" cy="711717"/>
          </a:xfrm>
        </p:grpSpPr>
        <p:sp>
          <p:nvSpPr>
            <p:cNvPr id="341" name="Google Shape;341;p40"/>
            <p:cNvSpPr/>
            <p:nvPr/>
          </p:nvSpPr>
          <p:spPr>
            <a:xfrm>
              <a:off x="5371383" y="900450"/>
              <a:ext cx="581115" cy="711707"/>
            </a:xfrm>
            <a:custGeom>
              <a:avLst/>
              <a:gdLst/>
              <a:ahLst/>
              <a:cxnLst/>
              <a:rect l="l" t="t" r="r" b="b"/>
              <a:pathLst>
                <a:path w="17029" h="20862" extrusionOk="0">
                  <a:moveTo>
                    <a:pt x="13100" y="1"/>
                  </a:moveTo>
                  <a:cubicBezTo>
                    <a:pt x="13054" y="1"/>
                    <a:pt x="13003" y="4"/>
                    <a:pt x="12947" y="10"/>
                  </a:cubicBezTo>
                  <a:cubicBezTo>
                    <a:pt x="10834" y="283"/>
                    <a:pt x="8777" y="877"/>
                    <a:pt x="6689" y="1276"/>
                  </a:cubicBezTo>
                  <a:cubicBezTo>
                    <a:pt x="5158" y="1592"/>
                    <a:pt x="3646" y="1985"/>
                    <a:pt x="2114" y="2320"/>
                  </a:cubicBezTo>
                  <a:cubicBezTo>
                    <a:pt x="1956" y="2377"/>
                    <a:pt x="1779" y="2415"/>
                    <a:pt x="1640" y="2510"/>
                  </a:cubicBezTo>
                  <a:cubicBezTo>
                    <a:pt x="1621" y="2504"/>
                    <a:pt x="1596" y="2497"/>
                    <a:pt x="1577" y="2497"/>
                  </a:cubicBezTo>
                  <a:cubicBezTo>
                    <a:pt x="1437" y="2523"/>
                    <a:pt x="1431" y="2542"/>
                    <a:pt x="1330" y="2630"/>
                  </a:cubicBezTo>
                  <a:cubicBezTo>
                    <a:pt x="1153" y="2807"/>
                    <a:pt x="1051" y="3029"/>
                    <a:pt x="950" y="3250"/>
                  </a:cubicBezTo>
                  <a:cubicBezTo>
                    <a:pt x="786" y="3573"/>
                    <a:pt x="608" y="4136"/>
                    <a:pt x="438" y="4528"/>
                  </a:cubicBezTo>
                  <a:cubicBezTo>
                    <a:pt x="336" y="4769"/>
                    <a:pt x="159" y="5098"/>
                    <a:pt x="147" y="5161"/>
                  </a:cubicBezTo>
                  <a:cubicBezTo>
                    <a:pt x="33" y="5433"/>
                    <a:pt x="1" y="5515"/>
                    <a:pt x="45" y="5844"/>
                  </a:cubicBezTo>
                  <a:cubicBezTo>
                    <a:pt x="71" y="6034"/>
                    <a:pt x="102" y="6180"/>
                    <a:pt x="147" y="6306"/>
                  </a:cubicBezTo>
                  <a:cubicBezTo>
                    <a:pt x="134" y="6332"/>
                    <a:pt x="134" y="6357"/>
                    <a:pt x="147" y="6389"/>
                  </a:cubicBezTo>
                  <a:cubicBezTo>
                    <a:pt x="672" y="9451"/>
                    <a:pt x="1418" y="12469"/>
                    <a:pt x="2102" y="15500"/>
                  </a:cubicBezTo>
                  <a:cubicBezTo>
                    <a:pt x="2279" y="16304"/>
                    <a:pt x="2475" y="17108"/>
                    <a:pt x="2608" y="17911"/>
                  </a:cubicBezTo>
                  <a:cubicBezTo>
                    <a:pt x="2760" y="18721"/>
                    <a:pt x="2886" y="19544"/>
                    <a:pt x="3203" y="20309"/>
                  </a:cubicBezTo>
                  <a:cubicBezTo>
                    <a:pt x="3290" y="20467"/>
                    <a:pt x="3286" y="20468"/>
                    <a:pt x="3369" y="20586"/>
                  </a:cubicBezTo>
                  <a:lnTo>
                    <a:pt x="3369" y="20586"/>
                  </a:lnTo>
                  <a:cubicBezTo>
                    <a:pt x="3368" y="20586"/>
                    <a:pt x="3368" y="20586"/>
                    <a:pt x="3367" y="20586"/>
                  </a:cubicBezTo>
                  <a:cubicBezTo>
                    <a:pt x="3366" y="20586"/>
                    <a:pt x="3366" y="20588"/>
                    <a:pt x="3367" y="20594"/>
                  </a:cubicBezTo>
                  <a:cubicBezTo>
                    <a:pt x="3412" y="20657"/>
                    <a:pt x="3456" y="20721"/>
                    <a:pt x="3525" y="20759"/>
                  </a:cubicBezTo>
                  <a:cubicBezTo>
                    <a:pt x="3557" y="20778"/>
                    <a:pt x="3582" y="20784"/>
                    <a:pt x="3614" y="20784"/>
                  </a:cubicBezTo>
                  <a:cubicBezTo>
                    <a:pt x="3745" y="20840"/>
                    <a:pt x="3881" y="20862"/>
                    <a:pt x="4018" y="20862"/>
                  </a:cubicBezTo>
                  <a:cubicBezTo>
                    <a:pt x="4330" y="20862"/>
                    <a:pt x="4650" y="20749"/>
                    <a:pt x="4949" y="20670"/>
                  </a:cubicBezTo>
                  <a:cubicBezTo>
                    <a:pt x="6645" y="20227"/>
                    <a:pt x="8334" y="19803"/>
                    <a:pt x="10030" y="19354"/>
                  </a:cubicBezTo>
                  <a:cubicBezTo>
                    <a:pt x="11081" y="19075"/>
                    <a:pt x="12169" y="18898"/>
                    <a:pt x="13232" y="18708"/>
                  </a:cubicBezTo>
                  <a:cubicBezTo>
                    <a:pt x="13650" y="18639"/>
                    <a:pt x="14080" y="18563"/>
                    <a:pt x="14491" y="18455"/>
                  </a:cubicBezTo>
                  <a:cubicBezTo>
                    <a:pt x="14959" y="18341"/>
                    <a:pt x="15510" y="18164"/>
                    <a:pt x="15434" y="17582"/>
                  </a:cubicBezTo>
                  <a:cubicBezTo>
                    <a:pt x="15434" y="17582"/>
                    <a:pt x="15434" y="17563"/>
                    <a:pt x="15421" y="17538"/>
                  </a:cubicBezTo>
                  <a:cubicBezTo>
                    <a:pt x="15409" y="17405"/>
                    <a:pt x="15421" y="17494"/>
                    <a:pt x="15390" y="17348"/>
                  </a:cubicBezTo>
                  <a:cubicBezTo>
                    <a:pt x="15383" y="17316"/>
                    <a:pt x="15377" y="17285"/>
                    <a:pt x="15371" y="17266"/>
                  </a:cubicBezTo>
                  <a:cubicBezTo>
                    <a:pt x="15371" y="17247"/>
                    <a:pt x="15339" y="17158"/>
                    <a:pt x="15333" y="17114"/>
                  </a:cubicBezTo>
                  <a:cubicBezTo>
                    <a:pt x="15333" y="17095"/>
                    <a:pt x="15320" y="17089"/>
                    <a:pt x="15320" y="17076"/>
                  </a:cubicBezTo>
                  <a:cubicBezTo>
                    <a:pt x="15567" y="16614"/>
                    <a:pt x="15820" y="16177"/>
                    <a:pt x="16124" y="15861"/>
                  </a:cubicBezTo>
                  <a:cubicBezTo>
                    <a:pt x="16326" y="15633"/>
                    <a:pt x="16459" y="15589"/>
                    <a:pt x="16725" y="15399"/>
                  </a:cubicBezTo>
                  <a:cubicBezTo>
                    <a:pt x="16731" y="15386"/>
                    <a:pt x="16731" y="15380"/>
                    <a:pt x="16737" y="15374"/>
                  </a:cubicBezTo>
                  <a:cubicBezTo>
                    <a:pt x="16801" y="15355"/>
                    <a:pt x="16858" y="15342"/>
                    <a:pt x="16896" y="15285"/>
                  </a:cubicBezTo>
                  <a:lnTo>
                    <a:pt x="16896" y="15279"/>
                  </a:lnTo>
                  <a:cubicBezTo>
                    <a:pt x="16921" y="15260"/>
                    <a:pt x="16946" y="15241"/>
                    <a:pt x="16959" y="15216"/>
                  </a:cubicBezTo>
                  <a:cubicBezTo>
                    <a:pt x="17028" y="15121"/>
                    <a:pt x="16984" y="14994"/>
                    <a:pt x="16965" y="14893"/>
                  </a:cubicBezTo>
                  <a:cubicBezTo>
                    <a:pt x="16915" y="14659"/>
                    <a:pt x="16858" y="14437"/>
                    <a:pt x="16801" y="14210"/>
                  </a:cubicBezTo>
                  <a:cubicBezTo>
                    <a:pt x="15833" y="10445"/>
                    <a:pt x="15080" y="6623"/>
                    <a:pt x="14143" y="2852"/>
                  </a:cubicBezTo>
                  <a:cubicBezTo>
                    <a:pt x="13979" y="2156"/>
                    <a:pt x="13795" y="1459"/>
                    <a:pt x="13668" y="751"/>
                  </a:cubicBezTo>
                  <a:cubicBezTo>
                    <a:pt x="13600" y="303"/>
                    <a:pt x="13557" y="1"/>
                    <a:pt x="1310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algn="bl" rotWithShape="0">
                <a:schemeClr val="dk1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42" name="Google Shape;342;p40"/>
            <p:cNvGrpSpPr/>
            <p:nvPr/>
          </p:nvGrpSpPr>
          <p:grpSpPr>
            <a:xfrm>
              <a:off x="5371382" y="900449"/>
              <a:ext cx="580639" cy="711717"/>
              <a:chOff x="11079963" y="2073771"/>
              <a:chExt cx="370991" cy="454713"/>
            </a:xfrm>
          </p:grpSpPr>
          <p:sp>
            <p:nvSpPr>
              <p:cNvPr id="343" name="Google Shape;343;p40"/>
              <p:cNvSpPr/>
              <p:nvPr/>
            </p:nvSpPr>
            <p:spPr>
              <a:xfrm>
                <a:off x="11170752" y="2413251"/>
                <a:ext cx="258272" cy="95473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4379" extrusionOk="0">
                    <a:moveTo>
                      <a:pt x="11846" y="0"/>
                    </a:moveTo>
                    <a:cubicBezTo>
                      <a:pt x="11770" y="19"/>
                      <a:pt x="11681" y="38"/>
                      <a:pt x="11599" y="63"/>
                    </a:cubicBezTo>
                    <a:cubicBezTo>
                      <a:pt x="9568" y="589"/>
                      <a:pt x="7543" y="1057"/>
                      <a:pt x="5512" y="1506"/>
                    </a:cubicBezTo>
                    <a:cubicBezTo>
                      <a:pt x="4569" y="1715"/>
                      <a:pt x="3626" y="1917"/>
                      <a:pt x="2690" y="2120"/>
                    </a:cubicBezTo>
                    <a:cubicBezTo>
                      <a:pt x="2247" y="2221"/>
                      <a:pt x="1690" y="2329"/>
                      <a:pt x="1487" y="2442"/>
                    </a:cubicBezTo>
                    <a:cubicBezTo>
                      <a:pt x="1184" y="2607"/>
                      <a:pt x="1051" y="2727"/>
                      <a:pt x="823" y="3012"/>
                    </a:cubicBezTo>
                    <a:cubicBezTo>
                      <a:pt x="798" y="3044"/>
                      <a:pt x="766" y="3088"/>
                      <a:pt x="760" y="3088"/>
                    </a:cubicBezTo>
                    <a:cubicBezTo>
                      <a:pt x="747" y="3101"/>
                      <a:pt x="741" y="3107"/>
                      <a:pt x="741" y="3120"/>
                    </a:cubicBezTo>
                    <a:lnTo>
                      <a:pt x="747" y="3113"/>
                    </a:lnTo>
                    <a:lnTo>
                      <a:pt x="747" y="3113"/>
                    </a:lnTo>
                    <a:cubicBezTo>
                      <a:pt x="456" y="3512"/>
                      <a:pt x="222" y="3942"/>
                      <a:pt x="1" y="4379"/>
                    </a:cubicBezTo>
                    <a:cubicBezTo>
                      <a:pt x="1247" y="3967"/>
                      <a:pt x="2930" y="3683"/>
                      <a:pt x="4322" y="3335"/>
                    </a:cubicBezTo>
                    <a:cubicBezTo>
                      <a:pt x="5778" y="3012"/>
                      <a:pt x="7246" y="2727"/>
                      <a:pt x="8682" y="2354"/>
                    </a:cubicBezTo>
                    <a:cubicBezTo>
                      <a:pt x="9289" y="2189"/>
                      <a:pt x="9922" y="2088"/>
                      <a:pt x="10536" y="1905"/>
                    </a:cubicBezTo>
                    <a:cubicBezTo>
                      <a:pt x="10574" y="1810"/>
                      <a:pt x="10631" y="1683"/>
                      <a:pt x="10700" y="1557"/>
                    </a:cubicBezTo>
                    <a:lnTo>
                      <a:pt x="10700" y="1557"/>
                    </a:lnTo>
                    <a:cubicBezTo>
                      <a:pt x="9985" y="1721"/>
                      <a:pt x="9283" y="1873"/>
                      <a:pt x="8562" y="1993"/>
                    </a:cubicBezTo>
                    <a:cubicBezTo>
                      <a:pt x="7669" y="2158"/>
                      <a:pt x="6777" y="2348"/>
                      <a:pt x="5891" y="2563"/>
                    </a:cubicBezTo>
                    <a:cubicBezTo>
                      <a:pt x="4683" y="2885"/>
                      <a:pt x="3481" y="3259"/>
                      <a:pt x="2247" y="3512"/>
                    </a:cubicBezTo>
                    <a:cubicBezTo>
                      <a:pt x="2133" y="3531"/>
                      <a:pt x="2025" y="3550"/>
                      <a:pt x="1911" y="3575"/>
                    </a:cubicBezTo>
                    <a:cubicBezTo>
                      <a:pt x="1904" y="3577"/>
                      <a:pt x="1896" y="3578"/>
                      <a:pt x="1887" y="3578"/>
                    </a:cubicBezTo>
                    <a:cubicBezTo>
                      <a:pt x="1848" y="3578"/>
                      <a:pt x="1806" y="3555"/>
                      <a:pt x="1785" y="3518"/>
                    </a:cubicBezTo>
                    <a:cubicBezTo>
                      <a:pt x="1747" y="3455"/>
                      <a:pt x="1785" y="3366"/>
                      <a:pt x="1854" y="3354"/>
                    </a:cubicBezTo>
                    <a:cubicBezTo>
                      <a:pt x="3367" y="3037"/>
                      <a:pt x="4854" y="2575"/>
                      <a:pt x="6366" y="2253"/>
                    </a:cubicBezTo>
                    <a:cubicBezTo>
                      <a:pt x="7410" y="2031"/>
                      <a:pt x="8454" y="1816"/>
                      <a:pt x="9498" y="1588"/>
                    </a:cubicBezTo>
                    <a:cubicBezTo>
                      <a:pt x="9979" y="1474"/>
                      <a:pt x="10447" y="1304"/>
                      <a:pt x="10922" y="1177"/>
                    </a:cubicBezTo>
                    <a:cubicBezTo>
                      <a:pt x="11017" y="1019"/>
                      <a:pt x="11118" y="867"/>
                      <a:pt x="11213" y="740"/>
                    </a:cubicBezTo>
                    <a:cubicBezTo>
                      <a:pt x="11245" y="690"/>
                      <a:pt x="11283" y="645"/>
                      <a:pt x="11314" y="595"/>
                    </a:cubicBezTo>
                    <a:lnTo>
                      <a:pt x="11314" y="595"/>
                    </a:lnTo>
                    <a:cubicBezTo>
                      <a:pt x="11283" y="607"/>
                      <a:pt x="11245" y="620"/>
                      <a:pt x="11213" y="626"/>
                    </a:cubicBezTo>
                    <a:cubicBezTo>
                      <a:pt x="10764" y="766"/>
                      <a:pt x="10302" y="867"/>
                      <a:pt x="9853" y="968"/>
                    </a:cubicBezTo>
                    <a:cubicBezTo>
                      <a:pt x="8403" y="1316"/>
                      <a:pt x="6961" y="1633"/>
                      <a:pt x="5512" y="1993"/>
                    </a:cubicBezTo>
                    <a:cubicBezTo>
                      <a:pt x="4474" y="2234"/>
                      <a:pt x="3455" y="2525"/>
                      <a:pt x="2411" y="2759"/>
                    </a:cubicBezTo>
                    <a:cubicBezTo>
                      <a:pt x="2381" y="2773"/>
                      <a:pt x="2348" y="2779"/>
                      <a:pt x="2317" y="2779"/>
                    </a:cubicBezTo>
                    <a:cubicBezTo>
                      <a:pt x="2221" y="2779"/>
                      <a:pt x="2142" y="2714"/>
                      <a:pt x="2190" y="2594"/>
                    </a:cubicBezTo>
                    <a:cubicBezTo>
                      <a:pt x="2278" y="2487"/>
                      <a:pt x="2449" y="2512"/>
                      <a:pt x="2576" y="2468"/>
                    </a:cubicBezTo>
                    <a:cubicBezTo>
                      <a:pt x="4253" y="2088"/>
                      <a:pt x="5929" y="1658"/>
                      <a:pt x="7613" y="1297"/>
                    </a:cubicBezTo>
                    <a:cubicBezTo>
                      <a:pt x="8967" y="993"/>
                      <a:pt x="10669" y="664"/>
                      <a:pt x="11548" y="222"/>
                    </a:cubicBezTo>
                    <a:cubicBezTo>
                      <a:pt x="11569" y="205"/>
                      <a:pt x="11593" y="199"/>
                      <a:pt x="11616" y="199"/>
                    </a:cubicBezTo>
                    <a:cubicBezTo>
                      <a:pt x="11628" y="199"/>
                      <a:pt x="11639" y="200"/>
                      <a:pt x="11650" y="203"/>
                    </a:cubicBezTo>
                    <a:cubicBezTo>
                      <a:pt x="11713" y="133"/>
                      <a:pt x="11776" y="63"/>
                      <a:pt x="118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4" name="Google Shape;344;p40"/>
              <p:cNvSpPr/>
              <p:nvPr/>
            </p:nvSpPr>
            <p:spPr>
              <a:xfrm>
                <a:off x="11088793" y="2082689"/>
                <a:ext cx="353201" cy="439778"/>
              </a:xfrm>
              <a:custGeom>
                <a:avLst/>
                <a:gdLst/>
                <a:ahLst/>
                <a:cxnLst/>
                <a:rect l="l" t="t" r="r" b="b"/>
                <a:pathLst>
                  <a:path w="16200" h="20171" extrusionOk="0">
                    <a:moveTo>
                      <a:pt x="10973" y="1607"/>
                    </a:moveTo>
                    <a:cubicBezTo>
                      <a:pt x="11391" y="1633"/>
                      <a:pt x="11447" y="2209"/>
                      <a:pt x="11530" y="2525"/>
                    </a:cubicBezTo>
                    <a:cubicBezTo>
                      <a:pt x="11650" y="3088"/>
                      <a:pt x="11739" y="3651"/>
                      <a:pt x="11814" y="4214"/>
                    </a:cubicBezTo>
                    <a:cubicBezTo>
                      <a:pt x="11859" y="4486"/>
                      <a:pt x="11897" y="4759"/>
                      <a:pt x="11928" y="5037"/>
                    </a:cubicBezTo>
                    <a:cubicBezTo>
                      <a:pt x="11928" y="5151"/>
                      <a:pt x="11992" y="5277"/>
                      <a:pt x="11935" y="5391"/>
                    </a:cubicBezTo>
                    <a:cubicBezTo>
                      <a:pt x="11903" y="5449"/>
                      <a:pt x="11833" y="5485"/>
                      <a:pt x="11763" y="5485"/>
                    </a:cubicBezTo>
                    <a:cubicBezTo>
                      <a:pt x="11748" y="5485"/>
                      <a:pt x="11734" y="5483"/>
                      <a:pt x="11720" y="5480"/>
                    </a:cubicBezTo>
                    <a:cubicBezTo>
                      <a:pt x="11669" y="5543"/>
                      <a:pt x="11555" y="5562"/>
                      <a:pt x="11454" y="5562"/>
                    </a:cubicBezTo>
                    <a:cubicBezTo>
                      <a:pt x="11201" y="5575"/>
                      <a:pt x="10954" y="5587"/>
                      <a:pt x="10701" y="5619"/>
                    </a:cubicBezTo>
                    <a:cubicBezTo>
                      <a:pt x="9929" y="5701"/>
                      <a:pt x="8809" y="5961"/>
                      <a:pt x="7879" y="6163"/>
                    </a:cubicBezTo>
                    <a:cubicBezTo>
                      <a:pt x="7240" y="6309"/>
                      <a:pt x="6177" y="6587"/>
                      <a:pt x="5848" y="6688"/>
                    </a:cubicBezTo>
                    <a:cubicBezTo>
                      <a:pt x="5533" y="6773"/>
                      <a:pt x="5249" y="6879"/>
                      <a:pt x="5018" y="6879"/>
                    </a:cubicBezTo>
                    <a:cubicBezTo>
                      <a:pt x="4749" y="6879"/>
                      <a:pt x="4553" y="6734"/>
                      <a:pt x="4468" y="6239"/>
                    </a:cubicBezTo>
                    <a:cubicBezTo>
                      <a:pt x="4158" y="5239"/>
                      <a:pt x="3949" y="4214"/>
                      <a:pt x="3646" y="3208"/>
                    </a:cubicBezTo>
                    <a:cubicBezTo>
                      <a:pt x="3607" y="3074"/>
                      <a:pt x="3715" y="2955"/>
                      <a:pt x="3842" y="2955"/>
                    </a:cubicBezTo>
                    <a:cubicBezTo>
                      <a:pt x="3858" y="2955"/>
                      <a:pt x="3875" y="2957"/>
                      <a:pt x="3892" y="2961"/>
                    </a:cubicBezTo>
                    <a:cubicBezTo>
                      <a:pt x="3949" y="2949"/>
                      <a:pt x="4000" y="2936"/>
                      <a:pt x="4051" y="2924"/>
                    </a:cubicBezTo>
                    <a:cubicBezTo>
                      <a:pt x="5006" y="2683"/>
                      <a:pt x="5987" y="2550"/>
                      <a:pt x="6942" y="2329"/>
                    </a:cubicBezTo>
                    <a:cubicBezTo>
                      <a:pt x="8271" y="2031"/>
                      <a:pt x="9625" y="1854"/>
                      <a:pt x="10973" y="1607"/>
                    </a:cubicBezTo>
                    <a:close/>
                    <a:moveTo>
                      <a:pt x="12688" y="1"/>
                    </a:moveTo>
                    <a:cubicBezTo>
                      <a:pt x="12399" y="1"/>
                      <a:pt x="11906" y="95"/>
                      <a:pt x="11473" y="184"/>
                    </a:cubicBezTo>
                    <a:cubicBezTo>
                      <a:pt x="10859" y="291"/>
                      <a:pt x="10239" y="405"/>
                      <a:pt x="9631" y="557"/>
                    </a:cubicBezTo>
                    <a:cubicBezTo>
                      <a:pt x="7385" y="1063"/>
                      <a:pt x="5139" y="1525"/>
                      <a:pt x="2899" y="2063"/>
                    </a:cubicBezTo>
                    <a:cubicBezTo>
                      <a:pt x="2481" y="2145"/>
                      <a:pt x="2057" y="2234"/>
                      <a:pt x="1646" y="2354"/>
                    </a:cubicBezTo>
                    <a:cubicBezTo>
                      <a:pt x="1507" y="2398"/>
                      <a:pt x="1437" y="2430"/>
                      <a:pt x="1380" y="2455"/>
                    </a:cubicBezTo>
                    <a:cubicBezTo>
                      <a:pt x="1399" y="2512"/>
                      <a:pt x="1406" y="2576"/>
                      <a:pt x="1431" y="2632"/>
                    </a:cubicBezTo>
                    <a:cubicBezTo>
                      <a:pt x="1539" y="2999"/>
                      <a:pt x="1614" y="3392"/>
                      <a:pt x="1684" y="3771"/>
                    </a:cubicBezTo>
                    <a:cubicBezTo>
                      <a:pt x="1912" y="4822"/>
                      <a:pt x="2159" y="5872"/>
                      <a:pt x="2393" y="6923"/>
                    </a:cubicBezTo>
                    <a:cubicBezTo>
                      <a:pt x="2690" y="8327"/>
                      <a:pt x="2975" y="9732"/>
                      <a:pt x="3336" y="11118"/>
                    </a:cubicBezTo>
                    <a:cubicBezTo>
                      <a:pt x="3842" y="12902"/>
                      <a:pt x="4418" y="14674"/>
                      <a:pt x="4854" y="16477"/>
                    </a:cubicBezTo>
                    <a:cubicBezTo>
                      <a:pt x="4879" y="16648"/>
                      <a:pt x="4892" y="16661"/>
                      <a:pt x="4879" y="16762"/>
                    </a:cubicBezTo>
                    <a:cubicBezTo>
                      <a:pt x="4873" y="16787"/>
                      <a:pt x="4854" y="16819"/>
                      <a:pt x="4842" y="16838"/>
                    </a:cubicBezTo>
                    <a:cubicBezTo>
                      <a:pt x="4804" y="16872"/>
                      <a:pt x="4755" y="16891"/>
                      <a:pt x="4707" y="16891"/>
                    </a:cubicBezTo>
                    <a:cubicBezTo>
                      <a:pt x="4657" y="16891"/>
                      <a:pt x="4608" y="16870"/>
                      <a:pt x="4576" y="16825"/>
                    </a:cubicBezTo>
                    <a:cubicBezTo>
                      <a:pt x="4562" y="16816"/>
                      <a:pt x="4545" y="16762"/>
                      <a:pt x="4548" y="16762"/>
                    </a:cubicBezTo>
                    <a:lnTo>
                      <a:pt x="4548" y="16762"/>
                    </a:lnTo>
                    <a:cubicBezTo>
                      <a:pt x="4550" y="16762"/>
                      <a:pt x="4554" y="16770"/>
                      <a:pt x="4563" y="16794"/>
                    </a:cubicBezTo>
                    <a:cubicBezTo>
                      <a:pt x="4006" y="14718"/>
                      <a:pt x="3462" y="12630"/>
                      <a:pt x="2950" y="10529"/>
                    </a:cubicBezTo>
                    <a:cubicBezTo>
                      <a:pt x="2393" y="7929"/>
                      <a:pt x="1728" y="5353"/>
                      <a:pt x="1045" y="2778"/>
                    </a:cubicBezTo>
                    <a:cubicBezTo>
                      <a:pt x="767" y="3297"/>
                      <a:pt x="463" y="3790"/>
                      <a:pt x="222" y="4328"/>
                    </a:cubicBezTo>
                    <a:cubicBezTo>
                      <a:pt x="178" y="4417"/>
                      <a:pt x="83" y="4676"/>
                      <a:pt x="39" y="4866"/>
                    </a:cubicBezTo>
                    <a:cubicBezTo>
                      <a:pt x="1" y="5214"/>
                      <a:pt x="45" y="5404"/>
                      <a:pt x="83" y="5670"/>
                    </a:cubicBezTo>
                    <a:cubicBezTo>
                      <a:pt x="102" y="5860"/>
                      <a:pt x="102" y="5954"/>
                      <a:pt x="102" y="6125"/>
                    </a:cubicBezTo>
                    <a:cubicBezTo>
                      <a:pt x="311" y="7030"/>
                      <a:pt x="513" y="7929"/>
                      <a:pt x="697" y="8840"/>
                    </a:cubicBezTo>
                    <a:cubicBezTo>
                      <a:pt x="1045" y="10396"/>
                      <a:pt x="1406" y="11947"/>
                      <a:pt x="1747" y="13503"/>
                    </a:cubicBezTo>
                    <a:cubicBezTo>
                      <a:pt x="2038" y="14800"/>
                      <a:pt x="2374" y="16098"/>
                      <a:pt x="2602" y="17420"/>
                    </a:cubicBezTo>
                    <a:cubicBezTo>
                      <a:pt x="2766" y="18401"/>
                      <a:pt x="3089" y="19856"/>
                      <a:pt x="3329" y="20116"/>
                    </a:cubicBezTo>
                    <a:lnTo>
                      <a:pt x="3348" y="20135"/>
                    </a:lnTo>
                    <a:cubicBezTo>
                      <a:pt x="3434" y="20159"/>
                      <a:pt x="3500" y="20171"/>
                      <a:pt x="3569" y="20171"/>
                    </a:cubicBezTo>
                    <a:cubicBezTo>
                      <a:pt x="3693" y="20171"/>
                      <a:pt x="3827" y="20134"/>
                      <a:pt x="4108" y="20078"/>
                    </a:cubicBezTo>
                    <a:cubicBezTo>
                      <a:pt x="4462" y="19983"/>
                      <a:pt x="4810" y="19888"/>
                      <a:pt x="5164" y="19799"/>
                    </a:cubicBezTo>
                    <a:cubicBezTo>
                      <a:pt x="5171" y="19799"/>
                      <a:pt x="5183" y="19793"/>
                      <a:pt x="5190" y="19793"/>
                    </a:cubicBezTo>
                    <a:cubicBezTo>
                      <a:pt x="5386" y="19749"/>
                      <a:pt x="5576" y="19692"/>
                      <a:pt x="5772" y="19641"/>
                    </a:cubicBezTo>
                    <a:cubicBezTo>
                      <a:pt x="6094" y="19565"/>
                      <a:pt x="6411" y="19483"/>
                      <a:pt x="6740" y="19407"/>
                    </a:cubicBezTo>
                    <a:cubicBezTo>
                      <a:pt x="7936" y="19097"/>
                      <a:pt x="9144" y="18818"/>
                      <a:pt x="10346" y="18534"/>
                    </a:cubicBezTo>
                    <a:cubicBezTo>
                      <a:pt x="11498" y="18243"/>
                      <a:pt x="12840" y="17958"/>
                      <a:pt x="13770" y="17863"/>
                    </a:cubicBezTo>
                    <a:cubicBezTo>
                      <a:pt x="14263" y="17787"/>
                      <a:pt x="14738" y="17648"/>
                      <a:pt x="14687" y="17312"/>
                    </a:cubicBezTo>
                    <a:cubicBezTo>
                      <a:pt x="14687" y="17262"/>
                      <a:pt x="14687" y="17230"/>
                      <a:pt x="14694" y="17199"/>
                    </a:cubicBezTo>
                    <a:lnTo>
                      <a:pt x="14694" y="17199"/>
                    </a:lnTo>
                    <a:cubicBezTo>
                      <a:pt x="14681" y="17224"/>
                      <a:pt x="14675" y="17255"/>
                      <a:pt x="14656" y="17281"/>
                    </a:cubicBezTo>
                    <a:cubicBezTo>
                      <a:pt x="14656" y="17312"/>
                      <a:pt x="14649" y="17344"/>
                      <a:pt x="14630" y="17363"/>
                    </a:cubicBezTo>
                    <a:cubicBezTo>
                      <a:pt x="14554" y="17483"/>
                      <a:pt x="14377" y="17502"/>
                      <a:pt x="14251" y="17540"/>
                    </a:cubicBezTo>
                    <a:cubicBezTo>
                      <a:pt x="13093" y="17743"/>
                      <a:pt x="11992" y="17958"/>
                      <a:pt x="10846" y="18243"/>
                    </a:cubicBezTo>
                    <a:cubicBezTo>
                      <a:pt x="9961" y="18432"/>
                      <a:pt x="9094" y="18692"/>
                      <a:pt x="8208" y="18901"/>
                    </a:cubicBezTo>
                    <a:cubicBezTo>
                      <a:pt x="7442" y="19071"/>
                      <a:pt x="6563" y="19274"/>
                      <a:pt x="5727" y="19470"/>
                    </a:cubicBezTo>
                    <a:cubicBezTo>
                      <a:pt x="5506" y="19527"/>
                      <a:pt x="5291" y="19571"/>
                      <a:pt x="5088" y="19622"/>
                    </a:cubicBezTo>
                    <a:cubicBezTo>
                      <a:pt x="4626" y="19730"/>
                      <a:pt x="4202" y="19831"/>
                      <a:pt x="3823" y="19926"/>
                    </a:cubicBezTo>
                    <a:cubicBezTo>
                      <a:pt x="3766" y="19951"/>
                      <a:pt x="3715" y="19957"/>
                      <a:pt x="3677" y="19957"/>
                    </a:cubicBezTo>
                    <a:cubicBezTo>
                      <a:pt x="3652" y="19975"/>
                      <a:pt x="3623" y="19983"/>
                      <a:pt x="3594" y="19983"/>
                    </a:cubicBezTo>
                    <a:cubicBezTo>
                      <a:pt x="3571" y="19983"/>
                      <a:pt x="3547" y="19978"/>
                      <a:pt x="3525" y="19970"/>
                    </a:cubicBezTo>
                    <a:lnTo>
                      <a:pt x="3519" y="19957"/>
                    </a:lnTo>
                    <a:cubicBezTo>
                      <a:pt x="3462" y="19926"/>
                      <a:pt x="3418" y="19862"/>
                      <a:pt x="3399" y="19799"/>
                    </a:cubicBezTo>
                    <a:cubicBezTo>
                      <a:pt x="3393" y="19780"/>
                      <a:pt x="3386" y="19723"/>
                      <a:pt x="3386" y="19717"/>
                    </a:cubicBezTo>
                    <a:cubicBezTo>
                      <a:pt x="3361" y="19464"/>
                      <a:pt x="3519" y="19230"/>
                      <a:pt x="3620" y="19008"/>
                    </a:cubicBezTo>
                    <a:cubicBezTo>
                      <a:pt x="3987" y="18281"/>
                      <a:pt x="4247" y="17951"/>
                      <a:pt x="4898" y="17471"/>
                    </a:cubicBezTo>
                    <a:cubicBezTo>
                      <a:pt x="4936" y="17439"/>
                      <a:pt x="4974" y="17414"/>
                      <a:pt x="5025" y="17388"/>
                    </a:cubicBezTo>
                    <a:cubicBezTo>
                      <a:pt x="5753" y="16920"/>
                      <a:pt x="6620" y="16869"/>
                      <a:pt x="7626" y="16629"/>
                    </a:cubicBezTo>
                    <a:cubicBezTo>
                      <a:pt x="8758" y="16376"/>
                      <a:pt x="9885" y="16123"/>
                      <a:pt x="11024" y="15876"/>
                    </a:cubicBezTo>
                    <a:cubicBezTo>
                      <a:pt x="11612" y="15743"/>
                      <a:pt x="12207" y="15617"/>
                      <a:pt x="12789" y="15484"/>
                    </a:cubicBezTo>
                    <a:lnTo>
                      <a:pt x="14238" y="15148"/>
                    </a:lnTo>
                    <a:cubicBezTo>
                      <a:pt x="14883" y="15003"/>
                      <a:pt x="15560" y="14908"/>
                      <a:pt x="16199" y="14724"/>
                    </a:cubicBezTo>
                    <a:lnTo>
                      <a:pt x="16199" y="14718"/>
                    </a:lnTo>
                    <a:cubicBezTo>
                      <a:pt x="16149" y="14402"/>
                      <a:pt x="15953" y="13661"/>
                      <a:pt x="15826" y="13168"/>
                    </a:cubicBezTo>
                    <a:cubicBezTo>
                      <a:pt x="15269" y="10991"/>
                      <a:pt x="14807" y="8789"/>
                      <a:pt x="14314" y="6600"/>
                    </a:cubicBezTo>
                    <a:cubicBezTo>
                      <a:pt x="13858" y="4581"/>
                      <a:pt x="13333" y="2582"/>
                      <a:pt x="12909" y="563"/>
                    </a:cubicBezTo>
                    <a:cubicBezTo>
                      <a:pt x="12878" y="392"/>
                      <a:pt x="12852" y="215"/>
                      <a:pt x="12814" y="44"/>
                    </a:cubicBezTo>
                    <a:cubicBezTo>
                      <a:pt x="12814" y="40"/>
                      <a:pt x="12814" y="32"/>
                      <a:pt x="12809" y="25"/>
                    </a:cubicBezTo>
                    <a:lnTo>
                      <a:pt x="12809" y="25"/>
                    </a:lnTo>
                    <a:cubicBezTo>
                      <a:pt x="12810" y="25"/>
                      <a:pt x="12812" y="25"/>
                      <a:pt x="12814" y="25"/>
                    </a:cubicBezTo>
                    <a:cubicBezTo>
                      <a:pt x="12802" y="19"/>
                      <a:pt x="12802" y="13"/>
                      <a:pt x="12802" y="7"/>
                    </a:cubicBezTo>
                    <a:lnTo>
                      <a:pt x="12795" y="7"/>
                    </a:lnTo>
                    <a:cubicBezTo>
                      <a:pt x="12764" y="3"/>
                      <a:pt x="12728" y="1"/>
                      <a:pt x="12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" name="Google Shape;345;p40"/>
              <p:cNvSpPr/>
              <p:nvPr/>
            </p:nvSpPr>
            <p:spPr>
              <a:xfrm>
                <a:off x="11177642" y="2126558"/>
                <a:ext cx="162538" cy="97501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4472" extrusionOk="0">
                    <a:moveTo>
                      <a:pt x="6854" y="0"/>
                    </a:moveTo>
                    <a:cubicBezTo>
                      <a:pt x="5968" y="190"/>
                      <a:pt x="4474" y="380"/>
                      <a:pt x="3399" y="608"/>
                    </a:cubicBezTo>
                    <a:cubicBezTo>
                      <a:pt x="2279" y="880"/>
                      <a:pt x="1127" y="1032"/>
                      <a:pt x="1" y="1260"/>
                    </a:cubicBezTo>
                    <a:cubicBezTo>
                      <a:pt x="64" y="1449"/>
                      <a:pt x="108" y="1639"/>
                      <a:pt x="159" y="1829"/>
                    </a:cubicBezTo>
                    <a:cubicBezTo>
                      <a:pt x="355" y="2658"/>
                      <a:pt x="672" y="3822"/>
                      <a:pt x="868" y="4455"/>
                    </a:cubicBezTo>
                    <a:cubicBezTo>
                      <a:pt x="868" y="4455"/>
                      <a:pt x="868" y="4461"/>
                      <a:pt x="874" y="4461"/>
                    </a:cubicBezTo>
                    <a:cubicBezTo>
                      <a:pt x="887" y="4461"/>
                      <a:pt x="899" y="4468"/>
                      <a:pt x="906" y="4468"/>
                    </a:cubicBezTo>
                    <a:cubicBezTo>
                      <a:pt x="938" y="4470"/>
                      <a:pt x="968" y="4472"/>
                      <a:pt x="996" y="4472"/>
                    </a:cubicBezTo>
                    <a:cubicBezTo>
                      <a:pt x="1166" y="4472"/>
                      <a:pt x="1290" y="4427"/>
                      <a:pt x="1538" y="4373"/>
                    </a:cubicBezTo>
                    <a:cubicBezTo>
                      <a:pt x="1760" y="4322"/>
                      <a:pt x="1912" y="4290"/>
                      <a:pt x="2310" y="4196"/>
                    </a:cubicBezTo>
                    <a:cubicBezTo>
                      <a:pt x="3709" y="3866"/>
                      <a:pt x="5379" y="3348"/>
                      <a:pt x="6620" y="3215"/>
                    </a:cubicBezTo>
                    <a:cubicBezTo>
                      <a:pt x="6841" y="3177"/>
                      <a:pt x="7069" y="3164"/>
                      <a:pt x="7297" y="3158"/>
                    </a:cubicBezTo>
                    <a:cubicBezTo>
                      <a:pt x="7347" y="3151"/>
                      <a:pt x="7410" y="3151"/>
                      <a:pt x="7455" y="3151"/>
                    </a:cubicBezTo>
                    <a:cubicBezTo>
                      <a:pt x="7385" y="2620"/>
                      <a:pt x="7347" y="2272"/>
                      <a:pt x="7252" y="1702"/>
                    </a:cubicBezTo>
                    <a:cubicBezTo>
                      <a:pt x="7151" y="1139"/>
                      <a:pt x="7075" y="380"/>
                      <a:pt x="68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" name="Google Shape;346;p40"/>
              <p:cNvSpPr/>
              <p:nvPr/>
            </p:nvSpPr>
            <p:spPr>
              <a:xfrm>
                <a:off x="11167286" y="2117727"/>
                <a:ext cx="182967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8392" h="5268" extrusionOk="0">
                    <a:moveTo>
                      <a:pt x="7329" y="405"/>
                    </a:moveTo>
                    <a:cubicBezTo>
                      <a:pt x="7544" y="785"/>
                      <a:pt x="7626" y="1544"/>
                      <a:pt x="7727" y="2107"/>
                    </a:cubicBezTo>
                    <a:cubicBezTo>
                      <a:pt x="7816" y="2677"/>
                      <a:pt x="7860" y="3025"/>
                      <a:pt x="7930" y="3556"/>
                    </a:cubicBezTo>
                    <a:cubicBezTo>
                      <a:pt x="7914" y="3553"/>
                      <a:pt x="7898" y="3551"/>
                      <a:pt x="7881" y="3551"/>
                    </a:cubicBezTo>
                    <a:cubicBezTo>
                      <a:pt x="7844" y="3551"/>
                      <a:pt x="7806" y="3558"/>
                      <a:pt x="7772" y="3563"/>
                    </a:cubicBezTo>
                    <a:cubicBezTo>
                      <a:pt x="7544" y="3569"/>
                      <a:pt x="7322" y="3594"/>
                      <a:pt x="7095" y="3620"/>
                    </a:cubicBezTo>
                    <a:cubicBezTo>
                      <a:pt x="5848" y="3753"/>
                      <a:pt x="4184" y="4271"/>
                      <a:pt x="2785" y="4601"/>
                    </a:cubicBezTo>
                    <a:cubicBezTo>
                      <a:pt x="2387" y="4695"/>
                      <a:pt x="2235" y="4727"/>
                      <a:pt x="2013" y="4778"/>
                    </a:cubicBezTo>
                    <a:cubicBezTo>
                      <a:pt x="1765" y="4832"/>
                      <a:pt x="1641" y="4877"/>
                      <a:pt x="1471" y="4877"/>
                    </a:cubicBezTo>
                    <a:cubicBezTo>
                      <a:pt x="1443" y="4877"/>
                      <a:pt x="1413" y="4875"/>
                      <a:pt x="1381" y="4873"/>
                    </a:cubicBezTo>
                    <a:cubicBezTo>
                      <a:pt x="1374" y="4873"/>
                      <a:pt x="1362" y="4866"/>
                      <a:pt x="1349" y="4866"/>
                    </a:cubicBezTo>
                    <a:cubicBezTo>
                      <a:pt x="1349" y="4866"/>
                      <a:pt x="1349" y="4860"/>
                      <a:pt x="1343" y="4860"/>
                    </a:cubicBezTo>
                    <a:cubicBezTo>
                      <a:pt x="1147" y="4227"/>
                      <a:pt x="818" y="3063"/>
                      <a:pt x="628" y="2234"/>
                    </a:cubicBezTo>
                    <a:cubicBezTo>
                      <a:pt x="583" y="2044"/>
                      <a:pt x="527" y="1854"/>
                      <a:pt x="470" y="1665"/>
                    </a:cubicBezTo>
                    <a:cubicBezTo>
                      <a:pt x="1602" y="1437"/>
                      <a:pt x="2747" y="1285"/>
                      <a:pt x="3874" y="1013"/>
                    </a:cubicBezTo>
                    <a:cubicBezTo>
                      <a:pt x="4949" y="785"/>
                      <a:pt x="6449" y="595"/>
                      <a:pt x="7322" y="405"/>
                    </a:cubicBezTo>
                    <a:close/>
                    <a:moveTo>
                      <a:pt x="7360" y="0"/>
                    </a:moveTo>
                    <a:cubicBezTo>
                      <a:pt x="6025" y="247"/>
                      <a:pt x="4665" y="431"/>
                      <a:pt x="3336" y="722"/>
                    </a:cubicBezTo>
                    <a:cubicBezTo>
                      <a:pt x="2380" y="943"/>
                      <a:pt x="1400" y="1076"/>
                      <a:pt x="438" y="1317"/>
                    </a:cubicBezTo>
                    <a:cubicBezTo>
                      <a:pt x="394" y="1329"/>
                      <a:pt x="337" y="1342"/>
                      <a:pt x="292" y="1354"/>
                    </a:cubicBezTo>
                    <a:cubicBezTo>
                      <a:pt x="278" y="1351"/>
                      <a:pt x="264" y="1350"/>
                      <a:pt x="250" y="1350"/>
                    </a:cubicBezTo>
                    <a:cubicBezTo>
                      <a:pt x="123" y="1350"/>
                      <a:pt x="0" y="1470"/>
                      <a:pt x="46" y="1601"/>
                    </a:cubicBezTo>
                    <a:cubicBezTo>
                      <a:pt x="356" y="2595"/>
                      <a:pt x="558" y="3626"/>
                      <a:pt x="875" y="4632"/>
                    </a:cubicBezTo>
                    <a:cubicBezTo>
                      <a:pt x="966" y="5122"/>
                      <a:pt x="1160" y="5268"/>
                      <a:pt x="1424" y="5268"/>
                    </a:cubicBezTo>
                    <a:cubicBezTo>
                      <a:pt x="1652" y="5268"/>
                      <a:pt x="1931" y="5160"/>
                      <a:pt x="2241" y="5069"/>
                    </a:cubicBezTo>
                    <a:cubicBezTo>
                      <a:pt x="2577" y="4968"/>
                      <a:pt x="3633" y="4689"/>
                      <a:pt x="4279" y="4550"/>
                    </a:cubicBezTo>
                    <a:cubicBezTo>
                      <a:pt x="5209" y="4347"/>
                      <a:pt x="6323" y="4094"/>
                      <a:pt x="7101" y="4006"/>
                    </a:cubicBezTo>
                    <a:cubicBezTo>
                      <a:pt x="7348" y="3974"/>
                      <a:pt x="7601" y="3955"/>
                      <a:pt x="7854" y="3949"/>
                    </a:cubicBezTo>
                    <a:cubicBezTo>
                      <a:pt x="7864" y="3949"/>
                      <a:pt x="7874" y="3950"/>
                      <a:pt x="7884" y="3950"/>
                    </a:cubicBezTo>
                    <a:cubicBezTo>
                      <a:pt x="7977" y="3950"/>
                      <a:pt x="8074" y="3923"/>
                      <a:pt x="8120" y="3860"/>
                    </a:cubicBezTo>
                    <a:cubicBezTo>
                      <a:pt x="8137" y="3866"/>
                      <a:pt x="8155" y="3868"/>
                      <a:pt x="8173" y="3868"/>
                    </a:cubicBezTo>
                    <a:cubicBezTo>
                      <a:pt x="8239" y="3868"/>
                      <a:pt x="8305" y="3833"/>
                      <a:pt x="8335" y="3778"/>
                    </a:cubicBezTo>
                    <a:cubicBezTo>
                      <a:pt x="8392" y="3664"/>
                      <a:pt x="8335" y="3537"/>
                      <a:pt x="8328" y="3417"/>
                    </a:cubicBezTo>
                    <a:cubicBezTo>
                      <a:pt x="8278" y="3152"/>
                      <a:pt x="8246" y="2879"/>
                      <a:pt x="8208" y="2607"/>
                    </a:cubicBezTo>
                    <a:cubicBezTo>
                      <a:pt x="8120" y="2044"/>
                      <a:pt x="8044" y="1475"/>
                      <a:pt x="7923" y="918"/>
                    </a:cubicBezTo>
                    <a:cubicBezTo>
                      <a:pt x="7835" y="602"/>
                      <a:pt x="7772" y="19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" name="Google Shape;347;p40"/>
              <p:cNvSpPr/>
              <p:nvPr/>
            </p:nvSpPr>
            <p:spPr>
              <a:xfrm>
                <a:off x="11079963" y="2073771"/>
                <a:ext cx="370991" cy="454713"/>
              </a:xfrm>
              <a:custGeom>
                <a:avLst/>
                <a:gdLst/>
                <a:ahLst/>
                <a:cxnLst/>
                <a:rect l="l" t="t" r="r" b="b"/>
                <a:pathLst>
                  <a:path w="17016" h="20856" extrusionOk="0">
                    <a:moveTo>
                      <a:pt x="13188" y="390"/>
                    </a:moveTo>
                    <a:cubicBezTo>
                      <a:pt x="13188" y="395"/>
                      <a:pt x="13188" y="396"/>
                      <a:pt x="13190" y="399"/>
                    </a:cubicBezTo>
                    <a:lnTo>
                      <a:pt x="13190" y="399"/>
                    </a:lnTo>
                    <a:cubicBezTo>
                      <a:pt x="13189" y="395"/>
                      <a:pt x="13188" y="393"/>
                      <a:pt x="13188" y="390"/>
                    </a:cubicBezTo>
                    <a:close/>
                    <a:moveTo>
                      <a:pt x="4898" y="18691"/>
                    </a:moveTo>
                    <a:cubicBezTo>
                      <a:pt x="4897" y="18694"/>
                      <a:pt x="4894" y="18698"/>
                      <a:pt x="4892" y="18702"/>
                    </a:cubicBezTo>
                    <a:cubicBezTo>
                      <a:pt x="4897" y="18702"/>
                      <a:pt x="4898" y="18694"/>
                      <a:pt x="4898" y="18691"/>
                    </a:cubicBezTo>
                    <a:close/>
                    <a:moveTo>
                      <a:pt x="15978" y="15583"/>
                    </a:moveTo>
                    <a:lnTo>
                      <a:pt x="15978" y="15583"/>
                    </a:lnTo>
                    <a:cubicBezTo>
                      <a:pt x="15934" y="15646"/>
                      <a:pt x="15858" y="15709"/>
                      <a:pt x="15795" y="15779"/>
                    </a:cubicBezTo>
                    <a:cubicBezTo>
                      <a:pt x="15784" y="15777"/>
                      <a:pt x="15773" y="15775"/>
                      <a:pt x="15761" y="15775"/>
                    </a:cubicBezTo>
                    <a:cubicBezTo>
                      <a:pt x="15738" y="15775"/>
                      <a:pt x="15714" y="15781"/>
                      <a:pt x="15693" y="15798"/>
                    </a:cubicBezTo>
                    <a:cubicBezTo>
                      <a:pt x="14814" y="16241"/>
                      <a:pt x="13118" y="16582"/>
                      <a:pt x="11764" y="16874"/>
                    </a:cubicBezTo>
                    <a:cubicBezTo>
                      <a:pt x="10081" y="17234"/>
                      <a:pt x="8410" y="17664"/>
                      <a:pt x="6727" y="18044"/>
                    </a:cubicBezTo>
                    <a:cubicBezTo>
                      <a:pt x="6601" y="18088"/>
                      <a:pt x="6423" y="18069"/>
                      <a:pt x="6335" y="18171"/>
                    </a:cubicBezTo>
                    <a:cubicBezTo>
                      <a:pt x="6286" y="18287"/>
                      <a:pt x="6364" y="18355"/>
                      <a:pt x="6463" y="18355"/>
                    </a:cubicBezTo>
                    <a:cubicBezTo>
                      <a:pt x="6493" y="18355"/>
                      <a:pt x="6525" y="18349"/>
                      <a:pt x="6556" y="18335"/>
                    </a:cubicBezTo>
                    <a:cubicBezTo>
                      <a:pt x="7600" y="18107"/>
                      <a:pt x="8625" y="17816"/>
                      <a:pt x="9657" y="17570"/>
                    </a:cubicBezTo>
                    <a:cubicBezTo>
                      <a:pt x="11106" y="17222"/>
                      <a:pt x="12555" y="16893"/>
                      <a:pt x="14004" y="16544"/>
                    </a:cubicBezTo>
                    <a:cubicBezTo>
                      <a:pt x="14459" y="16437"/>
                      <a:pt x="14909" y="16336"/>
                      <a:pt x="15364" y="16209"/>
                    </a:cubicBezTo>
                    <a:cubicBezTo>
                      <a:pt x="15396" y="16196"/>
                      <a:pt x="15434" y="16184"/>
                      <a:pt x="15466" y="16177"/>
                    </a:cubicBezTo>
                    <a:lnTo>
                      <a:pt x="15466" y="16177"/>
                    </a:lnTo>
                    <a:cubicBezTo>
                      <a:pt x="15434" y="16222"/>
                      <a:pt x="15396" y="16272"/>
                      <a:pt x="15364" y="16317"/>
                    </a:cubicBezTo>
                    <a:cubicBezTo>
                      <a:pt x="15269" y="16443"/>
                      <a:pt x="15162" y="16595"/>
                      <a:pt x="15067" y="16753"/>
                    </a:cubicBezTo>
                    <a:cubicBezTo>
                      <a:pt x="14592" y="16880"/>
                      <a:pt x="14130" y="17051"/>
                      <a:pt x="13643" y="17165"/>
                    </a:cubicBezTo>
                    <a:cubicBezTo>
                      <a:pt x="12599" y="17392"/>
                      <a:pt x="11555" y="17608"/>
                      <a:pt x="10511" y="17829"/>
                    </a:cubicBezTo>
                    <a:cubicBezTo>
                      <a:pt x="9005" y="18152"/>
                      <a:pt x="7518" y="18614"/>
                      <a:pt x="6006" y="18930"/>
                    </a:cubicBezTo>
                    <a:cubicBezTo>
                      <a:pt x="5936" y="18943"/>
                      <a:pt x="5905" y="19031"/>
                      <a:pt x="5936" y="19094"/>
                    </a:cubicBezTo>
                    <a:cubicBezTo>
                      <a:pt x="5953" y="19129"/>
                      <a:pt x="6001" y="19152"/>
                      <a:pt x="6047" y="19152"/>
                    </a:cubicBezTo>
                    <a:cubicBezTo>
                      <a:pt x="6052" y="19152"/>
                      <a:pt x="6058" y="19152"/>
                      <a:pt x="6063" y="19151"/>
                    </a:cubicBezTo>
                    <a:cubicBezTo>
                      <a:pt x="6170" y="19126"/>
                      <a:pt x="6284" y="19107"/>
                      <a:pt x="6392" y="19088"/>
                    </a:cubicBezTo>
                    <a:cubicBezTo>
                      <a:pt x="7619" y="18829"/>
                      <a:pt x="8822" y="18455"/>
                      <a:pt x="10036" y="18139"/>
                    </a:cubicBezTo>
                    <a:cubicBezTo>
                      <a:pt x="10922" y="17924"/>
                      <a:pt x="11821" y="17734"/>
                      <a:pt x="12713" y="17570"/>
                    </a:cubicBezTo>
                    <a:cubicBezTo>
                      <a:pt x="13434" y="17443"/>
                      <a:pt x="14137" y="17291"/>
                      <a:pt x="14845" y="17133"/>
                    </a:cubicBezTo>
                    <a:lnTo>
                      <a:pt x="14845" y="17133"/>
                    </a:lnTo>
                    <a:cubicBezTo>
                      <a:pt x="14776" y="17259"/>
                      <a:pt x="14719" y="17380"/>
                      <a:pt x="14681" y="17481"/>
                    </a:cubicBezTo>
                    <a:cubicBezTo>
                      <a:pt x="14073" y="17664"/>
                      <a:pt x="13447" y="17766"/>
                      <a:pt x="12833" y="17930"/>
                    </a:cubicBezTo>
                    <a:cubicBezTo>
                      <a:pt x="11384" y="18304"/>
                      <a:pt x="9929" y="18588"/>
                      <a:pt x="8474" y="18911"/>
                    </a:cubicBezTo>
                    <a:cubicBezTo>
                      <a:pt x="7082" y="19259"/>
                      <a:pt x="5398" y="19544"/>
                      <a:pt x="4146" y="19955"/>
                    </a:cubicBezTo>
                    <a:cubicBezTo>
                      <a:pt x="4367" y="19512"/>
                      <a:pt x="4595" y="19088"/>
                      <a:pt x="4898" y="18690"/>
                    </a:cubicBezTo>
                    <a:lnTo>
                      <a:pt x="4898" y="18690"/>
                    </a:lnTo>
                    <a:cubicBezTo>
                      <a:pt x="4898" y="18690"/>
                      <a:pt x="4898" y="18690"/>
                      <a:pt x="4898" y="18691"/>
                    </a:cubicBezTo>
                    <a:lnTo>
                      <a:pt x="4898" y="18691"/>
                    </a:lnTo>
                    <a:cubicBezTo>
                      <a:pt x="4902" y="18684"/>
                      <a:pt x="4905" y="18679"/>
                      <a:pt x="4905" y="18671"/>
                    </a:cubicBezTo>
                    <a:cubicBezTo>
                      <a:pt x="4905" y="18671"/>
                      <a:pt x="4905" y="18671"/>
                      <a:pt x="4905" y="18671"/>
                    </a:cubicBezTo>
                    <a:cubicBezTo>
                      <a:pt x="4909" y="18671"/>
                      <a:pt x="4944" y="18618"/>
                      <a:pt x="4968" y="18588"/>
                    </a:cubicBezTo>
                    <a:cubicBezTo>
                      <a:pt x="5196" y="18310"/>
                      <a:pt x="5335" y="18183"/>
                      <a:pt x="5632" y="18019"/>
                    </a:cubicBezTo>
                    <a:cubicBezTo>
                      <a:pt x="5841" y="17905"/>
                      <a:pt x="6392" y="17797"/>
                      <a:pt x="6835" y="17696"/>
                    </a:cubicBezTo>
                    <a:cubicBezTo>
                      <a:pt x="7778" y="17500"/>
                      <a:pt x="8714" y="17291"/>
                      <a:pt x="9657" y="17089"/>
                    </a:cubicBezTo>
                    <a:cubicBezTo>
                      <a:pt x="11694" y="16633"/>
                      <a:pt x="13719" y="16171"/>
                      <a:pt x="15731" y="15646"/>
                    </a:cubicBezTo>
                    <a:cubicBezTo>
                      <a:pt x="15814" y="15621"/>
                      <a:pt x="15902" y="15608"/>
                      <a:pt x="15978" y="15583"/>
                    </a:cubicBezTo>
                    <a:close/>
                    <a:moveTo>
                      <a:pt x="13074" y="378"/>
                    </a:moveTo>
                    <a:cubicBezTo>
                      <a:pt x="13112" y="378"/>
                      <a:pt x="13145" y="380"/>
                      <a:pt x="13175" y="384"/>
                    </a:cubicBezTo>
                    <a:lnTo>
                      <a:pt x="13188" y="384"/>
                    </a:lnTo>
                    <a:cubicBezTo>
                      <a:pt x="13188" y="390"/>
                      <a:pt x="13194" y="397"/>
                      <a:pt x="13194" y="403"/>
                    </a:cubicBezTo>
                    <a:cubicBezTo>
                      <a:pt x="13192" y="401"/>
                      <a:pt x="13191" y="400"/>
                      <a:pt x="13190" y="399"/>
                    </a:cubicBezTo>
                    <a:lnTo>
                      <a:pt x="13190" y="399"/>
                    </a:lnTo>
                    <a:cubicBezTo>
                      <a:pt x="13192" y="404"/>
                      <a:pt x="13194" y="410"/>
                      <a:pt x="13194" y="422"/>
                    </a:cubicBezTo>
                    <a:cubicBezTo>
                      <a:pt x="13232" y="593"/>
                      <a:pt x="13257" y="770"/>
                      <a:pt x="13295" y="941"/>
                    </a:cubicBezTo>
                    <a:cubicBezTo>
                      <a:pt x="13725" y="2966"/>
                      <a:pt x="14251" y="4959"/>
                      <a:pt x="14706" y="6977"/>
                    </a:cubicBezTo>
                    <a:cubicBezTo>
                      <a:pt x="15193" y="9167"/>
                      <a:pt x="15662" y="11369"/>
                      <a:pt x="16212" y="13545"/>
                    </a:cubicBezTo>
                    <a:cubicBezTo>
                      <a:pt x="16332" y="14039"/>
                      <a:pt x="16541" y="14779"/>
                      <a:pt x="16585" y="15095"/>
                    </a:cubicBezTo>
                    <a:lnTo>
                      <a:pt x="16585" y="15102"/>
                    </a:lnTo>
                    <a:cubicBezTo>
                      <a:pt x="15953" y="15304"/>
                      <a:pt x="15288" y="15399"/>
                      <a:pt x="14643" y="15551"/>
                    </a:cubicBezTo>
                    <a:cubicBezTo>
                      <a:pt x="12441" y="16057"/>
                      <a:pt x="10239" y="16538"/>
                      <a:pt x="8037" y="17032"/>
                    </a:cubicBezTo>
                    <a:cubicBezTo>
                      <a:pt x="6980" y="17278"/>
                      <a:pt x="6063" y="17323"/>
                      <a:pt x="5310" y="17867"/>
                    </a:cubicBezTo>
                    <a:cubicBezTo>
                      <a:pt x="4652" y="18354"/>
                      <a:pt x="4392" y="18683"/>
                      <a:pt x="4006" y="19398"/>
                    </a:cubicBezTo>
                    <a:cubicBezTo>
                      <a:pt x="3898" y="19615"/>
                      <a:pt x="3743" y="19850"/>
                      <a:pt x="3762" y="20096"/>
                    </a:cubicBezTo>
                    <a:lnTo>
                      <a:pt x="3762" y="20096"/>
                    </a:lnTo>
                    <a:cubicBezTo>
                      <a:pt x="3761" y="20105"/>
                      <a:pt x="3764" y="20164"/>
                      <a:pt x="3772" y="20189"/>
                    </a:cubicBezTo>
                    <a:cubicBezTo>
                      <a:pt x="3798" y="20252"/>
                      <a:pt x="3835" y="20309"/>
                      <a:pt x="3892" y="20347"/>
                    </a:cubicBezTo>
                    <a:lnTo>
                      <a:pt x="3899" y="20354"/>
                    </a:lnTo>
                    <a:cubicBezTo>
                      <a:pt x="3920" y="20367"/>
                      <a:pt x="3944" y="20372"/>
                      <a:pt x="3966" y="20372"/>
                    </a:cubicBezTo>
                    <a:cubicBezTo>
                      <a:pt x="3998" y="20372"/>
                      <a:pt x="4029" y="20362"/>
                      <a:pt x="4051" y="20347"/>
                    </a:cubicBezTo>
                    <a:cubicBezTo>
                      <a:pt x="4089" y="20347"/>
                      <a:pt x="4139" y="20335"/>
                      <a:pt x="4196" y="20309"/>
                    </a:cubicBezTo>
                    <a:cubicBezTo>
                      <a:pt x="5411" y="20012"/>
                      <a:pt x="7176" y="19594"/>
                      <a:pt x="8581" y="19278"/>
                    </a:cubicBezTo>
                    <a:cubicBezTo>
                      <a:pt x="9461" y="19069"/>
                      <a:pt x="10334" y="18810"/>
                      <a:pt x="11220" y="18620"/>
                    </a:cubicBezTo>
                    <a:cubicBezTo>
                      <a:pt x="12365" y="18329"/>
                      <a:pt x="13472" y="18120"/>
                      <a:pt x="14624" y="17918"/>
                    </a:cubicBezTo>
                    <a:cubicBezTo>
                      <a:pt x="14763" y="17867"/>
                      <a:pt x="14928" y="17861"/>
                      <a:pt x="15016" y="17740"/>
                    </a:cubicBezTo>
                    <a:cubicBezTo>
                      <a:pt x="15029" y="17709"/>
                      <a:pt x="15035" y="17677"/>
                      <a:pt x="15035" y="17658"/>
                    </a:cubicBezTo>
                    <a:cubicBezTo>
                      <a:pt x="15054" y="17633"/>
                      <a:pt x="15061" y="17608"/>
                      <a:pt x="15073" y="17576"/>
                    </a:cubicBezTo>
                    <a:lnTo>
                      <a:pt x="15073" y="17576"/>
                    </a:lnTo>
                    <a:cubicBezTo>
                      <a:pt x="15073" y="17608"/>
                      <a:pt x="15073" y="17645"/>
                      <a:pt x="15067" y="17690"/>
                    </a:cubicBezTo>
                    <a:cubicBezTo>
                      <a:pt x="15117" y="18025"/>
                      <a:pt x="14649" y="18152"/>
                      <a:pt x="14149" y="18240"/>
                    </a:cubicBezTo>
                    <a:cubicBezTo>
                      <a:pt x="13207" y="18335"/>
                      <a:pt x="11878" y="18614"/>
                      <a:pt x="10726" y="18905"/>
                    </a:cubicBezTo>
                    <a:cubicBezTo>
                      <a:pt x="9524" y="19189"/>
                      <a:pt x="8322" y="19468"/>
                      <a:pt x="7119" y="19778"/>
                    </a:cubicBezTo>
                    <a:cubicBezTo>
                      <a:pt x="6240" y="19987"/>
                      <a:pt x="5360" y="20221"/>
                      <a:pt x="4487" y="20449"/>
                    </a:cubicBezTo>
                    <a:cubicBezTo>
                      <a:pt x="4212" y="20508"/>
                      <a:pt x="4077" y="20543"/>
                      <a:pt x="3955" y="20543"/>
                    </a:cubicBezTo>
                    <a:cubicBezTo>
                      <a:pt x="3884" y="20543"/>
                      <a:pt x="3817" y="20531"/>
                      <a:pt x="3728" y="20506"/>
                    </a:cubicBezTo>
                    <a:lnTo>
                      <a:pt x="3709" y="20487"/>
                    </a:lnTo>
                    <a:cubicBezTo>
                      <a:pt x="3475" y="20233"/>
                      <a:pt x="3146" y="18772"/>
                      <a:pt x="2981" y="17791"/>
                    </a:cubicBezTo>
                    <a:cubicBezTo>
                      <a:pt x="2760" y="16475"/>
                      <a:pt x="2418" y="15178"/>
                      <a:pt x="2127" y="13874"/>
                    </a:cubicBezTo>
                    <a:cubicBezTo>
                      <a:pt x="1785" y="12318"/>
                      <a:pt x="1425" y="10767"/>
                      <a:pt x="1077" y="9211"/>
                    </a:cubicBezTo>
                    <a:cubicBezTo>
                      <a:pt x="893" y="8300"/>
                      <a:pt x="691" y="7395"/>
                      <a:pt x="482" y="6496"/>
                    </a:cubicBezTo>
                    <a:cubicBezTo>
                      <a:pt x="476" y="6319"/>
                      <a:pt x="482" y="6237"/>
                      <a:pt x="469" y="6034"/>
                    </a:cubicBezTo>
                    <a:cubicBezTo>
                      <a:pt x="438" y="5775"/>
                      <a:pt x="387" y="5585"/>
                      <a:pt x="419" y="5237"/>
                    </a:cubicBezTo>
                    <a:cubicBezTo>
                      <a:pt x="469" y="5047"/>
                      <a:pt x="564" y="4788"/>
                      <a:pt x="602" y="4699"/>
                    </a:cubicBezTo>
                    <a:cubicBezTo>
                      <a:pt x="849" y="4168"/>
                      <a:pt x="1146" y="3662"/>
                      <a:pt x="1425" y="3149"/>
                    </a:cubicBezTo>
                    <a:cubicBezTo>
                      <a:pt x="2114" y="5718"/>
                      <a:pt x="2785" y="8300"/>
                      <a:pt x="3329" y="10900"/>
                    </a:cubicBezTo>
                    <a:cubicBezTo>
                      <a:pt x="3842" y="12995"/>
                      <a:pt x="4392" y="15083"/>
                      <a:pt x="4943" y="17165"/>
                    </a:cubicBezTo>
                    <a:cubicBezTo>
                      <a:pt x="4933" y="17137"/>
                      <a:pt x="4929" y="17128"/>
                      <a:pt x="4928" y="17128"/>
                    </a:cubicBezTo>
                    <a:lnTo>
                      <a:pt x="4928" y="17128"/>
                    </a:lnTo>
                    <a:cubicBezTo>
                      <a:pt x="4927" y="17128"/>
                      <a:pt x="4944" y="17179"/>
                      <a:pt x="4962" y="17196"/>
                    </a:cubicBezTo>
                    <a:cubicBezTo>
                      <a:pt x="4992" y="17242"/>
                      <a:pt x="5040" y="17262"/>
                      <a:pt x="5089" y="17262"/>
                    </a:cubicBezTo>
                    <a:cubicBezTo>
                      <a:pt x="5164" y="17262"/>
                      <a:pt x="5240" y="17215"/>
                      <a:pt x="5259" y="17139"/>
                    </a:cubicBezTo>
                    <a:cubicBezTo>
                      <a:pt x="5266" y="17038"/>
                      <a:pt x="5259" y="17025"/>
                      <a:pt x="5234" y="16855"/>
                    </a:cubicBezTo>
                    <a:cubicBezTo>
                      <a:pt x="4804" y="15051"/>
                      <a:pt x="4221" y="13279"/>
                      <a:pt x="3715" y="11495"/>
                    </a:cubicBezTo>
                    <a:cubicBezTo>
                      <a:pt x="3355" y="10109"/>
                      <a:pt x="3070" y="8705"/>
                      <a:pt x="2779" y="7300"/>
                    </a:cubicBezTo>
                    <a:cubicBezTo>
                      <a:pt x="2532" y="6250"/>
                      <a:pt x="2285" y="5205"/>
                      <a:pt x="2064" y="4149"/>
                    </a:cubicBezTo>
                    <a:cubicBezTo>
                      <a:pt x="1988" y="3769"/>
                      <a:pt x="1912" y="3377"/>
                      <a:pt x="1811" y="3010"/>
                    </a:cubicBezTo>
                    <a:cubicBezTo>
                      <a:pt x="1798" y="2953"/>
                      <a:pt x="1779" y="2890"/>
                      <a:pt x="1766" y="2833"/>
                    </a:cubicBezTo>
                    <a:cubicBezTo>
                      <a:pt x="1830" y="2807"/>
                      <a:pt x="1893" y="2776"/>
                      <a:pt x="2026" y="2731"/>
                    </a:cubicBezTo>
                    <a:cubicBezTo>
                      <a:pt x="2437" y="2611"/>
                      <a:pt x="2861" y="2523"/>
                      <a:pt x="3285" y="2440"/>
                    </a:cubicBezTo>
                    <a:cubicBezTo>
                      <a:pt x="5512" y="1902"/>
                      <a:pt x="7765" y="1434"/>
                      <a:pt x="10011" y="934"/>
                    </a:cubicBezTo>
                    <a:cubicBezTo>
                      <a:pt x="10625" y="783"/>
                      <a:pt x="11239" y="675"/>
                      <a:pt x="11859" y="561"/>
                    </a:cubicBezTo>
                    <a:cubicBezTo>
                      <a:pt x="12289" y="477"/>
                      <a:pt x="12789" y="378"/>
                      <a:pt x="13074" y="378"/>
                    </a:cubicBezTo>
                    <a:close/>
                    <a:moveTo>
                      <a:pt x="13100" y="1"/>
                    </a:moveTo>
                    <a:cubicBezTo>
                      <a:pt x="13054" y="1"/>
                      <a:pt x="13003" y="4"/>
                      <a:pt x="12947" y="11"/>
                    </a:cubicBezTo>
                    <a:cubicBezTo>
                      <a:pt x="10834" y="276"/>
                      <a:pt x="8777" y="871"/>
                      <a:pt x="6689" y="1276"/>
                    </a:cubicBezTo>
                    <a:cubicBezTo>
                      <a:pt x="5158" y="1592"/>
                      <a:pt x="3646" y="1978"/>
                      <a:pt x="2114" y="2320"/>
                    </a:cubicBezTo>
                    <a:cubicBezTo>
                      <a:pt x="1956" y="2377"/>
                      <a:pt x="1779" y="2415"/>
                      <a:pt x="1640" y="2510"/>
                    </a:cubicBezTo>
                    <a:cubicBezTo>
                      <a:pt x="1621" y="2504"/>
                      <a:pt x="1596" y="2491"/>
                      <a:pt x="1577" y="2491"/>
                    </a:cubicBezTo>
                    <a:cubicBezTo>
                      <a:pt x="1437" y="2516"/>
                      <a:pt x="1431" y="2542"/>
                      <a:pt x="1330" y="2630"/>
                    </a:cubicBezTo>
                    <a:cubicBezTo>
                      <a:pt x="1153" y="2801"/>
                      <a:pt x="1051" y="3022"/>
                      <a:pt x="950" y="3244"/>
                    </a:cubicBezTo>
                    <a:cubicBezTo>
                      <a:pt x="786" y="3567"/>
                      <a:pt x="608" y="4130"/>
                      <a:pt x="438" y="4528"/>
                    </a:cubicBezTo>
                    <a:cubicBezTo>
                      <a:pt x="336" y="4763"/>
                      <a:pt x="159" y="5098"/>
                      <a:pt x="147" y="5161"/>
                    </a:cubicBezTo>
                    <a:cubicBezTo>
                      <a:pt x="33" y="5427"/>
                      <a:pt x="1" y="5516"/>
                      <a:pt x="45" y="5838"/>
                    </a:cubicBezTo>
                    <a:cubicBezTo>
                      <a:pt x="71" y="6028"/>
                      <a:pt x="102" y="6180"/>
                      <a:pt x="147" y="6306"/>
                    </a:cubicBezTo>
                    <a:cubicBezTo>
                      <a:pt x="134" y="6332"/>
                      <a:pt x="134" y="6351"/>
                      <a:pt x="147" y="6382"/>
                    </a:cubicBezTo>
                    <a:cubicBezTo>
                      <a:pt x="672" y="9445"/>
                      <a:pt x="1418" y="12470"/>
                      <a:pt x="2102" y="15494"/>
                    </a:cubicBezTo>
                    <a:cubicBezTo>
                      <a:pt x="2279" y="16304"/>
                      <a:pt x="2475" y="17101"/>
                      <a:pt x="2608" y="17911"/>
                    </a:cubicBezTo>
                    <a:cubicBezTo>
                      <a:pt x="2760" y="18715"/>
                      <a:pt x="2886" y="19537"/>
                      <a:pt x="3203" y="20303"/>
                    </a:cubicBezTo>
                    <a:cubicBezTo>
                      <a:pt x="3298" y="20480"/>
                      <a:pt x="3285" y="20461"/>
                      <a:pt x="3393" y="20613"/>
                    </a:cubicBezTo>
                    <a:cubicBezTo>
                      <a:pt x="3387" y="20608"/>
                      <a:pt x="3370" y="20583"/>
                      <a:pt x="3367" y="20583"/>
                    </a:cubicBezTo>
                    <a:lnTo>
                      <a:pt x="3367" y="20583"/>
                    </a:lnTo>
                    <a:cubicBezTo>
                      <a:pt x="3366" y="20583"/>
                      <a:pt x="3366" y="20584"/>
                      <a:pt x="3367" y="20588"/>
                    </a:cubicBezTo>
                    <a:cubicBezTo>
                      <a:pt x="3412" y="20651"/>
                      <a:pt x="3456" y="20714"/>
                      <a:pt x="3525" y="20759"/>
                    </a:cubicBezTo>
                    <a:cubicBezTo>
                      <a:pt x="3557" y="20771"/>
                      <a:pt x="3582" y="20778"/>
                      <a:pt x="3614" y="20778"/>
                    </a:cubicBezTo>
                    <a:cubicBezTo>
                      <a:pt x="3746" y="20834"/>
                      <a:pt x="3882" y="20856"/>
                      <a:pt x="4020" y="20856"/>
                    </a:cubicBezTo>
                    <a:cubicBezTo>
                      <a:pt x="4331" y="20856"/>
                      <a:pt x="4651" y="20745"/>
                      <a:pt x="4949" y="20670"/>
                    </a:cubicBezTo>
                    <a:cubicBezTo>
                      <a:pt x="6645" y="20227"/>
                      <a:pt x="8334" y="19797"/>
                      <a:pt x="10030" y="19348"/>
                    </a:cubicBezTo>
                    <a:cubicBezTo>
                      <a:pt x="11081" y="19069"/>
                      <a:pt x="12169" y="18898"/>
                      <a:pt x="13232" y="18709"/>
                    </a:cubicBezTo>
                    <a:cubicBezTo>
                      <a:pt x="13650" y="18639"/>
                      <a:pt x="14080" y="18557"/>
                      <a:pt x="14491" y="18455"/>
                    </a:cubicBezTo>
                    <a:cubicBezTo>
                      <a:pt x="14959" y="18335"/>
                      <a:pt x="15510" y="18164"/>
                      <a:pt x="15434" y="17576"/>
                    </a:cubicBezTo>
                    <a:cubicBezTo>
                      <a:pt x="15434" y="17576"/>
                      <a:pt x="15434" y="17563"/>
                      <a:pt x="15421" y="17538"/>
                    </a:cubicBezTo>
                    <a:cubicBezTo>
                      <a:pt x="15409" y="17405"/>
                      <a:pt x="15421" y="17487"/>
                      <a:pt x="15390" y="17348"/>
                    </a:cubicBezTo>
                    <a:cubicBezTo>
                      <a:pt x="15383" y="17316"/>
                      <a:pt x="15377" y="17285"/>
                      <a:pt x="15371" y="17259"/>
                    </a:cubicBezTo>
                    <a:cubicBezTo>
                      <a:pt x="15371" y="17247"/>
                      <a:pt x="15339" y="17158"/>
                      <a:pt x="15333" y="17108"/>
                    </a:cubicBezTo>
                    <a:cubicBezTo>
                      <a:pt x="15333" y="17095"/>
                      <a:pt x="15320" y="17089"/>
                      <a:pt x="15320" y="17070"/>
                    </a:cubicBezTo>
                    <a:cubicBezTo>
                      <a:pt x="15567" y="16614"/>
                      <a:pt x="15820" y="16177"/>
                      <a:pt x="16124" y="15861"/>
                    </a:cubicBezTo>
                    <a:cubicBezTo>
                      <a:pt x="16326" y="15633"/>
                      <a:pt x="16459" y="15583"/>
                      <a:pt x="16725" y="15393"/>
                    </a:cubicBezTo>
                    <a:cubicBezTo>
                      <a:pt x="16731" y="15387"/>
                      <a:pt x="16731" y="15380"/>
                      <a:pt x="16737" y="15368"/>
                    </a:cubicBezTo>
                    <a:cubicBezTo>
                      <a:pt x="16801" y="15355"/>
                      <a:pt x="16858" y="15336"/>
                      <a:pt x="16896" y="15285"/>
                    </a:cubicBezTo>
                    <a:lnTo>
                      <a:pt x="16896" y="15273"/>
                    </a:lnTo>
                    <a:cubicBezTo>
                      <a:pt x="16921" y="15260"/>
                      <a:pt x="16946" y="15235"/>
                      <a:pt x="16959" y="15209"/>
                    </a:cubicBezTo>
                    <a:cubicBezTo>
                      <a:pt x="17016" y="15108"/>
                      <a:pt x="16978" y="14982"/>
                      <a:pt x="16952" y="14880"/>
                    </a:cubicBezTo>
                    <a:cubicBezTo>
                      <a:pt x="16915" y="14659"/>
                      <a:pt x="16851" y="14431"/>
                      <a:pt x="16801" y="14210"/>
                    </a:cubicBezTo>
                    <a:cubicBezTo>
                      <a:pt x="15833" y="10445"/>
                      <a:pt x="15080" y="6623"/>
                      <a:pt x="14143" y="2852"/>
                    </a:cubicBezTo>
                    <a:cubicBezTo>
                      <a:pt x="13979" y="2156"/>
                      <a:pt x="13795" y="1460"/>
                      <a:pt x="13668" y="745"/>
                    </a:cubicBezTo>
                    <a:cubicBezTo>
                      <a:pt x="13600" y="302"/>
                      <a:pt x="13557" y="1"/>
                      <a:pt x="13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8" name="Google Shape;348;p40"/>
              <p:cNvSpPr/>
              <p:nvPr/>
            </p:nvSpPr>
            <p:spPr>
              <a:xfrm>
                <a:off x="11329133" y="2420141"/>
                <a:ext cx="38503" cy="8568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393" extrusionOk="0">
                    <a:moveTo>
                      <a:pt x="1766" y="0"/>
                    </a:moveTo>
                    <a:lnTo>
                      <a:pt x="1766" y="0"/>
                    </a:lnTo>
                    <a:cubicBezTo>
                      <a:pt x="1601" y="13"/>
                      <a:pt x="1437" y="38"/>
                      <a:pt x="1279" y="64"/>
                    </a:cubicBezTo>
                    <a:cubicBezTo>
                      <a:pt x="842" y="140"/>
                      <a:pt x="412" y="254"/>
                      <a:pt x="1" y="393"/>
                    </a:cubicBezTo>
                    <a:cubicBezTo>
                      <a:pt x="589" y="260"/>
                      <a:pt x="1184" y="133"/>
                      <a:pt x="1766" y="0"/>
                    </a:cubicBezTo>
                    <a:close/>
                  </a:path>
                </a:pathLst>
              </a:custGeom>
              <a:solidFill>
                <a:srgbClr val="177F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9" name="Google Shape;349;p40"/>
              <p:cNvSpPr/>
              <p:nvPr/>
            </p:nvSpPr>
            <p:spPr>
              <a:xfrm>
                <a:off x="11088662" y="2142561"/>
                <a:ext cx="321042" cy="379254"/>
              </a:xfrm>
              <a:custGeom>
                <a:avLst/>
                <a:gdLst/>
                <a:ahLst/>
                <a:cxnLst/>
                <a:rect l="l" t="t" r="r" b="b"/>
                <a:pathLst>
                  <a:path w="14725" h="17395" extrusionOk="0">
                    <a:moveTo>
                      <a:pt x="1032" y="0"/>
                    </a:moveTo>
                    <a:cubicBezTo>
                      <a:pt x="754" y="519"/>
                      <a:pt x="456" y="1025"/>
                      <a:pt x="209" y="1551"/>
                    </a:cubicBezTo>
                    <a:cubicBezTo>
                      <a:pt x="171" y="1639"/>
                      <a:pt x="70" y="1899"/>
                      <a:pt x="32" y="2088"/>
                    </a:cubicBezTo>
                    <a:cubicBezTo>
                      <a:pt x="1" y="2436"/>
                      <a:pt x="39" y="2626"/>
                      <a:pt x="77" y="2892"/>
                    </a:cubicBezTo>
                    <a:cubicBezTo>
                      <a:pt x="96" y="3088"/>
                      <a:pt x="83" y="3177"/>
                      <a:pt x="96" y="3348"/>
                    </a:cubicBezTo>
                    <a:cubicBezTo>
                      <a:pt x="298" y="4252"/>
                      <a:pt x="507" y="5151"/>
                      <a:pt x="684" y="6062"/>
                    </a:cubicBezTo>
                    <a:cubicBezTo>
                      <a:pt x="1032" y="7619"/>
                      <a:pt x="1399" y="9169"/>
                      <a:pt x="1741" y="10726"/>
                    </a:cubicBezTo>
                    <a:cubicBezTo>
                      <a:pt x="2032" y="12035"/>
                      <a:pt x="2361" y="13333"/>
                      <a:pt x="2595" y="14642"/>
                    </a:cubicBezTo>
                    <a:cubicBezTo>
                      <a:pt x="2759" y="15623"/>
                      <a:pt x="3082" y="17085"/>
                      <a:pt x="3323" y="17338"/>
                    </a:cubicBezTo>
                    <a:cubicBezTo>
                      <a:pt x="3329" y="17338"/>
                      <a:pt x="3329" y="17351"/>
                      <a:pt x="3335" y="17357"/>
                    </a:cubicBezTo>
                    <a:cubicBezTo>
                      <a:pt x="3426" y="17383"/>
                      <a:pt x="3494" y="17394"/>
                      <a:pt x="3566" y="17394"/>
                    </a:cubicBezTo>
                    <a:cubicBezTo>
                      <a:pt x="3687" y="17394"/>
                      <a:pt x="3819" y="17360"/>
                      <a:pt x="4095" y="17300"/>
                    </a:cubicBezTo>
                    <a:cubicBezTo>
                      <a:pt x="4443" y="17205"/>
                      <a:pt x="4797" y="17116"/>
                      <a:pt x="5158" y="17022"/>
                    </a:cubicBezTo>
                    <a:cubicBezTo>
                      <a:pt x="5164" y="17022"/>
                      <a:pt x="5170" y="17015"/>
                      <a:pt x="5177" y="17015"/>
                    </a:cubicBezTo>
                    <a:cubicBezTo>
                      <a:pt x="5379" y="16958"/>
                      <a:pt x="5569" y="16914"/>
                      <a:pt x="5765" y="16863"/>
                    </a:cubicBezTo>
                    <a:cubicBezTo>
                      <a:pt x="6088" y="16787"/>
                      <a:pt x="6404" y="16705"/>
                      <a:pt x="6727" y="16629"/>
                    </a:cubicBezTo>
                    <a:cubicBezTo>
                      <a:pt x="7929" y="16319"/>
                      <a:pt x="9131" y="16041"/>
                      <a:pt x="10334" y="15756"/>
                    </a:cubicBezTo>
                    <a:cubicBezTo>
                      <a:pt x="11485" y="15459"/>
                      <a:pt x="12820" y="15180"/>
                      <a:pt x="13763" y="15085"/>
                    </a:cubicBezTo>
                    <a:cubicBezTo>
                      <a:pt x="14257" y="14997"/>
                      <a:pt x="14725" y="14870"/>
                      <a:pt x="14681" y="14535"/>
                    </a:cubicBezTo>
                    <a:cubicBezTo>
                      <a:pt x="14687" y="14490"/>
                      <a:pt x="14687" y="14453"/>
                      <a:pt x="14662" y="14421"/>
                    </a:cubicBezTo>
                    <a:cubicBezTo>
                      <a:pt x="14643" y="14446"/>
                      <a:pt x="14636" y="14478"/>
                      <a:pt x="14624" y="14503"/>
                    </a:cubicBezTo>
                    <a:cubicBezTo>
                      <a:pt x="14624" y="14522"/>
                      <a:pt x="14611" y="14554"/>
                      <a:pt x="14598" y="14585"/>
                    </a:cubicBezTo>
                    <a:cubicBezTo>
                      <a:pt x="14516" y="14706"/>
                      <a:pt x="14345" y="14712"/>
                      <a:pt x="14219" y="14763"/>
                    </a:cubicBezTo>
                    <a:cubicBezTo>
                      <a:pt x="13061" y="14959"/>
                      <a:pt x="11953" y="15174"/>
                      <a:pt x="10808" y="15465"/>
                    </a:cubicBezTo>
                    <a:cubicBezTo>
                      <a:pt x="9922" y="15655"/>
                      <a:pt x="9055" y="15914"/>
                      <a:pt x="8176" y="16123"/>
                    </a:cubicBezTo>
                    <a:cubicBezTo>
                      <a:pt x="7398" y="16288"/>
                      <a:pt x="6524" y="16496"/>
                      <a:pt x="5689" y="16692"/>
                    </a:cubicBezTo>
                    <a:cubicBezTo>
                      <a:pt x="5480" y="16737"/>
                      <a:pt x="5259" y="16794"/>
                      <a:pt x="5050" y="16844"/>
                    </a:cubicBezTo>
                    <a:cubicBezTo>
                      <a:pt x="4594" y="16952"/>
                      <a:pt x="4164" y="17053"/>
                      <a:pt x="3784" y="17148"/>
                    </a:cubicBezTo>
                    <a:cubicBezTo>
                      <a:pt x="3728" y="17173"/>
                      <a:pt x="3683" y="17180"/>
                      <a:pt x="3645" y="17180"/>
                    </a:cubicBezTo>
                    <a:cubicBezTo>
                      <a:pt x="3619" y="17199"/>
                      <a:pt x="3588" y="17211"/>
                      <a:pt x="3557" y="17211"/>
                    </a:cubicBezTo>
                    <a:cubicBezTo>
                      <a:pt x="3535" y="17211"/>
                      <a:pt x="3514" y="17205"/>
                      <a:pt x="3493" y="17192"/>
                    </a:cubicBezTo>
                    <a:cubicBezTo>
                      <a:pt x="3493" y="17192"/>
                      <a:pt x="3493" y="17180"/>
                      <a:pt x="3487" y="17180"/>
                    </a:cubicBezTo>
                    <a:cubicBezTo>
                      <a:pt x="3430" y="17148"/>
                      <a:pt x="3392" y="17085"/>
                      <a:pt x="3367" y="17022"/>
                    </a:cubicBezTo>
                    <a:cubicBezTo>
                      <a:pt x="3361" y="17009"/>
                      <a:pt x="3348" y="16946"/>
                      <a:pt x="3348" y="16939"/>
                    </a:cubicBezTo>
                    <a:cubicBezTo>
                      <a:pt x="3329" y="16686"/>
                      <a:pt x="3474" y="16452"/>
                      <a:pt x="3588" y="16231"/>
                    </a:cubicBezTo>
                    <a:cubicBezTo>
                      <a:pt x="3974" y="15522"/>
                      <a:pt x="4234" y="15187"/>
                      <a:pt x="4892" y="14706"/>
                    </a:cubicBezTo>
                    <a:cubicBezTo>
                      <a:pt x="4942" y="14680"/>
                      <a:pt x="4980" y="14649"/>
                      <a:pt x="5018" y="14630"/>
                    </a:cubicBezTo>
                    <a:lnTo>
                      <a:pt x="4829" y="14060"/>
                    </a:lnTo>
                    <a:cubicBezTo>
                      <a:pt x="4794" y="14094"/>
                      <a:pt x="4747" y="14113"/>
                      <a:pt x="4699" y="14113"/>
                    </a:cubicBezTo>
                    <a:cubicBezTo>
                      <a:pt x="4650" y="14113"/>
                      <a:pt x="4601" y="14093"/>
                      <a:pt x="4569" y="14048"/>
                    </a:cubicBezTo>
                    <a:cubicBezTo>
                      <a:pt x="4551" y="14034"/>
                      <a:pt x="4534" y="13977"/>
                      <a:pt x="4536" y="13977"/>
                    </a:cubicBezTo>
                    <a:lnTo>
                      <a:pt x="4536" y="13977"/>
                    </a:lnTo>
                    <a:cubicBezTo>
                      <a:pt x="4536" y="13977"/>
                      <a:pt x="4541" y="13988"/>
                      <a:pt x="4550" y="14016"/>
                    </a:cubicBezTo>
                    <a:cubicBezTo>
                      <a:pt x="4000" y="11940"/>
                      <a:pt x="3455" y="9852"/>
                      <a:pt x="2937" y="7752"/>
                    </a:cubicBezTo>
                    <a:cubicBezTo>
                      <a:pt x="2392" y="5151"/>
                      <a:pt x="1722" y="2576"/>
                      <a:pt x="1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 rot="589197">
            <a:off x="7823869" y="979455"/>
            <a:ext cx="118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285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</a:rPr>
              <a:t>48</a:t>
            </a:r>
            <a:endParaRPr lang="en-US" sz="5400" dirty="0">
              <a:ln w="28575">
                <a:solidFill>
                  <a:schemeClr val="accent5">
                    <a:lumMod val="75000"/>
                  </a:schemeClr>
                </a:solidFill>
              </a:ln>
              <a:solidFill>
                <a:srgbClr val="FFFFFF"/>
              </a:solidFill>
              <a:latin typeface="SVN-Poky's" panose="020B0606040200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5576" y="2188552"/>
            <a:ext cx="118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28575">
                  <a:solidFill>
                    <a:srgbClr val="E97909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</a:rPr>
              <a:t>25</a:t>
            </a:r>
            <a:endParaRPr lang="en-US" sz="5400" dirty="0">
              <a:ln w="28575">
                <a:solidFill>
                  <a:srgbClr val="E97909"/>
                </a:solidFill>
              </a:ln>
              <a:solidFill>
                <a:srgbClr val="FFFFFF"/>
              </a:solidFill>
              <a:latin typeface="SVN-Poky's" panose="020B0606040200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869763">
            <a:off x="7886779" y="3283863"/>
            <a:ext cx="980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rgbClr val="0070C0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</a:rPr>
              <a:t>16</a:t>
            </a:r>
            <a:endParaRPr lang="en-US" sz="5400" dirty="0">
              <a:ln w="28575">
                <a:solidFill>
                  <a:srgbClr val="0070C0"/>
                </a:solidFill>
              </a:ln>
              <a:solidFill>
                <a:srgbClr val="FFFFFF"/>
              </a:solidFill>
              <a:latin typeface="SVN-Poky's" panose="020B0606040200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1004" y="1432681"/>
            <a:ext cx="7016367" cy="175432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38100">
                  <a:solidFill>
                    <a:srgbClr val="E97909"/>
                  </a:solidFill>
                </a:ln>
                <a:solidFill>
                  <a:srgbClr val="FFC000"/>
                </a:solidFill>
                <a:latin typeface="UTM Showcard" panose="02040603050506020204" pitchFamily="18" charset="0"/>
              </a:rPr>
              <a:t>TÌM SỐ</a:t>
            </a:r>
            <a:endParaRPr lang="en-US" sz="5400" dirty="0">
              <a:ln w="38100">
                <a:solidFill>
                  <a:srgbClr val="E97909"/>
                </a:solidFill>
              </a:ln>
              <a:solidFill>
                <a:srgbClr val="FFC000"/>
              </a:solidFill>
              <a:latin typeface="UTM Showcard" panose="02040603050506020204" pitchFamily="18" charset="0"/>
            </a:endParaRPr>
          </a:p>
          <a:p>
            <a:pPr algn="ctr"/>
            <a:r>
              <a:rPr lang="en-US" sz="5400" dirty="0">
                <a:ln w="38100">
                  <a:solidFill>
                    <a:srgbClr val="0070C0"/>
                  </a:solidFill>
                </a:ln>
                <a:solidFill>
                  <a:srgbClr val="71BBDF"/>
                </a:solidFill>
                <a:latin typeface="UTM Showcard" panose="02040603050506020204" pitchFamily="18" charset="0"/>
              </a:rPr>
              <a:t>TRUNG BÌNH CỘNG</a:t>
            </a:r>
            <a:endParaRPr lang="en-US" sz="5400" dirty="0">
              <a:ln w="38100">
                <a:solidFill>
                  <a:srgbClr val="0070C0"/>
                </a:solidFill>
              </a:ln>
              <a:solidFill>
                <a:srgbClr val="71BBDF"/>
              </a:solidFill>
              <a:latin typeface="UTM Showcard" panose="02040603050506020204" pitchFamily="18" charset="0"/>
            </a:endParaRPr>
          </a:p>
        </p:txBody>
      </p:sp>
      <p:sp>
        <p:nvSpPr>
          <p:cNvPr id="15" name="Google Shape;375;p42"/>
          <p:cNvSpPr txBox="1"/>
          <p:nvPr/>
        </p:nvSpPr>
        <p:spPr>
          <a:xfrm>
            <a:off x="2022421" y="130907"/>
            <a:ext cx="2079795" cy="13815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Fredoka One" panose="02000000000000000000"/>
              <a:buNone/>
              <a:defRPr sz="53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algn="ctr"/>
            <a:r>
              <a:rPr lang="en-US" sz="5400" dirty="0" err="1">
                <a:ln w="15875">
                  <a:solidFill>
                    <a:schemeClr val="bg2"/>
                  </a:solidFill>
                </a:ln>
                <a:solidFill>
                  <a:schemeClr val="lt2"/>
                </a:solidFill>
              </a:rPr>
              <a:t>T</a:t>
            </a:r>
            <a:r>
              <a:rPr lang="en-US" sz="5400" dirty="0" err="1">
                <a:ln w="15875">
                  <a:solidFill>
                    <a:schemeClr val="bg2"/>
                  </a:solidFill>
                </a:ln>
                <a:solidFill>
                  <a:schemeClr val="accent6"/>
                </a:solidFill>
              </a:rPr>
              <a:t>o</a:t>
            </a:r>
            <a:r>
              <a:rPr lang="en-US" sz="5400" dirty="0" err="1">
                <a:ln w="15875">
                  <a:solidFill>
                    <a:schemeClr val="bg2"/>
                  </a:solidFill>
                </a:ln>
                <a:solidFill>
                  <a:schemeClr val="accent3"/>
                </a:solidFill>
              </a:rPr>
              <a:t>á</a:t>
            </a:r>
            <a:r>
              <a:rPr lang="en-US" sz="5400" dirty="0" err="1">
                <a:ln w="15875">
                  <a:solidFill>
                    <a:schemeClr val="bg2"/>
                  </a:solidFill>
                </a:ln>
                <a:solidFill>
                  <a:schemeClr val="accent5"/>
                </a:solidFill>
              </a:rPr>
              <a:t>n</a:t>
            </a:r>
            <a:endParaRPr lang="en-US" sz="5400" dirty="0">
              <a:ln w="15875">
                <a:solidFill>
                  <a:schemeClr val="bg2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2707" y="3892492"/>
            <a:ext cx="200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Pacifico" panose="00000500000000000000" pitchFamily="2" charset="0"/>
              </a:rPr>
              <a:t>Trang 69</a:t>
            </a:r>
            <a:endParaRPr lang="en-US" sz="3200" dirty="0">
              <a:solidFill>
                <a:srgbClr val="002060"/>
              </a:solidFill>
              <a:latin typeface="Pacifico" panose="000005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430" y="1286180"/>
            <a:ext cx="7126842" cy="19569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/>
      <p:bldP spid="298" grpId="0" animBg="1"/>
      <p:bldP spid="308" grpId="0" animBg="1"/>
      <p:bldP spid="309" grpId="0" animBg="1"/>
      <p:bldP spid="320" grpId="0" animBg="1"/>
      <p:bldP spid="321" grpId="0" animBg="1"/>
      <p:bldP spid="6" grpId="0"/>
      <p:bldP spid="9" grpId="0"/>
      <p:bldP spid="11" grpId="0"/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;p4"/>
          <p:cNvSpPr/>
          <p:nvPr/>
        </p:nvSpPr>
        <p:spPr>
          <a:xfrm>
            <a:off x="0" y="237490"/>
            <a:ext cx="9143365" cy="4668520"/>
          </a:xfrm>
          <a:custGeom>
            <a:avLst/>
            <a:gdLst/>
            <a:ahLst/>
            <a:cxnLst/>
            <a:rect l="l" t="t" r="r" b="b"/>
            <a:pathLst>
              <a:path w="337447" h="186739" extrusionOk="0">
                <a:moveTo>
                  <a:pt x="336712" y="100469"/>
                </a:moveTo>
                <a:cubicBezTo>
                  <a:pt x="334744" y="73101"/>
                  <a:pt x="338998" y="25222"/>
                  <a:pt x="310042" y="9029"/>
                </a:cubicBezTo>
                <a:cubicBezTo>
                  <a:pt x="281086" y="-7163"/>
                  <a:pt x="209141" y="3378"/>
                  <a:pt x="162976" y="3314"/>
                </a:cubicBezTo>
                <a:cubicBezTo>
                  <a:pt x="116812" y="3251"/>
                  <a:pt x="60198" y="-4356"/>
                  <a:pt x="33055" y="8648"/>
                </a:cubicBezTo>
                <a:cubicBezTo>
                  <a:pt x="5913" y="21652"/>
                  <a:pt x="1391" y="54223"/>
                  <a:pt x="121" y="81337"/>
                </a:cubicBezTo>
                <a:cubicBezTo>
                  <a:pt x="-1149" y="108452"/>
                  <a:pt x="7564" y="154049"/>
                  <a:pt x="25435" y="171335"/>
                </a:cubicBezTo>
                <a:cubicBezTo>
                  <a:pt x="43307" y="188621"/>
                  <a:pt x="71228" y="182738"/>
                  <a:pt x="107350" y="185051"/>
                </a:cubicBezTo>
                <a:cubicBezTo>
                  <a:pt x="143472" y="187365"/>
                  <a:pt x="206418" y="187185"/>
                  <a:pt x="242168" y="185216"/>
                </a:cubicBezTo>
                <a:cubicBezTo>
                  <a:pt x="277919" y="183248"/>
                  <a:pt x="306096" y="187365"/>
                  <a:pt x="321853" y="173240"/>
                </a:cubicBezTo>
                <a:cubicBezTo>
                  <a:pt x="337610" y="159116"/>
                  <a:pt x="338681" y="127838"/>
                  <a:pt x="336712" y="100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76418" y="527858"/>
            <a:ext cx="608201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solidFill>
                <a:srgbClr val="379C7A"/>
              </a:solidFill>
              <a:latin typeface="SVN-Poky's" panose="020B0606040200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2435" y="1847215"/>
            <a:ext cx="8388350" cy="2051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2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 gọi 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12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số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trung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bình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cộng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số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11; 15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10.</a:t>
            </a:r>
            <a:endParaRPr lang="en-US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1789" y="478027"/>
            <a:ext cx="1225402" cy="1268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390" y="2882265"/>
            <a:ext cx="9101455" cy="3067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vi-VN" altLang="en-US" sz="3200" b="1" i="1" dirty="0">
                <a:solidFill>
                  <a:srgbClr val="C00000"/>
                </a:solidFill>
                <a:latin typeface="HP001 4 hàng" panose="020B0603050302020204" pitchFamily="34" charset="0"/>
              </a:rPr>
              <a:t>Ta nói: </a:t>
            </a:r>
            <a:r>
              <a:rPr lang="en-US" sz="3200" b="1" i="1" dirty="0">
                <a:solidFill>
                  <a:srgbClr val="C00000"/>
                </a:solidFill>
                <a:latin typeface="HP001 4 hàng" panose="020B0603050302020204" pitchFamily="34" charset="0"/>
              </a:rPr>
              <a:t>Trung </a:t>
            </a:r>
            <a:r>
              <a:rPr lang="en-US" sz="3200" b="1" i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bình</a:t>
            </a:r>
            <a:r>
              <a:rPr lang="en-US" sz="3200" b="1" i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</a:rPr>
              <a:t>mỗi</a:t>
            </a:r>
            <a:r>
              <a:rPr lang="en-US" sz="3200" b="1" i="1" dirty="0"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</a:rPr>
              <a:t>chồng</a:t>
            </a:r>
            <a:r>
              <a:rPr lang="en-US" sz="3200" b="1" i="1" dirty="0"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latin typeface="HP001 4 hàng" panose="020B0603050302020204" pitchFamily="34" charset="0"/>
              </a:rPr>
              <a:t> 12 </a:t>
            </a:r>
            <a:r>
              <a:rPr lang="en-US" sz="3200" b="1" i="1" dirty="0" err="1">
                <a:latin typeface="HP001 4 hàng" panose="020B0603050302020204" pitchFamily="34" charset="0"/>
              </a:rPr>
              <a:t>quyển</a:t>
            </a:r>
            <a:r>
              <a:rPr lang="vi-VN" altLang="en-US" sz="3200" b="1" i="1" dirty="0" err="1"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latin typeface="HP001 4 hàng" panose="020B0603050302020204" pitchFamily="34" charset="0"/>
              </a:rPr>
              <a:t>sách</a:t>
            </a:r>
            <a:r>
              <a:rPr lang="en-US" sz="3200" b="1" i="1" dirty="0">
                <a:latin typeface="HP001 4 hàng" panose="020B0603050302020204" pitchFamily="34" charset="0"/>
              </a:rPr>
              <a:t>.</a:t>
            </a:r>
            <a:endParaRPr 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715" y="3562350"/>
            <a:ext cx="8572500" cy="1221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3600" b="1" dirty="0">
              <a:latin typeface="#9Slide03 Cabin SemiBold" panose="00000700000000000000" pitchFamily="2" charset="0"/>
            </a:endParaRPr>
          </a:p>
        </p:txBody>
      </p:sp>
      <p:grpSp>
        <p:nvGrpSpPr>
          <p:cNvPr id="8" name="Google Shape;508;p45"/>
          <p:cNvGrpSpPr/>
          <p:nvPr/>
        </p:nvGrpSpPr>
        <p:grpSpPr>
          <a:xfrm>
            <a:off x="132043" y="139424"/>
            <a:ext cx="982936" cy="1015663"/>
            <a:chOff x="4616176" y="627901"/>
            <a:chExt cx="2297720" cy="2297701"/>
          </a:xfrm>
        </p:grpSpPr>
        <p:sp>
          <p:nvSpPr>
            <p:cNvPr id="9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0" grpId="1"/>
      <p:bldP spid="5" grpId="0"/>
      <p:bldP spid="5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575945" y="2096770"/>
            <a:ext cx="740727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vi-VN" altLang="en-US" sz="32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Số sách san đều vào mỗi chồng là: </a:t>
            </a:r>
            <a:endParaRPr lang="vi-VN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altLang="en-US" sz="32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( 11+ 15 +10): 3 = 12 (quyển sách)</a:t>
            </a:r>
            <a:endParaRPr lang="vi-VN" altLang="en-US" sz="32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;p4"/>
          <p:cNvSpPr/>
          <p:nvPr/>
        </p:nvSpPr>
        <p:spPr>
          <a:xfrm>
            <a:off x="268686" y="284707"/>
            <a:ext cx="8689750" cy="4668475"/>
          </a:xfrm>
          <a:custGeom>
            <a:avLst/>
            <a:gdLst/>
            <a:ahLst/>
            <a:cxnLst/>
            <a:rect l="l" t="t" r="r" b="b"/>
            <a:pathLst>
              <a:path w="337447" h="186739" extrusionOk="0">
                <a:moveTo>
                  <a:pt x="336712" y="100469"/>
                </a:moveTo>
                <a:cubicBezTo>
                  <a:pt x="334744" y="73101"/>
                  <a:pt x="338998" y="25222"/>
                  <a:pt x="310042" y="9029"/>
                </a:cubicBezTo>
                <a:cubicBezTo>
                  <a:pt x="281086" y="-7163"/>
                  <a:pt x="209141" y="3378"/>
                  <a:pt x="162976" y="3314"/>
                </a:cubicBezTo>
                <a:cubicBezTo>
                  <a:pt x="116812" y="3251"/>
                  <a:pt x="60198" y="-4356"/>
                  <a:pt x="33055" y="8648"/>
                </a:cubicBezTo>
                <a:cubicBezTo>
                  <a:pt x="5913" y="21652"/>
                  <a:pt x="1391" y="54223"/>
                  <a:pt x="121" y="81337"/>
                </a:cubicBezTo>
                <a:cubicBezTo>
                  <a:pt x="-1149" y="108452"/>
                  <a:pt x="7564" y="154049"/>
                  <a:pt x="25435" y="171335"/>
                </a:cubicBezTo>
                <a:cubicBezTo>
                  <a:pt x="43307" y="188621"/>
                  <a:pt x="71228" y="182738"/>
                  <a:pt x="107350" y="185051"/>
                </a:cubicBezTo>
                <a:cubicBezTo>
                  <a:pt x="143472" y="187365"/>
                  <a:pt x="206418" y="187185"/>
                  <a:pt x="242168" y="185216"/>
                </a:cubicBezTo>
                <a:cubicBezTo>
                  <a:pt x="277919" y="183248"/>
                  <a:pt x="306096" y="187365"/>
                  <a:pt x="321853" y="173240"/>
                </a:cubicBezTo>
                <a:cubicBezTo>
                  <a:pt x="337610" y="159116"/>
                  <a:pt x="338681" y="127838"/>
                  <a:pt x="336712" y="100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5620" y="1067435"/>
            <a:ext cx="17226280" cy="3102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Muốn tìm số trung bình cộng của nhiều số: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Bước 1: Ta tính tổng của các số đó.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Bước 2: Lấy tổng tìm được chia cho 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số các số hạng.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1789" y="478027"/>
            <a:ext cx="1225402" cy="1268078"/>
          </a:xfrm>
          <a:prstGeom prst="rect">
            <a:avLst/>
          </a:prstGeom>
        </p:spPr>
      </p:pic>
      <p:grpSp>
        <p:nvGrpSpPr>
          <p:cNvPr id="4" name="Google Shape;508;p45"/>
          <p:cNvGrpSpPr/>
          <p:nvPr/>
        </p:nvGrpSpPr>
        <p:grpSpPr>
          <a:xfrm>
            <a:off x="132043" y="139424"/>
            <a:ext cx="982936" cy="1015663"/>
            <a:chOff x="4616176" y="627901"/>
            <a:chExt cx="2297720" cy="2297701"/>
          </a:xfrm>
        </p:grpSpPr>
        <p:sp>
          <p:nvSpPr>
            <p:cNvPr id="7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26490" y="778510"/>
            <a:ext cx="3307080" cy="572770"/>
          </a:xfrm>
        </p:spPr>
        <p:txBody>
          <a:bodyPr/>
          <a:p>
            <a:r>
              <a:rPr lang="vi-VN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 </a:t>
            </a:r>
            <a:endParaRPr lang="vi-VN" alt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54025" y="1794510"/>
            <a:ext cx="3979545" cy="230124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92955" y="1743075"/>
            <a:ext cx="3996055" cy="235267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518160" y="2354580"/>
            <a:ext cx="38588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>
                <a:solidFill>
                  <a:schemeClr val="tx1"/>
                </a:solidFill>
                <a:sym typeface="+mn-ea"/>
              </a:rPr>
              <a:t>a) Số trung bình cộng của 46 và 24 là:</a:t>
            </a:r>
            <a:endParaRPr lang="vi-VN" altLang="en-US" sz="2400">
              <a:solidFill>
                <a:schemeClr val="tx1"/>
              </a:solidFill>
            </a:endParaRPr>
          </a:p>
          <a:p>
            <a:r>
              <a:rPr lang="vi-VN" altLang="en-US" sz="2400">
                <a:solidFill>
                  <a:schemeClr val="tx1"/>
                </a:solidFill>
                <a:sym typeface="+mn-ea"/>
              </a:rPr>
              <a:t>    ( 46 + 24) : 2 = 35</a:t>
            </a:r>
            <a:r>
              <a:rPr lang="vi-VN" altLang="en-US" sz="2800">
                <a:solidFill>
                  <a:schemeClr val="tx1"/>
                </a:solidFill>
                <a:sym typeface="+mn-ea"/>
              </a:rPr>
              <a:t>  </a:t>
            </a:r>
            <a:endParaRPr lang="vi-VN" altLang="en-US" sz="280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592955" y="2354580"/>
            <a:ext cx="38512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vi-VN" altLang="en-US" sz="2400">
                <a:solidFill>
                  <a:schemeClr val="tx1"/>
                </a:solidFill>
              </a:rPr>
              <a:t>b) Số trung bình cộng của 10, 20,7 và 11 là:</a:t>
            </a:r>
            <a:endParaRPr lang="vi-VN" altLang="en-US" sz="2400">
              <a:solidFill>
                <a:schemeClr val="tx1"/>
              </a:solidFill>
            </a:endParaRPr>
          </a:p>
          <a:p>
            <a:pPr algn="l"/>
            <a:r>
              <a:rPr lang="vi-VN" altLang="en-US" sz="2400">
                <a:solidFill>
                  <a:schemeClr val="tx1"/>
                </a:solidFill>
                <a:sym typeface="+mn-ea"/>
              </a:rPr>
              <a:t>( 10 + 20 + 7 + 11) : 4 = 12  </a:t>
            </a:r>
            <a:endParaRPr lang="vi-VN" altLang="en-US" sz="240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/>
          <p:nvPr/>
        </p:nvSpPr>
        <p:spPr>
          <a:xfrm>
            <a:off x="2764004" y="2809232"/>
            <a:ext cx="6002075" cy="1669125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508" name="Google Shape;508;p45"/>
          <p:cNvGrpSpPr/>
          <p:nvPr/>
        </p:nvGrpSpPr>
        <p:grpSpPr>
          <a:xfrm>
            <a:off x="4616176" y="627901"/>
            <a:ext cx="2297720" cy="2297701"/>
            <a:chOff x="4616176" y="627901"/>
            <a:chExt cx="2297720" cy="2297701"/>
          </a:xfrm>
        </p:grpSpPr>
        <p:sp>
          <p:nvSpPr>
            <p:cNvPr id="509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0" name="Google Shape;520;p45"/>
          <p:cNvSpPr txBox="1">
            <a:spLocks noGrp="1"/>
          </p:cNvSpPr>
          <p:nvPr>
            <p:ph type="title"/>
          </p:nvPr>
        </p:nvSpPr>
        <p:spPr>
          <a:xfrm>
            <a:off x="2843709" y="3413077"/>
            <a:ext cx="5737818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lt2"/>
                </a:solidFill>
                <a:latin typeface="#9Slide03 Kaleko 105 Round Bold" pitchFamily="2" charset="0"/>
              </a:rPr>
              <a:t>L</a:t>
            </a:r>
            <a:r>
              <a:rPr lang="en-US" sz="7200" dirty="0">
                <a:solidFill>
                  <a:schemeClr val="accent6"/>
                </a:solidFill>
                <a:latin typeface="#9Slide03 Kaleko 105 Round Bold" pitchFamily="2" charset="0"/>
              </a:rPr>
              <a:t>U</a:t>
            </a:r>
            <a:r>
              <a:rPr lang="en-US" sz="7200" dirty="0">
                <a:solidFill>
                  <a:schemeClr val="accent4"/>
                </a:solidFill>
                <a:latin typeface="#9Slide03 Kaleko 105 Round Bold" pitchFamily="2" charset="0"/>
              </a:rPr>
              <a:t>Y</a:t>
            </a:r>
            <a:r>
              <a:rPr lang="en-US" sz="7200" dirty="0">
                <a:solidFill>
                  <a:schemeClr val="accent5"/>
                </a:solidFill>
                <a:latin typeface="#9Slide03 Kaleko 105 Round Bold" pitchFamily="2" charset="0"/>
              </a:rPr>
              <a:t>Ệ</a:t>
            </a:r>
            <a:r>
              <a:rPr lang="en-US" sz="7200" dirty="0">
                <a:solidFill>
                  <a:schemeClr val="accent3"/>
                </a:solidFill>
                <a:latin typeface="#9Slide03 Kaleko 105 Round Bold" pitchFamily="2" charset="0"/>
              </a:rPr>
              <a:t>N </a:t>
            </a:r>
            <a:r>
              <a:rPr lang="en-US" sz="7200" dirty="0">
                <a:solidFill>
                  <a:schemeClr val="accent1"/>
                </a:solidFill>
                <a:latin typeface="#9Slide03 Kaleko 105 Round Bold" pitchFamily="2" charset="0"/>
              </a:rPr>
              <a:t>T</a:t>
            </a:r>
            <a:r>
              <a:rPr lang="en-US" sz="7200" dirty="0">
                <a:solidFill>
                  <a:schemeClr val="accent4"/>
                </a:solidFill>
                <a:latin typeface="#9Slide03 Kaleko 105 Round Bold" pitchFamily="2" charset="0"/>
              </a:rPr>
              <a:t>Ậ</a:t>
            </a:r>
            <a:r>
              <a:rPr lang="en-US" sz="7200" dirty="0">
                <a:solidFill>
                  <a:schemeClr val="accent5"/>
                </a:solidFill>
                <a:latin typeface="#9Slide03 Kaleko 105 Round Bold" pitchFamily="2" charset="0"/>
              </a:rPr>
              <a:t>P</a:t>
            </a:r>
            <a:endParaRPr lang="en-US" sz="7200" dirty="0">
              <a:solidFill>
                <a:schemeClr val="accent6"/>
              </a:solidFill>
              <a:latin typeface="#9Slide03 Kaleko 105 Round Bold" pitchFamily="2" charset="0"/>
            </a:endParaRPr>
          </a:p>
        </p:txBody>
      </p:sp>
      <p:sp>
        <p:nvSpPr>
          <p:cNvPr id="571" name="Google Shape;571;p45"/>
          <p:cNvSpPr/>
          <p:nvPr/>
        </p:nvSpPr>
        <p:spPr>
          <a:xfrm>
            <a:off x="6817675" y="3076338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19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72" name="Google Shape;572;p45"/>
          <p:cNvGrpSpPr/>
          <p:nvPr/>
        </p:nvGrpSpPr>
        <p:grpSpPr>
          <a:xfrm>
            <a:off x="534891" y="588920"/>
            <a:ext cx="775769" cy="876779"/>
            <a:chOff x="1591462" y="3358200"/>
            <a:chExt cx="455798" cy="515146"/>
          </a:xfrm>
        </p:grpSpPr>
        <p:sp>
          <p:nvSpPr>
            <p:cNvPr id="573" name="Google Shape;573;p45"/>
            <p:cNvSpPr/>
            <p:nvPr/>
          </p:nvSpPr>
          <p:spPr>
            <a:xfrm>
              <a:off x="1592487" y="3358200"/>
              <a:ext cx="454773" cy="515146"/>
            </a:xfrm>
            <a:custGeom>
              <a:avLst/>
              <a:gdLst/>
              <a:ahLst/>
              <a:cxnLst/>
              <a:rect l="l" t="t" r="r" b="b"/>
              <a:pathLst>
                <a:path w="12542" h="14207" extrusionOk="0">
                  <a:moveTo>
                    <a:pt x="8499" y="1"/>
                  </a:moveTo>
                  <a:cubicBezTo>
                    <a:pt x="8382" y="1"/>
                    <a:pt x="8270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65" y="1756"/>
                  </a:cubicBezTo>
                  <a:cubicBezTo>
                    <a:pt x="4765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3" y="1338"/>
                  </a:cubicBezTo>
                  <a:cubicBezTo>
                    <a:pt x="4733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2" y="4375"/>
                    <a:pt x="3999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0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2" y="13683"/>
                    <a:pt x="7720" y="13651"/>
                  </a:cubicBezTo>
                  <a:cubicBezTo>
                    <a:pt x="7733" y="13641"/>
                    <a:pt x="7747" y="13637"/>
                    <a:pt x="7753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42" y="6818"/>
                    <a:pt x="12346" y="5305"/>
                    <a:pt x="11529" y="4217"/>
                  </a:cubicBezTo>
                  <a:cubicBezTo>
                    <a:pt x="11061" y="3610"/>
                    <a:pt x="10409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4" y="2793"/>
                  </a:cubicBezTo>
                  <a:cubicBezTo>
                    <a:pt x="8429" y="2673"/>
                    <a:pt x="8467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3" y="1313"/>
                    <a:pt x="8732" y="927"/>
                  </a:cubicBezTo>
                  <a:cubicBezTo>
                    <a:pt x="8739" y="743"/>
                    <a:pt x="8739" y="560"/>
                    <a:pt x="8732" y="382"/>
                  </a:cubicBezTo>
                  <a:cubicBezTo>
                    <a:pt x="8732" y="376"/>
                    <a:pt x="8732" y="374"/>
                    <a:pt x="8731" y="374"/>
                  </a:cubicBezTo>
                  <a:cubicBezTo>
                    <a:pt x="8729" y="374"/>
                    <a:pt x="8727" y="377"/>
                    <a:pt x="8725" y="382"/>
                  </a:cubicBezTo>
                  <a:lnTo>
                    <a:pt x="8725" y="382"/>
                  </a:lnTo>
                  <a:cubicBezTo>
                    <a:pt x="8732" y="352"/>
                    <a:pt x="8732" y="325"/>
                    <a:pt x="8732" y="294"/>
                  </a:cubicBezTo>
                  <a:cubicBezTo>
                    <a:pt x="8732" y="262"/>
                    <a:pt x="8732" y="205"/>
                    <a:pt x="8713" y="174"/>
                  </a:cubicBezTo>
                  <a:lnTo>
                    <a:pt x="8713" y="167"/>
                  </a:lnTo>
                  <a:lnTo>
                    <a:pt x="8713" y="161"/>
                  </a:lnTo>
                  <a:cubicBezTo>
                    <a:pt x="8688" y="85"/>
                    <a:pt x="8638" y="34"/>
                    <a:pt x="8562" y="9"/>
                  </a:cubicBezTo>
                  <a:cubicBezTo>
                    <a:pt x="8541" y="3"/>
                    <a:pt x="8520" y="1"/>
                    <a:pt x="8499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1792242" y="3373430"/>
              <a:ext cx="108309" cy="150987"/>
            </a:xfrm>
            <a:custGeom>
              <a:avLst/>
              <a:gdLst/>
              <a:ahLst/>
              <a:cxnLst/>
              <a:rect l="l" t="t" r="r" b="b"/>
              <a:pathLst>
                <a:path w="2987" h="4164" extrusionOk="0">
                  <a:moveTo>
                    <a:pt x="2917" y="0"/>
                  </a:moveTo>
                  <a:cubicBezTo>
                    <a:pt x="2398" y="304"/>
                    <a:pt x="1867" y="570"/>
                    <a:pt x="1519" y="918"/>
                  </a:cubicBezTo>
                  <a:cubicBezTo>
                    <a:pt x="867" y="1563"/>
                    <a:pt x="190" y="2500"/>
                    <a:pt x="6" y="3398"/>
                  </a:cubicBezTo>
                  <a:cubicBezTo>
                    <a:pt x="6" y="3417"/>
                    <a:pt x="0" y="3436"/>
                    <a:pt x="0" y="3455"/>
                  </a:cubicBezTo>
                  <a:cubicBezTo>
                    <a:pt x="0" y="3531"/>
                    <a:pt x="0" y="3620"/>
                    <a:pt x="13" y="3702"/>
                  </a:cubicBezTo>
                  <a:lnTo>
                    <a:pt x="13" y="3734"/>
                  </a:lnTo>
                  <a:cubicBezTo>
                    <a:pt x="32" y="3860"/>
                    <a:pt x="57" y="3974"/>
                    <a:pt x="89" y="4094"/>
                  </a:cubicBezTo>
                  <a:cubicBezTo>
                    <a:pt x="101" y="4120"/>
                    <a:pt x="108" y="4145"/>
                    <a:pt x="108" y="4164"/>
                  </a:cubicBezTo>
                  <a:lnTo>
                    <a:pt x="133" y="4145"/>
                  </a:lnTo>
                  <a:cubicBezTo>
                    <a:pt x="127" y="4050"/>
                    <a:pt x="215" y="3936"/>
                    <a:pt x="234" y="3841"/>
                  </a:cubicBezTo>
                  <a:cubicBezTo>
                    <a:pt x="323" y="3626"/>
                    <a:pt x="418" y="3424"/>
                    <a:pt x="519" y="3215"/>
                  </a:cubicBezTo>
                  <a:cubicBezTo>
                    <a:pt x="608" y="3038"/>
                    <a:pt x="709" y="2860"/>
                    <a:pt x="816" y="2690"/>
                  </a:cubicBezTo>
                  <a:cubicBezTo>
                    <a:pt x="1057" y="2266"/>
                    <a:pt x="1550" y="1563"/>
                    <a:pt x="1734" y="1342"/>
                  </a:cubicBezTo>
                  <a:cubicBezTo>
                    <a:pt x="1873" y="1190"/>
                    <a:pt x="1968" y="988"/>
                    <a:pt x="2145" y="886"/>
                  </a:cubicBezTo>
                  <a:cubicBezTo>
                    <a:pt x="2157" y="884"/>
                    <a:pt x="2168" y="883"/>
                    <a:pt x="2179" y="883"/>
                  </a:cubicBezTo>
                  <a:cubicBezTo>
                    <a:pt x="2329" y="883"/>
                    <a:pt x="2370" y="1082"/>
                    <a:pt x="2240" y="1171"/>
                  </a:cubicBezTo>
                  <a:cubicBezTo>
                    <a:pt x="1841" y="1557"/>
                    <a:pt x="1588" y="1905"/>
                    <a:pt x="1278" y="2361"/>
                  </a:cubicBezTo>
                  <a:cubicBezTo>
                    <a:pt x="1133" y="2582"/>
                    <a:pt x="981" y="2823"/>
                    <a:pt x="848" y="3057"/>
                  </a:cubicBezTo>
                  <a:cubicBezTo>
                    <a:pt x="721" y="3272"/>
                    <a:pt x="608" y="3493"/>
                    <a:pt x="506" y="3715"/>
                  </a:cubicBezTo>
                  <a:cubicBezTo>
                    <a:pt x="627" y="3588"/>
                    <a:pt x="740" y="3455"/>
                    <a:pt x="854" y="3341"/>
                  </a:cubicBezTo>
                  <a:cubicBezTo>
                    <a:pt x="1278" y="2943"/>
                    <a:pt x="1784" y="2601"/>
                    <a:pt x="2354" y="2456"/>
                  </a:cubicBezTo>
                  <a:cubicBezTo>
                    <a:pt x="2367" y="2449"/>
                    <a:pt x="2373" y="2449"/>
                    <a:pt x="2379" y="2449"/>
                  </a:cubicBezTo>
                  <a:cubicBezTo>
                    <a:pt x="2575" y="1968"/>
                    <a:pt x="2715" y="1696"/>
                    <a:pt x="2841" y="1209"/>
                  </a:cubicBezTo>
                  <a:cubicBezTo>
                    <a:pt x="2923" y="823"/>
                    <a:pt x="2987" y="424"/>
                    <a:pt x="2917" y="13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1731431" y="3407154"/>
              <a:ext cx="47537" cy="115669"/>
            </a:xfrm>
            <a:custGeom>
              <a:avLst/>
              <a:gdLst/>
              <a:ahLst/>
              <a:cxnLst/>
              <a:rect l="l" t="t" r="r" b="b"/>
              <a:pathLst>
                <a:path w="1311" h="3190" extrusionOk="0">
                  <a:moveTo>
                    <a:pt x="601" y="64"/>
                  </a:moveTo>
                  <a:cubicBezTo>
                    <a:pt x="600" y="69"/>
                    <a:pt x="598" y="75"/>
                    <a:pt x="596" y="81"/>
                  </a:cubicBezTo>
                  <a:lnTo>
                    <a:pt x="596" y="81"/>
                  </a:lnTo>
                  <a:cubicBezTo>
                    <a:pt x="601" y="76"/>
                    <a:pt x="601" y="75"/>
                    <a:pt x="601" y="64"/>
                  </a:cubicBezTo>
                  <a:close/>
                  <a:moveTo>
                    <a:pt x="538" y="1"/>
                  </a:moveTo>
                  <a:cubicBezTo>
                    <a:pt x="222" y="114"/>
                    <a:pt x="83" y="216"/>
                    <a:pt x="19" y="443"/>
                  </a:cubicBezTo>
                  <a:cubicBezTo>
                    <a:pt x="7" y="538"/>
                    <a:pt x="0" y="608"/>
                    <a:pt x="83" y="905"/>
                  </a:cubicBezTo>
                  <a:cubicBezTo>
                    <a:pt x="140" y="1064"/>
                    <a:pt x="317" y="1393"/>
                    <a:pt x="431" y="1658"/>
                  </a:cubicBezTo>
                  <a:cubicBezTo>
                    <a:pt x="684" y="2184"/>
                    <a:pt x="994" y="2867"/>
                    <a:pt x="1310" y="3190"/>
                  </a:cubicBezTo>
                  <a:cubicBezTo>
                    <a:pt x="1297" y="3158"/>
                    <a:pt x="1291" y="3133"/>
                    <a:pt x="1278" y="3114"/>
                  </a:cubicBezTo>
                  <a:cubicBezTo>
                    <a:pt x="1152" y="2652"/>
                    <a:pt x="1114" y="2437"/>
                    <a:pt x="1013" y="1956"/>
                  </a:cubicBezTo>
                  <a:cubicBezTo>
                    <a:pt x="911" y="1576"/>
                    <a:pt x="804" y="1184"/>
                    <a:pt x="734" y="962"/>
                  </a:cubicBezTo>
                  <a:cubicBezTo>
                    <a:pt x="646" y="690"/>
                    <a:pt x="551" y="425"/>
                    <a:pt x="582" y="140"/>
                  </a:cubicBezTo>
                  <a:cubicBezTo>
                    <a:pt x="582" y="125"/>
                    <a:pt x="590" y="103"/>
                    <a:pt x="596" y="81"/>
                  </a:cubicBezTo>
                  <a:lnTo>
                    <a:pt x="596" y="81"/>
                  </a:lnTo>
                  <a:cubicBezTo>
                    <a:pt x="596" y="82"/>
                    <a:pt x="596" y="82"/>
                    <a:pt x="595" y="83"/>
                  </a:cubicBezTo>
                  <a:cubicBezTo>
                    <a:pt x="595" y="76"/>
                    <a:pt x="595" y="64"/>
                    <a:pt x="601" y="58"/>
                  </a:cubicBezTo>
                  <a:lnTo>
                    <a:pt x="601" y="26"/>
                  </a:lnTo>
                  <a:lnTo>
                    <a:pt x="601" y="20"/>
                  </a:lnTo>
                  <a:cubicBezTo>
                    <a:pt x="595" y="20"/>
                    <a:pt x="595" y="7"/>
                    <a:pt x="582" y="7"/>
                  </a:cubicBezTo>
                  <a:cubicBezTo>
                    <a:pt x="576" y="7"/>
                    <a:pt x="576" y="7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604552" y="3473441"/>
              <a:ext cx="430660" cy="384610"/>
            </a:xfrm>
            <a:custGeom>
              <a:avLst/>
              <a:gdLst/>
              <a:ahLst/>
              <a:cxnLst/>
              <a:rect l="l" t="t" r="r" b="b"/>
              <a:pathLst>
                <a:path w="11877" h="10607" extrusionOk="0">
                  <a:moveTo>
                    <a:pt x="935" y="3278"/>
                  </a:moveTo>
                  <a:cubicBezTo>
                    <a:pt x="962" y="3278"/>
                    <a:pt x="990" y="3288"/>
                    <a:pt x="1013" y="3311"/>
                  </a:cubicBezTo>
                  <a:cubicBezTo>
                    <a:pt x="1089" y="3412"/>
                    <a:pt x="1025" y="3551"/>
                    <a:pt x="1038" y="3671"/>
                  </a:cubicBezTo>
                  <a:cubicBezTo>
                    <a:pt x="1057" y="3981"/>
                    <a:pt x="1101" y="4158"/>
                    <a:pt x="1202" y="4551"/>
                  </a:cubicBezTo>
                  <a:cubicBezTo>
                    <a:pt x="1329" y="5057"/>
                    <a:pt x="1766" y="5829"/>
                    <a:pt x="2025" y="6164"/>
                  </a:cubicBezTo>
                  <a:cubicBezTo>
                    <a:pt x="2265" y="6487"/>
                    <a:pt x="2582" y="6740"/>
                    <a:pt x="2867" y="7006"/>
                  </a:cubicBezTo>
                  <a:lnTo>
                    <a:pt x="2886" y="7031"/>
                  </a:lnTo>
                  <a:lnTo>
                    <a:pt x="2886" y="7037"/>
                  </a:lnTo>
                  <a:lnTo>
                    <a:pt x="2930" y="7082"/>
                  </a:lnTo>
                  <a:cubicBezTo>
                    <a:pt x="3011" y="7203"/>
                    <a:pt x="2922" y="7351"/>
                    <a:pt x="2800" y="7351"/>
                  </a:cubicBezTo>
                  <a:cubicBezTo>
                    <a:pt x="2789" y="7351"/>
                    <a:pt x="2777" y="7350"/>
                    <a:pt x="2765" y="7348"/>
                  </a:cubicBezTo>
                  <a:cubicBezTo>
                    <a:pt x="2721" y="7348"/>
                    <a:pt x="2689" y="7322"/>
                    <a:pt x="2658" y="7303"/>
                  </a:cubicBezTo>
                  <a:cubicBezTo>
                    <a:pt x="2626" y="7284"/>
                    <a:pt x="2594" y="7265"/>
                    <a:pt x="2575" y="7246"/>
                  </a:cubicBezTo>
                  <a:cubicBezTo>
                    <a:pt x="2082" y="6898"/>
                    <a:pt x="1677" y="6424"/>
                    <a:pt x="1386" y="5905"/>
                  </a:cubicBezTo>
                  <a:cubicBezTo>
                    <a:pt x="1000" y="5158"/>
                    <a:pt x="791" y="4298"/>
                    <a:pt x="823" y="3386"/>
                  </a:cubicBezTo>
                  <a:cubicBezTo>
                    <a:pt x="823" y="3322"/>
                    <a:pt x="878" y="3278"/>
                    <a:pt x="935" y="3278"/>
                  </a:cubicBezTo>
                  <a:close/>
                  <a:moveTo>
                    <a:pt x="8222" y="0"/>
                  </a:moveTo>
                  <a:cubicBezTo>
                    <a:pt x="8157" y="0"/>
                    <a:pt x="8093" y="3"/>
                    <a:pt x="8030" y="8"/>
                  </a:cubicBezTo>
                  <a:cubicBezTo>
                    <a:pt x="7606" y="39"/>
                    <a:pt x="7201" y="191"/>
                    <a:pt x="6771" y="482"/>
                  </a:cubicBezTo>
                  <a:cubicBezTo>
                    <a:pt x="6410" y="704"/>
                    <a:pt x="5935" y="1273"/>
                    <a:pt x="5556" y="1710"/>
                  </a:cubicBezTo>
                  <a:lnTo>
                    <a:pt x="5530" y="1735"/>
                  </a:lnTo>
                  <a:cubicBezTo>
                    <a:pt x="5619" y="1735"/>
                    <a:pt x="5714" y="1729"/>
                    <a:pt x="5841" y="1729"/>
                  </a:cubicBezTo>
                  <a:cubicBezTo>
                    <a:pt x="5942" y="1729"/>
                    <a:pt x="6005" y="1843"/>
                    <a:pt x="5948" y="1931"/>
                  </a:cubicBezTo>
                  <a:cubicBezTo>
                    <a:pt x="5916" y="1994"/>
                    <a:pt x="5841" y="2001"/>
                    <a:pt x="5784" y="2013"/>
                  </a:cubicBezTo>
                  <a:cubicBezTo>
                    <a:pt x="5587" y="2058"/>
                    <a:pt x="5594" y="2058"/>
                    <a:pt x="5429" y="2083"/>
                  </a:cubicBezTo>
                  <a:cubicBezTo>
                    <a:pt x="5390" y="2086"/>
                    <a:pt x="5352" y="2087"/>
                    <a:pt x="5316" y="2087"/>
                  </a:cubicBezTo>
                  <a:cubicBezTo>
                    <a:pt x="5021" y="2087"/>
                    <a:pt x="4843" y="1996"/>
                    <a:pt x="4493" y="1855"/>
                  </a:cubicBezTo>
                  <a:cubicBezTo>
                    <a:pt x="3847" y="1577"/>
                    <a:pt x="3417" y="1324"/>
                    <a:pt x="2683" y="1191"/>
                  </a:cubicBezTo>
                  <a:cubicBezTo>
                    <a:pt x="2538" y="1166"/>
                    <a:pt x="2396" y="1154"/>
                    <a:pt x="2257" y="1154"/>
                  </a:cubicBezTo>
                  <a:cubicBezTo>
                    <a:pt x="1206" y="1154"/>
                    <a:pt x="353" y="1844"/>
                    <a:pt x="152" y="3095"/>
                  </a:cubicBezTo>
                  <a:cubicBezTo>
                    <a:pt x="0" y="3962"/>
                    <a:pt x="203" y="5354"/>
                    <a:pt x="532" y="6126"/>
                  </a:cubicBezTo>
                  <a:cubicBezTo>
                    <a:pt x="1139" y="7474"/>
                    <a:pt x="2202" y="8132"/>
                    <a:pt x="3544" y="8822"/>
                  </a:cubicBezTo>
                  <a:cubicBezTo>
                    <a:pt x="4138" y="9151"/>
                    <a:pt x="4556" y="9682"/>
                    <a:pt x="4929" y="10113"/>
                  </a:cubicBezTo>
                  <a:cubicBezTo>
                    <a:pt x="4961" y="10151"/>
                    <a:pt x="4993" y="10182"/>
                    <a:pt x="5024" y="10214"/>
                  </a:cubicBezTo>
                  <a:cubicBezTo>
                    <a:pt x="5307" y="10486"/>
                    <a:pt x="5513" y="10607"/>
                    <a:pt x="5879" y="10607"/>
                  </a:cubicBezTo>
                  <a:cubicBezTo>
                    <a:pt x="5930" y="10607"/>
                    <a:pt x="5985" y="10605"/>
                    <a:pt x="6043" y="10600"/>
                  </a:cubicBezTo>
                  <a:cubicBezTo>
                    <a:pt x="6189" y="10600"/>
                    <a:pt x="6359" y="10511"/>
                    <a:pt x="6625" y="10353"/>
                  </a:cubicBezTo>
                  <a:cubicBezTo>
                    <a:pt x="6897" y="10239"/>
                    <a:pt x="7150" y="10163"/>
                    <a:pt x="7340" y="10125"/>
                  </a:cubicBezTo>
                  <a:cubicBezTo>
                    <a:pt x="8251" y="9961"/>
                    <a:pt x="8840" y="10081"/>
                    <a:pt x="9390" y="9847"/>
                  </a:cubicBezTo>
                  <a:cubicBezTo>
                    <a:pt x="9637" y="9714"/>
                    <a:pt x="9669" y="9638"/>
                    <a:pt x="9776" y="9486"/>
                  </a:cubicBezTo>
                  <a:cubicBezTo>
                    <a:pt x="9934" y="9208"/>
                    <a:pt x="9966" y="9132"/>
                    <a:pt x="10029" y="8797"/>
                  </a:cubicBezTo>
                  <a:cubicBezTo>
                    <a:pt x="10086" y="8543"/>
                    <a:pt x="10074" y="7999"/>
                    <a:pt x="10137" y="7588"/>
                  </a:cubicBezTo>
                  <a:cubicBezTo>
                    <a:pt x="10320" y="6348"/>
                    <a:pt x="11232" y="5430"/>
                    <a:pt x="11453" y="4310"/>
                  </a:cubicBezTo>
                  <a:cubicBezTo>
                    <a:pt x="11877" y="2747"/>
                    <a:pt x="11029" y="843"/>
                    <a:pt x="9586" y="305"/>
                  </a:cubicBezTo>
                  <a:cubicBezTo>
                    <a:pt x="9092" y="107"/>
                    <a:pt x="8645" y="0"/>
                    <a:pt x="8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591462" y="3358200"/>
              <a:ext cx="454555" cy="515146"/>
            </a:xfrm>
            <a:custGeom>
              <a:avLst/>
              <a:gdLst/>
              <a:ahLst/>
              <a:cxnLst/>
              <a:rect l="l" t="t" r="r" b="b"/>
              <a:pathLst>
                <a:path w="12536" h="14207" extrusionOk="0">
                  <a:moveTo>
                    <a:pt x="4423" y="1344"/>
                  </a:moveTo>
                  <a:cubicBezTo>
                    <a:pt x="4430" y="1344"/>
                    <a:pt x="4430" y="1344"/>
                    <a:pt x="4436" y="1351"/>
                  </a:cubicBezTo>
                  <a:cubicBezTo>
                    <a:pt x="4442" y="1351"/>
                    <a:pt x="4442" y="1357"/>
                    <a:pt x="4455" y="1357"/>
                  </a:cubicBezTo>
                  <a:lnTo>
                    <a:pt x="4455" y="1370"/>
                  </a:lnTo>
                  <a:lnTo>
                    <a:pt x="4455" y="1401"/>
                  </a:lnTo>
                  <a:cubicBezTo>
                    <a:pt x="4455" y="1404"/>
                    <a:pt x="4455" y="1406"/>
                    <a:pt x="4454" y="1408"/>
                  </a:cubicBezTo>
                  <a:lnTo>
                    <a:pt x="4454" y="1408"/>
                  </a:lnTo>
                  <a:cubicBezTo>
                    <a:pt x="4454" y="1410"/>
                    <a:pt x="4453" y="1411"/>
                    <a:pt x="4452" y="1412"/>
                  </a:cubicBezTo>
                  <a:lnTo>
                    <a:pt x="4452" y="1412"/>
                  </a:lnTo>
                  <a:cubicBezTo>
                    <a:pt x="4453" y="1412"/>
                    <a:pt x="4453" y="1411"/>
                    <a:pt x="4454" y="1411"/>
                  </a:cubicBezTo>
                  <a:lnTo>
                    <a:pt x="4454" y="1411"/>
                  </a:lnTo>
                  <a:cubicBezTo>
                    <a:pt x="4453" y="1413"/>
                    <a:pt x="4451" y="1416"/>
                    <a:pt x="4449" y="1419"/>
                  </a:cubicBezTo>
                  <a:lnTo>
                    <a:pt x="4449" y="1419"/>
                  </a:lnTo>
                  <a:cubicBezTo>
                    <a:pt x="4450" y="1417"/>
                    <a:pt x="4451" y="1414"/>
                    <a:pt x="4452" y="1412"/>
                  </a:cubicBezTo>
                  <a:lnTo>
                    <a:pt x="4452" y="1412"/>
                  </a:lnTo>
                  <a:cubicBezTo>
                    <a:pt x="4449" y="1415"/>
                    <a:pt x="4442" y="1418"/>
                    <a:pt x="4442" y="1426"/>
                  </a:cubicBezTo>
                  <a:cubicBezTo>
                    <a:pt x="4445" y="1424"/>
                    <a:pt x="4447" y="1421"/>
                    <a:pt x="4449" y="1419"/>
                  </a:cubicBezTo>
                  <a:lnTo>
                    <a:pt x="4449" y="1419"/>
                  </a:lnTo>
                  <a:cubicBezTo>
                    <a:pt x="4440" y="1439"/>
                    <a:pt x="4436" y="1467"/>
                    <a:pt x="4436" y="1477"/>
                  </a:cubicBezTo>
                  <a:cubicBezTo>
                    <a:pt x="4404" y="1762"/>
                    <a:pt x="4499" y="2040"/>
                    <a:pt x="4588" y="2300"/>
                  </a:cubicBezTo>
                  <a:cubicBezTo>
                    <a:pt x="4658" y="2521"/>
                    <a:pt x="4759" y="2920"/>
                    <a:pt x="4866" y="3299"/>
                  </a:cubicBezTo>
                  <a:cubicBezTo>
                    <a:pt x="4974" y="3780"/>
                    <a:pt x="5006" y="4002"/>
                    <a:pt x="5132" y="4451"/>
                  </a:cubicBezTo>
                  <a:cubicBezTo>
                    <a:pt x="5138" y="4476"/>
                    <a:pt x="5151" y="4508"/>
                    <a:pt x="5157" y="4533"/>
                  </a:cubicBezTo>
                  <a:cubicBezTo>
                    <a:pt x="4854" y="4204"/>
                    <a:pt x="4537" y="3534"/>
                    <a:pt x="4284" y="2996"/>
                  </a:cubicBezTo>
                  <a:cubicBezTo>
                    <a:pt x="4170" y="2730"/>
                    <a:pt x="3993" y="2395"/>
                    <a:pt x="3936" y="2249"/>
                  </a:cubicBezTo>
                  <a:cubicBezTo>
                    <a:pt x="3854" y="1952"/>
                    <a:pt x="3860" y="1882"/>
                    <a:pt x="3873" y="1787"/>
                  </a:cubicBezTo>
                  <a:cubicBezTo>
                    <a:pt x="3949" y="1559"/>
                    <a:pt x="4082" y="1458"/>
                    <a:pt x="4392" y="1344"/>
                  </a:cubicBezTo>
                  <a:close/>
                  <a:moveTo>
                    <a:pt x="8460" y="427"/>
                  </a:moveTo>
                  <a:cubicBezTo>
                    <a:pt x="8536" y="838"/>
                    <a:pt x="8473" y="1237"/>
                    <a:pt x="8385" y="1629"/>
                  </a:cubicBezTo>
                  <a:cubicBezTo>
                    <a:pt x="8258" y="2110"/>
                    <a:pt x="8112" y="2388"/>
                    <a:pt x="7923" y="2869"/>
                  </a:cubicBezTo>
                  <a:cubicBezTo>
                    <a:pt x="7916" y="2869"/>
                    <a:pt x="7910" y="2869"/>
                    <a:pt x="7904" y="2876"/>
                  </a:cubicBezTo>
                  <a:cubicBezTo>
                    <a:pt x="7334" y="3021"/>
                    <a:pt x="6828" y="3363"/>
                    <a:pt x="6398" y="3761"/>
                  </a:cubicBezTo>
                  <a:cubicBezTo>
                    <a:pt x="6290" y="3875"/>
                    <a:pt x="6170" y="4002"/>
                    <a:pt x="6050" y="4135"/>
                  </a:cubicBezTo>
                  <a:cubicBezTo>
                    <a:pt x="6258" y="3685"/>
                    <a:pt x="6531" y="3217"/>
                    <a:pt x="6828" y="2774"/>
                  </a:cubicBezTo>
                  <a:cubicBezTo>
                    <a:pt x="7132" y="2319"/>
                    <a:pt x="7385" y="1971"/>
                    <a:pt x="7783" y="1578"/>
                  </a:cubicBezTo>
                  <a:cubicBezTo>
                    <a:pt x="7913" y="1490"/>
                    <a:pt x="7878" y="1291"/>
                    <a:pt x="7723" y="1291"/>
                  </a:cubicBezTo>
                  <a:cubicBezTo>
                    <a:pt x="7712" y="1291"/>
                    <a:pt x="7701" y="1292"/>
                    <a:pt x="7688" y="1294"/>
                  </a:cubicBezTo>
                  <a:cubicBezTo>
                    <a:pt x="7511" y="1401"/>
                    <a:pt x="7416" y="1604"/>
                    <a:pt x="7277" y="1756"/>
                  </a:cubicBezTo>
                  <a:cubicBezTo>
                    <a:pt x="7094" y="1977"/>
                    <a:pt x="6606" y="2679"/>
                    <a:pt x="6360" y="3097"/>
                  </a:cubicBezTo>
                  <a:cubicBezTo>
                    <a:pt x="6138" y="3470"/>
                    <a:pt x="5942" y="3850"/>
                    <a:pt x="5771" y="4255"/>
                  </a:cubicBezTo>
                  <a:cubicBezTo>
                    <a:pt x="5752" y="4350"/>
                    <a:pt x="5664" y="4457"/>
                    <a:pt x="5670" y="4559"/>
                  </a:cubicBezTo>
                  <a:lnTo>
                    <a:pt x="5645" y="4578"/>
                  </a:lnTo>
                  <a:cubicBezTo>
                    <a:pt x="5645" y="4559"/>
                    <a:pt x="5638" y="4533"/>
                    <a:pt x="5626" y="4508"/>
                  </a:cubicBezTo>
                  <a:cubicBezTo>
                    <a:pt x="5594" y="4388"/>
                    <a:pt x="5569" y="4274"/>
                    <a:pt x="5550" y="4147"/>
                  </a:cubicBezTo>
                  <a:lnTo>
                    <a:pt x="5550" y="4116"/>
                  </a:lnTo>
                  <a:cubicBezTo>
                    <a:pt x="5537" y="4033"/>
                    <a:pt x="5537" y="3945"/>
                    <a:pt x="5537" y="3869"/>
                  </a:cubicBezTo>
                  <a:cubicBezTo>
                    <a:pt x="5708" y="2964"/>
                    <a:pt x="6398" y="2002"/>
                    <a:pt x="7062" y="1344"/>
                  </a:cubicBezTo>
                  <a:cubicBezTo>
                    <a:pt x="7410" y="996"/>
                    <a:pt x="7942" y="737"/>
                    <a:pt x="8460" y="427"/>
                  </a:cubicBezTo>
                  <a:close/>
                  <a:moveTo>
                    <a:pt x="8576" y="3179"/>
                  </a:moveTo>
                  <a:cubicBezTo>
                    <a:pt x="8998" y="3179"/>
                    <a:pt x="9442" y="3285"/>
                    <a:pt x="9935" y="3477"/>
                  </a:cubicBezTo>
                  <a:cubicBezTo>
                    <a:pt x="11390" y="4021"/>
                    <a:pt x="12238" y="5925"/>
                    <a:pt x="11814" y="7488"/>
                  </a:cubicBezTo>
                  <a:cubicBezTo>
                    <a:pt x="11593" y="8596"/>
                    <a:pt x="10688" y="9519"/>
                    <a:pt x="10498" y="10766"/>
                  </a:cubicBezTo>
                  <a:cubicBezTo>
                    <a:pt x="10435" y="11184"/>
                    <a:pt x="10447" y="11721"/>
                    <a:pt x="10390" y="11975"/>
                  </a:cubicBezTo>
                  <a:cubicBezTo>
                    <a:pt x="10321" y="12310"/>
                    <a:pt x="10295" y="12392"/>
                    <a:pt x="10137" y="12664"/>
                  </a:cubicBezTo>
                  <a:cubicBezTo>
                    <a:pt x="10036" y="12816"/>
                    <a:pt x="9998" y="12892"/>
                    <a:pt x="9751" y="13025"/>
                  </a:cubicBezTo>
                  <a:cubicBezTo>
                    <a:pt x="9188" y="13259"/>
                    <a:pt x="8612" y="13139"/>
                    <a:pt x="7701" y="13303"/>
                  </a:cubicBezTo>
                  <a:cubicBezTo>
                    <a:pt x="7511" y="13341"/>
                    <a:pt x="7258" y="13417"/>
                    <a:pt x="6986" y="13531"/>
                  </a:cubicBezTo>
                  <a:cubicBezTo>
                    <a:pt x="6720" y="13689"/>
                    <a:pt x="6550" y="13778"/>
                    <a:pt x="6404" y="13778"/>
                  </a:cubicBezTo>
                  <a:cubicBezTo>
                    <a:pt x="6348" y="13782"/>
                    <a:pt x="6295" y="13785"/>
                    <a:pt x="6245" y="13785"/>
                  </a:cubicBezTo>
                  <a:cubicBezTo>
                    <a:pt x="5878" y="13785"/>
                    <a:pt x="5681" y="13660"/>
                    <a:pt x="5385" y="13392"/>
                  </a:cubicBezTo>
                  <a:cubicBezTo>
                    <a:pt x="4993" y="12943"/>
                    <a:pt x="4550" y="12348"/>
                    <a:pt x="3905" y="11994"/>
                  </a:cubicBezTo>
                  <a:cubicBezTo>
                    <a:pt x="2563" y="11310"/>
                    <a:pt x="1513" y="10652"/>
                    <a:pt x="893" y="9292"/>
                  </a:cubicBezTo>
                  <a:cubicBezTo>
                    <a:pt x="557" y="8526"/>
                    <a:pt x="361" y="7134"/>
                    <a:pt x="513" y="6261"/>
                  </a:cubicBezTo>
                  <a:cubicBezTo>
                    <a:pt x="715" y="5011"/>
                    <a:pt x="1577" y="4322"/>
                    <a:pt x="2629" y="4322"/>
                  </a:cubicBezTo>
                  <a:cubicBezTo>
                    <a:pt x="2765" y="4322"/>
                    <a:pt x="2903" y="4333"/>
                    <a:pt x="3044" y="4356"/>
                  </a:cubicBezTo>
                  <a:cubicBezTo>
                    <a:pt x="3778" y="4489"/>
                    <a:pt x="4208" y="4748"/>
                    <a:pt x="4854" y="5021"/>
                  </a:cubicBezTo>
                  <a:cubicBezTo>
                    <a:pt x="5213" y="5165"/>
                    <a:pt x="5402" y="5257"/>
                    <a:pt x="5703" y="5257"/>
                  </a:cubicBezTo>
                  <a:cubicBezTo>
                    <a:pt x="5731" y="5257"/>
                    <a:pt x="5760" y="5256"/>
                    <a:pt x="5790" y="5255"/>
                  </a:cubicBezTo>
                  <a:cubicBezTo>
                    <a:pt x="5955" y="5236"/>
                    <a:pt x="5948" y="5229"/>
                    <a:pt x="6145" y="5191"/>
                  </a:cubicBezTo>
                  <a:cubicBezTo>
                    <a:pt x="6208" y="5172"/>
                    <a:pt x="6277" y="5166"/>
                    <a:pt x="6309" y="5103"/>
                  </a:cubicBezTo>
                  <a:cubicBezTo>
                    <a:pt x="6363" y="5019"/>
                    <a:pt x="6303" y="4906"/>
                    <a:pt x="6210" y="4906"/>
                  </a:cubicBezTo>
                  <a:cubicBezTo>
                    <a:pt x="6205" y="4906"/>
                    <a:pt x="6200" y="4906"/>
                    <a:pt x="6195" y="4907"/>
                  </a:cubicBezTo>
                  <a:cubicBezTo>
                    <a:pt x="6069" y="4913"/>
                    <a:pt x="5961" y="4913"/>
                    <a:pt x="5885" y="4913"/>
                  </a:cubicBezTo>
                  <a:lnTo>
                    <a:pt x="5910" y="4888"/>
                  </a:lnTo>
                  <a:cubicBezTo>
                    <a:pt x="6284" y="4451"/>
                    <a:pt x="6758" y="3875"/>
                    <a:pt x="7125" y="3660"/>
                  </a:cubicBezTo>
                  <a:cubicBezTo>
                    <a:pt x="7609" y="3328"/>
                    <a:pt x="8077" y="3179"/>
                    <a:pt x="8576" y="3179"/>
                  </a:cubicBezTo>
                  <a:close/>
                  <a:moveTo>
                    <a:pt x="8503" y="1"/>
                  </a:moveTo>
                  <a:cubicBezTo>
                    <a:pt x="8383" y="1"/>
                    <a:pt x="8271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71" y="1756"/>
                  </a:cubicBezTo>
                  <a:cubicBezTo>
                    <a:pt x="4771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4" y="1338"/>
                  </a:cubicBezTo>
                  <a:cubicBezTo>
                    <a:pt x="4734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9" y="4375"/>
                    <a:pt x="4000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1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3" y="13683"/>
                    <a:pt x="7720" y="13651"/>
                  </a:cubicBezTo>
                  <a:cubicBezTo>
                    <a:pt x="7733" y="13641"/>
                    <a:pt x="7747" y="13637"/>
                    <a:pt x="7754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35" y="6843"/>
                    <a:pt x="12339" y="5337"/>
                    <a:pt x="11523" y="4249"/>
                  </a:cubicBezTo>
                  <a:cubicBezTo>
                    <a:pt x="11067" y="3610"/>
                    <a:pt x="10403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5" y="2793"/>
                  </a:cubicBezTo>
                  <a:cubicBezTo>
                    <a:pt x="8429" y="2673"/>
                    <a:pt x="8473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4" y="1313"/>
                    <a:pt x="8733" y="927"/>
                  </a:cubicBezTo>
                  <a:cubicBezTo>
                    <a:pt x="8739" y="743"/>
                    <a:pt x="8739" y="560"/>
                    <a:pt x="8733" y="382"/>
                  </a:cubicBezTo>
                  <a:cubicBezTo>
                    <a:pt x="8733" y="376"/>
                    <a:pt x="8732" y="374"/>
                    <a:pt x="8732" y="374"/>
                  </a:cubicBezTo>
                  <a:cubicBezTo>
                    <a:pt x="8731" y="374"/>
                    <a:pt x="8730" y="377"/>
                    <a:pt x="8729" y="382"/>
                  </a:cubicBezTo>
                  <a:lnTo>
                    <a:pt x="8729" y="382"/>
                  </a:lnTo>
                  <a:cubicBezTo>
                    <a:pt x="8733" y="352"/>
                    <a:pt x="8733" y="325"/>
                    <a:pt x="8733" y="294"/>
                  </a:cubicBezTo>
                  <a:cubicBezTo>
                    <a:pt x="8733" y="262"/>
                    <a:pt x="8733" y="205"/>
                    <a:pt x="8714" y="174"/>
                  </a:cubicBezTo>
                  <a:lnTo>
                    <a:pt x="8714" y="167"/>
                  </a:lnTo>
                  <a:lnTo>
                    <a:pt x="8714" y="161"/>
                  </a:lnTo>
                  <a:cubicBezTo>
                    <a:pt x="8695" y="85"/>
                    <a:pt x="8638" y="34"/>
                    <a:pt x="8568" y="9"/>
                  </a:cubicBezTo>
                  <a:cubicBezTo>
                    <a:pt x="8546" y="3"/>
                    <a:pt x="8524" y="1"/>
                    <a:pt x="8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1633235" y="3592815"/>
              <a:ext cx="80570" cy="147905"/>
            </a:xfrm>
            <a:custGeom>
              <a:avLst/>
              <a:gdLst/>
              <a:ahLst/>
              <a:cxnLst/>
              <a:rect l="l" t="t" r="r" b="b"/>
              <a:pathLst>
                <a:path w="2222" h="4079" extrusionOk="0">
                  <a:moveTo>
                    <a:pt x="151" y="0"/>
                  </a:moveTo>
                  <a:cubicBezTo>
                    <a:pt x="94" y="0"/>
                    <a:pt x="36" y="48"/>
                    <a:pt x="44" y="113"/>
                  </a:cubicBezTo>
                  <a:cubicBezTo>
                    <a:pt x="0" y="1018"/>
                    <a:pt x="215" y="1885"/>
                    <a:pt x="601" y="2626"/>
                  </a:cubicBezTo>
                  <a:cubicBezTo>
                    <a:pt x="899" y="3151"/>
                    <a:pt x="1297" y="3625"/>
                    <a:pt x="1791" y="3973"/>
                  </a:cubicBezTo>
                  <a:cubicBezTo>
                    <a:pt x="1803" y="3986"/>
                    <a:pt x="1848" y="4011"/>
                    <a:pt x="1879" y="4024"/>
                  </a:cubicBezTo>
                  <a:cubicBezTo>
                    <a:pt x="1911" y="4049"/>
                    <a:pt x="1943" y="4075"/>
                    <a:pt x="1981" y="4075"/>
                  </a:cubicBezTo>
                  <a:cubicBezTo>
                    <a:pt x="1992" y="4077"/>
                    <a:pt x="2003" y="4078"/>
                    <a:pt x="2013" y="4078"/>
                  </a:cubicBezTo>
                  <a:cubicBezTo>
                    <a:pt x="2136" y="4078"/>
                    <a:pt x="2221" y="3920"/>
                    <a:pt x="2151" y="3815"/>
                  </a:cubicBezTo>
                  <a:cubicBezTo>
                    <a:pt x="2139" y="3783"/>
                    <a:pt x="2133" y="3771"/>
                    <a:pt x="2114" y="3758"/>
                  </a:cubicBezTo>
                  <a:cubicBezTo>
                    <a:pt x="2095" y="3739"/>
                    <a:pt x="2088" y="3733"/>
                    <a:pt x="2082" y="3733"/>
                  </a:cubicBezTo>
                  <a:cubicBezTo>
                    <a:pt x="1791" y="3454"/>
                    <a:pt x="1481" y="3214"/>
                    <a:pt x="1247" y="2885"/>
                  </a:cubicBezTo>
                  <a:cubicBezTo>
                    <a:pt x="981" y="2556"/>
                    <a:pt x="538" y="1778"/>
                    <a:pt x="411" y="1271"/>
                  </a:cubicBezTo>
                  <a:cubicBezTo>
                    <a:pt x="310" y="885"/>
                    <a:pt x="266" y="702"/>
                    <a:pt x="247" y="398"/>
                  </a:cubicBezTo>
                  <a:cubicBezTo>
                    <a:pt x="222" y="278"/>
                    <a:pt x="298" y="132"/>
                    <a:pt x="222" y="31"/>
                  </a:cubicBezTo>
                  <a:cubicBezTo>
                    <a:pt x="202" y="10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1792459" y="3490230"/>
              <a:ext cx="19073" cy="34447"/>
            </a:xfrm>
            <a:custGeom>
              <a:avLst/>
              <a:gdLst/>
              <a:ahLst/>
              <a:cxnLst/>
              <a:rect l="l" t="t" r="r" b="b"/>
              <a:pathLst>
                <a:path w="526" h="950" extrusionOk="0">
                  <a:moveTo>
                    <a:pt x="526" y="0"/>
                  </a:moveTo>
                  <a:lnTo>
                    <a:pt x="526" y="0"/>
                  </a:lnTo>
                  <a:cubicBezTo>
                    <a:pt x="355" y="70"/>
                    <a:pt x="184" y="133"/>
                    <a:pt x="7" y="177"/>
                  </a:cubicBezTo>
                  <a:cubicBezTo>
                    <a:pt x="7" y="196"/>
                    <a:pt x="0" y="222"/>
                    <a:pt x="0" y="234"/>
                  </a:cubicBezTo>
                  <a:cubicBezTo>
                    <a:pt x="0" y="317"/>
                    <a:pt x="0" y="399"/>
                    <a:pt x="19" y="481"/>
                  </a:cubicBezTo>
                  <a:lnTo>
                    <a:pt x="19" y="513"/>
                  </a:lnTo>
                  <a:cubicBezTo>
                    <a:pt x="32" y="639"/>
                    <a:pt x="57" y="759"/>
                    <a:pt x="89" y="873"/>
                  </a:cubicBezTo>
                  <a:cubicBezTo>
                    <a:pt x="102" y="899"/>
                    <a:pt x="114" y="924"/>
                    <a:pt x="114" y="949"/>
                  </a:cubicBezTo>
                  <a:lnTo>
                    <a:pt x="133" y="924"/>
                  </a:lnTo>
                  <a:cubicBezTo>
                    <a:pt x="127" y="829"/>
                    <a:pt x="216" y="715"/>
                    <a:pt x="241" y="620"/>
                  </a:cubicBezTo>
                  <a:cubicBezTo>
                    <a:pt x="323" y="405"/>
                    <a:pt x="418" y="203"/>
                    <a:pt x="526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1810590" y="3374119"/>
              <a:ext cx="89961" cy="134017"/>
            </a:xfrm>
            <a:custGeom>
              <a:avLst/>
              <a:gdLst/>
              <a:ahLst/>
              <a:cxnLst/>
              <a:rect l="l" t="t" r="r" b="b"/>
              <a:pathLst>
                <a:path w="2481" h="3696" extrusionOk="0">
                  <a:moveTo>
                    <a:pt x="2405" y="0"/>
                  </a:moveTo>
                  <a:cubicBezTo>
                    <a:pt x="2285" y="899"/>
                    <a:pt x="1867" y="1734"/>
                    <a:pt x="1234" y="2367"/>
                  </a:cubicBezTo>
                  <a:cubicBezTo>
                    <a:pt x="975" y="2639"/>
                    <a:pt x="665" y="2860"/>
                    <a:pt x="342" y="3038"/>
                  </a:cubicBezTo>
                  <a:cubicBezTo>
                    <a:pt x="215" y="3253"/>
                    <a:pt x="102" y="3474"/>
                    <a:pt x="0" y="3696"/>
                  </a:cubicBezTo>
                  <a:cubicBezTo>
                    <a:pt x="121" y="3569"/>
                    <a:pt x="234" y="3436"/>
                    <a:pt x="348" y="3322"/>
                  </a:cubicBezTo>
                  <a:cubicBezTo>
                    <a:pt x="772" y="2924"/>
                    <a:pt x="1278" y="2582"/>
                    <a:pt x="1848" y="2437"/>
                  </a:cubicBezTo>
                  <a:cubicBezTo>
                    <a:pt x="1861" y="2430"/>
                    <a:pt x="1867" y="2430"/>
                    <a:pt x="1873" y="2430"/>
                  </a:cubicBezTo>
                  <a:cubicBezTo>
                    <a:pt x="2069" y="1949"/>
                    <a:pt x="2209" y="1677"/>
                    <a:pt x="2335" y="1190"/>
                  </a:cubicBezTo>
                  <a:cubicBezTo>
                    <a:pt x="2417" y="804"/>
                    <a:pt x="2481" y="405"/>
                    <a:pt x="2405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81" name="Google Shape;581;p45"/>
          <p:cNvGrpSpPr/>
          <p:nvPr/>
        </p:nvGrpSpPr>
        <p:grpSpPr>
          <a:xfrm>
            <a:off x="8238032" y="2600145"/>
            <a:ext cx="391713" cy="519129"/>
            <a:chOff x="1899256" y="3754468"/>
            <a:chExt cx="321050" cy="425446"/>
          </a:xfrm>
        </p:grpSpPr>
        <p:sp>
          <p:nvSpPr>
            <p:cNvPr id="582" name="Google Shape;582;p45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" name="Google Shape;870;p51"/>
          <p:cNvGrpSpPr/>
          <p:nvPr/>
        </p:nvGrpSpPr>
        <p:grpSpPr>
          <a:xfrm>
            <a:off x="4955426" y="1132514"/>
            <a:ext cx="1705434" cy="1258348"/>
            <a:chOff x="3221471" y="1613352"/>
            <a:chExt cx="495001" cy="327201"/>
          </a:xfrm>
        </p:grpSpPr>
        <p:sp>
          <p:nvSpPr>
            <p:cNvPr id="5" name="Google Shape;871;p51"/>
            <p:cNvSpPr/>
            <p:nvPr/>
          </p:nvSpPr>
          <p:spPr>
            <a:xfrm>
              <a:off x="3221471" y="1669890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420" y="2220"/>
                  </a:moveTo>
                  <a:cubicBezTo>
                    <a:pt x="1432" y="2227"/>
                    <a:pt x="1439" y="2239"/>
                    <a:pt x="1458" y="2246"/>
                  </a:cubicBezTo>
                  <a:cubicBezTo>
                    <a:pt x="1559" y="2334"/>
                    <a:pt x="1673" y="2575"/>
                    <a:pt x="1673" y="2619"/>
                  </a:cubicBezTo>
                  <a:lnTo>
                    <a:pt x="1673" y="2625"/>
                  </a:lnTo>
                  <a:lnTo>
                    <a:pt x="1673" y="2657"/>
                  </a:lnTo>
                  <a:cubicBezTo>
                    <a:pt x="1673" y="2669"/>
                    <a:pt x="1666" y="2688"/>
                    <a:pt x="1666" y="2695"/>
                  </a:cubicBezTo>
                  <a:cubicBezTo>
                    <a:pt x="1654" y="2714"/>
                    <a:pt x="1641" y="2726"/>
                    <a:pt x="1635" y="2752"/>
                  </a:cubicBezTo>
                  <a:lnTo>
                    <a:pt x="1635" y="2758"/>
                  </a:lnTo>
                  <a:cubicBezTo>
                    <a:pt x="1622" y="2777"/>
                    <a:pt x="1610" y="2783"/>
                    <a:pt x="1597" y="2790"/>
                  </a:cubicBezTo>
                  <a:cubicBezTo>
                    <a:pt x="1515" y="2847"/>
                    <a:pt x="1534" y="2828"/>
                    <a:pt x="1407" y="2859"/>
                  </a:cubicBezTo>
                  <a:cubicBezTo>
                    <a:pt x="1388" y="2650"/>
                    <a:pt x="1375" y="2372"/>
                    <a:pt x="1394" y="2284"/>
                  </a:cubicBezTo>
                  <a:cubicBezTo>
                    <a:pt x="1394" y="2271"/>
                    <a:pt x="1401" y="2239"/>
                    <a:pt x="1413" y="2220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6"/>
                    <a:pt x="426" y="455"/>
                  </a:cubicBezTo>
                  <a:cubicBezTo>
                    <a:pt x="2" y="1113"/>
                    <a:pt x="53" y="2182"/>
                    <a:pt x="28" y="2758"/>
                  </a:cubicBezTo>
                  <a:cubicBezTo>
                    <a:pt x="40" y="3195"/>
                    <a:pt x="2" y="3682"/>
                    <a:pt x="40" y="4201"/>
                  </a:cubicBezTo>
                  <a:cubicBezTo>
                    <a:pt x="40" y="4239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8"/>
                    <a:pt x="1591" y="4998"/>
                    <a:pt x="1673" y="4777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8"/>
                    <a:pt x="2027" y="4144"/>
                  </a:cubicBezTo>
                  <a:cubicBezTo>
                    <a:pt x="2299" y="4283"/>
                    <a:pt x="2400" y="4530"/>
                    <a:pt x="2875" y="4593"/>
                  </a:cubicBezTo>
                  <a:cubicBezTo>
                    <a:pt x="2884" y="4593"/>
                    <a:pt x="2892" y="4594"/>
                    <a:pt x="2901" y="4594"/>
                  </a:cubicBezTo>
                  <a:cubicBezTo>
                    <a:pt x="3267" y="4594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6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2"/>
                    <a:pt x="1749" y="214"/>
                  </a:cubicBezTo>
                  <a:cubicBezTo>
                    <a:pt x="1541" y="69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872;p51"/>
            <p:cNvSpPr/>
            <p:nvPr/>
          </p:nvSpPr>
          <p:spPr>
            <a:xfrm>
              <a:off x="3380113" y="1613352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943" y="1414"/>
                  </a:moveTo>
                  <a:cubicBezTo>
                    <a:pt x="975" y="1433"/>
                    <a:pt x="988" y="1439"/>
                    <a:pt x="1013" y="1458"/>
                  </a:cubicBezTo>
                  <a:cubicBezTo>
                    <a:pt x="1051" y="1490"/>
                    <a:pt x="1082" y="1559"/>
                    <a:pt x="1038" y="1622"/>
                  </a:cubicBezTo>
                  <a:lnTo>
                    <a:pt x="1032" y="1629"/>
                  </a:lnTo>
                  <a:cubicBezTo>
                    <a:pt x="1032" y="1629"/>
                    <a:pt x="1019" y="1629"/>
                    <a:pt x="1019" y="1635"/>
                  </a:cubicBezTo>
                  <a:cubicBezTo>
                    <a:pt x="1013" y="1635"/>
                    <a:pt x="1000" y="1629"/>
                    <a:pt x="988" y="1629"/>
                  </a:cubicBezTo>
                  <a:cubicBezTo>
                    <a:pt x="969" y="1622"/>
                    <a:pt x="950" y="1616"/>
                    <a:pt x="943" y="1597"/>
                  </a:cubicBezTo>
                  <a:cubicBezTo>
                    <a:pt x="943" y="1591"/>
                    <a:pt x="937" y="1566"/>
                    <a:pt x="937" y="1553"/>
                  </a:cubicBezTo>
                  <a:cubicBezTo>
                    <a:pt x="924" y="1477"/>
                    <a:pt x="937" y="1445"/>
                    <a:pt x="943" y="1414"/>
                  </a:cubicBezTo>
                  <a:close/>
                  <a:moveTo>
                    <a:pt x="2032" y="1874"/>
                  </a:moveTo>
                  <a:cubicBezTo>
                    <a:pt x="2035" y="1877"/>
                    <a:pt x="2037" y="1879"/>
                    <a:pt x="2038" y="1882"/>
                  </a:cubicBezTo>
                  <a:lnTo>
                    <a:pt x="2032" y="1874"/>
                  </a:lnTo>
                  <a:close/>
                  <a:moveTo>
                    <a:pt x="1734" y="3356"/>
                  </a:moveTo>
                  <a:cubicBezTo>
                    <a:pt x="1779" y="3401"/>
                    <a:pt x="1835" y="3457"/>
                    <a:pt x="1842" y="3502"/>
                  </a:cubicBezTo>
                  <a:cubicBezTo>
                    <a:pt x="1886" y="3616"/>
                    <a:pt x="1835" y="3704"/>
                    <a:pt x="1810" y="3711"/>
                  </a:cubicBezTo>
                  <a:cubicBezTo>
                    <a:pt x="1769" y="3720"/>
                    <a:pt x="1744" y="3727"/>
                    <a:pt x="1724" y="3727"/>
                  </a:cubicBezTo>
                  <a:cubicBezTo>
                    <a:pt x="1690" y="3727"/>
                    <a:pt x="1669" y="3709"/>
                    <a:pt x="1614" y="3654"/>
                  </a:cubicBezTo>
                  <a:cubicBezTo>
                    <a:pt x="1601" y="3628"/>
                    <a:pt x="1601" y="3521"/>
                    <a:pt x="1671" y="3419"/>
                  </a:cubicBezTo>
                  <a:cubicBezTo>
                    <a:pt x="1684" y="3394"/>
                    <a:pt x="1709" y="3375"/>
                    <a:pt x="1734" y="3356"/>
                  </a:cubicBezTo>
                  <a:close/>
                  <a:moveTo>
                    <a:pt x="1363" y="1"/>
                  </a:moveTo>
                  <a:cubicBezTo>
                    <a:pt x="1181" y="1"/>
                    <a:pt x="999" y="71"/>
                    <a:pt x="804" y="161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7" y="1059"/>
                    <a:pt x="0" y="1528"/>
                    <a:pt x="76" y="1951"/>
                  </a:cubicBezTo>
                  <a:cubicBezTo>
                    <a:pt x="228" y="2736"/>
                    <a:pt x="475" y="3495"/>
                    <a:pt x="697" y="4261"/>
                  </a:cubicBezTo>
                  <a:cubicBezTo>
                    <a:pt x="722" y="4369"/>
                    <a:pt x="741" y="4470"/>
                    <a:pt x="766" y="4565"/>
                  </a:cubicBezTo>
                  <a:cubicBezTo>
                    <a:pt x="760" y="4577"/>
                    <a:pt x="760" y="4596"/>
                    <a:pt x="766" y="4609"/>
                  </a:cubicBezTo>
                  <a:cubicBezTo>
                    <a:pt x="772" y="4660"/>
                    <a:pt x="785" y="4748"/>
                    <a:pt x="791" y="4748"/>
                  </a:cubicBezTo>
                  <a:cubicBezTo>
                    <a:pt x="798" y="4799"/>
                    <a:pt x="829" y="4856"/>
                    <a:pt x="848" y="4906"/>
                  </a:cubicBezTo>
                  <a:cubicBezTo>
                    <a:pt x="962" y="5084"/>
                    <a:pt x="1051" y="5122"/>
                    <a:pt x="1177" y="5185"/>
                  </a:cubicBezTo>
                  <a:cubicBezTo>
                    <a:pt x="1374" y="5280"/>
                    <a:pt x="1468" y="5311"/>
                    <a:pt x="1747" y="5343"/>
                  </a:cubicBezTo>
                  <a:cubicBezTo>
                    <a:pt x="1765" y="5344"/>
                    <a:pt x="1783" y="5345"/>
                    <a:pt x="1801" y="5345"/>
                  </a:cubicBezTo>
                  <a:cubicBezTo>
                    <a:pt x="2176" y="5345"/>
                    <a:pt x="2492" y="5096"/>
                    <a:pt x="2728" y="4824"/>
                  </a:cubicBezTo>
                  <a:cubicBezTo>
                    <a:pt x="3228" y="4223"/>
                    <a:pt x="3360" y="3363"/>
                    <a:pt x="3095" y="2736"/>
                  </a:cubicBezTo>
                  <a:cubicBezTo>
                    <a:pt x="2949" y="2470"/>
                    <a:pt x="2753" y="2236"/>
                    <a:pt x="2506" y="2091"/>
                  </a:cubicBezTo>
                  <a:cubicBezTo>
                    <a:pt x="2316" y="1970"/>
                    <a:pt x="2152" y="1933"/>
                    <a:pt x="2038" y="1876"/>
                  </a:cubicBezTo>
                  <a:cubicBezTo>
                    <a:pt x="2034" y="1873"/>
                    <a:pt x="2031" y="1872"/>
                    <a:pt x="2029" y="1870"/>
                  </a:cubicBezTo>
                  <a:lnTo>
                    <a:pt x="2029" y="1870"/>
                  </a:lnTo>
                  <a:lnTo>
                    <a:pt x="2019" y="1857"/>
                  </a:lnTo>
                  <a:lnTo>
                    <a:pt x="2025" y="1857"/>
                  </a:lnTo>
                  <a:cubicBezTo>
                    <a:pt x="2019" y="1850"/>
                    <a:pt x="2000" y="1844"/>
                    <a:pt x="1994" y="1825"/>
                  </a:cubicBezTo>
                  <a:lnTo>
                    <a:pt x="1987" y="1819"/>
                  </a:lnTo>
                  <a:lnTo>
                    <a:pt x="1987" y="1774"/>
                  </a:lnTo>
                  <a:cubicBezTo>
                    <a:pt x="2032" y="1471"/>
                    <a:pt x="2114" y="1249"/>
                    <a:pt x="2101" y="806"/>
                  </a:cubicBezTo>
                  <a:lnTo>
                    <a:pt x="2101" y="806"/>
                  </a:lnTo>
                  <a:cubicBezTo>
                    <a:pt x="2104" y="818"/>
                    <a:pt x="2105" y="823"/>
                    <a:pt x="2106" y="823"/>
                  </a:cubicBezTo>
                  <a:cubicBezTo>
                    <a:pt x="2114" y="823"/>
                    <a:pt x="2090" y="564"/>
                    <a:pt x="2057" y="509"/>
                  </a:cubicBezTo>
                  <a:cubicBezTo>
                    <a:pt x="1994" y="351"/>
                    <a:pt x="1956" y="275"/>
                    <a:pt x="1747" y="116"/>
                  </a:cubicBezTo>
                  <a:cubicBezTo>
                    <a:pt x="1615" y="34"/>
                    <a:pt x="1489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873;p51"/>
            <p:cNvSpPr/>
            <p:nvPr/>
          </p:nvSpPr>
          <p:spPr>
            <a:xfrm>
              <a:off x="3542804" y="1661892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207" y="1"/>
                  </a:moveTo>
                  <a:cubicBezTo>
                    <a:pt x="2029" y="1"/>
                    <a:pt x="1844" y="30"/>
                    <a:pt x="1678" y="88"/>
                  </a:cubicBezTo>
                  <a:cubicBezTo>
                    <a:pt x="1273" y="221"/>
                    <a:pt x="937" y="499"/>
                    <a:pt x="697" y="834"/>
                  </a:cubicBezTo>
                  <a:cubicBezTo>
                    <a:pt x="1" y="1809"/>
                    <a:pt x="165" y="3460"/>
                    <a:pt x="1247" y="4093"/>
                  </a:cubicBezTo>
                  <a:cubicBezTo>
                    <a:pt x="1461" y="4220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4"/>
                  </a:cubicBezTo>
                  <a:cubicBezTo>
                    <a:pt x="2703" y="3992"/>
                    <a:pt x="2956" y="3745"/>
                    <a:pt x="2836" y="3435"/>
                  </a:cubicBezTo>
                  <a:cubicBezTo>
                    <a:pt x="2734" y="3119"/>
                    <a:pt x="2602" y="3049"/>
                    <a:pt x="2298" y="2733"/>
                  </a:cubicBezTo>
                  <a:cubicBezTo>
                    <a:pt x="2127" y="2574"/>
                    <a:pt x="2095" y="2423"/>
                    <a:pt x="2076" y="2328"/>
                  </a:cubicBezTo>
                  <a:cubicBezTo>
                    <a:pt x="2070" y="2125"/>
                    <a:pt x="2159" y="1897"/>
                    <a:pt x="2247" y="1771"/>
                  </a:cubicBezTo>
                  <a:cubicBezTo>
                    <a:pt x="2310" y="1720"/>
                    <a:pt x="2348" y="1651"/>
                    <a:pt x="2418" y="1619"/>
                  </a:cubicBezTo>
                  <a:cubicBezTo>
                    <a:pt x="2437" y="1613"/>
                    <a:pt x="2456" y="1594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2"/>
                    <a:pt x="2817" y="1486"/>
                  </a:cubicBezTo>
                  <a:cubicBezTo>
                    <a:pt x="3430" y="1296"/>
                    <a:pt x="3272" y="537"/>
                    <a:pt x="2867" y="195"/>
                  </a:cubicBezTo>
                  <a:cubicBezTo>
                    <a:pt x="2723" y="66"/>
                    <a:pt x="2473" y="1"/>
                    <a:pt x="2207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874;p51"/>
            <p:cNvSpPr/>
            <p:nvPr/>
          </p:nvSpPr>
          <p:spPr>
            <a:xfrm>
              <a:off x="3236961" y="1687478"/>
              <a:ext cx="147702" cy="232222"/>
            </a:xfrm>
            <a:custGeom>
              <a:avLst/>
              <a:gdLst/>
              <a:ahLst/>
              <a:cxnLst/>
              <a:rect l="l" t="t" r="r" b="b"/>
              <a:pathLst>
                <a:path w="2918" h="4588" extrusionOk="0">
                  <a:moveTo>
                    <a:pt x="951" y="2856"/>
                  </a:moveTo>
                  <a:cubicBezTo>
                    <a:pt x="950" y="2856"/>
                    <a:pt x="951" y="2858"/>
                    <a:pt x="959" y="2862"/>
                  </a:cubicBezTo>
                  <a:lnTo>
                    <a:pt x="959" y="2862"/>
                  </a:lnTo>
                  <a:cubicBezTo>
                    <a:pt x="956" y="2858"/>
                    <a:pt x="952" y="2856"/>
                    <a:pt x="951" y="2856"/>
                  </a:cubicBezTo>
                  <a:close/>
                  <a:moveTo>
                    <a:pt x="1073" y="1703"/>
                  </a:moveTo>
                  <a:cubicBezTo>
                    <a:pt x="1089" y="1703"/>
                    <a:pt x="1105" y="1704"/>
                    <a:pt x="1120" y="1708"/>
                  </a:cubicBezTo>
                  <a:cubicBezTo>
                    <a:pt x="1209" y="1708"/>
                    <a:pt x="1367" y="1885"/>
                    <a:pt x="1436" y="2030"/>
                  </a:cubicBezTo>
                  <a:cubicBezTo>
                    <a:pt x="1493" y="2119"/>
                    <a:pt x="1563" y="2265"/>
                    <a:pt x="1582" y="2315"/>
                  </a:cubicBezTo>
                  <a:cubicBezTo>
                    <a:pt x="1582" y="2321"/>
                    <a:pt x="1588" y="2334"/>
                    <a:pt x="1595" y="2347"/>
                  </a:cubicBezTo>
                  <a:cubicBezTo>
                    <a:pt x="1620" y="2397"/>
                    <a:pt x="1633" y="2435"/>
                    <a:pt x="1626" y="2492"/>
                  </a:cubicBezTo>
                  <a:cubicBezTo>
                    <a:pt x="1633" y="2714"/>
                    <a:pt x="1405" y="2872"/>
                    <a:pt x="1183" y="2872"/>
                  </a:cubicBezTo>
                  <a:cubicBezTo>
                    <a:pt x="1139" y="2874"/>
                    <a:pt x="1107" y="2875"/>
                    <a:pt x="1084" y="2875"/>
                  </a:cubicBezTo>
                  <a:cubicBezTo>
                    <a:pt x="1026" y="2875"/>
                    <a:pt x="1013" y="2870"/>
                    <a:pt x="968" y="2866"/>
                  </a:cubicBezTo>
                  <a:cubicBezTo>
                    <a:pt x="965" y="2864"/>
                    <a:pt x="962" y="2863"/>
                    <a:pt x="959" y="2862"/>
                  </a:cubicBezTo>
                  <a:lnTo>
                    <a:pt x="959" y="2862"/>
                  </a:lnTo>
                  <a:cubicBezTo>
                    <a:pt x="960" y="2863"/>
                    <a:pt x="961" y="2864"/>
                    <a:pt x="962" y="2866"/>
                  </a:cubicBezTo>
                  <a:cubicBezTo>
                    <a:pt x="918" y="2853"/>
                    <a:pt x="873" y="2821"/>
                    <a:pt x="861" y="2777"/>
                  </a:cubicBezTo>
                  <a:cubicBezTo>
                    <a:pt x="854" y="2752"/>
                    <a:pt x="854" y="2720"/>
                    <a:pt x="867" y="2695"/>
                  </a:cubicBezTo>
                  <a:cubicBezTo>
                    <a:pt x="861" y="2632"/>
                    <a:pt x="867" y="2562"/>
                    <a:pt x="854" y="2499"/>
                  </a:cubicBezTo>
                  <a:cubicBezTo>
                    <a:pt x="842" y="2296"/>
                    <a:pt x="829" y="2087"/>
                    <a:pt x="854" y="1885"/>
                  </a:cubicBezTo>
                  <a:cubicBezTo>
                    <a:pt x="865" y="1775"/>
                    <a:pt x="967" y="1703"/>
                    <a:pt x="1073" y="1703"/>
                  </a:cubicBezTo>
                  <a:close/>
                  <a:moveTo>
                    <a:pt x="920" y="1"/>
                  </a:moveTo>
                  <a:cubicBezTo>
                    <a:pt x="811" y="1"/>
                    <a:pt x="713" y="47"/>
                    <a:pt x="639" y="151"/>
                  </a:cubicBezTo>
                  <a:cubicBezTo>
                    <a:pt x="633" y="164"/>
                    <a:pt x="614" y="183"/>
                    <a:pt x="601" y="195"/>
                  </a:cubicBezTo>
                  <a:cubicBezTo>
                    <a:pt x="589" y="202"/>
                    <a:pt x="589" y="214"/>
                    <a:pt x="582" y="221"/>
                  </a:cubicBezTo>
                  <a:cubicBezTo>
                    <a:pt x="456" y="392"/>
                    <a:pt x="335" y="607"/>
                    <a:pt x="266" y="898"/>
                  </a:cubicBezTo>
                  <a:cubicBezTo>
                    <a:pt x="133" y="1385"/>
                    <a:pt x="158" y="1841"/>
                    <a:pt x="101" y="2429"/>
                  </a:cubicBezTo>
                  <a:cubicBezTo>
                    <a:pt x="82" y="2695"/>
                    <a:pt x="6" y="3296"/>
                    <a:pt x="0" y="3834"/>
                  </a:cubicBezTo>
                  <a:cubicBezTo>
                    <a:pt x="13" y="4081"/>
                    <a:pt x="38" y="4232"/>
                    <a:pt x="171" y="4391"/>
                  </a:cubicBezTo>
                  <a:cubicBezTo>
                    <a:pt x="297" y="4505"/>
                    <a:pt x="228" y="4460"/>
                    <a:pt x="354" y="4536"/>
                  </a:cubicBezTo>
                  <a:lnTo>
                    <a:pt x="361" y="4536"/>
                  </a:lnTo>
                  <a:cubicBezTo>
                    <a:pt x="489" y="4572"/>
                    <a:pt x="571" y="4587"/>
                    <a:pt x="651" y="4587"/>
                  </a:cubicBezTo>
                  <a:cubicBezTo>
                    <a:pt x="713" y="4587"/>
                    <a:pt x="774" y="4578"/>
                    <a:pt x="854" y="4561"/>
                  </a:cubicBezTo>
                  <a:lnTo>
                    <a:pt x="861" y="4561"/>
                  </a:lnTo>
                  <a:cubicBezTo>
                    <a:pt x="1000" y="4486"/>
                    <a:pt x="956" y="4498"/>
                    <a:pt x="1063" y="4359"/>
                  </a:cubicBezTo>
                  <a:lnTo>
                    <a:pt x="1063" y="4359"/>
                  </a:lnTo>
                  <a:cubicBezTo>
                    <a:pt x="1062" y="4360"/>
                    <a:pt x="1062" y="4360"/>
                    <a:pt x="1062" y="4360"/>
                  </a:cubicBezTo>
                  <a:cubicBezTo>
                    <a:pt x="1058" y="4360"/>
                    <a:pt x="1114" y="4268"/>
                    <a:pt x="1126" y="4232"/>
                  </a:cubicBezTo>
                  <a:cubicBezTo>
                    <a:pt x="1152" y="4169"/>
                    <a:pt x="1240" y="3884"/>
                    <a:pt x="1291" y="3771"/>
                  </a:cubicBezTo>
                  <a:cubicBezTo>
                    <a:pt x="1386" y="3598"/>
                    <a:pt x="1529" y="3532"/>
                    <a:pt x="1682" y="3532"/>
                  </a:cubicBezTo>
                  <a:cubicBezTo>
                    <a:pt x="1844" y="3532"/>
                    <a:pt x="2018" y="3606"/>
                    <a:pt x="2158" y="3707"/>
                  </a:cubicBezTo>
                  <a:cubicBezTo>
                    <a:pt x="2399" y="3860"/>
                    <a:pt x="2520" y="3928"/>
                    <a:pt x="2607" y="3928"/>
                  </a:cubicBezTo>
                  <a:cubicBezTo>
                    <a:pt x="2664" y="3928"/>
                    <a:pt x="2706" y="3899"/>
                    <a:pt x="2759" y="3846"/>
                  </a:cubicBezTo>
                  <a:cubicBezTo>
                    <a:pt x="2809" y="3771"/>
                    <a:pt x="2854" y="3745"/>
                    <a:pt x="2873" y="3625"/>
                  </a:cubicBezTo>
                  <a:cubicBezTo>
                    <a:pt x="2917" y="3441"/>
                    <a:pt x="2594" y="2613"/>
                    <a:pt x="2398" y="2157"/>
                  </a:cubicBezTo>
                  <a:cubicBezTo>
                    <a:pt x="2094" y="1429"/>
                    <a:pt x="1930" y="967"/>
                    <a:pt x="1557" y="417"/>
                  </a:cubicBezTo>
                  <a:cubicBezTo>
                    <a:pt x="1370" y="168"/>
                    <a:pt x="1126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875;p51"/>
            <p:cNvSpPr/>
            <p:nvPr/>
          </p:nvSpPr>
          <p:spPr>
            <a:xfrm>
              <a:off x="3279228" y="1773323"/>
              <a:ext cx="41658" cy="59371"/>
            </a:xfrm>
            <a:custGeom>
              <a:avLst/>
              <a:gdLst/>
              <a:ahLst/>
              <a:cxnLst/>
              <a:rect l="l" t="t" r="r" b="b"/>
              <a:pathLst>
                <a:path w="823" h="1173" extrusionOk="0">
                  <a:moveTo>
                    <a:pt x="285" y="265"/>
                  </a:moveTo>
                  <a:cubicBezTo>
                    <a:pt x="298" y="271"/>
                    <a:pt x="310" y="284"/>
                    <a:pt x="323" y="290"/>
                  </a:cubicBezTo>
                  <a:cubicBezTo>
                    <a:pt x="424" y="379"/>
                    <a:pt x="538" y="619"/>
                    <a:pt x="538" y="663"/>
                  </a:cubicBezTo>
                  <a:lnTo>
                    <a:pt x="538" y="670"/>
                  </a:lnTo>
                  <a:cubicBezTo>
                    <a:pt x="532" y="682"/>
                    <a:pt x="532" y="695"/>
                    <a:pt x="532" y="701"/>
                  </a:cubicBezTo>
                  <a:cubicBezTo>
                    <a:pt x="532" y="714"/>
                    <a:pt x="525" y="733"/>
                    <a:pt x="525" y="739"/>
                  </a:cubicBezTo>
                  <a:cubicBezTo>
                    <a:pt x="513" y="758"/>
                    <a:pt x="500" y="771"/>
                    <a:pt x="494" y="796"/>
                  </a:cubicBezTo>
                  <a:lnTo>
                    <a:pt x="494" y="803"/>
                  </a:lnTo>
                  <a:cubicBezTo>
                    <a:pt x="481" y="822"/>
                    <a:pt x="469" y="828"/>
                    <a:pt x="456" y="834"/>
                  </a:cubicBezTo>
                  <a:cubicBezTo>
                    <a:pt x="374" y="891"/>
                    <a:pt x="393" y="872"/>
                    <a:pt x="266" y="904"/>
                  </a:cubicBezTo>
                  <a:cubicBezTo>
                    <a:pt x="253" y="682"/>
                    <a:pt x="247" y="417"/>
                    <a:pt x="260" y="328"/>
                  </a:cubicBezTo>
                  <a:cubicBezTo>
                    <a:pt x="260" y="315"/>
                    <a:pt x="266" y="284"/>
                    <a:pt x="279" y="265"/>
                  </a:cubicBezTo>
                  <a:close/>
                  <a:moveTo>
                    <a:pt x="254" y="0"/>
                  </a:moveTo>
                  <a:cubicBezTo>
                    <a:pt x="150" y="0"/>
                    <a:pt x="48" y="67"/>
                    <a:pt x="32" y="176"/>
                  </a:cubicBezTo>
                  <a:cubicBezTo>
                    <a:pt x="0" y="385"/>
                    <a:pt x="19" y="588"/>
                    <a:pt x="32" y="796"/>
                  </a:cubicBezTo>
                  <a:cubicBezTo>
                    <a:pt x="38" y="860"/>
                    <a:pt x="38" y="923"/>
                    <a:pt x="51" y="992"/>
                  </a:cubicBezTo>
                  <a:cubicBezTo>
                    <a:pt x="38" y="1018"/>
                    <a:pt x="32" y="1049"/>
                    <a:pt x="38" y="1075"/>
                  </a:cubicBezTo>
                  <a:cubicBezTo>
                    <a:pt x="57" y="1119"/>
                    <a:pt x="95" y="1151"/>
                    <a:pt x="146" y="1157"/>
                  </a:cubicBezTo>
                  <a:lnTo>
                    <a:pt x="152" y="1157"/>
                  </a:lnTo>
                  <a:cubicBezTo>
                    <a:pt x="198" y="1166"/>
                    <a:pt x="214" y="1172"/>
                    <a:pt x="277" y="1172"/>
                  </a:cubicBezTo>
                  <a:cubicBezTo>
                    <a:pt x="299" y="1172"/>
                    <a:pt x="328" y="1171"/>
                    <a:pt x="367" y="1170"/>
                  </a:cubicBezTo>
                  <a:cubicBezTo>
                    <a:pt x="589" y="1170"/>
                    <a:pt x="817" y="1011"/>
                    <a:pt x="823" y="777"/>
                  </a:cubicBezTo>
                  <a:cubicBezTo>
                    <a:pt x="817" y="733"/>
                    <a:pt x="791" y="682"/>
                    <a:pt x="779" y="644"/>
                  </a:cubicBezTo>
                  <a:cubicBezTo>
                    <a:pt x="766" y="638"/>
                    <a:pt x="766" y="619"/>
                    <a:pt x="760" y="613"/>
                  </a:cubicBezTo>
                  <a:cubicBezTo>
                    <a:pt x="734" y="569"/>
                    <a:pt x="671" y="417"/>
                    <a:pt x="620" y="328"/>
                  </a:cubicBezTo>
                  <a:cubicBezTo>
                    <a:pt x="544" y="176"/>
                    <a:pt x="386" y="5"/>
                    <a:pt x="304" y="5"/>
                  </a:cubicBezTo>
                  <a:cubicBezTo>
                    <a:pt x="288" y="2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876;p51"/>
            <p:cNvSpPr/>
            <p:nvPr/>
          </p:nvSpPr>
          <p:spPr>
            <a:xfrm>
              <a:off x="3221471" y="1674369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218" y="262"/>
                  </a:moveTo>
                  <a:cubicBezTo>
                    <a:pt x="1427" y="262"/>
                    <a:pt x="1672" y="433"/>
                    <a:pt x="1856" y="676"/>
                  </a:cubicBezTo>
                  <a:cubicBezTo>
                    <a:pt x="2223" y="1214"/>
                    <a:pt x="2382" y="1688"/>
                    <a:pt x="2692" y="2410"/>
                  </a:cubicBezTo>
                  <a:cubicBezTo>
                    <a:pt x="2900" y="2872"/>
                    <a:pt x="3217" y="3700"/>
                    <a:pt x="3172" y="3884"/>
                  </a:cubicBezTo>
                  <a:cubicBezTo>
                    <a:pt x="3153" y="4004"/>
                    <a:pt x="3109" y="4030"/>
                    <a:pt x="3059" y="4105"/>
                  </a:cubicBezTo>
                  <a:cubicBezTo>
                    <a:pt x="3004" y="4160"/>
                    <a:pt x="2960" y="4189"/>
                    <a:pt x="2903" y="4189"/>
                  </a:cubicBezTo>
                  <a:cubicBezTo>
                    <a:pt x="2815" y="4189"/>
                    <a:pt x="2695" y="4120"/>
                    <a:pt x="2457" y="3966"/>
                  </a:cubicBezTo>
                  <a:cubicBezTo>
                    <a:pt x="2318" y="3862"/>
                    <a:pt x="2141" y="3787"/>
                    <a:pt x="1977" y="3787"/>
                  </a:cubicBezTo>
                  <a:cubicBezTo>
                    <a:pt x="1823" y="3787"/>
                    <a:pt x="1680" y="3854"/>
                    <a:pt x="1591" y="4030"/>
                  </a:cubicBezTo>
                  <a:cubicBezTo>
                    <a:pt x="1546" y="4143"/>
                    <a:pt x="1451" y="4428"/>
                    <a:pt x="1426" y="4491"/>
                  </a:cubicBezTo>
                  <a:cubicBezTo>
                    <a:pt x="1415" y="4526"/>
                    <a:pt x="1362" y="4617"/>
                    <a:pt x="1361" y="4620"/>
                  </a:cubicBezTo>
                  <a:lnTo>
                    <a:pt x="1361" y="4620"/>
                  </a:lnTo>
                  <a:cubicBezTo>
                    <a:pt x="1256" y="4757"/>
                    <a:pt x="1299" y="4745"/>
                    <a:pt x="1160" y="4820"/>
                  </a:cubicBezTo>
                  <a:lnTo>
                    <a:pt x="1148" y="4820"/>
                  </a:lnTo>
                  <a:cubicBezTo>
                    <a:pt x="1064" y="4838"/>
                    <a:pt x="1002" y="4851"/>
                    <a:pt x="935" y="4851"/>
                  </a:cubicBezTo>
                  <a:cubicBezTo>
                    <a:pt x="860" y="4851"/>
                    <a:pt x="781" y="4835"/>
                    <a:pt x="660" y="4795"/>
                  </a:cubicBezTo>
                  <a:lnTo>
                    <a:pt x="654" y="4795"/>
                  </a:lnTo>
                  <a:cubicBezTo>
                    <a:pt x="515" y="4726"/>
                    <a:pt x="597" y="4764"/>
                    <a:pt x="471" y="4650"/>
                  </a:cubicBezTo>
                  <a:cubicBezTo>
                    <a:pt x="338" y="4491"/>
                    <a:pt x="319" y="4340"/>
                    <a:pt x="293" y="4093"/>
                  </a:cubicBezTo>
                  <a:cubicBezTo>
                    <a:pt x="306" y="3555"/>
                    <a:pt x="382" y="2954"/>
                    <a:pt x="401" y="2688"/>
                  </a:cubicBezTo>
                  <a:cubicBezTo>
                    <a:pt x="464" y="2093"/>
                    <a:pt x="433" y="1631"/>
                    <a:pt x="565" y="1157"/>
                  </a:cubicBezTo>
                  <a:cubicBezTo>
                    <a:pt x="635" y="866"/>
                    <a:pt x="762" y="651"/>
                    <a:pt x="882" y="480"/>
                  </a:cubicBezTo>
                  <a:cubicBezTo>
                    <a:pt x="888" y="473"/>
                    <a:pt x="895" y="461"/>
                    <a:pt x="895" y="454"/>
                  </a:cubicBezTo>
                  <a:cubicBezTo>
                    <a:pt x="914" y="442"/>
                    <a:pt x="926" y="423"/>
                    <a:pt x="939" y="410"/>
                  </a:cubicBezTo>
                  <a:cubicBezTo>
                    <a:pt x="1014" y="307"/>
                    <a:pt x="1111" y="262"/>
                    <a:pt x="1218" y="262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5"/>
                    <a:pt x="426" y="454"/>
                  </a:cubicBezTo>
                  <a:cubicBezTo>
                    <a:pt x="2" y="1112"/>
                    <a:pt x="53" y="2182"/>
                    <a:pt x="28" y="2758"/>
                  </a:cubicBezTo>
                  <a:cubicBezTo>
                    <a:pt x="40" y="3194"/>
                    <a:pt x="2" y="3681"/>
                    <a:pt x="40" y="4200"/>
                  </a:cubicBezTo>
                  <a:cubicBezTo>
                    <a:pt x="40" y="4238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7"/>
                    <a:pt x="1591" y="4998"/>
                    <a:pt x="1673" y="4776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7"/>
                    <a:pt x="2027" y="4143"/>
                  </a:cubicBezTo>
                  <a:cubicBezTo>
                    <a:pt x="2299" y="4283"/>
                    <a:pt x="2400" y="4529"/>
                    <a:pt x="2875" y="4593"/>
                  </a:cubicBezTo>
                  <a:cubicBezTo>
                    <a:pt x="2884" y="4593"/>
                    <a:pt x="2892" y="4593"/>
                    <a:pt x="2901" y="4593"/>
                  </a:cubicBezTo>
                  <a:cubicBezTo>
                    <a:pt x="3267" y="4593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5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1"/>
                    <a:pt x="1749" y="214"/>
                  </a:cubicBezTo>
                  <a:cubicBezTo>
                    <a:pt x="1541" y="68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877;p51"/>
            <p:cNvSpPr/>
            <p:nvPr/>
          </p:nvSpPr>
          <p:spPr>
            <a:xfrm>
              <a:off x="3400614" y="1629624"/>
              <a:ext cx="128164" cy="239105"/>
            </a:xfrm>
            <a:custGeom>
              <a:avLst/>
              <a:gdLst/>
              <a:ahLst/>
              <a:cxnLst/>
              <a:rect l="l" t="t" r="r" b="b"/>
              <a:pathLst>
                <a:path w="2532" h="4724" extrusionOk="0">
                  <a:moveTo>
                    <a:pt x="438" y="991"/>
                  </a:moveTo>
                  <a:cubicBezTo>
                    <a:pt x="464" y="991"/>
                    <a:pt x="492" y="999"/>
                    <a:pt x="513" y="1016"/>
                  </a:cubicBezTo>
                  <a:cubicBezTo>
                    <a:pt x="529" y="1008"/>
                    <a:pt x="548" y="1000"/>
                    <a:pt x="567" y="1000"/>
                  </a:cubicBezTo>
                  <a:cubicBezTo>
                    <a:pt x="578" y="1000"/>
                    <a:pt x="590" y="1002"/>
                    <a:pt x="602" y="1009"/>
                  </a:cubicBezTo>
                  <a:cubicBezTo>
                    <a:pt x="760" y="1066"/>
                    <a:pt x="880" y="1225"/>
                    <a:pt x="836" y="1389"/>
                  </a:cubicBezTo>
                  <a:cubicBezTo>
                    <a:pt x="812" y="1529"/>
                    <a:pt x="706" y="1606"/>
                    <a:pt x="592" y="1606"/>
                  </a:cubicBezTo>
                  <a:cubicBezTo>
                    <a:pt x="520" y="1606"/>
                    <a:pt x="445" y="1575"/>
                    <a:pt x="386" y="1509"/>
                  </a:cubicBezTo>
                  <a:cubicBezTo>
                    <a:pt x="285" y="1383"/>
                    <a:pt x="310" y="1206"/>
                    <a:pt x="342" y="1066"/>
                  </a:cubicBezTo>
                  <a:cubicBezTo>
                    <a:pt x="350" y="1015"/>
                    <a:pt x="393" y="991"/>
                    <a:pt x="438" y="991"/>
                  </a:cubicBezTo>
                  <a:close/>
                  <a:moveTo>
                    <a:pt x="1233" y="2930"/>
                  </a:moveTo>
                  <a:cubicBezTo>
                    <a:pt x="1266" y="2930"/>
                    <a:pt x="1296" y="2944"/>
                    <a:pt x="1317" y="2971"/>
                  </a:cubicBezTo>
                  <a:cubicBezTo>
                    <a:pt x="1342" y="2953"/>
                    <a:pt x="1370" y="2939"/>
                    <a:pt x="1399" y="2939"/>
                  </a:cubicBezTo>
                  <a:cubicBezTo>
                    <a:pt x="1420" y="2939"/>
                    <a:pt x="1441" y="2946"/>
                    <a:pt x="1462" y="2965"/>
                  </a:cubicBezTo>
                  <a:cubicBezTo>
                    <a:pt x="1671" y="3097"/>
                    <a:pt x="1741" y="3420"/>
                    <a:pt x="1576" y="3610"/>
                  </a:cubicBezTo>
                  <a:cubicBezTo>
                    <a:pt x="1511" y="3675"/>
                    <a:pt x="1421" y="3707"/>
                    <a:pt x="1331" y="3707"/>
                  </a:cubicBezTo>
                  <a:cubicBezTo>
                    <a:pt x="1211" y="3707"/>
                    <a:pt x="1090" y="3651"/>
                    <a:pt x="1026" y="3547"/>
                  </a:cubicBezTo>
                  <a:cubicBezTo>
                    <a:pt x="905" y="3357"/>
                    <a:pt x="1000" y="3097"/>
                    <a:pt x="1152" y="2965"/>
                  </a:cubicBezTo>
                  <a:cubicBezTo>
                    <a:pt x="1176" y="2941"/>
                    <a:pt x="1205" y="2930"/>
                    <a:pt x="1233" y="2930"/>
                  </a:cubicBezTo>
                  <a:close/>
                  <a:moveTo>
                    <a:pt x="804" y="4597"/>
                  </a:moveTo>
                  <a:lnTo>
                    <a:pt x="804" y="4597"/>
                  </a:lnTo>
                  <a:cubicBezTo>
                    <a:pt x="807" y="4597"/>
                    <a:pt x="811" y="4598"/>
                    <a:pt x="815" y="4600"/>
                  </a:cubicBezTo>
                  <a:lnTo>
                    <a:pt x="815" y="4600"/>
                  </a:lnTo>
                  <a:cubicBezTo>
                    <a:pt x="810" y="4598"/>
                    <a:pt x="806" y="4597"/>
                    <a:pt x="804" y="4597"/>
                  </a:cubicBezTo>
                  <a:close/>
                  <a:moveTo>
                    <a:pt x="966" y="1"/>
                  </a:moveTo>
                  <a:cubicBezTo>
                    <a:pt x="566" y="1"/>
                    <a:pt x="173" y="403"/>
                    <a:pt x="70" y="718"/>
                  </a:cubicBezTo>
                  <a:cubicBezTo>
                    <a:pt x="0" y="927"/>
                    <a:pt x="38" y="889"/>
                    <a:pt x="7" y="1085"/>
                  </a:cubicBezTo>
                  <a:cubicBezTo>
                    <a:pt x="7" y="1996"/>
                    <a:pt x="462" y="3344"/>
                    <a:pt x="621" y="4414"/>
                  </a:cubicBezTo>
                  <a:lnTo>
                    <a:pt x="621" y="4426"/>
                  </a:lnTo>
                  <a:cubicBezTo>
                    <a:pt x="695" y="4507"/>
                    <a:pt x="666" y="4527"/>
                    <a:pt x="816" y="4600"/>
                  </a:cubicBezTo>
                  <a:lnTo>
                    <a:pt x="816" y="4600"/>
                  </a:lnTo>
                  <a:cubicBezTo>
                    <a:pt x="816" y="4600"/>
                    <a:pt x="815" y="4600"/>
                    <a:pt x="815" y="4600"/>
                  </a:cubicBezTo>
                  <a:lnTo>
                    <a:pt x="815" y="4600"/>
                  </a:lnTo>
                  <a:cubicBezTo>
                    <a:pt x="816" y="4600"/>
                    <a:pt x="816" y="4600"/>
                    <a:pt x="817" y="4601"/>
                  </a:cubicBezTo>
                  <a:lnTo>
                    <a:pt x="817" y="4601"/>
                  </a:lnTo>
                  <a:cubicBezTo>
                    <a:pt x="818" y="4601"/>
                    <a:pt x="820" y="4602"/>
                    <a:pt x="821" y="4603"/>
                  </a:cubicBezTo>
                  <a:lnTo>
                    <a:pt x="821" y="4603"/>
                  </a:lnTo>
                  <a:cubicBezTo>
                    <a:pt x="827" y="4606"/>
                    <a:pt x="833" y="4610"/>
                    <a:pt x="836" y="4616"/>
                  </a:cubicBezTo>
                  <a:cubicBezTo>
                    <a:pt x="842" y="4616"/>
                    <a:pt x="842" y="4616"/>
                    <a:pt x="855" y="4622"/>
                  </a:cubicBezTo>
                  <a:cubicBezTo>
                    <a:pt x="919" y="4652"/>
                    <a:pt x="1140" y="4719"/>
                    <a:pt x="1278" y="4719"/>
                  </a:cubicBezTo>
                  <a:cubicBezTo>
                    <a:pt x="1289" y="4719"/>
                    <a:pt x="1300" y="4718"/>
                    <a:pt x="1310" y="4717"/>
                  </a:cubicBezTo>
                  <a:cubicBezTo>
                    <a:pt x="1475" y="4711"/>
                    <a:pt x="1430" y="4724"/>
                    <a:pt x="1601" y="4654"/>
                  </a:cubicBezTo>
                  <a:cubicBezTo>
                    <a:pt x="2063" y="4464"/>
                    <a:pt x="2531" y="3623"/>
                    <a:pt x="2481" y="2882"/>
                  </a:cubicBezTo>
                  <a:cubicBezTo>
                    <a:pt x="2449" y="2585"/>
                    <a:pt x="2266" y="2275"/>
                    <a:pt x="2032" y="2085"/>
                  </a:cubicBezTo>
                  <a:cubicBezTo>
                    <a:pt x="2025" y="2079"/>
                    <a:pt x="1937" y="2022"/>
                    <a:pt x="1918" y="2015"/>
                  </a:cubicBezTo>
                  <a:cubicBezTo>
                    <a:pt x="1893" y="2001"/>
                    <a:pt x="1790" y="1945"/>
                    <a:pt x="1767" y="1931"/>
                  </a:cubicBezTo>
                  <a:lnTo>
                    <a:pt x="1767" y="1931"/>
                  </a:lnTo>
                  <a:cubicBezTo>
                    <a:pt x="1769" y="1932"/>
                    <a:pt x="1770" y="1933"/>
                    <a:pt x="1772" y="1933"/>
                  </a:cubicBezTo>
                  <a:cubicBezTo>
                    <a:pt x="1766" y="1930"/>
                    <a:pt x="1763" y="1929"/>
                    <a:pt x="1763" y="1929"/>
                  </a:cubicBezTo>
                  <a:lnTo>
                    <a:pt x="1763" y="1929"/>
                  </a:lnTo>
                  <a:cubicBezTo>
                    <a:pt x="1762" y="1929"/>
                    <a:pt x="1764" y="1930"/>
                    <a:pt x="1767" y="1931"/>
                  </a:cubicBezTo>
                  <a:lnTo>
                    <a:pt x="1767" y="1931"/>
                  </a:lnTo>
                  <a:cubicBezTo>
                    <a:pt x="1673" y="1900"/>
                    <a:pt x="1568" y="1869"/>
                    <a:pt x="1475" y="1826"/>
                  </a:cubicBezTo>
                  <a:cubicBezTo>
                    <a:pt x="1437" y="1807"/>
                    <a:pt x="1405" y="1775"/>
                    <a:pt x="1374" y="1743"/>
                  </a:cubicBezTo>
                  <a:cubicBezTo>
                    <a:pt x="1367" y="1743"/>
                    <a:pt x="1342" y="1718"/>
                    <a:pt x="1317" y="1686"/>
                  </a:cubicBezTo>
                  <a:cubicBezTo>
                    <a:pt x="1247" y="1592"/>
                    <a:pt x="1234" y="1465"/>
                    <a:pt x="1241" y="1351"/>
                  </a:cubicBezTo>
                  <a:cubicBezTo>
                    <a:pt x="1253" y="1104"/>
                    <a:pt x="1253" y="1117"/>
                    <a:pt x="1298" y="896"/>
                  </a:cubicBezTo>
                  <a:cubicBezTo>
                    <a:pt x="1374" y="446"/>
                    <a:pt x="1424" y="67"/>
                    <a:pt x="1019" y="3"/>
                  </a:cubicBezTo>
                  <a:cubicBezTo>
                    <a:pt x="1002" y="2"/>
                    <a:pt x="984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878;p51"/>
            <p:cNvSpPr/>
            <p:nvPr/>
          </p:nvSpPr>
          <p:spPr>
            <a:xfrm>
              <a:off x="3379809" y="1617831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2013" y="1850"/>
                  </a:moveTo>
                  <a:cubicBezTo>
                    <a:pt x="2017" y="1852"/>
                    <a:pt x="2021" y="1854"/>
                    <a:pt x="2025" y="1856"/>
                  </a:cubicBezTo>
                  <a:cubicBezTo>
                    <a:pt x="2025" y="1851"/>
                    <a:pt x="2016" y="1850"/>
                    <a:pt x="2013" y="1850"/>
                  </a:cubicBezTo>
                  <a:close/>
                  <a:moveTo>
                    <a:pt x="2029" y="1857"/>
                  </a:moveTo>
                  <a:lnTo>
                    <a:pt x="2029" y="1857"/>
                  </a:lnTo>
                  <a:cubicBezTo>
                    <a:pt x="2028" y="1857"/>
                    <a:pt x="2030" y="1860"/>
                    <a:pt x="2039" y="1866"/>
                  </a:cubicBezTo>
                  <a:lnTo>
                    <a:pt x="2039" y="1866"/>
                  </a:lnTo>
                  <a:cubicBezTo>
                    <a:pt x="2034" y="1860"/>
                    <a:pt x="2030" y="1857"/>
                    <a:pt x="2029" y="1857"/>
                  </a:cubicBezTo>
                  <a:close/>
                  <a:moveTo>
                    <a:pt x="1209" y="4843"/>
                  </a:moveTo>
                  <a:cubicBezTo>
                    <a:pt x="1215" y="4846"/>
                    <a:pt x="1221" y="4848"/>
                    <a:pt x="1227" y="4849"/>
                  </a:cubicBezTo>
                  <a:lnTo>
                    <a:pt x="1234" y="4849"/>
                  </a:lnTo>
                  <a:cubicBezTo>
                    <a:pt x="1221" y="4849"/>
                    <a:pt x="1215" y="4843"/>
                    <a:pt x="1209" y="4843"/>
                  </a:cubicBezTo>
                  <a:close/>
                  <a:moveTo>
                    <a:pt x="1371" y="240"/>
                  </a:moveTo>
                  <a:cubicBezTo>
                    <a:pt x="1389" y="240"/>
                    <a:pt x="1406" y="241"/>
                    <a:pt x="1424" y="243"/>
                  </a:cubicBezTo>
                  <a:cubicBezTo>
                    <a:pt x="1816" y="306"/>
                    <a:pt x="1778" y="686"/>
                    <a:pt x="1696" y="1141"/>
                  </a:cubicBezTo>
                  <a:cubicBezTo>
                    <a:pt x="1658" y="1369"/>
                    <a:pt x="1664" y="1344"/>
                    <a:pt x="1645" y="1590"/>
                  </a:cubicBezTo>
                  <a:cubicBezTo>
                    <a:pt x="1633" y="1711"/>
                    <a:pt x="1652" y="1837"/>
                    <a:pt x="1721" y="1932"/>
                  </a:cubicBezTo>
                  <a:cubicBezTo>
                    <a:pt x="1747" y="1964"/>
                    <a:pt x="1772" y="1983"/>
                    <a:pt x="1778" y="1983"/>
                  </a:cubicBezTo>
                  <a:cubicBezTo>
                    <a:pt x="1810" y="2014"/>
                    <a:pt x="1841" y="2040"/>
                    <a:pt x="1879" y="2065"/>
                  </a:cubicBezTo>
                  <a:cubicBezTo>
                    <a:pt x="1972" y="2108"/>
                    <a:pt x="2065" y="2133"/>
                    <a:pt x="2164" y="2170"/>
                  </a:cubicBezTo>
                  <a:lnTo>
                    <a:pt x="2164" y="2170"/>
                  </a:lnTo>
                  <a:cubicBezTo>
                    <a:pt x="2173" y="2176"/>
                    <a:pt x="2296" y="2233"/>
                    <a:pt x="2322" y="2255"/>
                  </a:cubicBezTo>
                  <a:cubicBezTo>
                    <a:pt x="2348" y="2261"/>
                    <a:pt x="2424" y="2324"/>
                    <a:pt x="2436" y="2324"/>
                  </a:cubicBezTo>
                  <a:cubicBezTo>
                    <a:pt x="2670" y="2514"/>
                    <a:pt x="2854" y="2824"/>
                    <a:pt x="2873" y="3134"/>
                  </a:cubicBezTo>
                  <a:cubicBezTo>
                    <a:pt x="2936" y="3875"/>
                    <a:pt x="2468" y="4716"/>
                    <a:pt x="2006" y="4893"/>
                  </a:cubicBezTo>
                  <a:cubicBezTo>
                    <a:pt x="1835" y="4957"/>
                    <a:pt x="1879" y="4950"/>
                    <a:pt x="1715" y="4957"/>
                  </a:cubicBezTo>
                  <a:cubicBezTo>
                    <a:pt x="1702" y="4959"/>
                    <a:pt x="1688" y="4959"/>
                    <a:pt x="1673" y="4959"/>
                  </a:cubicBezTo>
                  <a:cubicBezTo>
                    <a:pt x="1538" y="4959"/>
                    <a:pt x="1321" y="4890"/>
                    <a:pt x="1253" y="4862"/>
                  </a:cubicBezTo>
                  <a:cubicBezTo>
                    <a:pt x="1253" y="4862"/>
                    <a:pt x="1247" y="4862"/>
                    <a:pt x="1240" y="4855"/>
                  </a:cubicBezTo>
                  <a:cubicBezTo>
                    <a:pt x="1237" y="4852"/>
                    <a:pt x="1232" y="4851"/>
                    <a:pt x="1227" y="4849"/>
                  </a:cubicBezTo>
                  <a:lnTo>
                    <a:pt x="1221" y="4849"/>
                  </a:lnTo>
                  <a:cubicBezTo>
                    <a:pt x="1057" y="4773"/>
                    <a:pt x="1088" y="4754"/>
                    <a:pt x="1025" y="4666"/>
                  </a:cubicBezTo>
                  <a:lnTo>
                    <a:pt x="1025" y="4659"/>
                  </a:lnTo>
                  <a:cubicBezTo>
                    <a:pt x="873" y="3577"/>
                    <a:pt x="411" y="2236"/>
                    <a:pt x="411" y="1331"/>
                  </a:cubicBezTo>
                  <a:cubicBezTo>
                    <a:pt x="443" y="1129"/>
                    <a:pt x="405" y="1173"/>
                    <a:pt x="475" y="958"/>
                  </a:cubicBezTo>
                  <a:cubicBezTo>
                    <a:pt x="584" y="648"/>
                    <a:pt x="966" y="240"/>
                    <a:pt x="1371" y="240"/>
                  </a:cubicBezTo>
                  <a:close/>
                  <a:moveTo>
                    <a:pt x="1361" y="0"/>
                  </a:moveTo>
                  <a:cubicBezTo>
                    <a:pt x="1177" y="0"/>
                    <a:pt x="995" y="70"/>
                    <a:pt x="804" y="160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6" y="1059"/>
                    <a:pt x="0" y="1527"/>
                    <a:pt x="76" y="1951"/>
                  </a:cubicBezTo>
                  <a:cubicBezTo>
                    <a:pt x="228" y="2736"/>
                    <a:pt x="475" y="3495"/>
                    <a:pt x="696" y="4261"/>
                  </a:cubicBezTo>
                  <a:cubicBezTo>
                    <a:pt x="715" y="4368"/>
                    <a:pt x="740" y="4469"/>
                    <a:pt x="766" y="4564"/>
                  </a:cubicBezTo>
                  <a:cubicBezTo>
                    <a:pt x="759" y="4577"/>
                    <a:pt x="759" y="4596"/>
                    <a:pt x="766" y="4609"/>
                  </a:cubicBezTo>
                  <a:cubicBezTo>
                    <a:pt x="772" y="4659"/>
                    <a:pt x="778" y="4748"/>
                    <a:pt x="791" y="4748"/>
                  </a:cubicBezTo>
                  <a:cubicBezTo>
                    <a:pt x="797" y="4798"/>
                    <a:pt x="829" y="4855"/>
                    <a:pt x="842" y="4906"/>
                  </a:cubicBezTo>
                  <a:cubicBezTo>
                    <a:pt x="962" y="5083"/>
                    <a:pt x="1051" y="5121"/>
                    <a:pt x="1177" y="5184"/>
                  </a:cubicBezTo>
                  <a:cubicBezTo>
                    <a:pt x="1373" y="5279"/>
                    <a:pt x="1468" y="5311"/>
                    <a:pt x="1747" y="5343"/>
                  </a:cubicBezTo>
                  <a:cubicBezTo>
                    <a:pt x="1764" y="5344"/>
                    <a:pt x="1782" y="5344"/>
                    <a:pt x="1800" y="5344"/>
                  </a:cubicBezTo>
                  <a:cubicBezTo>
                    <a:pt x="2170" y="5344"/>
                    <a:pt x="2492" y="5096"/>
                    <a:pt x="2727" y="4824"/>
                  </a:cubicBezTo>
                  <a:cubicBezTo>
                    <a:pt x="3227" y="4223"/>
                    <a:pt x="3360" y="3362"/>
                    <a:pt x="3088" y="2736"/>
                  </a:cubicBezTo>
                  <a:cubicBezTo>
                    <a:pt x="2955" y="2470"/>
                    <a:pt x="2759" y="2236"/>
                    <a:pt x="2512" y="2078"/>
                  </a:cubicBezTo>
                  <a:cubicBezTo>
                    <a:pt x="2322" y="1964"/>
                    <a:pt x="2158" y="1919"/>
                    <a:pt x="2044" y="1869"/>
                  </a:cubicBezTo>
                  <a:cubicBezTo>
                    <a:pt x="2042" y="1868"/>
                    <a:pt x="2040" y="1867"/>
                    <a:pt x="2039" y="1866"/>
                  </a:cubicBezTo>
                  <a:lnTo>
                    <a:pt x="2039" y="1866"/>
                  </a:lnTo>
                  <a:cubicBezTo>
                    <a:pt x="2041" y="1868"/>
                    <a:pt x="2043" y="1871"/>
                    <a:pt x="2044" y="1875"/>
                  </a:cubicBezTo>
                  <a:cubicBezTo>
                    <a:pt x="2038" y="1869"/>
                    <a:pt x="2025" y="1856"/>
                    <a:pt x="2012" y="1850"/>
                  </a:cubicBezTo>
                  <a:lnTo>
                    <a:pt x="2012" y="1850"/>
                  </a:lnTo>
                  <a:cubicBezTo>
                    <a:pt x="2012" y="1850"/>
                    <a:pt x="2013" y="1850"/>
                    <a:pt x="2013" y="1850"/>
                  </a:cubicBezTo>
                  <a:lnTo>
                    <a:pt x="2013" y="1850"/>
                  </a:lnTo>
                  <a:cubicBezTo>
                    <a:pt x="2005" y="1845"/>
                    <a:pt x="1998" y="1838"/>
                    <a:pt x="1993" y="1825"/>
                  </a:cubicBezTo>
                  <a:lnTo>
                    <a:pt x="1981" y="1818"/>
                  </a:lnTo>
                  <a:lnTo>
                    <a:pt x="1981" y="1774"/>
                  </a:lnTo>
                  <a:cubicBezTo>
                    <a:pt x="2031" y="1470"/>
                    <a:pt x="2107" y="1249"/>
                    <a:pt x="2101" y="806"/>
                  </a:cubicBezTo>
                  <a:lnTo>
                    <a:pt x="2101" y="806"/>
                  </a:lnTo>
                  <a:cubicBezTo>
                    <a:pt x="2103" y="818"/>
                    <a:pt x="2105" y="823"/>
                    <a:pt x="2106" y="823"/>
                  </a:cubicBezTo>
                  <a:cubicBezTo>
                    <a:pt x="2113" y="823"/>
                    <a:pt x="2090" y="564"/>
                    <a:pt x="2057" y="508"/>
                  </a:cubicBezTo>
                  <a:cubicBezTo>
                    <a:pt x="1993" y="350"/>
                    <a:pt x="1949" y="274"/>
                    <a:pt x="1747" y="116"/>
                  </a:cubicBezTo>
                  <a:cubicBezTo>
                    <a:pt x="1615" y="34"/>
                    <a:pt x="1488" y="0"/>
                    <a:pt x="1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879;p51"/>
            <p:cNvSpPr/>
            <p:nvPr/>
          </p:nvSpPr>
          <p:spPr>
            <a:xfrm>
              <a:off x="3446728" y="1777524"/>
              <a:ext cx="42013" cy="39530"/>
            </a:xfrm>
            <a:custGeom>
              <a:avLst/>
              <a:gdLst/>
              <a:ahLst/>
              <a:cxnLst/>
              <a:rect l="l" t="t" r="r" b="b"/>
              <a:pathLst>
                <a:path w="830" h="781" extrusionOk="0">
                  <a:moveTo>
                    <a:pt x="406" y="201"/>
                  </a:moveTo>
                  <a:cubicBezTo>
                    <a:pt x="456" y="245"/>
                    <a:pt x="513" y="302"/>
                    <a:pt x="519" y="346"/>
                  </a:cubicBezTo>
                  <a:cubicBezTo>
                    <a:pt x="564" y="460"/>
                    <a:pt x="519" y="549"/>
                    <a:pt x="488" y="555"/>
                  </a:cubicBezTo>
                  <a:cubicBezTo>
                    <a:pt x="445" y="565"/>
                    <a:pt x="418" y="572"/>
                    <a:pt x="397" y="572"/>
                  </a:cubicBezTo>
                  <a:cubicBezTo>
                    <a:pt x="362" y="572"/>
                    <a:pt x="343" y="553"/>
                    <a:pt x="292" y="498"/>
                  </a:cubicBezTo>
                  <a:cubicBezTo>
                    <a:pt x="273" y="467"/>
                    <a:pt x="273" y="359"/>
                    <a:pt x="349" y="264"/>
                  </a:cubicBezTo>
                  <a:cubicBezTo>
                    <a:pt x="361" y="239"/>
                    <a:pt x="387" y="220"/>
                    <a:pt x="406" y="201"/>
                  </a:cubicBezTo>
                  <a:close/>
                  <a:moveTo>
                    <a:pt x="317" y="0"/>
                  </a:moveTo>
                  <a:cubicBezTo>
                    <a:pt x="290" y="0"/>
                    <a:pt x="264" y="10"/>
                    <a:pt x="241" y="30"/>
                  </a:cubicBezTo>
                  <a:cubicBezTo>
                    <a:pt x="96" y="175"/>
                    <a:pt x="1" y="429"/>
                    <a:pt x="115" y="618"/>
                  </a:cubicBezTo>
                  <a:cubicBezTo>
                    <a:pt x="183" y="724"/>
                    <a:pt x="304" y="781"/>
                    <a:pt x="424" y="781"/>
                  </a:cubicBezTo>
                  <a:cubicBezTo>
                    <a:pt x="512" y="781"/>
                    <a:pt x="600" y="749"/>
                    <a:pt x="665" y="682"/>
                  </a:cubicBezTo>
                  <a:cubicBezTo>
                    <a:pt x="830" y="498"/>
                    <a:pt x="760" y="175"/>
                    <a:pt x="551" y="30"/>
                  </a:cubicBezTo>
                  <a:cubicBezTo>
                    <a:pt x="534" y="15"/>
                    <a:pt x="514" y="9"/>
                    <a:pt x="495" y="9"/>
                  </a:cubicBezTo>
                  <a:cubicBezTo>
                    <a:pt x="465" y="9"/>
                    <a:pt x="435" y="23"/>
                    <a:pt x="412" y="43"/>
                  </a:cubicBezTo>
                  <a:cubicBezTo>
                    <a:pt x="384" y="15"/>
                    <a:pt x="35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880;p51"/>
            <p:cNvSpPr/>
            <p:nvPr/>
          </p:nvSpPr>
          <p:spPr>
            <a:xfrm>
              <a:off x="3415040" y="1679734"/>
              <a:ext cx="30117" cy="31179"/>
            </a:xfrm>
            <a:custGeom>
              <a:avLst/>
              <a:gdLst/>
              <a:ahLst/>
              <a:cxnLst/>
              <a:rect l="l" t="t" r="r" b="b"/>
              <a:pathLst>
                <a:path w="595" h="616" extrusionOk="0">
                  <a:moveTo>
                    <a:pt x="253" y="190"/>
                  </a:moveTo>
                  <a:cubicBezTo>
                    <a:pt x="285" y="209"/>
                    <a:pt x="298" y="216"/>
                    <a:pt x="323" y="235"/>
                  </a:cubicBezTo>
                  <a:cubicBezTo>
                    <a:pt x="355" y="272"/>
                    <a:pt x="380" y="336"/>
                    <a:pt x="342" y="405"/>
                  </a:cubicBezTo>
                  <a:lnTo>
                    <a:pt x="329" y="412"/>
                  </a:lnTo>
                  <a:cubicBezTo>
                    <a:pt x="329" y="412"/>
                    <a:pt x="323" y="412"/>
                    <a:pt x="323" y="418"/>
                  </a:cubicBezTo>
                  <a:cubicBezTo>
                    <a:pt x="317" y="418"/>
                    <a:pt x="298" y="412"/>
                    <a:pt x="291" y="412"/>
                  </a:cubicBezTo>
                  <a:cubicBezTo>
                    <a:pt x="285" y="405"/>
                    <a:pt x="260" y="399"/>
                    <a:pt x="253" y="374"/>
                  </a:cubicBezTo>
                  <a:cubicBezTo>
                    <a:pt x="253" y="367"/>
                    <a:pt x="247" y="342"/>
                    <a:pt x="247" y="329"/>
                  </a:cubicBezTo>
                  <a:cubicBezTo>
                    <a:pt x="234" y="254"/>
                    <a:pt x="247" y="222"/>
                    <a:pt x="253" y="190"/>
                  </a:cubicBezTo>
                  <a:close/>
                  <a:moveTo>
                    <a:pt x="158" y="0"/>
                  </a:moveTo>
                  <a:cubicBezTo>
                    <a:pt x="115" y="0"/>
                    <a:pt x="69" y="23"/>
                    <a:pt x="57" y="70"/>
                  </a:cubicBezTo>
                  <a:cubicBezTo>
                    <a:pt x="25" y="216"/>
                    <a:pt x="0" y="399"/>
                    <a:pt x="101" y="513"/>
                  </a:cubicBezTo>
                  <a:cubicBezTo>
                    <a:pt x="161" y="583"/>
                    <a:pt x="237" y="615"/>
                    <a:pt x="310" y="615"/>
                  </a:cubicBezTo>
                  <a:cubicBezTo>
                    <a:pt x="423" y="615"/>
                    <a:pt x="528" y="537"/>
                    <a:pt x="551" y="399"/>
                  </a:cubicBezTo>
                  <a:cubicBezTo>
                    <a:pt x="595" y="235"/>
                    <a:pt x="475" y="76"/>
                    <a:pt x="317" y="19"/>
                  </a:cubicBezTo>
                  <a:cubicBezTo>
                    <a:pt x="305" y="12"/>
                    <a:pt x="293" y="10"/>
                    <a:pt x="282" y="10"/>
                  </a:cubicBezTo>
                  <a:cubicBezTo>
                    <a:pt x="263" y="10"/>
                    <a:pt x="244" y="18"/>
                    <a:pt x="228" y="26"/>
                  </a:cubicBezTo>
                  <a:cubicBezTo>
                    <a:pt x="211" y="9"/>
                    <a:pt x="18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881;p51"/>
            <p:cNvSpPr/>
            <p:nvPr/>
          </p:nvSpPr>
          <p:spPr>
            <a:xfrm>
              <a:off x="3566190" y="1682315"/>
              <a:ext cx="124013" cy="184795"/>
            </a:xfrm>
            <a:custGeom>
              <a:avLst/>
              <a:gdLst/>
              <a:ahLst/>
              <a:cxnLst/>
              <a:rect l="l" t="t" r="r" b="b"/>
              <a:pathLst>
                <a:path w="2450" h="3651" extrusionOk="0">
                  <a:moveTo>
                    <a:pt x="1671" y="1"/>
                  </a:moveTo>
                  <a:cubicBezTo>
                    <a:pt x="1256" y="1"/>
                    <a:pt x="767" y="247"/>
                    <a:pt x="475" y="709"/>
                  </a:cubicBezTo>
                  <a:cubicBezTo>
                    <a:pt x="1" y="1455"/>
                    <a:pt x="115" y="2651"/>
                    <a:pt x="735" y="3271"/>
                  </a:cubicBezTo>
                  <a:cubicBezTo>
                    <a:pt x="951" y="3471"/>
                    <a:pt x="1209" y="3650"/>
                    <a:pt x="1493" y="3650"/>
                  </a:cubicBezTo>
                  <a:cubicBezTo>
                    <a:pt x="1649" y="3650"/>
                    <a:pt x="1813" y="3596"/>
                    <a:pt x="1981" y="3461"/>
                  </a:cubicBezTo>
                  <a:lnTo>
                    <a:pt x="2076" y="3366"/>
                  </a:lnTo>
                  <a:cubicBezTo>
                    <a:pt x="2083" y="3354"/>
                    <a:pt x="2089" y="3347"/>
                    <a:pt x="2108" y="3328"/>
                  </a:cubicBezTo>
                  <a:lnTo>
                    <a:pt x="2108" y="3322"/>
                  </a:lnTo>
                  <a:lnTo>
                    <a:pt x="2108" y="3297"/>
                  </a:lnTo>
                  <a:cubicBezTo>
                    <a:pt x="2076" y="3145"/>
                    <a:pt x="2026" y="3113"/>
                    <a:pt x="1836" y="2923"/>
                  </a:cubicBezTo>
                  <a:cubicBezTo>
                    <a:pt x="1741" y="2854"/>
                    <a:pt x="1292" y="2506"/>
                    <a:pt x="1260" y="2183"/>
                  </a:cubicBezTo>
                  <a:cubicBezTo>
                    <a:pt x="1184" y="1873"/>
                    <a:pt x="1374" y="1405"/>
                    <a:pt x="1481" y="1291"/>
                  </a:cubicBezTo>
                  <a:cubicBezTo>
                    <a:pt x="1640" y="1076"/>
                    <a:pt x="1785" y="1038"/>
                    <a:pt x="1956" y="943"/>
                  </a:cubicBezTo>
                  <a:cubicBezTo>
                    <a:pt x="1980" y="929"/>
                    <a:pt x="2003" y="921"/>
                    <a:pt x="2027" y="921"/>
                  </a:cubicBezTo>
                  <a:cubicBezTo>
                    <a:pt x="2035" y="921"/>
                    <a:pt x="2043" y="922"/>
                    <a:pt x="2051" y="924"/>
                  </a:cubicBezTo>
                  <a:lnTo>
                    <a:pt x="2171" y="880"/>
                  </a:lnTo>
                  <a:cubicBezTo>
                    <a:pt x="2361" y="804"/>
                    <a:pt x="2450" y="709"/>
                    <a:pt x="2393" y="519"/>
                  </a:cubicBezTo>
                  <a:cubicBezTo>
                    <a:pt x="2304" y="168"/>
                    <a:pt x="201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882;p51"/>
            <p:cNvSpPr/>
            <p:nvPr/>
          </p:nvSpPr>
          <p:spPr>
            <a:xfrm>
              <a:off x="3542804" y="1666371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133" y="322"/>
                  </a:moveTo>
                  <a:cubicBezTo>
                    <a:pt x="2472" y="322"/>
                    <a:pt x="2759" y="489"/>
                    <a:pt x="2842" y="840"/>
                  </a:cubicBezTo>
                  <a:cubicBezTo>
                    <a:pt x="2912" y="1036"/>
                    <a:pt x="2817" y="1119"/>
                    <a:pt x="2633" y="1201"/>
                  </a:cubicBezTo>
                  <a:lnTo>
                    <a:pt x="2513" y="1245"/>
                  </a:lnTo>
                  <a:cubicBezTo>
                    <a:pt x="2505" y="1244"/>
                    <a:pt x="2497" y="1243"/>
                    <a:pt x="2489" y="1243"/>
                  </a:cubicBezTo>
                  <a:cubicBezTo>
                    <a:pt x="2465" y="1243"/>
                    <a:pt x="2442" y="1250"/>
                    <a:pt x="2418" y="1264"/>
                  </a:cubicBezTo>
                  <a:cubicBezTo>
                    <a:pt x="2247" y="1359"/>
                    <a:pt x="2102" y="1397"/>
                    <a:pt x="1943" y="1612"/>
                  </a:cubicBezTo>
                  <a:cubicBezTo>
                    <a:pt x="1830" y="1720"/>
                    <a:pt x="1633" y="2188"/>
                    <a:pt x="1722" y="2504"/>
                  </a:cubicBezTo>
                  <a:cubicBezTo>
                    <a:pt x="1760" y="2827"/>
                    <a:pt x="2216" y="3175"/>
                    <a:pt x="2298" y="3251"/>
                  </a:cubicBezTo>
                  <a:cubicBezTo>
                    <a:pt x="2488" y="3441"/>
                    <a:pt x="2545" y="3472"/>
                    <a:pt x="2570" y="3618"/>
                  </a:cubicBezTo>
                  <a:lnTo>
                    <a:pt x="2570" y="3643"/>
                  </a:lnTo>
                  <a:lnTo>
                    <a:pt x="2570" y="3650"/>
                  </a:lnTo>
                  <a:cubicBezTo>
                    <a:pt x="2564" y="3669"/>
                    <a:pt x="2551" y="3681"/>
                    <a:pt x="2538" y="3694"/>
                  </a:cubicBezTo>
                  <a:lnTo>
                    <a:pt x="2443" y="3789"/>
                  </a:lnTo>
                  <a:cubicBezTo>
                    <a:pt x="2276" y="3923"/>
                    <a:pt x="2113" y="3976"/>
                    <a:pt x="1958" y="3976"/>
                  </a:cubicBezTo>
                  <a:cubicBezTo>
                    <a:pt x="1673" y="3976"/>
                    <a:pt x="1414" y="3796"/>
                    <a:pt x="1197" y="3599"/>
                  </a:cubicBezTo>
                  <a:cubicBezTo>
                    <a:pt x="577" y="2966"/>
                    <a:pt x="463" y="1770"/>
                    <a:pt x="937" y="1036"/>
                  </a:cubicBezTo>
                  <a:cubicBezTo>
                    <a:pt x="1229" y="571"/>
                    <a:pt x="1720" y="322"/>
                    <a:pt x="2133" y="322"/>
                  </a:cubicBezTo>
                  <a:close/>
                  <a:moveTo>
                    <a:pt x="2207" y="0"/>
                  </a:moveTo>
                  <a:cubicBezTo>
                    <a:pt x="2029" y="0"/>
                    <a:pt x="1844" y="29"/>
                    <a:pt x="1678" y="87"/>
                  </a:cubicBezTo>
                  <a:cubicBezTo>
                    <a:pt x="1273" y="220"/>
                    <a:pt x="937" y="499"/>
                    <a:pt x="697" y="834"/>
                  </a:cubicBezTo>
                  <a:cubicBezTo>
                    <a:pt x="1" y="1808"/>
                    <a:pt x="165" y="3460"/>
                    <a:pt x="1247" y="4093"/>
                  </a:cubicBezTo>
                  <a:cubicBezTo>
                    <a:pt x="1461" y="4219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3"/>
                  </a:cubicBezTo>
                  <a:cubicBezTo>
                    <a:pt x="2703" y="3991"/>
                    <a:pt x="2956" y="3745"/>
                    <a:pt x="2836" y="3435"/>
                  </a:cubicBezTo>
                  <a:cubicBezTo>
                    <a:pt x="2734" y="3118"/>
                    <a:pt x="2602" y="3049"/>
                    <a:pt x="2298" y="2732"/>
                  </a:cubicBezTo>
                  <a:cubicBezTo>
                    <a:pt x="2127" y="2574"/>
                    <a:pt x="2095" y="2422"/>
                    <a:pt x="2076" y="2327"/>
                  </a:cubicBezTo>
                  <a:cubicBezTo>
                    <a:pt x="2070" y="2125"/>
                    <a:pt x="2159" y="1897"/>
                    <a:pt x="2247" y="1770"/>
                  </a:cubicBezTo>
                  <a:cubicBezTo>
                    <a:pt x="2310" y="1720"/>
                    <a:pt x="2348" y="1650"/>
                    <a:pt x="2418" y="1619"/>
                  </a:cubicBezTo>
                  <a:cubicBezTo>
                    <a:pt x="2437" y="1612"/>
                    <a:pt x="2456" y="1593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1"/>
                    <a:pt x="2817" y="1486"/>
                  </a:cubicBezTo>
                  <a:cubicBezTo>
                    <a:pt x="3430" y="1289"/>
                    <a:pt x="3272" y="530"/>
                    <a:pt x="2867" y="195"/>
                  </a:cubicBezTo>
                  <a:cubicBezTo>
                    <a:pt x="2723" y="66"/>
                    <a:pt x="2473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2873" y="365286"/>
            <a:ext cx="1968318" cy="4542273"/>
          </a:xfrm>
          <a:prstGeom prst="rect">
            <a:avLst/>
          </a:prstGeom>
        </p:spPr>
      </p:pic>
      <p:grpSp>
        <p:nvGrpSpPr>
          <p:cNvPr id="18" name="Google Shape;729;p48"/>
          <p:cNvGrpSpPr/>
          <p:nvPr/>
        </p:nvGrpSpPr>
        <p:grpSpPr>
          <a:xfrm>
            <a:off x="7776254" y="704850"/>
            <a:ext cx="873449" cy="659812"/>
            <a:chOff x="742611" y="3978245"/>
            <a:chExt cx="1201774" cy="907832"/>
          </a:xfrm>
        </p:grpSpPr>
        <p:sp>
          <p:nvSpPr>
            <p:cNvPr id="19" name="Google Shape;730;p48"/>
            <p:cNvSpPr/>
            <p:nvPr/>
          </p:nvSpPr>
          <p:spPr>
            <a:xfrm>
              <a:off x="742611" y="3978245"/>
              <a:ext cx="1201774" cy="907832"/>
            </a:xfrm>
            <a:custGeom>
              <a:avLst/>
              <a:gdLst/>
              <a:ahLst/>
              <a:cxnLst/>
              <a:rect l="l" t="t" r="r" b="b"/>
              <a:pathLst>
                <a:path w="10100" h="7629" extrusionOk="0">
                  <a:moveTo>
                    <a:pt x="7753" y="0"/>
                  </a:moveTo>
                  <a:cubicBezTo>
                    <a:pt x="7530" y="0"/>
                    <a:pt x="7307" y="120"/>
                    <a:pt x="7100" y="194"/>
                  </a:cubicBezTo>
                  <a:cubicBezTo>
                    <a:pt x="6588" y="371"/>
                    <a:pt x="6082" y="529"/>
                    <a:pt x="5556" y="687"/>
                  </a:cubicBezTo>
                  <a:cubicBezTo>
                    <a:pt x="4462" y="966"/>
                    <a:pt x="3354" y="1250"/>
                    <a:pt x="2266" y="1605"/>
                  </a:cubicBezTo>
                  <a:cubicBezTo>
                    <a:pt x="1589" y="1839"/>
                    <a:pt x="855" y="2060"/>
                    <a:pt x="305" y="2560"/>
                  </a:cubicBezTo>
                  <a:cubicBezTo>
                    <a:pt x="1" y="2959"/>
                    <a:pt x="235" y="3535"/>
                    <a:pt x="431" y="3864"/>
                  </a:cubicBezTo>
                  <a:cubicBezTo>
                    <a:pt x="456" y="3946"/>
                    <a:pt x="482" y="4034"/>
                    <a:pt x="513" y="4142"/>
                  </a:cubicBezTo>
                  <a:cubicBezTo>
                    <a:pt x="551" y="4231"/>
                    <a:pt x="621" y="4560"/>
                    <a:pt x="665" y="4572"/>
                  </a:cubicBezTo>
                  <a:cubicBezTo>
                    <a:pt x="672" y="4674"/>
                    <a:pt x="741" y="4775"/>
                    <a:pt x="754" y="4876"/>
                  </a:cubicBezTo>
                  <a:cubicBezTo>
                    <a:pt x="893" y="5256"/>
                    <a:pt x="1045" y="5635"/>
                    <a:pt x="1165" y="6015"/>
                  </a:cubicBezTo>
                  <a:cubicBezTo>
                    <a:pt x="1279" y="6363"/>
                    <a:pt x="1387" y="6724"/>
                    <a:pt x="1513" y="7072"/>
                  </a:cubicBezTo>
                  <a:cubicBezTo>
                    <a:pt x="1589" y="7243"/>
                    <a:pt x="1659" y="7451"/>
                    <a:pt x="1829" y="7546"/>
                  </a:cubicBezTo>
                  <a:cubicBezTo>
                    <a:pt x="1943" y="7606"/>
                    <a:pt x="2067" y="7629"/>
                    <a:pt x="2193" y="7629"/>
                  </a:cubicBezTo>
                  <a:cubicBezTo>
                    <a:pt x="2348" y="7629"/>
                    <a:pt x="2506" y="7594"/>
                    <a:pt x="2652" y="7553"/>
                  </a:cubicBezTo>
                  <a:cubicBezTo>
                    <a:pt x="3032" y="7439"/>
                    <a:pt x="3399" y="7293"/>
                    <a:pt x="3759" y="7148"/>
                  </a:cubicBezTo>
                  <a:cubicBezTo>
                    <a:pt x="4538" y="6838"/>
                    <a:pt x="5329" y="6565"/>
                    <a:pt x="6101" y="6262"/>
                  </a:cubicBezTo>
                  <a:cubicBezTo>
                    <a:pt x="7012" y="5920"/>
                    <a:pt x="7898" y="5547"/>
                    <a:pt x="8840" y="5287"/>
                  </a:cubicBezTo>
                  <a:cubicBezTo>
                    <a:pt x="9201" y="5173"/>
                    <a:pt x="9669" y="5097"/>
                    <a:pt x="9853" y="4711"/>
                  </a:cubicBezTo>
                  <a:cubicBezTo>
                    <a:pt x="10100" y="4199"/>
                    <a:pt x="9726" y="3686"/>
                    <a:pt x="9574" y="3212"/>
                  </a:cubicBezTo>
                  <a:cubicBezTo>
                    <a:pt x="9321" y="2516"/>
                    <a:pt x="9024" y="1839"/>
                    <a:pt x="8714" y="1168"/>
                  </a:cubicBezTo>
                  <a:cubicBezTo>
                    <a:pt x="8505" y="788"/>
                    <a:pt x="8404" y="282"/>
                    <a:pt x="8005" y="61"/>
                  </a:cubicBezTo>
                  <a:cubicBezTo>
                    <a:pt x="7922" y="17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731;p48"/>
            <p:cNvSpPr/>
            <p:nvPr/>
          </p:nvSpPr>
          <p:spPr>
            <a:xfrm>
              <a:off x="809604" y="4341919"/>
              <a:ext cx="422525" cy="441243"/>
            </a:xfrm>
            <a:custGeom>
              <a:avLst/>
              <a:gdLst/>
              <a:ahLst/>
              <a:cxnLst/>
              <a:rect l="l" t="t" r="r" b="b"/>
              <a:pathLst>
                <a:path w="3551" h="3708" extrusionOk="0">
                  <a:moveTo>
                    <a:pt x="1" y="0"/>
                  </a:moveTo>
                  <a:lnTo>
                    <a:pt x="1" y="6"/>
                  </a:lnTo>
                  <a:cubicBezTo>
                    <a:pt x="102" y="506"/>
                    <a:pt x="273" y="810"/>
                    <a:pt x="330" y="1006"/>
                  </a:cubicBezTo>
                  <a:cubicBezTo>
                    <a:pt x="381" y="1164"/>
                    <a:pt x="406" y="1259"/>
                    <a:pt x="431" y="1354"/>
                  </a:cubicBezTo>
                  <a:lnTo>
                    <a:pt x="457" y="1398"/>
                  </a:lnTo>
                  <a:cubicBezTo>
                    <a:pt x="488" y="1462"/>
                    <a:pt x="501" y="1550"/>
                    <a:pt x="545" y="1614"/>
                  </a:cubicBezTo>
                  <a:cubicBezTo>
                    <a:pt x="627" y="1835"/>
                    <a:pt x="824" y="2360"/>
                    <a:pt x="969" y="2753"/>
                  </a:cubicBezTo>
                  <a:cubicBezTo>
                    <a:pt x="982" y="2790"/>
                    <a:pt x="994" y="2822"/>
                    <a:pt x="1007" y="2866"/>
                  </a:cubicBezTo>
                  <a:cubicBezTo>
                    <a:pt x="1102" y="3139"/>
                    <a:pt x="1191" y="3449"/>
                    <a:pt x="1279" y="3708"/>
                  </a:cubicBezTo>
                  <a:cubicBezTo>
                    <a:pt x="1437" y="3512"/>
                    <a:pt x="1583" y="3309"/>
                    <a:pt x="1728" y="3101"/>
                  </a:cubicBezTo>
                  <a:cubicBezTo>
                    <a:pt x="1931" y="2822"/>
                    <a:pt x="2121" y="2537"/>
                    <a:pt x="2330" y="2265"/>
                  </a:cubicBezTo>
                  <a:cubicBezTo>
                    <a:pt x="2589" y="1936"/>
                    <a:pt x="3013" y="1367"/>
                    <a:pt x="3247" y="1076"/>
                  </a:cubicBezTo>
                  <a:cubicBezTo>
                    <a:pt x="3374" y="930"/>
                    <a:pt x="3437" y="873"/>
                    <a:pt x="3551" y="702"/>
                  </a:cubicBezTo>
                  <a:cubicBezTo>
                    <a:pt x="2855" y="589"/>
                    <a:pt x="2146" y="487"/>
                    <a:pt x="1450" y="367"/>
                  </a:cubicBezTo>
                  <a:cubicBezTo>
                    <a:pt x="944" y="266"/>
                    <a:pt x="425" y="19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732;p48"/>
            <p:cNvSpPr/>
            <p:nvPr/>
          </p:nvSpPr>
          <p:spPr>
            <a:xfrm>
              <a:off x="1590434" y="4044413"/>
              <a:ext cx="282476" cy="425535"/>
            </a:xfrm>
            <a:custGeom>
              <a:avLst/>
              <a:gdLst/>
              <a:ahLst/>
              <a:cxnLst/>
              <a:rect l="l" t="t" r="r" b="b"/>
              <a:pathLst>
                <a:path w="2374" h="3576" extrusionOk="0">
                  <a:moveTo>
                    <a:pt x="855" y="1"/>
                  </a:moveTo>
                  <a:cubicBezTo>
                    <a:pt x="842" y="13"/>
                    <a:pt x="842" y="20"/>
                    <a:pt x="842" y="26"/>
                  </a:cubicBezTo>
                  <a:cubicBezTo>
                    <a:pt x="747" y="399"/>
                    <a:pt x="633" y="754"/>
                    <a:pt x="494" y="1108"/>
                  </a:cubicBezTo>
                  <a:cubicBezTo>
                    <a:pt x="393" y="1380"/>
                    <a:pt x="209" y="1791"/>
                    <a:pt x="1" y="2184"/>
                  </a:cubicBezTo>
                  <a:cubicBezTo>
                    <a:pt x="349" y="2392"/>
                    <a:pt x="728" y="2544"/>
                    <a:pt x="1083" y="2747"/>
                  </a:cubicBezTo>
                  <a:cubicBezTo>
                    <a:pt x="1355" y="2905"/>
                    <a:pt x="1614" y="3063"/>
                    <a:pt x="1848" y="3221"/>
                  </a:cubicBezTo>
                  <a:cubicBezTo>
                    <a:pt x="2032" y="3342"/>
                    <a:pt x="2203" y="3462"/>
                    <a:pt x="2373" y="3576"/>
                  </a:cubicBezTo>
                  <a:cubicBezTo>
                    <a:pt x="2260" y="3228"/>
                    <a:pt x="2120" y="2899"/>
                    <a:pt x="1994" y="2551"/>
                  </a:cubicBezTo>
                  <a:cubicBezTo>
                    <a:pt x="1943" y="2430"/>
                    <a:pt x="1905" y="2304"/>
                    <a:pt x="1855" y="2184"/>
                  </a:cubicBezTo>
                  <a:cubicBezTo>
                    <a:pt x="1658" y="1728"/>
                    <a:pt x="1317" y="950"/>
                    <a:pt x="1032" y="349"/>
                  </a:cubicBezTo>
                  <a:cubicBezTo>
                    <a:pt x="950" y="190"/>
                    <a:pt x="899" y="83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733;p48"/>
            <p:cNvSpPr/>
            <p:nvPr/>
          </p:nvSpPr>
          <p:spPr>
            <a:xfrm>
              <a:off x="814958" y="4029419"/>
              <a:ext cx="828272" cy="396857"/>
            </a:xfrm>
            <a:custGeom>
              <a:avLst/>
              <a:gdLst/>
              <a:ahLst/>
              <a:cxnLst/>
              <a:rect l="l" t="t" r="r" b="b"/>
              <a:pathLst>
                <a:path w="6961" h="3335" extrusionOk="0">
                  <a:moveTo>
                    <a:pt x="6961" y="0"/>
                  </a:moveTo>
                  <a:lnTo>
                    <a:pt x="6961" y="0"/>
                  </a:lnTo>
                  <a:cubicBezTo>
                    <a:pt x="6834" y="51"/>
                    <a:pt x="6651" y="120"/>
                    <a:pt x="6524" y="158"/>
                  </a:cubicBezTo>
                  <a:cubicBezTo>
                    <a:pt x="5739" y="424"/>
                    <a:pt x="4961" y="677"/>
                    <a:pt x="4157" y="854"/>
                  </a:cubicBezTo>
                  <a:cubicBezTo>
                    <a:pt x="3303" y="1088"/>
                    <a:pt x="2443" y="1316"/>
                    <a:pt x="1607" y="1595"/>
                  </a:cubicBezTo>
                  <a:cubicBezTo>
                    <a:pt x="1013" y="1791"/>
                    <a:pt x="386" y="2038"/>
                    <a:pt x="0" y="2367"/>
                  </a:cubicBezTo>
                  <a:cubicBezTo>
                    <a:pt x="70" y="2398"/>
                    <a:pt x="222" y="2455"/>
                    <a:pt x="361" y="2487"/>
                  </a:cubicBezTo>
                  <a:cubicBezTo>
                    <a:pt x="798" y="2588"/>
                    <a:pt x="1203" y="2582"/>
                    <a:pt x="1690" y="2677"/>
                  </a:cubicBezTo>
                  <a:cubicBezTo>
                    <a:pt x="2493" y="2784"/>
                    <a:pt x="3575" y="2898"/>
                    <a:pt x="4581" y="3151"/>
                  </a:cubicBezTo>
                  <a:cubicBezTo>
                    <a:pt x="4727" y="3189"/>
                    <a:pt x="4866" y="3252"/>
                    <a:pt x="5012" y="3290"/>
                  </a:cubicBezTo>
                  <a:cubicBezTo>
                    <a:pt x="5107" y="3316"/>
                    <a:pt x="5151" y="3322"/>
                    <a:pt x="5170" y="3335"/>
                  </a:cubicBezTo>
                  <a:cubicBezTo>
                    <a:pt x="5173" y="3335"/>
                    <a:pt x="5176" y="3335"/>
                    <a:pt x="5180" y="3335"/>
                  </a:cubicBezTo>
                  <a:cubicBezTo>
                    <a:pt x="5870" y="3335"/>
                    <a:pt x="6291" y="2003"/>
                    <a:pt x="6530" y="1424"/>
                  </a:cubicBezTo>
                  <a:cubicBezTo>
                    <a:pt x="6657" y="1076"/>
                    <a:pt x="6771" y="728"/>
                    <a:pt x="6872" y="373"/>
                  </a:cubicBezTo>
                  <a:cubicBezTo>
                    <a:pt x="6923" y="285"/>
                    <a:pt x="6929" y="139"/>
                    <a:pt x="6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734;p48"/>
            <p:cNvSpPr/>
            <p:nvPr/>
          </p:nvSpPr>
          <p:spPr>
            <a:xfrm>
              <a:off x="977622" y="4341919"/>
              <a:ext cx="896809" cy="494435"/>
            </a:xfrm>
            <a:custGeom>
              <a:avLst/>
              <a:gdLst/>
              <a:ahLst/>
              <a:cxnLst/>
              <a:rect l="l" t="t" r="r" b="b"/>
              <a:pathLst>
                <a:path w="7537" h="4155" extrusionOk="0">
                  <a:moveTo>
                    <a:pt x="4961" y="0"/>
                  </a:moveTo>
                  <a:cubicBezTo>
                    <a:pt x="4879" y="127"/>
                    <a:pt x="4803" y="247"/>
                    <a:pt x="4720" y="348"/>
                  </a:cubicBezTo>
                  <a:cubicBezTo>
                    <a:pt x="4472" y="718"/>
                    <a:pt x="4107" y="992"/>
                    <a:pt x="3677" y="992"/>
                  </a:cubicBezTo>
                  <a:cubicBezTo>
                    <a:pt x="3615" y="992"/>
                    <a:pt x="3551" y="986"/>
                    <a:pt x="3487" y="974"/>
                  </a:cubicBezTo>
                  <a:cubicBezTo>
                    <a:pt x="3138" y="886"/>
                    <a:pt x="2790" y="816"/>
                    <a:pt x="2442" y="753"/>
                  </a:cubicBezTo>
                  <a:cubicBezTo>
                    <a:pt x="2379" y="854"/>
                    <a:pt x="2303" y="949"/>
                    <a:pt x="2253" y="1063"/>
                  </a:cubicBezTo>
                  <a:cubicBezTo>
                    <a:pt x="1993" y="1550"/>
                    <a:pt x="1639" y="1968"/>
                    <a:pt x="1291" y="2398"/>
                  </a:cubicBezTo>
                  <a:cubicBezTo>
                    <a:pt x="1107" y="2626"/>
                    <a:pt x="899" y="2898"/>
                    <a:pt x="690" y="3176"/>
                  </a:cubicBezTo>
                  <a:cubicBezTo>
                    <a:pt x="468" y="3461"/>
                    <a:pt x="234" y="3759"/>
                    <a:pt x="0" y="4037"/>
                  </a:cubicBezTo>
                  <a:cubicBezTo>
                    <a:pt x="6" y="4050"/>
                    <a:pt x="6" y="4069"/>
                    <a:pt x="13" y="4075"/>
                  </a:cubicBezTo>
                  <a:cubicBezTo>
                    <a:pt x="32" y="4131"/>
                    <a:pt x="99" y="4155"/>
                    <a:pt x="199" y="4155"/>
                  </a:cubicBezTo>
                  <a:cubicBezTo>
                    <a:pt x="496" y="4155"/>
                    <a:pt x="1087" y="3945"/>
                    <a:pt x="1607" y="3727"/>
                  </a:cubicBezTo>
                  <a:cubicBezTo>
                    <a:pt x="2367" y="3417"/>
                    <a:pt x="3145" y="3151"/>
                    <a:pt x="3917" y="2847"/>
                  </a:cubicBezTo>
                  <a:cubicBezTo>
                    <a:pt x="4822" y="2518"/>
                    <a:pt x="5720" y="2132"/>
                    <a:pt x="6650" y="1867"/>
                  </a:cubicBezTo>
                  <a:cubicBezTo>
                    <a:pt x="7062" y="1753"/>
                    <a:pt x="7467" y="1626"/>
                    <a:pt x="7492" y="1519"/>
                  </a:cubicBezTo>
                  <a:cubicBezTo>
                    <a:pt x="7498" y="1506"/>
                    <a:pt x="7523" y="1468"/>
                    <a:pt x="7530" y="1443"/>
                  </a:cubicBezTo>
                  <a:cubicBezTo>
                    <a:pt x="7530" y="1430"/>
                    <a:pt x="7536" y="1424"/>
                    <a:pt x="7536" y="1417"/>
                  </a:cubicBezTo>
                  <a:cubicBezTo>
                    <a:pt x="7302" y="1285"/>
                    <a:pt x="7150" y="1152"/>
                    <a:pt x="6897" y="1019"/>
                  </a:cubicBezTo>
                  <a:lnTo>
                    <a:pt x="6846" y="1000"/>
                  </a:lnTo>
                  <a:cubicBezTo>
                    <a:pt x="6214" y="671"/>
                    <a:pt x="5581" y="342"/>
                    <a:pt x="4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735;p48"/>
            <p:cNvSpPr/>
            <p:nvPr/>
          </p:nvSpPr>
          <p:spPr>
            <a:xfrm>
              <a:off x="742611" y="3978486"/>
              <a:ext cx="1201774" cy="907356"/>
            </a:xfrm>
            <a:custGeom>
              <a:avLst/>
              <a:gdLst/>
              <a:ahLst/>
              <a:cxnLst/>
              <a:rect l="l" t="t" r="r" b="b"/>
              <a:pathLst>
                <a:path w="10100" h="7625" extrusionOk="0">
                  <a:moveTo>
                    <a:pt x="7581" y="434"/>
                  </a:moveTo>
                  <a:lnTo>
                    <a:pt x="7581" y="434"/>
                  </a:lnTo>
                  <a:cubicBezTo>
                    <a:pt x="7550" y="574"/>
                    <a:pt x="7543" y="713"/>
                    <a:pt x="7499" y="808"/>
                  </a:cubicBezTo>
                  <a:cubicBezTo>
                    <a:pt x="7391" y="1162"/>
                    <a:pt x="7284" y="1510"/>
                    <a:pt x="7157" y="1858"/>
                  </a:cubicBezTo>
                  <a:cubicBezTo>
                    <a:pt x="6912" y="2438"/>
                    <a:pt x="6497" y="3769"/>
                    <a:pt x="5807" y="3769"/>
                  </a:cubicBezTo>
                  <a:cubicBezTo>
                    <a:pt x="5803" y="3769"/>
                    <a:pt x="5800" y="3769"/>
                    <a:pt x="5797" y="3769"/>
                  </a:cubicBezTo>
                  <a:lnTo>
                    <a:pt x="5639" y="3725"/>
                  </a:lnTo>
                  <a:cubicBezTo>
                    <a:pt x="5487" y="3687"/>
                    <a:pt x="5354" y="3624"/>
                    <a:pt x="5202" y="3586"/>
                  </a:cubicBezTo>
                  <a:cubicBezTo>
                    <a:pt x="4190" y="3332"/>
                    <a:pt x="3108" y="3219"/>
                    <a:pt x="2317" y="3111"/>
                  </a:cubicBezTo>
                  <a:cubicBezTo>
                    <a:pt x="1817" y="3022"/>
                    <a:pt x="1412" y="3022"/>
                    <a:pt x="988" y="2921"/>
                  </a:cubicBezTo>
                  <a:cubicBezTo>
                    <a:pt x="842" y="2883"/>
                    <a:pt x="684" y="2826"/>
                    <a:pt x="640" y="2801"/>
                  </a:cubicBezTo>
                  <a:cubicBezTo>
                    <a:pt x="1013" y="2472"/>
                    <a:pt x="1633" y="2219"/>
                    <a:pt x="2228" y="2029"/>
                  </a:cubicBezTo>
                  <a:cubicBezTo>
                    <a:pt x="3070" y="1744"/>
                    <a:pt x="3930" y="1516"/>
                    <a:pt x="4784" y="1295"/>
                  </a:cubicBezTo>
                  <a:cubicBezTo>
                    <a:pt x="5582" y="1111"/>
                    <a:pt x="6373" y="858"/>
                    <a:pt x="7151" y="593"/>
                  </a:cubicBezTo>
                  <a:cubicBezTo>
                    <a:pt x="7278" y="548"/>
                    <a:pt x="7448" y="479"/>
                    <a:pt x="7581" y="434"/>
                  </a:cubicBezTo>
                  <a:close/>
                  <a:moveTo>
                    <a:pt x="7974" y="555"/>
                  </a:moveTo>
                  <a:cubicBezTo>
                    <a:pt x="8018" y="637"/>
                    <a:pt x="8075" y="744"/>
                    <a:pt x="8151" y="903"/>
                  </a:cubicBezTo>
                  <a:cubicBezTo>
                    <a:pt x="8435" y="1504"/>
                    <a:pt x="8777" y="2282"/>
                    <a:pt x="8967" y="2738"/>
                  </a:cubicBezTo>
                  <a:cubicBezTo>
                    <a:pt x="9131" y="3206"/>
                    <a:pt x="9340" y="3655"/>
                    <a:pt x="9498" y="4123"/>
                  </a:cubicBezTo>
                  <a:cubicBezTo>
                    <a:pt x="9100" y="3845"/>
                    <a:pt x="8682" y="3579"/>
                    <a:pt x="8208" y="3301"/>
                  </a:cubicBezTo>
                  <a:cubicBezTo>
                    <a:pt x="7853" y="3092"/>
                    <a:pt x="7474" y="2946"/>
                    <a:pt x="7126" y="2738"/>
                  </a:cubicBezTo>
                  <a:cubicBezTo>
                    <a:pt x="7341" y="2345"/>
                    <a:pt x="7518" y="1934"/>
                    <a:pt x="7619" y="1662"/>
                  </a:cubicBezTo>
                  <a:cubicBezTo>
                    <a:pt x="7758" y="1314"/>
                    <a:pt x="7872" y="953"/>
                    <a:pt x="7961" y="580"/>
                  </a:cubicBezTo>
                  <a:cubicBezTo>
                    <a:pt x="7961" y="574"/>
                    <a:pt x="7961" y="567"/>
                    <a:pt x="7974" y="555"/>
                  </a:cubicBezTo>
                  <a:close/>
                  <a:moveTo>
                    <a:pt x="558" y="3067"/>
                  </a:moveTo>
                  <a:cubicBezTo>
                    <a:pt x="982" y="3257"/>
                    <a:pt x="1500" y="3326"/>
                    <a:pt x="2007" y="3427"/>
                  </a:cubicBezTo>
                  <a:cubicBezTo>
                    <a:pt x="2703" y="3548"/>
                    <a:pt x="3405" y="3643"/>
                    <a:pt x="4101" y="3756"/>
                  </a:cubicBezTo>
                  <a:cubicBezTo>
                    <a:pt x="3994" y="3927"/>
                    <a:pt x="3930" y="3984"/>
                    <a:pt x="3804" y="4130"/>
                  </a:cubicBezTo>
                  <a:cubicBezTo>
                    <a:pt x="3563" y="4421"/>
                    <a:pt x="3146" y="4990"/>
                    <a:pt x="2886" y="5319"/>
                  </a:cubicBezTo>
                  <a:cubicBezTo>
                    <a:pt x="2538" y="5800"/>
                    <a:pt x="2196" y="6300"/>
                    <a:pt x="1842" y="6775"/>
                  </a:cubicBezTo>
                  <a:cubicBezTo>
                    <a:pt x="1754" y="6515"/>
                    <a:pt x="1665" y="6205"/>
                    <a:pt x="1570" y="5927"/>
                  </a:cubicBezTo>
                  <a:cubicBezTo>
                    <a:pt x="1431" y="5522"/>
                    <a:pt x="1203" y="4914"/>
                    <a:pt x="1108" y="4674"/>
                  </a:cubicBezTo>
                  <a:cubicBezTo>
                    <a:pt x="1064" y="4611"/>
                    <a:pt x="1051" y="4528"/>
                    <a:pt x="1020" y="4465"/>
                  </a:cubicBezTo>
                  <a:lnTo>
                    <a:pt x="994" y="4414"/>
                  </a:lnTo>
                  <a:cubicBezTo>
                    <a:pt x="969" y="4320"/>
                    <a:pt x="950" y="4225"/>
                    <a:pt x="893" y="4066"/>
                  </a:cubicBezTo>
                  <a:cubicBezTo>
                    <a:pt x="836" y="3870"/>
                    <a:pt x="665" y="3567"/>
                    <a:pt x="558" y="3073"/>
                  </a:cubicBezTo>
                  <a:lnTo>
                    <a:pt x="558" y="3067"/>
                  </a:lnTo>
                  <a:close/>
                  <a:moveTo>
                    <a:pt x="6936" y="3067"/>
                  </a:moveTo>
                  <a:cubicBezTo>
                    <a:pt x="7575" y="3415"/>
                    <a:pt x="8220" y="3750"/>
                    <a:pt x="8872" y="4085"/>
                  </a:cubicBezTo>
                  <a:cubicBezTo>
                    <a:pt x="9119" y="4206"/>
                    <a:pt x="9277" y="4339"/>
                    <a:pt x="9511" y="4471"/>
                  </a:cubicBezTo>
                  <a:lnTo>
                    <a:pt x="9511" y="4497"/>
                  </a:lnTo>
                  <a:cubicBezTo>
                    <a:pt x="9505" y="4522"/>
                    <a:pt x="9479" y="4560"/>
                    <a:pt x="9473" y="4573"/>
                  </a:cubicBezTo>
                  <a:cubicBezTo>
                    <a:pt x="9448" y="4680"/>
                    <a:pt x="9049" y="4807"/>
                    <a:pt x="8638" y="4921"/>
                  </a:cubicBezTo>
                  <a:cubicBezTo>
                    <a:pt x="7701" y="5186"/>
                    <a:pt x="6809" y="5572"/>
                    <a:pt x="5898" y="5901"/>
                  </a:cubicBezTo>
                  <a:cubicBezTo>
                    <a:pt x="5132" y="6205"/>
                    <a:pt x="4348" y="6471"/>
                    <a:pt x="3582" y="6781"/>
                  </a:cubicBezTo>
                  <a:cubicBezTo>
                    <a:pt x="3062" y="6999"/>
                    <a:pt x="2471" y="7209"/>
                    <a:pt x="2174" y="7209"/>
                  </a:cubicBezTo>
                  <a:cubicBezTo>
                    <a:pt x="2074" y="7209"/>
                    <a:pt x="2007" y="7185"/>
                    <a:pt x="1988" y="7129"/>
                  </a:cubicBezTo>
                  <a:cubicBezTo>
                    <a:pt x="1981" y="7123"/>
                    <a:pt x="1981" y="7104"/>
                    <a:pt x="1975" y="7097"/>
                  </a:cubicBezTo>
                  <a:cubicBezTo>
                    <a:pt x="2443" y="6547"/>
                    <a:pt x="2893" y="5927"/>
                    <a:pt x="3266" y="5459"/>
                  </a:cubicBezTo>
                  <a:cubicBezTo>
                    <a:pt x="3614" y="5035"/>
                    <a:pt x="3968" y="4617"/>
                    <a:pt x="4228" y="4123"/>
                  </a:cubicBezTo>
                  <a:cubicBezTo>
                    <a:pt x="4278" y="4016"/>
                    <a:pt x="4361" y="3921"/>
                    <a:pt x="4417" y="3813"/>
                  </a:cubicBezTo>
                  <a:cubicBezTo>
                    <a:pt x="4765" y="3877"/>
                    <a:pt x="5120" y="3953"/>
                    <a:pt x="5462" y="4035"/>
                  </a:cubicBezTo>
                  <a:cubicBezTo>
                    <a:pt x="5526" y="4047"/>
                    <a:pt x="5590" y="4053"/>
                    <a:pt x="5652" y="4053"/>
                  </a:cubicBezTo>
                  <a:cubicBezTo>
                    <a:pt x="6082" y="4053"/>
                    <a:pt x="6447" y="3779"/>
                    <a:pt x="6695" y="3415"/>
                  </a:cubicBezTo>
                  <a:cubicBezTo>
                    <a:pt x="6778" y="3307"/>
                    <a:pt x="6854" y="3193"/>
                    <a:pt x="6936" y="3067"/>
                  </a:cubicBezTo>
                  <a:close/>
                  <a:moveTo>
                    <a:pt x="7753" y="0"/>
                  </a:moveTo>
                  <a:cubicBezTo>
                    <a:pt x="7530" y="0"/>
                    <a:pt x="7307" y="121"/>
                    <a:pt x="7100" y="194"/>
                  </a:cubicBezTo>
                  <a:cubicBezTo>
                    <a:pt x="6588" y="365"/>
                    <a:pt x="6082" y="523"/>
                    <a:pt x="5556" y="681"/>
                  </a:cubicBezTo>
                  <a:cubicBezTo>
                    <a:pt x="4462" y="960"/>
                    <a:pt x="3354" y="1244"/>
                    <a:pt x="2266" y="1599"/>
                  </a:cubicBezTo>
                  <a:cubicBezTo>
                    <a:pt x="1589" y="1839"/>
                    <a:pt x="855" y="2061"/>
                    <a:pt x="305" y="2554"/>
                  </a:cubicBezTo>
                  <a:cubicBezTo>
                    <a:pt x="1" y="2953"/>
                    <a:pt x="235" y="3529"/>
                    <a:pt x="431" y="3864"/>
                  </a:cubicBezTo>
                  <a:cubicBezTo>
                    <a:pt x="456" y="3940"/>
                    <a:pt x="482" y="4028"/>
                    <a:pt x="513" y="4136"/>
                  </a:cubicBezTo>
                  <a:cubicBezTo>
                    <a:pt x="551" y="4225"/>
                    <a:pt x="621" y="4560"/>
                    <a:pt x="665" y="4566"/>
                  </a:cubicBezTo>
                  <a:cubicBezTo>
                    <a:pt x="672" y="4668"/>
                    <a:pt x="741" y="4769"/>
                    <a:pt x="754" y="4876"/>
                  </a:cubicBezTo>
                  <a:cubicBezTo>
                    <a:pt x="893" y="5256"/>
                    <a:pt x="1045" y="5636"/>
                    <a:pt x="1165" y="6015"/>
                  </a:cubicBezTo>
                  <a:cubicBezTo>
                    <a:pt x="1279" y="6363"/>
                    <a:pt x="1387" y="6718"/>
                    <a:pt x="1513" y="7066"/>
                  </a:cubicBezTo>
                  <a:cubicBezTo>
                    <a:pt x="1589" y="7237"/>
                    <a:pt x="1659" y="7445"/>
                    <a:pt x="1829" y="7540"/>
                  </a:cubicBezTo>
                  <a:cubicBezTo>
                    <a:pt x="1945" y="7601"/>
                    <a:pt x="2071" y="7625"/>
                    <a:pt x="2200" y="7625"/>
                  </a:cubicBezTo>
                  <a:cubicBezTo>
                    <a:pt x="2352" y="7625"/>
                    <a:pt x="2508" y="7591"/>
                    <a:pt x="2652" y="7547"/>
                  </a:cubicBezTo>
                  <a:cubicBezTo>
                    <a:pt x="3032" y="7439"/>
                    <a:pt x="3399" y="7287"/>
                    <a:pt x="3759" y="7148"/>
                  </a:cubicBezTo>
                  <a:cubicBezTo>
                    <a:pt x="4538" y="6838"/>
                    <a:pt x="5329" y="6560"/>
                    <a:pt x="6101" y="6262"/>
                  </a:cubicBezTo>
                  <a:cubicBezTo>
                    <a:pt x="7012" y="5920"/>
                    <a:pt x="7898" y="5541"/>
                    <a:pt x="8840" y="5288"/>
                  </a:cubicBezTo>
                  <a:cubicBezTo>
                    <a:pt x="9201" y="5167"/>
                    <a:pt x="9669" y="5098"/>
                    <a:pt x="9853" y="4706"/>
                  </a:cubicBezTo>
                  <a:cubicBezTo>
                    <a:pt x="10100" y="4199"/>
                    <a:pt x="9726" y="3687"/>
                    <a:pt x="9574" y="3212"/>
                  </a:cubicBezTo>
                  <a:cubicBezTo>
                    <a:pt x="9315" y="2516"/>
                    <a:pt x="9018" y="1839"/>
                    <a:pt x="8714" y="1168"/>
                  </a:cubicBezTo>
                  <a:cubicBezTo>
                    <a:pt x="8505" y="789"/>
                    <a:pt x="8404" y="283"/>
                    <a:pt x="8005" y="61"/>
                  </a:cubicBezTo>
                  <a:cubicBezTo>
                    <a:pt x="7922" y="18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" name="Google Shape;736;p48"/>
          <p:cNvGrpSpPr/>
          <p:nvPr/>
        </p:nvGrpSpPr>
        <p:grpSpPr>
          <a:xfrm rot="1794470" flipH="1">
            <a:off x="88893" y="3704477"/>
            <a:ext cx="522590" cy="984008"/>
            <a:chOff x="839349" y="1761484"/>
            <a:chExt cx="413205" cy="755012"/>
          </a:xfrm>
        </p:grpSpPr>
        <p:sp>
          <p:nvSpPr>
            <p:cNvPr id="26" name="Google Shape;737;p48"/>
            <p:cNvSpPr/>
            <p:nvPr/>
          </p:nvSpPr>
          <p:spPr>
            <a:xfrm>
              <a:off x="839349" y="1761484"/>
              <a:ext cx="413205" cy="390694"/>
            </a:xfrm>
            <a:custGeom>
              <a:avLst/>
              <a:gdLst/>
              <a:ahLst/>
              <a:cxnLst/>
              <a:rect l="l" t="t" r="r" b="b"/>
              <a:pathLst>
                <a:path w="6544" h="6187" extrusionOk="0">
                  <a:moveTo>
                    <a:pt x="3182" y="0"/>
                  </a:moveTo>
                  <a:cubicBezTo>
                    <a:pt x="3174" y="0"/>
                    <a:pt x="3166" y="1"/>
                    <a:pt x="3158" y="1"/>
                  </a:cubicBezTo>
                  <a:cubicBezTo>
                    <a:pt x="3025" y="8"/>
                    <a:pt x="2937" y="178"/>
                    <a:pt x="3000" y="292"/>
                  </a:cubicBezTo>
                  <a:cubicBezTo>
                    <a:pt x="3057" y="381"/>
                    <a:pt x="3044" y="343"/>
                    <a:pt x="3120" y="476"/>
                  </a:cubicBezTo>
                  <a:cubicBezTo>
                    <a:pt x="3190" y="602"/>
                    <a:pt x="3196" y="798"/>
                    <a:pt x="3203" y="1014"/>
                  </a:cubicBezTo>
                  <a:cubicBezTo>
                    <a:pt x="3203" y="1387"/>
                    <a:pt x="3190" y="1520"/>
                    <a:pt x="3089" y="1874"/>
                  </a:cubicBezTo>
                  <a:cubicBezTo>
                    <a:pt x="3057" y="2026"/>
                    <a:pt x="2968" y="2172"/>
                    <a:pt x="2962" y="2317"/>
                  </a:cubicBezTo>
                  <a:cubicBezTo>
                    <a:pt x="2943" y="2330"/>
                    <a:pt x="2918" y="2336"/>
                    <a:pt x="2905" y="2349"/>
                  </a:cubicBezTo>
                  <a:cubicBezTo>
                    <a:pt x="2684" y="1893"/>
                    <a:pt x="2266" y="1450"/>
                    <a:pt x="1735" y="1254"/>
                  </a:cubicBezTo>
                  <a:cubicBezTo>
                    <a:pt x="1593" y="1196"/>
                    <a:pt x="1444" y="1169"/>
                    <a:pt x="1297" y="1169"/>
                  </a:cubicBezTo>
                  <a:cubicBezTo>
                    <a:pt x="799" y="1169"/>
                    <a:pt x="319" y="1482"/>
                    <a:pt x="197" y="1994"/>
                  </a:cubicBezTo>
                  <a:cubicBezTo>
                    <a:pt x="1" y="2646"/>
                    <a:pt x="570" y="3342"/>
                    <a:pt x="937" y="3646"/>
                  </a:cubicBezTo>
                  <a:cubicBezTo>
                    <a:pt x="811" y="3823"/>
                    <a:pt x="722" y="3924"/>
                    <a:pt x="564" y="4215"/>
                  </a:cubicBezTo>
                  <a:cubicBezTo>
                    <a:pt x="191" y="4962"/>
                    <a:pt x="400" y="5658"/>
                    <a:pt x="1013" y="5835"/>
                  </a:cubicBezTo>
                  <a:cubicBezTo>
                    <a:pt x="1118" y="5870"/>
                    <a:pt x="1226" y="5885"/>
                    <a:pt x="1334" y="5885"/>
                  </a:cubicBezTo>
                  <a:cubicBezTo>
                    <a:pt x="1521" y="5885"/>
                    <a:pt x="1710" y="5840"/>
                    <a:pt x="1886" y="5772"/>
                  </a:cubicBezTo>
                  <a:cubicBezTo>
                    <a:pt x="1962" y="5753"/>
                    <a:pt x="2159" y="5664"/>
                    <a:pt x="2310" y="5550"/>
                  </a:cubicBezTo>
                  <a:cubicBezTo>
                    <a:pt x="2384" y="5678"/>
                    <a:pt x="2483" y="5742"/>
                    <a:pt x="2594" y="5742"/>
                  </a:cubicBezTo>
                  <a:cubicBezTo>
                    <a:pt x="2665" y="5742"/>
                    <a:pt x="2740" y="5716"/>
                    <a:pt x="2817" y="5664"/>
                  </a:cubicBezTo>
                  <a:lnTo>
                    <a:pt x="2836" y="5677"/>
                  </a:lnTo>
                  <a:cubicBezTo>
                    <a:pt x="3086" y="5957"/>
                    <a:pt x="3481" y="6186"/>
                    <a:pt x="3964" y="6186"/>
                  </a:cubicBezTo>
                  <a:cubicBezTo>
                    <a:pt x="3995" y="6186"/>
                    <a:pt x="4026" y="6185"/>
                    <a:pt x="4057" y="6183"/>
                  </a:cubicBezTo>
                  <a:cubicBezTo>
                    <a:pt x="4160" y="6171"/>
                    <a:pt x="4276" y="6171"/>
                    <a:pt x="4374" y="6142"/>
                  </a:cubicBezTo>
                  <a:lnTo>
                    <a:pt x="4374" y="6142"/>
                  </a:lnTo>
                  <a:cubicBezTo>
                    <a:pt x="4374" y="6143"/>
                    <a:pt x="4373" y="6144"/>
                    <a:pt x="4373" y="6145"/>
                  </a:cubicBezTo>
                  <a:cubicBezTo>
                    <a:pt x="4702" y="6057"/>
                    <a:pt x="4626" y="6057"/>
                    <a:pt x="4848" y="5892"/>
                  </a:cubicBezTo>
                  <a:cubicBezTo>
                    <a:pt x="4974" y="5753"/>
                    <a:pt x="5057" y="5728"/>
                    <a:pt x="5126" y="5512"/>
                  </a:cubicBezTo>
                  <a:lnTo>
                    <a:pt x="5126" y="5512"/>
                  </a:lnTo>
                  <a:cubicBezTo>
                    <a:pt x="5122" y="5534"/>
                    <a:pt x="5106" y="5580"/>
                    <a:pt x="5108" y="5580"/>
                  </a:cubicBezTo>
                  <a:cubicBezTo>
                    <a:pt x="5109" y="5580"/>
                    <a:pt x="5114" y="5570"/>
                    <a:pt x="5126" y="5544"/>
                  </a:cubicBezTo>
                  <a:cubicBezTo>
                    <a:pt x="5164" y="5475"/>
                    <a:pt x="5189" y="5392"/>
                    <a:pt x="5215" y="5234"/>
                  </a:cubicBezTo>
                  <a:cubicBezTo>
                    <a:pt x="5253" y="5120"/>
                    <a:pt x="5240" y="4747"/>
                    <a:pt x="5126" y="4589"/>
                  </a:cubicBezTo>
                  <a:cubicBezTo>
                    <a:pt x="5076" y="4494"/>
                    <a:pt x="4993" y="4411"/>
                    <a:pt x="4917" y="4342"/>
                  </a:cubicBezTo>
                  <a:cubicBezTo>
                    <a:pt x="4898" y="4329"/>
                    <a:pt x="4892" y="4310"/>
                    <a:pt x="4873" y="4304"/>
                  </a:cubicBezTo>
                  <a:cubicBezTo>
                    <a:pt x="5114" y="4139"/>
                    <a:pt x="5493" y="3855"/>
                    <a:pt x="5727" y="3570"/>
                  </a:cubicBezTo>
                  <a:cubicBezTo>
                    <a:pt x="6158" y="3064"/>
                    <a:pt x="6544" y="2311"/>
                    <a:pt x="6183" y="1678"/>
                  </a:cubicBezTo>
                  <a:cubicBezTo>
                    <a:pt x="5975" y="1375"/>
                    <a:pt x="5695" y="1255"/>
                    <a:pt x="5398" y="1255"/>
                  </a:cubicBezTo>
                  <a:cubicBezTo>
                    <a:pt x="4882" y="1255"/>
                    <a:pt x="4316" y="1615"/>
                    <a:pt x="3987" y="2001"/>
                  </a:cubicBezTo>
                  <a:cubicBezTo>
                    <a:pt x="3873" y="2121"/>
                    <a:pt x="3766" y="2247"/>
                    <a:pt x="3671" y="2380"/>
                  </a:cubicBezTo>
                  <a:cubicBezTo>
                    <a:pt x="3639" y="2349"/>
                    <a:pt x="3601" y="2317"/>
                    <a:pt x="3563" y="2298"/>
                  </a:cubicBezTo>
                  <a:cubicBezTo>
                    <a:pt x="3759" y="1798"/>
                    <a:pt x="4051" y="1298"/>
                    <a:pt x="4411" y="944"/>
                  </a:cubicBezTo>
                  <a:cubicBezTo>
                    <a:pt x="4633" y="748"/>
                    <a:pt x="4544" y="817"/>
                    <a:pt x="4759" y="678"/>
                  </a:cubicBezTo>
                  <a:lnTo>
                    <a:pt x="4772" y="672"/>
                  </a:lnTo>
                  <a:cubicBezTo>
                    <a:pt x="4791" y="666"/>
                    <a:pt x="4803" y="659"/>
                    <a:pt x="4829" y="647"/>
                  </a:cubicBezTo>
                  <a:cubicBezTo>
                    <a:pt x="5022" y="539"/>
                    <a:pt x="4914" y="271"/>
                    <a:pt x="4737" y="271"/>
                  </a:cubicBezTo>
                  <a:cubicBezTo>
                    <a:pt x="4706" y="271"/>
                    <a:pt x="4673" y="280"/>
                    <a:pt x="4639" y="299"/>
                  </a:cubicBezTo>
                  <a:cubicBezTo>
                    <a:pt x="4588" y="343"/>
                    <a:pt x="4563" y="343"/>
                    <a:pt x="4531" y="387"/>
                  </a:cubicBezTo>
                  <a:cubicBezTo>
                    <a:pt x="4519" y="387"/>
                    <a:pt x="4335" y="596"/>
                    <a:pt x="4291" y="653"/>
                  </a:cubicBezTo>
                  <a:cubicBezTo>
                    <a:pt x="4006" y="969"/>
                    <a:pt x="3740" y="1292"/>
                    <a:pt x="3525" y="1729"/>
                  </a:cubicBezTo>
                  <a:cubicBezTo>
                    <a:pt x="3570" y="1349"/>
                    <a:pt x="3544" y="950"/>
                    <a:pt x="3456" y="577"/>
                  </a:cubicBezTo>
                  <a:cubicBezTo>
                    <a:pt x="3406" y="454"/>
                    <a:pt x="3465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738;p48"/>
            <p:cNvSpPr/>
            <p:nvPr/>
          </p:nvSpPr>
          <p:spPr>
            <a:xfrm>
              <a:off x="1030304" y="1919357"/>
              <a:ext cx="27530" cy="21281"/>
            </a:xfrm>
            <a:custGeom>
              <a:avLst/>
              <a:gdLst/>
              <a:ahLst/>
              <a:cxnLst/>
              <a:rect l="l" t="t" r="r" b="b"/>
              <a:pathLst>
                <a:path w="436" h="337" extrusionOk="0">
                  <a:moveTo>
                    <a:pt x="273" y="1"/>
                  </a:moveTo>
                  <a:cubicBezTo>
                    <a:pt x="238" y="22"/>
                    <a:pt x="198" y="32"/>
                    <a:pt x="155" y="32"/>
                  </a:cubicBezTo>
                  <a:cubicBezTo>
                    <a:pt x="136" y="32"/>
                    <a:pt x="116" y="30"/>
                    <a:pt x="96" y="26"/>
                  </a:cubicBezTo>
                  <a:cubicBezTo>
                    <a:pt x="70" y="32"/>
                    <a:pt x="58" y="39"/>
                    <a:pt x="51" y="58"/>
                  </a:cubicBezTo>
                  <a:lnTo>
                    <a:pt x="26" y="83"/>
                  </a:lnTo>
                  <a:lnTo>
                    <a:pt x="1" y="127"/>
                  </a:lnTo>
                  <a:cubicBezTo>
                    <a:pt x="20" y="178"/>
                    <a:pt x="26" y="216"/>
                    <a:pt x="32" y="254"/>
                  </a:cubicBezTo>
                  <a:cubicBezTo>
                    <a:pt x="84" y="305"/>
                    <a:pt x="175" y="336"/>
                    <a:pt x="255" y="336"/>
                  </a:cubicBezTo>
                  <a:cubicBezTo>
                    <a:pt x="353" y="336"/>
                    <a:pt x="436" y="291"/>
                    <a:pt x="418" y="184"/>
                  </a:cubicBezTo>
                  <a:cubicBezTo>
                    <a:pt x="418" y="165"/>
                    <a:pt x="412" y="133"/>
                    <a:pt x="406" y="121"/>
                  </a:cubicBezTo>
                  <a:cubicBezTo>
                    <a:pt x="406" y="114"/>
                    <a:pt x="399" y="102"/>
                    <a:pt x="399" y="102"/>
                  </a:cubicBezTo>
                  <a:cubicBezTo>
                    <a:pt x="387" y="89"/>
                    <a:pt x="374" y="83"/>
                    <a:pt x="355" y="64"/>
                  </a:cubicBezTo>
                  <a:lnTo>
                    <a:pt x="349" y="58"/>
                  </a:lnTo>
                  <a:cubicBezTo>
                    <a:pt x="342" y="51"/>
                    <a:pt x="336" y="51"/>
                    <a:pt x="323" y="39"/>
                  </a:cubicBezTo>
                  <a:cubicBezTo>
                    <a:pt x="320" y="35"/>
                    <a:pt x="319" y="34"/>
                    <a:pt x="318" y="34"/>
                  </a:cubicBezTo>
                  <a:cubicBezTo>
                    <a:pt x="317" y="34"/>
                    <a:pt x="317" y="35"/>
                    <a:pt x="317" y="39"/>
                  </a:cubicBezTo>
                  <a:cubicBezTo>
                    <a:pt x="304" y="32"/>
                    <a:pt x="285" y="20"/>
                    <a:pt x="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739;p48"/>
            <p:cNvSpPr/>
            <p:nvPr/>
          </p:nvSpPr>
          <p:spPr>
            <a:xfrm>
              <a:off x="999931" y="1964509"/>
              <a:ext cx="44831" cy="142713"/>
            </a:xfrm>
            <a:custGeom>
              <a:avLst/>
              <a:gdLst/>
              <a:ahLst/>
              <a:cxnLst/>
              <a:rect l="l" t="t" r="r" b="b"/>
              <a:pathLst>
                <a:path w="710" h="2260" extrusionOk="0">
                  <a:moveTo>
                    <a:pt x="564" y="1"/>
                  </a:moveTo>
                  <a:lnTo>
                    <a:pt x="564" y="7"/>
                  </a:lnTo>
                  <a:cubicBezTo>
                    <a:pt x="330" y="393"/>
                    <a:pt x="184" y="905"/>
                    <a:pt x="45" y="1469"/>
                  </a:cubicBezTo>
                  <a:cubicBezTo>
                    <a:pt x="1" y="1652"/>
                    <a:pt x="7" y="2057"/>
                    <a:pt x="39" y="2184"/>
                  </a:cubicBezTo>
                  <a:cubicBezTo>
                    <a:pt x="48" y="2230"/>
                    <a:pt x="65" y="2260"/>
                    <a:pt x="96" y="2260"/>
                  </a:cubicBezTo>
                  <a:cubicBezTo>
                    <a:pt x="148" y="2260"/>
                    <a:pt x="240" y="2167"/>
                    <a:pt x="393" y="1905"/>
                  </a:cubicBezTo>
                  <a:cubicBezTo>
                    <a:pt x="602" y="1589"/>
                    <a:pt x="709" y="962"/>
                    <a:pt x="665" y="671"/>
                  </a:cubicBezTo>
                  <a:cubicBezTo>
                    <a:pt x="665" y="608"/>
                    <a:pt x="602" y="399"/>
                    <a:pt x="615" y="387"/>
                  </a:cubicBezTo>
                  <a:cubicBezTo>
                    <a:pt x="596" y="336"/>
                    <a:pt x="608" y="336"/>
                    <a:pt x="596" y="266"/>
                  </a:cubicBezTo>
                  <a:cubicBezTo>
                    <a:pt x="583" y="178"/>
                    <a:pt x="570" y="95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740;p48"/>
            <p:cNvSpPr/>
            <p:nvPr/>
          </p:nvSpPr>
          <p:spPr>
            <a:xfrm>
              <a:off x="863665" y="1861828"/>
              <a:ext cx="151921" cy="245896"/>
            </a:xfrm>
            <a:custGeom>
              <a:avLst/>
              <a:gdLst/>
              <a:ahLst/>
              <a:cxnLst/>
              <a:rect l="l" t="t" r="r" b="b"/>
              <a:pathLst>
                <a:path w="2406" h="3894" extrusionOk="0">
                  <a:moveTo>
                    <a:pt x="913" y="0"/>
                  </a:moveTo>
                  <a:cubicBezTo>
                    <a:pt x="300" y="0"/>
                    <a:pt x="0" y="702"/>
                    <a:pt x="362" y="1222"/>
                  </a:cubicBezTo>
                  <a:cubicBezTo>
                    <a:pt x="571" y="1513"/>
                    <a:pt x="811" y="1715"/>
                    <a:pt x="982" y="1854"/>
                  </a:cubicBezTo>
                  <a:cubicBezTo>
                    <a:pt x="1140" y="2032"/>
                    <a:pt x="950" y="2240"/>
                    <a:pt x="779" y="2342"/>
                  </a:cubicBezTo>
                  <a:cubicBezTo>
                    <a:pt x="792" y="2342"/>
                    <a:pt x="792" y="2335"/>
                    <a:pt x="798" y="2335"/>
                  </a:cubicBezTo>
                  <a:cubicBezTo>
                    <a:pt x="590" y="2525"/>
                    <a:pt x="476" y="2683"/>
                    <a:pt x="381" y="2886"/>
                  </a:cubicBezTo>
                  <a:cubicBezTo>
                    <a:pt x="67" y="3635"/>
                    <a:pt x="514" y="3894"/>
                    <a:pt x="951" y="3894"/>
                  </a:cubicBezTo>
                  <a:cubicBezTo>
                    <a:pt x="972" y="3894"/>
                    <a:pt x="993" y="3893"/>
                    <a:pt x="1014" y="3892"/>
                  </a:cubicBezTo>
                  <a:cubicBezTo>
                    <a:pt x="1336" y="3860"/>
                    <a:pt x="1741" y="3626"/>
                    <a:pt x="1811" y="3582"/>
                  </a:cubicBezTo>
                  <a:lnTo>
                    <a:pt x="1817" y="3575"/>
                  </a:lnTo>
                  <a:cubicBezTo>
                    <a:pt x="1811" y="3531"/>
                    <a:pt x="1811" y="3487"/>
                    <a:pt x="1811" y="3436"/>
                  </a:cubicBezTo>
                  <a:cubicBezTo>
                    <a:pt x="1785" y="3088"/>
                    <a:pt x="1868" y="2747"/>
                    <a:pt x="1963" y="2411"/>
                  </a:cubicBezTo>
                  <a:cubicBezTo>
                    <a:pt x="2064" y="2076"/>
                    <a:pt x="2184" y="1728"/>
                    <a:pt x="2380" y="1424"/>
                  </a:cubicBezTo>
                  <a:cubicBezTo>
                    <a:pt x="2387" y="1411"/>
                    <a:pt x="2393" y="1405"/>
                    <a:pt x="2406" y="1392"/>
                  </a:cubicBezTo>
                  <a:cubicBezTo>
                    <a:pt x="2349" y="1317"/>
                    <a:pt x="2317" y="1228"/>
                    <a:pt x="2317" y="1133"/>
                  </a:cubicBezTo>
                  <a:cubicBezTo>
                    <a:pt x="2311" y="1120"/>
                    <a:pt x="2298" y="1101"/>
                    <a:pt x="2279" y="1044"/>
                  </a:cubicBezTo>
                  <a:cubicBezTo>
                    <a:pt x="2133" y="722"/>
                    <a:pt x="1975" y="557"/>
                    <a:pt x="1785" y="386"/>
                  </a:cubicBezTo>
                  <a:cubicBezTo>
                    <a:pt x="1602" y="247"/>
                    <a:pt x="1412" y="102"/>
                    <a:pt x="1146" y="32"/>
                  </a:cubicBezTo>
                  <a:cubicBezTo>
                    <a:pt x="1064" y="10"/>
                    <a:pt x="986" y="0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741;p48"/>
            <p:cNvSpPr/>
            <p:nvPr/>
          </p:nvSpPr>
          <p:spPr>
            <a:xfrm>
              <a:off x="1034282" y="1867448"/>
              <a:ext cx="180272" cy="258021"/>
            </a:xfrm>
            <a:custGeom>
              <a:avLst/>
              <a:gdLst/>
              <a:ahLst/>
              <a:cxnLst/>
              <a:rect l="l" t="t" r="r" b="b"/>
              <a:pathLst>
                <a:path w="2855" h="4086" extrusionOk="0">
                  <a:moveTo>
                    <a:pt x="1392" y="4016"/>
                  </a:moveTo>
                  <a:lnTo>
                    <a:pt x="1392" y="4016"/>
                  </a:lnTo>
                  <a:cubicBezTo>
                    <a:pt x="1390" y="4016"/>
                    <a:pt x="1388" y="4017"/>
                    <a:pt x="1387" y="4018"/>
                  </a:cubicBezTo>
                  <a:cubicBezTo>
                    <a:pt x="1389" y="4018"/>
                    <a:pt x="1391" y="4017"/>
                    <a:pt x="1392" y="4016"/>
                  </a:cubicBezTo>
                  <a:close/>
                  <a:moveTo>
                    <a:pt x="2266" y="0"/>
                  </a:moveTo>
                  <a:cubicBezTo>
                    <a:pt x="2141" y="0"/>
                    <a:pt x="1993" y="29"/>
                    <a:pt x="1823" y="95"/>
                  </a:cubicBezTo>
                  <a:cubicBezTo>
                    <a:pt x="1526" y="190"/>
                    <a:pt x="1032" y="633"/>
                    <a:pt x="722" y="1076"/>
                  </a:cubicBezTo>
                  <a:cubicBezTo>
                    <a:pt x="716" y="1265"/>
                    <a:pt x="596" y="1449"/>
                    <a:pt x="406" y="1519"/>
                  </a:cubicBezTo>
                  <a:cubicBezTo>
                    <a:pt x="406" y="1538"/>
                    <a:pt x="406" y="1544"/>
                    <a:pt x="412" y="1557"/>
                  </a:cubicBezTo>
                  <a:cubicBezTo>
                    <a:pt x="412" y="1664"/>
                    <a:pt x="450" y="1778"/>
                    <a:pt x="425" y="1886"/>
                  </a:cubicBezTo>
                  <a:cubicBezTo>
                    <a:pt x="425" y="1885"/>
                    <a:pt x="426" y="1885"/>
                    <a:pt x="426" y="1885"/>
                  </a:cubicBezTo>
                  <a:cubicBezTo>
                    <a:pt x="443" y="1885"/>
                    <a:pt x="425" y="2128"/>
                    <a:pt x="438" y="2202"/>
                  </a:cubicBezTo>
                  <a:cubicBezTo>
                    <a:pt x="425" y="2651"/>
                    <a:pt x="349" y="3100"/>
                    <a:pt x="121" y="3499"/>
                  </a:cubicBezTo>
                  <a:cubicBezTo>
                    <a:pt x="77" y="3575"/>
                    <a:pt x="39" y="3638"/>
                    <a:pt x="1" y="3702"/>
                  </a:cubicBezTo>
                  <a:cubicBezTo>
                    <a:pt x="77" y="3759"/>
                    <a:pt x="197" y="3860"/>
                    <a:pt x="457" y="3980"/>
                  </a:cubicBezTo>
                  <a:cubicBezTo>
                    <a:pt x="602" y="4043"/>
                    <a:pt x="710" y="4081"/>
                    <a:pt x="994" y="4081"/>
                  </a:cubicBezTo>
                  <a:cubicBezTo>
                    <a:pt x="1006" y="4084"/>
                    <a:pt x="1018" y="4085"/>
                    <a:pt x="1030" y="4085"/>
                  </a:cubicBezTo>
                  <a:cubicBezTo>
                    <a:pt x="1095" y="4085"/>
                    <a:pt x="1160" y="4049"/>
                    <a:pt x="1243" y="4049"/>
                  </a:cubicBezTo>
                  <a:cubicBezTo>
                    <a:pt x="1249" y="4049"/>
                    <a:pt x="1254" y="4049"/>
                    <a:pt x="1260" y="4050"/>
                  </a:cubicBezTo>
                  <a:cubicBezTo>
                    <a:pt x="1273" y="4043"/>
                    <a:pt x="1322" y="4025"/>
                    <a:pt x="1397" y="4012"/>
                  </a:cubicBezTo>
                  <a:lnTo>
                    <a:pt x="1397" y="4012"/>
                  </a:lnTo>
                  <a:cubicBezTo>
                    <a:pt x="1395" y="4013"/>
                    <a:pt x="1394" y="4014"/>
                    <a:pt x="1392" y="4016"/>
                  </a:cubicBezTo>
                  <a:lnTo>
                    <a:pt x="1392" y="4016"/>
                  </a:lnTo>
                  <a:cubicBezTo>
                    <a:pt x="1404" y="4012"/>
                    <a:pt x="1419" y="4011"/>
                    <a:pt x="1425" y="4005"/>
                  </a:cubicBezTo>
                  <a:cubicBezTo>
                    <a:pt x="1418" y="4005"/>
                    <a:pt x="1425" y="4005"/>
                    <a:pt x="1450" y="3993"/>
                  </a:cubicBezTo>
                  <a:lnTo>
                    <a:pt x="1456" y="3993"/>
                  </a:lnTo>
                  <a:cubicBezTo>
                    <a:pt x="1520" y="3961"/>
                    <a:pt x="1577" y="3929"/>
                    <a:pt x="1627" y="3891"/>
                  </a:cubicBezTo>
                  <a:cubicBezTo>
                    <a:pt x="1741" y="3816"/>
                    <a:pt x="1741" y="3790"/>
                    <a:pt x="1785" y="3733"/>
                  </a:cubicBezTo>
                  <a:cubicBezTo>
                    <a:pt x="1868" y="3632"/>
                    <a:pt x="1861" y="3645"/>
                    <a:pt x="1893" y="3562"/>
                  </a:cubicBezTo>
                  <a:cubicBezTo>
                    <a:pt x="1963" y="3360"/>
                    <a:pt x="1969" y="3132"/>
                    <a:pt x="1849" y="2993"/>
                  </a:cubicBezTo>
                  <a:cubicBezTo>
                    <a:pt x="1817" y="2949"/>
                    <a:pt x="1747" y="2911"/>
                    <a:pt x="1671" y="2866"/>
                  </a:cubicBezTo>
                  <a:lnTo>
                    <a:pt x="1589" y="2822"/>
                  </a:lnTo>
                  <a:cubicBezTo>
                    <a:pt x="1558" y="2816"/>
                    <a:pt x="1545" y="2809"/>
                    <a:pt x="1526" y="2803"/>
                  </a:cubicBezTo>
                  <a:cubicBezTo>
                    <a:pt x="1374" y="2778"/>
                    <a:pt x="1241" y="2594"/>
                    <a:pt x="1368" y="2461"/>
                  </a:cubicBezTo>
                  <a:cubicBezTo>
                    <a:pt x="1437" y="2366"/>
                    <a:pt x="1925" y="2012"/>
                    <a:pt x="2133" y="1797"/>
                  </a:cubicBezTo>
                  <a:cubicBezTo>
                    <a:pt x="2475" y="1443"/>
                    <a:pt x="2703" y="1164"/>
                    <a:pt x="2810" y="626"/>
                  </a:cubicBezTo>
                  <a:cubicBezTo>
                    <a:pt x="2854" y="315"/>
                    <a:pt x="2681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742;p48"/>
            <p:cNvSpPr/>
            <p:nvPr/>
          </p:nvSpPr>
          <p:spPr>
            <a:xfrm>
              <a:off x="1056256" y="1929777"/>
              <a:ext cx="505" cy="1642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0"/>
                  </a:moveTo>
                  <a:lnTo>
                    <a:pt x="1" y="13"/>
                  </a:lnTo>
                  <a:lnTo>
                    <a:pt x="1" y="25"/>
                  </a:lnTo>
                  <a:cubicBezTo>
                    <a:pt x="7" y="19"/>
                    <a:pt x="7" y="13"/>
                    <a:pt x="1" y="0"/>
                  </a:cubicBezTo>
                  <a:close/>
                </a:path>
              </a:pathLst>
            </a:custGeom>
            <a:solidFill>
              <a:srgbClr val="3011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743;p48"/>
            <p:cNvSpPr/>
            <p:nvPr/>
          </p:nvSpPr>
          <p:spPr>
            <a:xfrm>
              <a:off x="839733" y="1761863"/>
              <a:ext cx="412384" cy="391072"/>
            </a:xfrm>
            <a:custGeom>
              <a:avLst/>
              <a:gdLst/>
              <a:ahLst/>
              <a:cxnLst/>
              <a:rect l="l" t="t" r="r" b="b"/>
              <a:pathLst>
                <a:path w="6531" h="6193" extrusionOk="0">
                  <a:moveTo>
                    <a:pt x="3278" y="2488"/>
                  </a:moveTo>
                  <a:cubicBezTo>
                    <a:pt x="3297" y="2501"/>
                    <a:pt x="3303" y="2520"/>
                    <a:pt x="3329" y="2526"/>
                  </a:cubicBezTo>
                  <a:lnTo>
                    <a:pt x="3335" y="2526"/>
                  </a:lnTo>
                  <a:cubicBezTo>
                    <a:pt x="3341" y="2533"/>
                    <a:pt x="3348" y="2533"/>
                    <a:pt x="3360" y="2545"/>
                  </a:cubicBezTo>
                  <a:cubicBezTo>
                    <a:pt x="3367" y="2545"/>
                    <a:pt x="3367" y="2552"/>
                    <a:pt x="3367" y="2552"/>
                  </a:cubicBezTo>
                  <a:cubicBezTo>
                    <a:pt x="3379" y="2558"/>
                    <a:pt x="3392" y="2577"/>
                    <a:pt x="3405" y="2589"/>
                  </a:cubicBezTo>
                  <a:cubicBezTo>
                    <a:pt x="3405" y="2596"/>
                    <a:pt x="3411" y="2608"/>
                    <a:pt x="3411" y="2608"/>
                  </a:cubicBezTo>
                  <a:cubicBezTo>
                    <a:pt x="3424" y="2621"/>
                    <a:pt x="3430" y="2646"/>
                    <a:pt x="3430" y="2672"/>
                  </a:cubicBezTo>
                  <a:cubicBezTo>
                    <a:pt x="3447" y="2780"/>
                    <a:pt x="3363" y="2826"/>
                    <a:pt x="3265" y="2826"/>
                  </a:cubicBezTo>
                  <a:cubicBezTo>
                    <a:pt x="3185" y="2826"/>
                    <a:pt x="3095" y="2795"/>
                    <a:pt x="3044" y="2741"/>
                  </a:cubicBezTo>
                  <a:cubicBezTo>
                    <a:pt x="3038" y="2703"/>
                    <a:pt x="3025" y="2659"/>
                    <a:pt x="3012" y="2615"/>
                  </a:cubicBezTo>
                  <a:lnTo>
                    <a:pt x="3038" y="2564"/>
                  </a:lnTo>
                  <a:lnTo>
                    <a:pt x="3057" y="2545"/>
                  </a:lnTo>
                  <a:cubicBezTo>
                    <a:pt x="3076" y="2526"/>
                    <a:pt x="3088" y="2520"/>
                    <a:pt x="3107" y="2514"/>
                  </a:cubicBezTo>
                  <a:cubicBezTo>
                    <a:pt x="3125" y="2518"/>
                    <a:pt x="3144" y="2520"/>
                    <a:pt x="3163" y="2520"/>
                  </a:cubicBezTo>
                  <a:cubicBezTo>
                    <a:pt x="3203" y="2520"/>
                    <a:pt x="3244" y="2510"/>
                    <a:pt x="3278" y="2488"/>
                  </a:cubicBezTo>
                  <a:close/>
                  <a:moveTo>
                    <a:pt x="1177" y="3912"/>
                  </a:moveTo>
                  <a:cubicBezTo>
                    <a:pt x="1177" y="3912"/>
                    <a:pt x="1177" y="3912"/>
                    <a:pt x="1177" y="3912"/>
                  </a:cubicBezTo>
                  <a:lnTo>
                    <a:pt x="1177" y="3912"/>
                  </a:lnTo>
                  <a:cubicBezTo>
                    <a:pt x="1177" y="3912"/>
                    <a:pt x="1177" y="3912"/>
                    <a:pt x="1177" y="3912"/>
                  </a:cubicBezTo>
                  <a:close/>
                  <a:moveTo>
                    <a:pt x="3107" y="3197"/>
                  </a:moveTo>
                  <a:cubicBezTo>
                    <a:pt x="3107" y="3286"/>
                    <a:pt x="3120" y="3380"/>
                    <a:pt x="3133" y="3469"/>
                  </a:cubicBezTo>
                  <a:cubicBezTo>
                    <a:pt x="3145" y="3539"/>
                    <a:pt x="3133" y="3539"/>
                    <a:pt x="3152" y="3589"/>
                  </a:cubicBezTo>
                  <a:cubicBezTo>
                    <a:pt x="3145" y="3602"/>
                    <a:pt x="3209" y="3811"/>
                    <a:pt x="3202" y="3874"/>
                  </a:cubicBezTo>
                  <a:cubicBezTo>
                    <a:pt x="3246" y="4165"/>
                    <a:pt x="3139" y="4791"/>
                    <a:pt x="2930" y="5108"/>
                  </a:cubicBezTo>
                  <a:cubicBezTo>
                    <a:pt x="2779" y="5367"/>
                    <a:pt x="2687" y="5458"/>
                    <a:pt x="2634" y="5458"/>
                  </a:cubicBezTo>
                  <a:cubicBezTo>
                    <a:pt x="2603" y="5458"/>
                    <a:pt x="2585" y="5427"/>
                    <a:pt x="2576" y="5380"/>
                  </a:cubicBezTo>
                  <a:cubicBezTo>
                    <a:pt x="2550" y="5253"/>
                    <a:pt x="2538" y="4855"/>
                    <a:pt x="2582" y="4671"/>
                  </a:cubicBezTo>
                  <a:cubicBezTo>
                    <a:pt x="2709" y="4108"/>
                    <a:pt x="2867" y="3596"/>
                    <a:pt x="3101" y="3210"/>
                  </a:cubicBezTo>
                  <a:lnTo>
                    <a:pt x="3101" y="3197"/>
                  </a:lnTo>
                  <a:close/>
                  <a:moveTo>
                    <a:pt x="1289" y="1577"/>
                  </a:moveTo>
                  <a:cubicBezTo>
                    <a:pt x="1363" y="1577"/>
                    <a:pt x="1442" y="1587"/>
                    <a:pt x="1525" y="1609"/>
                  </a:cubicBezTo>
                  <a:cubicBezTo>
                    <a:pt x="1791" y="1678"/>
                    <a:pt x="1981" y="1824"/>
                    <a:pt x="2164" y="1963"/>
                  </a:cubicBezTo>
                  <a:cubicBezTo>
                    <a:pt x="2354" y="2140"/>
                    <a:pt x="2512" y="2305"/>
                    <a:pt x="2658" y="2621"/>
                  </a:cubicBezTo>
                  <a:cubicBezTo>
                    <a:pt x="2677" y="2678"/>
                    <a:pt x="2690" y="2703"/>
                    <a:pt x="2696" y="2710"/>
                  </a:cubicBezTo>
                  <a:cubicBezTo>
                    <a:pt x="2696" y="2805"/>
                    <a:pt x="2734" y="2900"/>
                    <a:pt x="2785" y="2969"/>
                  </a:cubicBezTo>
                  <a:cubicBezTo>
                    <a:pt x="2772" y="2975"/>
                    <a:pt x="2766" y="2988"/>
                    <a:pt x="2766" y="2994"/>
                  </a:cubicBezTo>
                  <a:cubicBezTo>
                    <a:pt x="2563" y="3304"/>
                    <a:pt x="2443" y="3653"/>
                    <a:pt x="2342" y="3988"/>
                  </a:cubicBezTo>
                  <a:cubicBezTo>
                    <a:pt x="2247" y="4323"/>
                    <a:pt x="2164" y="4665"/>
                    <a:pt x="2190" y="5013"/>
                  </a:cubicBezTo>
                  <a:cubicBezTo>
                    <a:pt x="2190" y="5057"/>
                    <a:pt x="2196" y="5102"/>
                    <a:pt x="2196" y="5152"/>
                  </a:cubicBezTo>
                  <a:lnTo>
                    <a:pt x="2190" y="5158"/>
                  </a:lnTo>
                  <a:cubicBezTo>
                    <a:pt x="2108" y="5209"/>
                    <a:pt x="1715" y="5437"/>
                    <a:pt x="1393" y="5469"/>
                  </a:cubicBezTo>
                  <a:cubicBezTo>
                    <a:pt x="1368" y="5470"/>
                    <a:pt x="1343" y="5471"/>
                    <a:pt x="1318" y="5471"/>
                  </a:cubicBezTo>
                  <a:cubicBezTo>
                    <a:pt x="884" y="5471"/>
                    <a:pt x="443" y="5204"/>
                    <a:pt x="760" y="4462"/>
                  </a:cubicBezTo>
                  <a:cubicBezTo>
                    <a:pt x="855" y="4260"/>
                    <a:pt x="968" y="4102"/>
                    <a:pt x="1177" y="3912"/>
                  </a:cubicBezTo>
                  <a:lnTo>
                    <a:pt x="1177" y="3912"/>
                  </a:lnTo>
                  <a:cubicBezTo>
                    <a:pt x="1176" y="3914"/>
                    <a:pt x="1169" y="3918"/>
                    <a:pt x="1158" y="3918"/>
                  </a:cubicBezTo>
                  <a:cubicBezTo>
                    <a:pt x="1323" y="3817"/>
                    <a:pt x="1519" y="3608"/>
                    <a:pt x="1361" y="3431"/>
                  </a:cubicBezTo>
                  <a:cubicBezTo>
                    <a:pt x="1190" y="3292"/>
                    <a:pt x="950" y="3089"/>
                    <a:pt x="741" y="2798"/>
                  </a:cubicBezTo>
                  <a:cubicBezTo>
                    <a:pt x="379" y="2278"/>
                    <a:pt x="668" y="1577"/>
                    <a:pt x="1289" y="1577"/>
                  </a:cubicBezTo>
                  <a:close/>
                  <a:moveTo>
                    <a:pt x="5346" y="1675"/>
                  </a:moveTo>
                  <a:cubicBezTo>
                    <a:pt x="5763" y="1675"/>
                    <a:pt x="5932" y="1990"/>
                    <a:pt x="5879" y="2305"/>
                  </a:cubicBezTo>
                  <a:cubicBezTo>
                    <a:pt x="5778" y="2843"/>
                    <a:pt x="5550" y="3127"/>
                    <a:pt x="5208" y="3475"/>
                  </a:cubicBezTo>
                  <a:cubicBezTo>
                    <a:pt x="4993" y="3690"/>
                    <a:pt x="4512" y="4038"/>
                    <a:pt x="4442" y="4140"/>
                  </a:cubicBezTo>
                  <a:cubicBezTo>
                    <a:pt x="4316" y="4273"/>
                    <a:pt x="4449" y="4456"/>
                    <a:pt x="4601" y="4481"/>
                  </a:cubicBezTo>
                  <a:cubicBezTo>
                    <a:pt x="4613" y="4488"/>
                    <a:pt x="4632" y="4494"/>
                    <a:pt x="4664" y="4507"/>
                  </a:cubicBezTo>
                  <a:lnTo>
                    <a:pt x="4740" y="4545"/>
                  </a:lnTo>
                  <a:cubicBezTo>
                    <a:pt x="4822" y="4583"/>
                    <a:pt x="4885" y="4633"/>
                    <a:pt x="4923" y="4671"/>
                  </a:cubicBezTo>
                  <a:cubicBezTo>
                    <a:pt x="5044" y="4804"/>
                    <a:pt x="5037" y="5045"/>
                    <a:pt x="4961" y="5241"/>
                  </a:cubicBezTo>
                  <a:cubicBezTo>
                    <a:pt x="4930" y="5329"/>
                    <a:pt x="4942" y="5310"/>
                    <a:pt x="4860" y="5412"/>
                  </a:cubicBezTo>
                  <a:cubicBezTo>
                    <a:pt x="4816" y="5469"/>
                    <a:pt x="4816" y="5494"/>
                    <a:pt x="4702" y="5570"/>
                  </a:cubicBezTo>
                  <a:cubicBezTo>
                    <a:pt x="4645" y="5614"/>
                    <a:pt x="4594" y="5646"/>
                    <a:pt x="4531" y="5677"/>
                  </a:cubicBezTo>
                  <a:lnTo>
                    <a:pt x="4518" y="5677"/>
                  </a:lnTo>
                  <a:cubicBezTo>
                    <a:pt x="4499" y="5684"/>
                    <a:pt x="4487" y="5684"/>
                    <a:pt x="4499" y="5684"/>
                  </a:cubicBezTo>
                  <a:cubicBezTo>
                    <a:pt x="4481" y="5684"/>
                    <a:pt x="4468" y="5690"/>
                    <a:pt x="4456" y="5696"/>
                  </a:cubicBezTo>
                  <a:lnTo>
                    <a:pt x="4456" y="5696"/>
                  </a:lnTo>
                  <a:cubicBezTo>
                    <a:pt x="4390" y="5716"/>
                    <a:pt x="4346" y="5722"/>
                    <a:pt x="4335" y="5728"/>
                  </a:cubicBezTo>
                  <a:cubicBezTo>
                    <a:pt x="4330" y="5728"/>
                    <a:pt x="4325" y="5727"/>
                    <a:pt x="4320" y="5727"/>
                  </a:cubicBezTo>
                  <a:cubicBezTo>
                    <a:pt x="4245" y="5727"/>
                    <a:pt x="4177" y="5763"/>
                    <a:pt x="4107" y="5763"/>
                  </a:cubicBezTo>
                  <a:cubicBezTo>
                    <a:pt x="4094" y="5763"/>
                    <a:pt x="4082" y="5762"/>
                    <a:pt x="4069" y="5760"/>
                  </a:cubicBezTo>
                  <a:cubicBezTo>
                    <a:pt x="4039" y="5761"/>
                    <a:pt x="4012" y="5762"/>
                    <a:pt x="3986" y="5762"/>
                  </a:cubicBezTo>
                  <a:cubicBezTo>
                    <a:pt x="3763" y="5762"/>
                    <a:pt x="3667" y="5715"/>
                    <a:pt x="3531" y="5658"/>
                  </a:cubicBezTo>
                  <a:cubicBezTo>
                    <a:pt x="3272" y="5538"/>
                    <a:pt x="3145" y="5437"/>
                    <a:pt x="3076" y="5380"/>
                  </a:cubicBezTo>
                  <a:cubicBezTo>
                    <a:pt x="3114" y="5317"/>
                    <a:pt x="3152" y="5253"/>
                    <a:pt x="3196" y="5177"/>
                  </a:cubicBezTo>
                  <a:cubicBezTo>
                    <a:pt x="3424" y="4779"/>
                    <a:pt x="3500" y="4330"/>
                    <a:pt x="3512" y="3880"/>
                  </a:cubicBezTo>
                  <a:cubicBezTo>
                    <a:pt x="3500" y="3812"/>
                    <a:pt x="3518" y="3563"/>
                    <a:pt x="3501" y="3563"/>
                  </a:cubicBezTo>
                  <a:cubicBezTo>
                    <a:pt x="3500" y="3563"/>
                    <a:pt x="3500" y="3564"/>
                    <a:pt x="3500" y="3564"/>
                  </a:cubicBezTo>
                  <a:cubicBezTo>
                    <a:pt x="3525" y="3456"/>
                    <a:pt x="3487" y="3342"/>
                    <a:pt x="3487" y="3235"/>
                  </a:cubicBezTo>
                  <a:cubicBezTo>
                    <a:pt x="3487" y="3229"/>
                    <a:pt x="3481" y="3216"/>
                    <a:pt x="3481" y="3197"/>
                  </a:cubicBezTo>
                  <a:cubicBezTo>
                    <a:pt x="3670" y="3127"/>
                    <a:pt x="3784" y="2944"/>
                    <a:pt x="3797" y="2754"/>
                  </a:cubicBezTo>
                  <a:cubicBezTo>
                    <a:pt x="4101" y="2311"/>
                    <a:pt x="4594" y="1868"/>
                    <a:pt x="4892" y="1773"/>
                  </a:cubicBezTo>
                  <a:cubicBezTo>
                    <a:pt x="5067" y="1705"/>
                    <a:pt x="5218" y="1675"/>
                    <a:pt x="5346" y="1675"/>
                  </a:cubicBezTo>
                  <a:close/>
                  <a:moveTo>
                    <a:pt x="3169" y="1"/>
                  </a:moveTo>
                  <a:cubicBezTo>
                    <a:pt x="3164" y="1"/>
                    <a:pt x="3158" y="1"/>
                    <a:pt x="3152" y="2"/>
                  </a:cubicBezTo>
                  <a:cubicBezTo>
                    <a:pt x="3019" y="14"/>
                    <a:pt x="2930" y="179"/>
                    <a:pt x="2993" y="299"/>
                  </a:cubicBezTo>
                  <a:cubicBezTo>
                    <a:pt x="3050" y="381"/>
                    <a:pt x="3044" y="343"/>
                    <a:pt x="3114" y="476"/>
                  </a:cubicBezTo>
                  <a:cubicBezTo>
                    <a:pt x="3183" y="603"/>
                    <a:pt x="3196" y="805"/>
                    <a:pt x="3202" y="1014"/>
                  </a:cubicBezTo>
                  <a:cubicBezTo>
                    <a:pt x="3202" y="1387"/>
                    <a:pt x="3183" y="1520"/>
                    <a:pt x="3082" y="1881"/>
                  </a:cubicBezTo>
                  <a:cubicBezTo>
                    <a:pt x="3050" y="2026"/>
                    <a:pt x="2962" y="2172"/>
                    <a:pt x="2955" y="2324"/>
                  </a:cubicBezTo>
                  <a:cubicBezTo>
                    <a:pt x="2943" y="2330"/>
                    <a:pt x="2917" y="2336"/>
                    <a:pt x="2898" y="2355"/>
                  </a:cubicBezTo>
                  <a:cubicBezTo>
                    <a:pt x="2677" y="1893"/>
                    <a:pt x="2259" y="1451"/>
                    <a:pt x="1728" y="1254"/>
                  </a:cubicBezTo>
                  <a:cubicBezTo>
                    <a:pt x="1588" y="1197"/>
                    <a:pt x="1440" y="1169"/>
                    <a:pt x="1293" y="1169"/>
                  </a:cubicBezTo>
                  <a:cubicBezTo>
                    <a:pt x="799" y="1169"/>
                    <a:pt x="319" y="1482"/>
                    <a:pt x="197" y="1995"/>
                  </a:cubicBezTo>
                  <a:cubicBezTo>
                    <a:pt x="0" y="2646"/>
                    <a:pt x="570" y="3342"/>
                    <a:pt x="931" y="3653"/>
                  </a:cubicBezTo>
                  <a:cubicBezTo>
                    <a:pt x="804" y="3823"/>
                    <a:pt x="715" y="3925"/>
                    <a:pt x="557" y="4222"/>
                  </a:cubicBezTo>
                  <a:cubicBezTo>
                    <a:pt x="190" y="4962"/>
                    <a:pt x="393" y="5658"/>
                    <a:pt x="1013" y="5842"/>
                  </a:cubicBezTo>
                  <a:cubicBezTo>
                    <a:pt x="1115" y="5876"/>
                    <a:pt x="1219" y="5890"/>
                    <a:pt x="1324" y="5890"/>
                  </a:cubicBezTo>
                  <a:cubicBezTo>
                    <a:pt x="1512" y="5890"/>
                    <a:pt x="1701" y="5844"/>
                    <a:pt x="1880" y="5779"/>
                  </a:cubicBezTo>
                  <a:cubicBezTo>
                    <a:pt x="1962" y="5753"/>
                    <a:pt x="2158" y="5665"/>
                    <a:pt x="2310" y="5557"/>
                  </a:cubicBezTo>
                  <a:cubicBezTo>
                    <a:pt x="2380" y="5681"/>
                    <a:pt x="2477" y="5745"/>
                    <a:pt x="2589" y="5745"/>
                  </a:cubicBezTo>
                  <a:cubicBezTo>
                    <a:pt x="2660" y="5745"/>
                    <a:pt x="2737" y="5719"/>
                    <a:pt x="2816" y="5665"/>
                  </a:cubicBezTo>
                  <a:lnTo>
                    <a:pt x="2829" y="5684"/>
                  </a:lnTo>
                  <a:cubicBezTo>
                    <a:pt x="3085" y="5958"/>
                    <a:pt x="3476" y="6193"/>
                    <a:pt x="3965" y="6193"/>
                  </a:cubicBezTo>
                  <a:cubicBezTo>
                    <a:pt x="3995" y="6193"/>
                    <a:pt x="4025" y="6192"/>
                    <a:pt x="4056" y="6190"/>
                  </a:cubicBezTo>
                  <a:cubicBezTo>
                    <a:pt x="4156" y="6171"/>
                    <a:pt x="4275" y="6171"/>
                    <a:pt x="4375" y="6140"/>
                  </a:cubicBezTo>
                  <a:lnTo>
                    <a:pt x="4375" y="6140"/>
                  </a:lnTo>
                  <a:cubicBezTo>
                    <a:pt x="4374" y="6141"/>
                    <a:pt x="4373" y="6143"/>
                    <a:pt x="4373" y="6146"/>
                  </a:cubicBezTo>
                  <a:cubicBezTo>
                    <a:pt x="4695" y="6063"/>
                    <a:pt x="4626" y="6063"/>
                    <a:pt x="4847" y="5892"/>
                  </a:cubicBezTo>
                  <a:cubicBezTo>
                    <a:pt x="4964" y="5764"/>
                    <a:pt x="5038" y="5732"/>
                    <a:pt x="5108" y="5559"/>
                  </a:cubicBezTo>
                  <a:lnTo>
                    <a:pt x="5108" y="5559"/>
                  </a:lnTo>
                  <a:cubicBezTo>
                    <a:pt x="5104" y="5571"/>
                    <a:pt x="5102" y="5580"/>
                    <a:pt x="5104" y="5580"/>
                  </a:cubicBezTo>
                  <a:cubicBezTo>
                    <a:pt x="5105" y="5580"/>
                    <a:pt x="5112" y="5570"/>
                    <a:pt x="5126" y="5544"/>
                  </a:cubicBezTo>
                  <a:cubicBezTo>
                    <a:pt x="5164" y="5475"/>
                    <a:pt x="5189" y="5399"/>
                    <a:pt x="5208" y="5241"/>
                  </a:cubicBezTo>
                  <a:cubicBezTo>
                    <a:pt x="5252" y="5121"/>
                    <a:pt x="5233" y="4747"/>
                    <a:pt x="5126" y="4589"/>
                  </a:cubicBezTo>
                  <a:cubicBezTo>
                    <a:pt x="5069" y="4494"/>
                    <a:pt x="4987" y="4418"/>
                    <a:pt x="4911" y="4342"/>
                  </a:cubicBezTo>
                  <a:cubicBezTo>
                    <a:pt x="4892" y="4330"/>
                    <a:pt x="4885" y="4311"/>
                    <a:pt x="4873" y="4304"/>
                  </a:cubicBezTo>
                  <a:cubicBezTo>
                    <a:pt x="5107" y="4140"/>
                    <a:pt x="5486" y="3855"/>
                    <a:pt x="5727" y="3570"/>
                  </a:cubicBezTo>
                  <a:cubicBezTo>
                    <a:pt x="6144" y="3070"/>
                    <a:pt x="6530" y="2317"/>
                    <a:pt x="6176" y="1685"/>
                  </a:cubicBezTo>
                  <a:cubicBezTo>
                    <a:pt x="5967" y="1378"/>
                    <a:pt x="5686" y="1258"/>
                    <a:pt x="5389" y="1258"/>
                  </a:cubicBezTo>
                  <a:cubicBezTo>
                    <a:pt x="4875" y="1258"/>
                    <a:pt x="4311" y="1619"/>
                    <a:pt x="3987" y="2007"/>
                  </a:cubicBezTo>
                  <a:cubicBezTo>
                    <a:pt x="3867" y="2121"/>
                    <a:pt x="3765" y="2248"/>
                    <a:pt x="3670" y="2387"/>
                  </a:cubicBezTo>
                  <a:cubicBezTo>
                    <a:pt x="3639" y="2355"/>
                    <a:pt x="3594" y="2324"/>
                    <a:pt x="3557" y="2298"/>
                  </a:cubicBezTo>
                  <a:cubicBezTo>
                    <a:pt x="3753" y="1799"/>
                    <a:pt x="4050" y="1299"/>
                    <a:pt x="4404" y="944"/>
                  </a:cubicBezTo>
                  <a:cubicBezTo>
                    <a:pt x="4626" y="748"/>
                    <a:pt x="4537" y="818"/>
                    <a:pt x="4752" y="685"/>
                  </a:cubicBezTo>
                  <a:lnTo>
                    <a:pt x="4765" y="672"/>
                  </a:lnTo>
                  <a:cubicBezTo>
                    <a:pt x="4784" y="666"/>
                    <a:pt x="4797" y="660"/>
                    <a:pt x="4822" y="653"/>
                  </a:cubicBezTo>
                  <a:cubicBezTo>
                    <a:pt x="5016" y="546"/>
                    <a:pt x="4908" y="278"/>
                    <a:pt x="4731" y="278"/>
                  </a:cubicBezTo>
                  <a:cubicBezTo>
                    <a:pt x="4700" y="278"/>
                    <a:pt x="4666" y="286"/>
                    <a:pt x="4632" y="305"/>
                  </a:cubicBezTo>
                  <a:cubicBezTo>
                    <a:pt x="4588" y="343"/>
                    <a:pt x="4563" y="343"/>
                    <a:pt x="4531" y="394"/>
                  </a:cubicBezTo>
                  <a:cubicBezTo>
                    <a:pt x="4512" y="394"/>
                    <a:pt x="4335" y="596"/>
                    <a:pt x="4284" y="653"/>
                  </a:cubicBezTo>
                  <a:cubicBezTo>
                    <a:pt x="3999" y="970"/>
                    <a:pt x="3740" y="1292"/>
                    <a:pt x="3519" y="1729"/>
                  </a:cubicBezTo>
                  <a:cubicBezTo>
                    <a:pt x="3563" y="1349"/>
                    <a:pt x="3544" y="951"/>
                    <a:pt x="3455" y="584"/>
                  </a:cubicBezTo>
                  <a:cubicBezTo>
                    <a:pt x="3399" y="460"/>
                    <a:pt x="3459" y="1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744;p48"/>
            <p:cNvSpPr/>
            <p:nvPr/>
          </p:nvSpPr>
          <p:spPr>
            <a:xfrm>
              <a:off x="932808" y="2139559"/>
              <a:ext cx="54808" cy="84176"/>
            </a:xfrm>
            <a:custGeom>
              <a:avLst/>
              <a:gdLst/>
              <a:ahLst/>
              <a:cxnLst/>
              <a:rect l="l" t="t" r="r" b="b"/>
              <a:pathLst>
                <a:path w="868" h="1333" extrusionOk="0">
                  <a:moveTo>
                    <a:pt x="782" y="0"/>
                  </a:moveTo>
                  <a:cubicBezTo>
                    <a:pt x="758" y="0"/>
                    <a:pt x="735" y="11"/>
                    <a:pt x="722" y="32"/>
                  </a:cubicBezTo>
                  <a:cubicBezTo>
                    <a:pt x="444" y="380"/>
                    <a:pt x="184" y="740"/>
                    <a:pt x="39" y="1164"/>
                  </a:cubicBezTo>
                  <a:cubicBezTo>
                    <a:pt x="26" y="1202"/>
                    <a:pt x="1" y="1247"/>
                    <a:pt x="26" y="1291"/>
                  </a:cubicBezTo>
                  <a:cubicBezTo>
                    <a:pt x="54" y="1321"/>
                    <a:pt x="79" y="1332"/>
                    <a:pt x="101" y="1332"/>
                  </a:cubicBezTo>
                  <a:cubicBezTo>
                    <a:pt x="170" y="1332"/>
                    <a:pt x="205" y="1212"/>
                    <a:pt x="210" y="1202"/>
                  </a:cubicBezTo>
                  <a:cubicBezTo>
                    <a:pt x="286" y="1025"/>
                    <a:pt x="412" y="740"/>
                    <a:pt x="589" y="475"/>
                  </a:cubicBezTo>
                  <a:cubicBezTo>
                    <a:pt x="665" y="348"/>
                    <a:pt x="760" y="234"/>
                    <a:pt x="849" y="114"/>
                  </a:cubicBezTo>
                  <a:cubicBezTo>
                    <a:pt x="855" y="95"/>
                    <a:pt x="868" y="76"/>
                    <a:pt x="855" y="57"/>
                  </a:cubicBezTo>
                  <a:cubicBezTo>
                    <a:pt x="848" y="20"/>
                    <a:pt x="814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745;p48"/>
            <p:cNvSpPr/>
            <p:nvPr/>
          </p:nvSpPr>
          <p:spPr>
            <a:xfrm>
              <a:off x="908435" y="2240914"/>
              <a:ext cx="23236" cy="72114"/>
            </a:xfrm>
            <a:custGeom>
              <a:avLst/>
              <a:gdLst/>
              <a:ahLst/>
              <a:cxnLst/>
              <a:rect l="l" t="t" r="r" b="b"/>
              <a:pathLst>
                <a:path w="368" h="1142" extrusionOk="0">
                  <a:moveTo>
                    <a:pt x="273" y="0"/>
                  </a:moveTo>
                  <a:cubicBezTo>
                    <a:pt x="234" y="0"/>
                    <a:pt x="196" y="21"/>
                    <a:pt x="184" y="66"/>
                  </a:cubicBezTo>
                  <a:cubicBezTo>
                    <a:pt x="70" y="363"/>
                    <a:pt x="1" y="679"/>
                    <a:pt x="32" y="1008"/>
                  </a:cubicBezTo>
                  <a:cubicBezTo>
                    <a:pt x="32" y="1059"/>
                    <a:pt x="39" y="1135"/>
                    <a:pt x="115" y="1141"/>
                  </a:cubicBezTo>
                  <a:cubicBezTo>
                    <a:pt x="216" y="1141"/>
                    <a:pt x="178" y="1008"/>
                    <a:pt x="191" y="926"/>
                  </a:cubicBezTo>
                  <a:cubicBezTo>
                    <a:pt x="197" y="787"/>
                    <a:pt x="216" y="679"/>
                    <a:pt x="222" y="641"/>
                  </a:cubicBezTo>
                  <a:cubicBezTo>
                    <a:pt x="248" y="452"/>
                    <a:pt x="323" y="274"/>
                    <a:pt x="368" y="78"/>
                  </a:cubicBezTo>
                  <a:cubicBezTo>
                    <a:pt x="361" y="28"/>
                    <a:pt x="317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746;p48"/>
            <p:cNvSpPr/>
            <p:nvPr/>
          </p:nvSpPr>
          <p:spPr>
            <a:xfrm>
              <a:off x="906603" y="2328439"/>
              <a:ext cx="14712" cy="17302"/>
            </a:xfrm>
            <a:custGeom>
              <a:avLst/>
              <a:gdLst/>
              <a:ahLst/>
              <a:cxnLst/>
              <a:rect l="l" t="t" r="r" b="b"/>
              <a:pathLst>
                <a:path w="233" h="274" extrusionOk="0">
                  <a:moveTo>
                    <a:pt x="116" y="1"/>
                  </a:moveTo>
                  <a:cubicBezTo>
                    <a:pt x="57" y="1"/>
                    <a:pt x="1" y="58"/>
                    <a:pt x="11" y="122"/>
                  </a:cubicBezTo>
                  <a:cubicBezTo>
                    <a:pt x="30" y="167"/>
                    <a:pt x="36" y="230"/>
                    <a:pt x="87" y="261"/>
                  </a:cubicBezTo>
                  <a:cubicBezTo>
                    <a:pt x="99" y="270"/>
                    <a:pt x="113" y="274"/>
                    <a:pt x="128" y="274"/>
                  </a:cubicBezTo>
                  <a:cubicBezTo>
                    <a:pt x="168" y="274"/>
                    <a:pt x="212" y="246"/>
                    <a:pt x="226" y="204"/>
                  </a:cubicBezTo>
                  <a:cubicBezTo>
                    <a:pt x="232" y="141"/>
                    <a:pt x="220" y="59"/>
                    <a:pt x="163" y="15"/>
                  </a:cubicBezTo>
                  <a:cubicBezTo>
                    <a:pt x="148" y="5"/>
                    <a:pt x="13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747;p48"/>
            <p:cNvSpPr/>
            <p:nvPr/>
          </p:nvSpPr>
          <p:spPr>
            <a:xfrm>
              <a:off x="915254" y="2369801"/>
              <a:ext cx="81580" cy="79440"/>
            </a:xfrm>
            <a:custGeom>
              <a:avLst/>
              <a:gdLst/>
              <a:ahLst/>
              <a:cxnLst/>
              <a:rect l="l" t="t" r="r" b="b"/>
              <a:pathLst>
                <a:path w="1292" h="1258" extrusionOk="0">
                  <a:moveTo>
                    <a:pt x="129" y="1"/>
                  </a:moveTo>
                  <a:cubicBezTo>
                    <a:pt x="65" y="1"/>
                    <a:pt x="1" y="76"/>
                    <a:pt x="45" y="144"/>
                  </a:cubicBezTo>
                  <a:cubicBezTo>
                    <a:pt x="203" y="518"/>
                    <a:pt x="481" y="828"/>
                    <a:pt x="810" y="1043"/>
                  </a:cubicBezTo>
                  <a:cubicBezTo>
                    <a:pt x="956" y="1125"/>
                    <a:pt x="1114" y="1258"/>
                    <a:pt x="1215" y="1258"/>
                  </a:cubicBezTo>
                  <a:cubicBezTo>
                    <a:pt x="1272" y="1252"/>
                    <a:pt x="1291" y="1188"/>
                    <a:pt x="1272" y="1144"/>
                  </a:cubicBezTo>
                  <a:cubicBezTo>
                    <a:pt x="1209" y="1068"/>
                    <a:pt x="1101" y="1024"/>
                    <a:pt x="1025" y="961"/>
                  </a:cubicBezTo>
                  <a:cubicBezTo>
                    <a:pt x="785" y="796"/>
                    <a:pt x="614" y="657"/>
                    <a:pt x="418" y="397"/>
                  </a:cubicBezTo>
                  <a:cubicBezTo>
                    <a:pt x="367" y="353"/>
                    <a:pt x="272" y="144"/>
                    <a:pt x="184" y="24"/>
                  </a:cubicBezTo>
                  <a:cubicBezTo>
                    <a:pt x="168" y="8"/>
                    <a:pt x="14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748;p48"/>
            <p:cNvSpPr/>
            <p:nvPr/>
          </p:nvSpPr>
          <p:spPr>
            <a:xfrm>
              <a:off x="1019127" y="2453222"/>
              <a:ext cx="23236" cy="14334"/>
            </a:xfrm>
            <a:custGeom>
              <a:avLst/>
              <a:gdLst/>
              <a:ahLst/>
              <a:cxnLst/>
              <a:rect l="l" t="t" r="r" b="b"/>
              <a:pathLst>
                <a:path w="368" h="227" extrusionOk="0">
                  <a:moveTo>
                    <a:pt x="117" y="1"/>
                  </a:moveTo>
                  <a:cubicBezTo>
                    <a:pt x="106" y="1"/>
                    <a:pt x="94" y="2"/>
                    <a:pt x="83" y="7"/>
                  </a:cubicBezTo>
                  <a:cubicBezTo>
                    <a:pt x="1" y="51"/>
                    <a:pt x="19" y="165"/>
                    <a:pt x="95" y="190"/>
                  </a:cubicBezTo>
                  <a:cubicBezTo>
                    <a:pt x="140" y="204"/>
                    <a:pt x="198" y="227"/>
                    <a:pt x="247" y="227"/>
                  </a:cubicBezTo>
                  <a:cubicBezTo>
                    <a:pt x="289" y="227"/>
                    <a:pt x="325" y="210"/>
                    <a:pt x="342" y="158"/>
                  </a:cubicBezTo>
                  <a:cubicBezTo>
                    <a:pt x="368" y="89"/>
                    <a:pt x="298" y="32"/>
                    <a:pt x="235" y="26"/>
                  </a:cubicBezTo>
                  <a:cubicBezTo>
                    <a:pt x="195" y="21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749;p48"/>
            <p:cNvSpPr/>
            <p:nvPr/>
          </p:nvSpPr>
          <p:spPr>
            <a:xfrm>
              <a:off x="1075894" y="2462631"/>
              <a:ext cx="71667" cy="53865"/>
            </a:xfrm>
            <a:custGeom>
              <a:avLst/>
              <a:gdLst/>
              <a:ahLst/>
              <a:cxnLst/>
              <a:rect l="l" t="t" r="r" b="b"/>
              <a:pathLst>
                <a:path w="1135" h="853" extrusionOk="0">
                  <a:moveTo>
                    <a:pt x="103" y="1"/>
                  </a:moveTo>
                  <a:cubicBezTo>
                    <a:pt x="90" y="1"/>
                    <a:pt x="77" y="3"/>
                    <a:pt x="63" y="9"/>
                  </a:cubicBezTo>
                  <a:cubicBezTo>
                    <a:pt x="0" y="41"/>
                    <a:pt x="0" y="136"/>
                    <a:pt x="57" y="168"/>
                  </a:cubicBezTo>
                  <a:cubicBezTo>
                    <a:pt x="297" y="269"/>
                    <a:pt x="626" y="465"/>
                    <a:pt x="702" y="547"/>
                  </a:cubicBezTo>
                  <a:cubicBezTo>
                    <a:pt x="804" y="629"/>
                    <a:pt x="880" y="762"/>
                    <a:pt x="981" y="838"/>
                  </a:cubicBezTo>
                  <a:cubicBezTo>
                    <a:pt x="994" y="848"/>
                    <a:pt x="1008" y="853"/>
                    <a:pt x="1021" y="853"/>
                  </a:cubicBezTo>
                  <a:cubicBezTo>
                    <a:pt x="1083" y="853"/>
                    <a:pt x="1134" y="756"/>
                    <a:pt x="1082" y="699"/>
                  </a:cubicBezTo>
                  <a:cubicBezTo>
                    <a:pt x="1038" y="623"/>
                    <a:pt x="804" y="345"/>
                    <a:pt x="639" y="256"/>
                  </a:cubicBezTo>
                  <a:cubicBezTo>
                    <a:pt x="500" y="161"/>
                    <a:pt x="373" y="123"/>
                    <a:pt x="266" y="66"/>
                  </a:cubicBezTo>
                  <a:cubicBezTo>
                    <a:pt x="215" y="46"/>
                    <a:pt x="159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  <p:bldP spid="57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790" y="274320"/>
            <a:ext cx="7744174" cy="136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-3505200"/>
            <a:ext cx="9105900" cy="121539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130" y="0"/>
            <a:ext cx="7744174" cy="13686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743" y="1398495"/>
            <a:ext cx="3832471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trung bình cộng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0063" y="1383318"/>
            <a:ext cx="4282932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Số trung bình cộng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4; 3; 8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0191" y="2754834"/>
            <a:ext cx="4371914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vi-VN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Số trung bình cộng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12; 23; 5; 44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20615" y="2779395"/>
            <a:ext cx="6513830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vi-VN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Số trung bình cộng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35; 40; 45; 50; 55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21740" y="2234565"/>
            <a:ext cx="3542665" cy="544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(36 + 38) : 2 = 37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01260" y="2219325"/>
            <a:ext cx="3542665" cy="6197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+ 3 + 8) : 3 = 5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9405" y="3689985"/>
            <a:ext cx="4258945" cy="50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(12+23+5+44) : 4 = 21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51375" y="3689985"/>
            <a:ext cx="4637405" cy="5981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(35+40+45+50+55) : 5 = 45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2" grpId="0"/>
      <p:bldP spid="43" grpId="0"/>
      <p:bldP spid="45" grpId="0"/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73"/>
          <p:cNvSpPr/>
          <p:nvPr/>
        </p:nvSpPr>
        <p:spPr>
          <a:xfrm>
            <a:off x="1451241" y="666627"/>
            <a:ext cx="6122001" cy="3811731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4394" y="299569"/>
            <a:ext cx="859611" cy="1530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8" y="2492798"/>
            <a:ext cx="1292464" cy="987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321" y="1064683"/>
            <a:ext cx="1810669" cy="35176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06226" y="1117108"/>
            <a:ext cx="565777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 err="1">
                <a:solidFill>
                  <a:srgbClr val="002060"/>
                </a:solidFill>
                <a:latin typeface="#9Slide03 Kaleko 105 Round Bold" pitchFamily="2" charset="0"/>
              </a:rPr>
              <a:t>Hoạt</a:t>
            </a:r>
            <a:r>
              <a:rPr lang="en-US" sz="3200" i="1" u="sng" dirty="0">
                <a:solidFill>
                  <a:srgbClr val="002060"/>
                </a:solidFill>
                <a:latin typeface="#9Slide03 Kaleko 105 Round Bold" pitchFamily="2" charset="0"/>
              </a:rPr>
              <a:t> </a:t>
            </a:r>
            <a:r>
              <a:rPr lang="en-US" sz="3200" i="1" u="sng" dirty="0" err="1">
                <a:solidFill>
                  <a:srgbClr val="002060"/>
                </a:solidFill>
                <a:latin typeface="#9Slide03 Kaleko 105 Round Bold" pitchFamily="2" charset="0"/>
              </a:rPr>
              <a:t>động</a:t>
            </a:r>
            <a:r>
              <a:rPr lang="en-US" sz="3200" i="1" u="sng" dirty="0">
                <a:solidFill>
                  <a:srgbClr val="002060"/>
                </a:solidFill>
                <a:latin typeface="#9Slide03 Kaleko 105 Round Bold" pitchFamily="2" charset="0"/>
              </a:rPr>
              <a:t> 2: </a:t>
            </a:r>
            <a:endParaRPr lang="en-US" sz="3200" i="1" u="sng" dirty="0">
              <a:solidFill>
                <a:srgbClr val="002060"/>
              </a:solidFill>
              <a:latin typeface="#9Slide03 Kaleko 105 Round Bold" pitchFamily="2" charset="0"/>
            </a:endParaRPr>
          </a:p>
          <a:p>
            <a:pPr algn="ctr"/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Giải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bài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toán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#9Slide03 Kaleko 105 Round Bold" pitchFamily="2" charset="0"/>
            </a:endParaRPr>
          </a:p>
          <a:p>
            <a:pPr algn="ctr"/>
            <a:r>
              <a:rPr lang="en-US" sz="4400" dirty="0">
                <a:solidFill>
                  <a:srgbClr val="7030A0"/>
                </a:solidFill>
                <a:latin typeface="#9Slide03 Kaleko 105 Round Bold" pitchFamily="2" charset="0"/>
              </a:rPr>
              <a:t>“</a:t>
            </a:r>
            <a:r>
              <a:rPr lang="en-US" sz="4400" dirty="0" err="1">
                <a:solidFill>
                  <a:srgbClr val="7030A0"/>
                </a:solidFill>
                <a:latin typeface="#9Slide03 Kaleko 105 Round Bold" pitchFamily="2" charset="0"/>
              </a:rPr>
              <a:t>Tìm</a:t>
            </a:r>
            <a:r>
              <a:rPr lang="en-US" sz="4400" dirty="0">
                <a:solidFill>
                  <a:srgbClr val="7030A0"/>
                </a:solidFill>
                <a:latin typeface="#9Slide03 Kaleko 105 Round Bold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#9Slide03 Kaleko 105 Round Bold" pitchFamily="2" charset="0"/>
              </a:rPr>
              <a:t>số</a:t>
            </a:r>
            <a:r>
              <a:rPr lang="en-US" sz="4400" dirty="0">
                <a:solidFill>
                  <a:srgbClr val="7030A0"/>
                </a:solidFill>
                <a:latin typeface="#9Slide03 Kaleko 105 Round Bold" pitchFamily="2" charset="0"/>
              </a:rPr>
              <a:t> </a:t>
            </a:r>
            <a:endParaRPr lang="en-US" sz="4400" dirty="0">
              <a:solidFill>
                <a:srgbClr val="7030A0"/>
              </a:solidFill>
              <a:latin typeface="#9Slide03 Kaleko 105 Round Bold" pitchFamily="2" charset="0"/>
            </a:endParaRPr>
          </a:p>
          <a:p>
            <a:pPr algn="ctr"/>
            <a:r>
              <a:rPr lang="en-US" sz="4400" dirty="0" err="1">
                <a:solidFill>
                  <a:srgbClr val="7030A0"/>
                </a:solidFill>
                <a:latin typeface="#9Slide03 Kaleko 105 Round Bold" pitchFamily="2" charset="0"/>
              </a:rPr>
              <a:t>trung</a:t>
            </a:r>
            <a:r>
              <a:rPr lang="en-US" sz="4400" dirty="0">
                <a:solidFill>
                  <a:srgbClr val="7030A0"/>
                </a:solidFill>
                <a:latin typeface="#9Slide03 Kaleko 105 Round Bold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#9Slide03 Kaleko 105 Round Bold" pitchFamily="2" charset="0"/>
              </a:rPr>
              <a:t>bình</a:t>
            </a:r>
            <a:r>
              <a:rPr lang="en-US" sz="4400" dirty="0">
                <a:solidFill>
                  <a:srgbClr val="7030A0"/>
                </a:solidFill>
                <a:latin typeface="#9Slide03 Kaleko 105 Round Bold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#9Slide03 Kaleko 105 Round Bold" pitchFamily="2" charset="0"/>
              </a:rPr>
              <a:t>cộng</a:t>
            </a:r>
            <a:r>
              <a:rPr lang="en-US" sz="4400" dirty="0">
                <a:solidFill>
                  <a:srgbClr val="7030A0"/>
                </a:solidFill>
                <a:latin typeface="#9Slide03 Kaleko 105 Round Bold" pitchFamily="2" charset="0"/>
              </a:rPr>
              <a:t>” </a:t>
            </a:r>
            <a:endParaRPr lang="en-US" sz="4400" dirty="0">
              <a:solidFill>
                <a:srgbClr val="7030A0"/>
              </a:solidFill>
              <a:latin typeface="#9Slide03 Kaleko 105 Round Bold" pitchFamily="2" charset="0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30" y="78740"/>
            <a:ext cx="8676640" cy="491109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120" y="4243070"/>
            <a:ext cx="1321435" cy="136969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18920" y="3648710"/>
            <a:ext cx="6897370" cy="1033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3200"/>
              <a:t> </a:t>
            </a:r>
            <a:endParaRPr lang="vi-VN" altLang="en-US" sz="32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/>
          <p:nvPr/>
        </p:nvSpPr>
        <p:spPr>
          <a:xfrm>
            <a:off x="2491991" y="2435340"/>
            <a:ext cx="6279873" cy="1855599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508" name="Google Shape;508;p45"/>
          <p:cNvGrpSpPr/>
          <p:nvPr/>
        </p:nvGrpSpPr>
        <p:grpSpPr>
          <a:xfrm>
            <a:off x="4660947" y="632140"/>
            <a:ext cx="1910676" cy="1804585"/>
            <a:chOff x="4616176" y="627901"/>
            <a:chExt cx="2297720" cy="2297701"/>
          </a:xfrm>
        </p:grpSpPr>
        <p:sp>
          <p:nvSpPr>
            <p:cNvPr id="509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0" name="Google Shape;520;p45"/>
          <p:cNvSpPr txBox="1">
            <a:spLocks noGrp="1"/>
          </p:cNvSpPr>
          <p:nvPr>
            <p:ph type="title"/>
          </p:nvPr>
        </p:nvSpPr>
        <p:spPr>
          <a:xfrm>
            <a:off x="2769789" y="3278035"/>
            <a:ext cx="5774779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chemeClr val="tx2">
                    <a:lumMod val="75000"/>
                  </a:schemeClr>
                </a:solidFill>
                <a:latin typeface="iCiel Cadena" panose="02000503000000020004"/>
              </a:rPr>
              <a:t>K</a:t>
            </a:r>
            <a:r>
              <a:rPr lang="en-US" sz="8000" b="1" dirty="0">
                <a:solidFill>
                  <a:srgbClr val="C00000"/>
                </a:solidFill>
                <a:latin typeface="iCiel Cadena" panose="02000503000000020004"/>
              </a:rPr>
              <a:t>H</a:t>
            </a:r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iCiel Cadena" panose="02000503000000020004"/>
              </a:rPr>
              <a:t>Ở</a:t>
            </a:r>
            <a:r>
              <a:rPr lang="en-US" sz="8000" b="1" dirty="0">
                <a:solidFill>
                  <a:schemeClr val="accent3">
                    <a:lumMod val="75000"/>
                  </a:schemeClr>
                </a:solidFill>
                <a:latin typeface="iCiel Cadena" panose="02000503000000020004"/>
              </a:rPr>
              <a:t>I</a:t>
            </a:r>
            <a:r>
              <a:rPr lang="en-US" sz="8000" b="1" dirty="0">
                <a:solidFill>
                  <a:schemeClr val="lt2"/>
                </a:solidFill>
                <a:latin typeface="iCiel Cadena" panose="02000503000000020004"/>
              </a:rPr>
              <a:t> </a:t>
            </a:r>
            <a:r>
              <a:rPr lang="en-US" sz="80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/>
              </a:rPr>
              <a:t>Đ</a:t>
            </a:r>
            <a:r>
              <a:rPr lang="en-US" sz="8000" b="1" dirty="0">
                <a:solidFill>
                  <a:srgbClr val="7030A0"/>
                </a:solidFill>
                <a:latin typeface="iCiel Cadena" panose="02000503000000020004"/>
              </a:rPr>
              <a:t>Ộ</a:t>
            </a:r>
            <a:r>
              <a:rPr lang="en-US" sz="8000" b="1" dirty="0">
                <a:solidFill>
                  <a:srgbClr val="E97909"/>
                </a:solidFill>
                <a:latin typeface="iCiel Cadena" panose="02000503000000020004"/>
              </a:rPr>
              <a:t>N</a:t>
            </a:r>
            <a:r>
              <a:rPr lang="en-US" sz="8000" b="1" dirty="0">
                <a:solidFill>
                  <a:srgbClr val="00B0F0"/>
                </a:solidFill>
                <a:latin typeface="iCiel Cadena" panose="02000503000000020004"/>
              </a:rPr>
              <a:t>G</a:t>
            </a:r>
            <a:endParaRPr lang="en-US" sz="8000" b="1" dirty="0">
              <a:solidFill>
                <a:srgbClr val="00B0F0"/>
              </a:solidFill>
              <a:latin typeface="iCiel Cadena" panose="02000503000000020004"/>
            </a:endParaRPr>
          </a:p>
        </p:txBody>
      </p:sp>
      <p:sp>
        <p:nvSpPr>
          <p:cNvPr id="571" name="Google Shape;571;p45"/>
          <p:cNvSpPr/>
          <p:nvPr/>
        </p:nvSpPr>
        <p:spPr>
          <a:xfrm>
            <a:off x="6817675" y="3076338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19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72" name="Google Shape;572;p45"/>
          <p:cNvGrpSpPr/>
          <p:nvPr/>
        </p:nvGrpSpPr>
        <p:grpSpPr>
          <a:xfrm>
            <a:off x="100582" y="111988"/>
            <a:ext cx="775769" cy="876779"/>
            <a:chOff x="1591462" y="3358200"/>
            <a:chExt cx="455798" cy="515146"/>
          </a:xfrm>
        </p:grpSpPr>
        <p:sp>
          <p:nvSpPr>
            <p:cNvPr id="573" name="Google Shape;573;p45"/>
            <p:cNvSpPr/>
            <p:nvPr/>
          </p:nvSpPr>
          <p:spPr>
            <a:xfrm>
              <a:off x="1592487" y="3358200"/>
              <a:ext cx="454773" cy="515146"/>
            </a:xfrm>
            <a:custGeom>
              <a:avLst/>
              <a:gdLst/>
              <a:ahLst/>
              <a:cxnLst/>
              <a:rect l="l" t="t" r="r" b="b"/>
              <a:pathLst>
                <a:path w="12542" h="14207" extrusionOk="0">
                  <a:moveTo>
                    <a:pt x="8499" y="1"/>
                  </a:moveTo>
                  <a:cubicBezTo>
                    <a:pt x="8382" y="1"/>
                    <a:pt x="8270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65" y="1756"/>
                  </a:cubicBezTo>
                  <a:cubicBezTo>
                    <a:pt x="4765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3" y="1338"/>
                  </a:cubicBezTo>
                  <a:cubicBezTo>
                    <a:pt x="4733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2" y="4375"/>
                    <a:pt x="3999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0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2" y="13683"/>
                    <a:pt x="7720" y="13651"/>
                  </a:cubicBezTo>
                  <a:cubicBezTo>
                    <a:pt x="7733" y="13641"/>
                    <a:pt x="7747" y="13637"/>
                    <a:pt x="7753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42" y="6818"/>
                    <a:pt x="12346" y="5305"/>
                    <a:pt x="11529" y="4217"/>
                  </a:cubicBezTo>
                  <a:cubicBezTo>
                    <a:pt x="11061" y="3610"/>
                    <a:pt x="10409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4" y="2793"/>
                  </a:cubicBezTo>
                  <a:cubicBezTo>
                    <a:pt x="8429" y="2673"/>
                    <a:pt x="8467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3" y="1313"/>
                    <a:pt x="8732" y="927"/>
                  </a:cubicBezTo>
                  <a:cubicBezTo>
                    <a:pt x="8739" y="743"/>
                    <a:pt x="8739" y="560"/>
                    <a:pt x="8732" y="382"/>
                  </a:cubicBezTo>
                  <a:cubicBezTo>
                    <a:pt x="8732" y="376"/>
                    <a:pt x="8732" y="374"/>
                    <a:pt x="8731" y="374"/>
                  </a:cubicBezTo>
                  <a:cubicBezTo>
                    <a:pt x="8729" y="374"/>
                    <a:pt x="8727" y="377"/>
                    <a:pt x="8725" y="382"/>
                  </a:cubicBezTo>
                  <a:lnTo>
                    <a:pt x="8725" y="382"/>
                  </a:lnTo>
                  <a:cubicBezTo>
                    <a:pt x="8732" y="352"/>
                    <a:pt x="8732" y="325"/>
                    <a:pt x="8732" y="294"/>
                  </a:cubicBezTo>
                  <a:cubicBezTo>
                    <a:pt x="8732" y="262"/>
                    <a:pt x="8732" y="205"/>
                    <a:pt x="8713" y="174"/>
                  </a:cubicBezTo>
                  <a:lnTo>
                    <a:pt x="8713" y="167"/>
                  </a:lnTo>
                  <a:lnTo>
                    <a:pt x="8713" y="161"/>
                  </a:lnTo>
                  <a:cubicBezTo>
                    <a:pt x="8688" y="85"/>
                    <a:pt x="8638" y="34"/>
                    <a:pt x="8562" y="9"/>
                  </a:cubicBezTo>
                  <a:cubicBezTo>
                    <a:pt x="8541" y="3"/>
                    <a:pt x="8520" y="1"/>
                    <a:pt x="8499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1792242" y="3373430"/>
              <a:ext cx="108309" cy="150987"/>
            </a:xfrm>
            <a:custGeom>
              <a:avLst/>
              <a:gdLst/>
              <a:ahLst/>
              <a:cxnLst/>
              <a:rect l="l" t="t" r="r" b="b"/>
              <a:pathLst>
                <a:path w="2987" h="4164" extrusionOk="0">
                  <a:moveTo>
                    <a:pt x="2917" y="0"/>
                  </a:moveTo>
                  <a:cubicBezTo>
                    <a:pt x="2398" y="304"/>
                    <a:pt x="1867" y="570"/>
                    <a:pt x="1519" y="918"/>
                  </a:cubicBezTo>
                  <a:cubicBezTo>
                    <a:pt x="867" y="1563"/>
                    <a:pt x="190" y="2500"/>
                    <a:pt x="6" y="3398"/>
                  </a:cubicBezTo>
                  <a:cubicBezTo>
                    <a:pt x="6" y="3417"/>
                    <a:pt x="0" y="3436"/>
                    <a:pt x="0" y="3455"/>
                  </a:cubicBezTo>
                  <a:cubicBezTo>
                    <a:pt x="0" y="3531"/>
                    <a:pt x="0" y="3620"/>
                    <a:pt x="13" y="3702"/>
                  </a:cubicBezTo>
                  <a:lnTo>
                    <a:pt x="13" y="3734"/>
                  </a:lnTo>
                  <a:cubicBezTo>
                    <a:pt x="32" y="3860"/>
                    <a:pt x="57" y="3974"/>
                    <a:pt x="89" y="4094"/>
                  </a:cubicBezTo>
                  <a:cubicBezTo>
                    <a:pt x="101" y="4120"/>
                    <a:pt x="108" y="4145"/>
                    <a:pt x="108" y="4164"/>
                  </a:cubicBezTo>
                  <a:lnTo>
                    <a:pt x="133" y="4145"/>
                  </a:lnTo>
                  <a:cubicBezTo>
                    <a:pt x="127" y="4050"/>
                    <a:pt x="215" y="3936"/>
                    <a:pt x="234" y="3841"/>
                  </a:cubicBezTo>
                  <a:cubicBezTo>
                    <a:pt x="323" y="3626"/>
                    <a:pt x="418" y="3424"/>
                    <a:pt x="519" y="3215"/>
                  </a:cubicBezTo>
                  <a:cubicBezTo>
                    <a:pt x="608" y="3038"/>
                    <a:pt x="709" y="2860"/>
                    <a:pt x="816" y="2690"/>
                  </a:cubicBezTo>
                  <a:cubicBezTo>
                    <a:pt x="1057" y="2266"/>
                    <a:pt x="1550" y="1563"/>
                    <a:pt x="1734" y="1342"/>
                  </a:cubicBezTo>
                  <a:cubicBezTo>
                    <a:pt x="1873" y="1190"/>
                    <a:pt x="1968" y="988"/>
                    <a:pt x="2145" y="886"/>
                  </a:cubicBezTo>
                  <a:cubicBezTo>
                    <a:pt x="2157" y="884"/>
                    <a:pt x="2168" y="883"/>
                    <a:pt x="2179" y="883"/>
                  </a:cubicBezTo>
                  <a:cubicBezTo>
                    <a:pt x="2329" y="883"/>
                    <a:pt x="2370" y="1082"/>
                    <a:pt x="2240" y="1171"/>
                  </a:cubicBezTo>
                  <a:cubicBezTo>
                    <a:pt x="1841" y="1557"/>
                    <a:pt x="1588" y="1905"/>
                    <a:pt x="1278" y="2361"/>
                  </a:cubicBezTo>
                  <a:cubicBezTo>
                    <a:pt x="1133" y="2582"/>
                    <a:pt x="981" y="2823"/>
                    <a:pt x="848" y="3057"/>
                  </a:cubicBezTo>
                  <a:cubicBezTo>
                    <a:pt x="721" y="3272"/>
                    <a:pt x="608" y="3493"/>
                    <a:pt x="506" y="3715"/>
                  </a:cubicBezTo>
                  <a:cubicBezTo>
                    <a:pt x="627" y="3588"/>
                    <a:pt x="740" y="3455"/>
                    <a:pt x="854" y="3341"/>
                  </a:cubicBezTo>
                  <a:cubicBezTo>
                    <a:pt x="1278" y="2943"/>
                    <a:pt x="1784" y="2601"/>
                    <a:pt x="2354" y="2456"/>
                  </a:cubicBezTo>
                  <a:cubicBezTo>
                    <a:pt x="2367" y="2449"/>
                    <a:pt x="2373" y="2449"/>
                    <a:pt x="2379" y="2449"/>
                  </a:cubicBezTo>
                  <a:cubicBezTo>
                    <a:pt x="2575" y="1968"/>
                    <a:pt x="2715" y="1696"/>
                    <a:pt x="2841" y="1209"/>
                  </a:cubicBezTo>
                  <a:cubicBezTo>
                    <a:pt x="2923" y="823"/>
                    <a:pt x="2987" y="424"/>
                    <a:pt x="2917" y="13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1731431" y="3407154"/>
              <a:ext cx="47537" cy="115669"/>
            </a:xfrm>
            <a:custGeom>
              <a:avLst/>
              <a:gdLst/>
              <a:ahLst/>
              <a:cxnLst/>
              <a:rect l="l" t="t" r="r" b="b"/>
              <a:pathLst>
                <a:path w="1311" h="3190" extrusionOk="0">
                  <a:moveTo>
                    <a:pt x="601" y="64"/>
                  </a:moveTo>
                  <a:cubicBezTo>
                    <a:pt x="600" y="69"/>
                    <a:pt x="598" y="75"/>
                    <a:pt x="596" y="81"/>
                  </a:cubicBezTo>
                  <a:lnTo>
                    <a:pt x="596" y="81"/>
                  </a:lnTo>
                  <a:cubicBezTo>
                    <a:pt x="601" y="76"/>
                    <a:pt x="601" y="75"/>
                    <a:pt x="601" y="64"/>
                  </a:cubicBezTo>
                  <a:close/>
                  <a:moveTo>
                    <a:pt x="538" y="1"/>
                  </a:moveTo>
                  <a:cubicBezTo>
                    <a:pt x="222" y="114"/>
                    <a:pt x="83" y="216"/>
                    <a:pt x="19" y="443"/>
                  </a:cubicBezTo>
                  <a:cubicBezTo>
                    <a:pt x="7" y="538"/>
                    <a:pt x="0" y="608"/>
                    <a:pt x="83" y="905"/>
                  </a:cubicBezTo>
                  <a:cubicBezTo>
                    <a:pt x="140" y="1064"/>
                    <a:pt x="317" y="1393"/>
                    <a:pt x="431" y="1658"/>
                  </a:cubicBezTo>
                  <a:cubicBezTo>
                    <a:pt x="684" y="2184"/>
                    <a:pt x="994" y="2867"/>
                    <a:pt x="1310" y="3190"/>
                  </a:cubicBezTo>
                  <a:cubicBezTo>
                    <a:pt x="1297" y="3158"/>
                    <a:pt x="1291" y="3133"/>
                    <a:pt x="1278" y="3114"/>
                  </a:cubicBezTo>
                  <a:cubicBezTo>
                    <a:pt x="1152" y="2652"/>
                    <a:pt x="1114" y="2437"/>
                    <a:pt x="1013" y="1956"/>
                  </a:cubicBezTo>
                  <a:cubicBezTo>
                    <a:pt x="911" y="1576"/>
                    <a:pt x="804" y="1184"/>
                    <a:pt x="734" y="962"/>
                  </a:cubicBezTo>
                  <a:cubicBezTo>
                    <a:pt x="646" y="690"/>
                    <a:pt x="551" y="425"/>
                    <a:pt x="582" y="140"/>
                  </a:cubicBezTo>
                  <a:cubicBezTo>
                    <a:pt x="582" y="125"/>
                    <a:pt x="590" y="103"/>
                    <a:pt x="596" y="81"/>
                  </a:cubicBezTo>
                  <a:lnTo>
                    <a:pt x="596" y="81"/>
                  </a:lnTo>
                  <a:cubicBezTo>
                    <a:pt x="596" y="82"/>
                    <a:pt x="596" y="82"/>
                    <a:pt x="595" y="83"/>
                  </a:cubicBezTo>
                  <a:cubicBezTo>
                    <a:pt x="595" y="76"/>
                    <a:pt x="595" y="64"/>
                    <a:pt x="601" y="58"/>
                  </a:cubicBezTo>
                  <a:lnTo>
                    <a:pt x="601" y="26"/>
                  </a:lnTo>
                  <a:lnTo>
                    <a:pt x="601" y="20"/>
                  </a:lnTo>
                  <a:cubicBezTo>
                    <a:pt x="595" y="20"/>
                    <a:pt x="595" y="7"/>
                    <a:pt x="582" y="7"/>
                  </a:cubicBezTo>
                  <a:cubicBezTo>
                    <a:pt x="576" y="7"/>
                    <a:pt x="576" y="7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604552" y="3473441"/>
              <a:ext cx="430660" cy="384610"/>
            </a:xfrm>
            <a:custGeom>
              <a:avLst/>
              <a:gdLst/>
              <a:ahLst/>
              <a:cxnLst/>
              <a:rect l="l" t="t" r="r" b="b"/>
              <a:pathLst>
                <a:path w="11877" h="10607" extrusionOk="0">
                  <a:moveTo>
                    <a:pt x="935" y="3278"/>
                  </a:moveTo>
                  <a:cubicBezTo>
                    <a:pt x="962" y="3278"/>
                    <a:pt x="990" y="3288"/>
                    <a:pt x="1013" y="3311"/>
                  </a:cubicBezTo>
                  <a:cubicBezTo>
                    <a:pt x="1089" y="3412"/>
                    <a:pt x="1025" y="3551"/>
                    <a:pt x="1038" y="3671"/>
                  </a:cubicBezTo>
                  <a:cubicBezTo>
                    <a:pt x="1057" y="3981"/>
                    <a:pt x="1101" y="4158"/>
                    <a:pt x="1202" y="4551"/>
                  </a:cubicBezTo>
                  <a:cubicBezTo>
                    <a:pt x="1329" y="5057"/>
                    <a:pt x="1766" y="5829"/>
                    <a:pt x="2025" y="6164"/>
                  </a:cubicBezTo>
                  <a:cubicBezTo>
                    <a:pt x="2265" y="6487"/>
                    <a:pt x="2582" y="6740"/>
                    <a:pt x="2867" y="7006"/>
                  </a:cubicBezTo>
                  <a:lnTo>
                    <a:pt x="2886" y="7031"/>
                  </a:lnTo>
                  <a:lnTo>
                    <a:pt x="2886" y="7037"/>
                  </a:lnTo>
                  <a:lnTo>
                    <a:pt x="2930" y="7082"/>
                  </a:lnTo>
                  <a:cubicBezTo>
                    <a:pt x="3011" y="7203"/>
                    <a:pt x="2922" y="7351"/>
                    <a:pt x="2800" y="7351"/>
                  </a:cubicBezTo>
                  <a:cubicBezTo>
                    <a:pt x="2789" y="7351"/>
                    <a:pt x="2777" y="7350"/>
                    <a:pt x="2765" y="7348"/>
                  </a:cubicBezTo>
                  <a:cubicBezTo>
                    <a:pt x="2721" y="7348"/>
                    <a:pt x="2689" y="7322"/>
                    <a:pt x="2658" y="7303"/>
                  </a:cubicBezTo>
                  <a:cubicBezTo>
                    <a:pt x="2626" y="7284"/>
                    <a:pt x="2594" y="7265"/>
                    <a:pt x="2575" y="7246"/>
                  </a:cubicBezTo>
                  <a:cubicBezTo>
                    <a:pt x="2082" y="6898"/>
                    <a:pt x="1677" y="6424"/>
                    <a:pt x="1386" y="5905"/>
                  </a:cubicBezTo>
                  <a:cubicBezTo>
                    <a:pt x="1000" y="5158"/>
                    <a:pt x="791" y="4298"/>
                    <a:pt x="823" y="3386"/>
                  </a:cubicBezTo>
                  <a:cubicBezTo>
                    <a:pt x="823" y="3322"/>
                    <a:pt x="878" y="3278"/>
                    <a:pt x="935" y="3278"/>
                  </a:cubicBezTo>
                  <a:close/>
                  <a:moveTo>
                    <a:pt x="8222" y="0"/>
                  </a:moveTo>
                  <a:cubicBezTo>
                    <a:pt x="8157" y="0"/>
                    <a:pt x="8093" y="3"/>
                    <a:pt x="8030" y="8"/>
                  </a:cubicBezTo>
                  <a:cubicBezTo>
                    <a:pt x="7606" y="39"/>
                    <a:pt x="7201" y="191"/>
                    <a:pt x="6771" y="482"/>
                  </a:cubicBezTo>
                  <a:cubicBezTo>
                    <a:pt x="6410" y="704"/>
                    <a:pt x="5935" y="1273"/>
                    <a:pt x="5556" y="1710"/>
                  </a:cubicBezTo>
                  <a:lnTo>
                    <a:pt x="5530" y="1735"/>
                  </a:lnTo>
                  <a:cubicBezTo>
                    <a:pt x="5619" y="1735"/>
                    <a:pt x="5714" y="1729"/>
                    <a:pt x="5841" y="1729"/>
                  </a:cubicBezTo>
                  <a:cubicBezTo>
                    <a:pt x="5942" y="1729"/>
                    <a:pt x="6005" y="1843"/>
                    <a:pt x="5948" y="1931"/>
                  </a:cubicBezTo>
                  <a:cubicBezTo>
                    <a:pt x="5916" y="1994"/>
                    <a:pt x="5841" y="2001"/>
                    <a:pt x="5784" y="2013"/>
                  </a:cubicBezTo>
                  <a:cubicBezTo>
                    <a:pt x="5587" y="2058"/>
                    <a:pt x="5594" y="2058"/>
                    <a:pt x="5429" y="2083"/>
                  </a:cubicBezTo>
                  <a:cubicBezTo>
                    <a:pt x="5390" y="2086"/>
                    <a:pt x="5352" y="2087"/>
                    <a:pt x="5316" y="2087"/>
                  </a:cubicBezTo>
                  <a:cubicBezTo>
                    <a:pt x="5021" y="2087"/>
                    <a:pt x="4843" y="1996"/>
                    <a:pt x="4493" y="1855"/>
                  </a:cubicBezTo>
                  <a:cubicBezTo>
                    <a:pt x="3847" y="1577"/>
                    <a:pt x="3417" y="1324"/>
                    <a:pt x="2683" y="1191"/>
                  </a:cubicBezTo>
                  <a:cubicBezTo>
                    <a:pt x="2538" y="1166"/>
                    <a:pt x="2396" y="1154"/>
                    <a:pt x="2257" y="1154"/>
                  </a:cubicBezTo>
                  <a:cubicBezTo>
                    <a:pt x="1206" y="1154"/>
                    <a:pt x="353" y="1844"/>
                    <a:pt x="152" y="3095"/>
                  </a:cubicBezTo>
                  <a:cubicBezTo>
                    <a:pt x="0" y="3962"/>
                    <a:pt x="203" y="5354"/>
                    <a:pt x="532" y="6126"/>
                  </a:cubicBezTo>
                  <a:cubicBezTo>
                    <a:pt x="1139" y="7474"/>
                    <a:pt x="2202" y="8132"/>
                    <a:pt x="3544" y="8822"/>
                  </a:cubicBezTo>
                  <a:cubicBezTo>
                    <a:pt x="4138" y="9151"/>
                    <a:pt x="4556" y="9682"/>
                    <a:pt x="4929" y="10113"/>
                  </a:cubicBezTo>
                  <a:cubicBezTo>
                    <a:pt x="4961" y="10151"/>
                    <a:pt x="4993" y="10182"/>
                    <a:pt x="5024" y="10214"/>
                  </a:cubicBezTo>
                  <a:cubicBezTo>
                    <a:pt x="5307" y="10486"/>
                    <a:pt x="5513" y="10607"/>
                    <a:pt x="5879" y="10607"/>
                  </a:cubicBezTo>
                  <a:cubicBezTo>
                    <a:pt x="5930" y="10607"/>
                    <a:pt x="5985" y="10605"/>
                    <a:pt x="6043" y="10600"/>
                  </a:cubicBezTo>
                  <a:cubicBezTo>
                    <a:pt x="6189" y="10600"/>
                    <a:pt x="6359" y="10511"/>
                    <a:pt x="6625" y="10353"/>
                  </a:cubicBezTo>
                  <a:cubicBezTo>
                    <a:pt x="6897" y="10239"/>
                    <a:pt x="7150" y="10163"/>
                    <a:pt x="7340" y="10125"/>
                  </a:cubicBezTo>
                  <a:cubicBezTo>
                    <a:pt x="8251" y="9961"/>
                    <a:pt x="8840" y="10081"/>
                    <a:pt x="9390" y="9847"/>
                  </a:cubicBezTo>
                  <a:cubicBezTo>
                    <a:pt x="9637" y="9714"/>
                    <a:pt x="9669" y="9638"/>
                    <a:pt x="9776" y="9486"/>
                  </a:cubicBezTo>
                  <a:cubicBezTo>
                    <a:pt x="9934" y="9208"/>
                    <a:pt x="9966" y="9132"/>
                    <a:pt x="10029" y="8797"/>
                  </a:cubicBezTo>
                  <a:cubicBezTo>
                    <a:pt x="10086" y="8543"/>
                    <a:pt x="10074" y="7999"/>
                    <a:pt x="10137" y="7588"/>
                  </a:cubicBezTo>
                  <a:cubicBezTo>
                    <a:pt x="10320" y="6348"/>
                    <a:pt x="11232" y="5430"/>
                    <a:pt x="11453" y="4310"/>
                  </a:cubicBezTo>
                  <a:cubicBezTo>
                    <a:pt x="11877" y="2747"/>
                    <a:pt x="11029" y="843"/>
                    <a:pt x="9586" y="305"/>
                  </a:cubicBezTo>
                  <a:cubicBezTo>
                    <a:pt x="9092" y="107"/>
                    <a:pt x="8645" y="0"/>
                    <a:pt x="8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591462" y="3358200"/>
              <a:ext cx="454555" cy="515146"/>
            </a:xfrm>
            <a:custGeom>
              <a:avLst/>
              <a:gdLst/>
              <a:ahLst/>
              <a:cxnLst/>
              <a:rect l="l" t="t" r="r" b="b"/>
              <a:pathLst>
                <a:path w="12536" h="14207" extrusionOk="0">
                  <a:moveTo>
                    <a:pt x="4423" y="1344"/>
                  </a:moveTo>
                  <a:cubicBezTo>
                    <a:pt x="4430" y="1344"/>
                    <a:pt x="4430" y="1344"/>
                    <a:pt x="4436" y="1351"/>
                  </a:cubicBezTo>
                  <a:cubicBezTo>
                    <a:pt x="4442" y="1351"/>
                    <a:pt x="4442" y="1357"/>
                    <a:pt x="4455" y="1357"/>
                  </a:cubicBezTo>
                  <a:lnTo>
                    <a:pt x="4455" y="1370"/>
                  </a:lnTo>
                  <a:lnTo>
                    <a:pt x="4455" y="1401"/>
                  </a:lnTo>
                  <a:cubicBezTo>
                    <a:pt x="4455" y="1404"/>
                    <a:pt x="4455" y="1406"/>
                    <a:pt x="4454" y="1408"/>
                  </a:cubicBezTo>
                  <a:lnTo>
                    <a:pt x="4454" y="1408"/>
                  </a:lnTo>
                  <a:cubicBezTo>
                    <a:pt x="4454" y="1410"/>
                    <a:pt x="4453" y="1411"/>
                    <a:pt x="4452" y="1412"/>
                  </a:cubicBezTo>
                  <a:lnTo>
                    <a:pt x="4452" y="1412"/>
                  </a:lnTo>
                  <a:cubicBezTo>
                    <a:pt x="4453" y="1412"/>
                    <a:pt x="4453" y="1411"/>
                    <a:pt x="4454" y="1411"/>
                  </a:cubicBezTo>
                  <a:lnTo>
                    <a:pt x="4454" y="1411"/>
                  </a:lnTo>
                  <a:cubicBezTo>
                    <a:pt x="4453" y="1413"/>
                    <a:pt x="4451" y="1416"/>
                    <a:pt x="4449" y="1419"/>
                  </a:cubicBezTo>
                  <a:lnTo>
                    <a:pt x="4449" y="1419"/>
                  </a:lnTo>
                  <a:cubicBezTo>
                    <a:pt x="4450" y="1417"/>
                    <a:pt x="4451" y="1414"/>
                    <a:pt x="4452" y="1412"/>
                  </a:cubicBezTo>
                  <a:lnTo>
                    <a:pt x="4452" y="1412"/>
                  </a:lnTo>
                  <a:cubicBezTo>
                    <a:pt x="4449" y="1415"/>
                    <a:pt x="4442" y="1418"/>
                    <a:pt x="4442" y="1426"/>
                  </a:cubicBezTo>
                  <a:cubicBezTo>
                    <a:pt x="4445" y="1424"/>
                    <a:pt x="4447" y="1421"/>
                    <a:pt x="4449" y="1419"/>
                  </a:cubicBezTo>
                  <a:lnTo>
                    <a:pt x="4449" y="1419"/>
                  </a:lnTo>
                  <a:cubicBezTo>
                    <a:pt x="4440" y="1439"/>
                    <a:pt x="4436" y="1467"/>
                    <a:pt x="4436" y="1477"/>
                  </a:cubicBezTo>
                  <a:cubicBezTo>
                    <a:pt x="4404" y="1762"/>
                    <a:pt x="4499" y="2040"/>
                    <a:pt x="4588" y="2300"/>
                  </a:cubicBezTo>
                  <a:cubicBezTo>
                    <a:pt x="4658" y="2521"/>
                    <a:pt x="4759" y="2920"/>
                    <a:pt x="4866" y="3299"/>
                  </a:cubicBezTo>
                  <a:cubicBezTo>
                    <a:pt x="4974" y="3780"/>
                    <a:pt x="5006" y="4002"/>
                    <a:pt x="5132" y="4451"/>
                  </a:cubicBezTo>
                  <a:cubicBezTo>
                    <a:pt x="5138" y="4476"/>
                    <a:pt x="5151" y="4508"/>
                    <a:pt x="5157" y="4533"/>
                  </a:cubicBezTo>
                  <a:cubicBezTo>
                    <a:pt x="4854" y="4204"/>
                    <a:pt x="4537" y="3534"/>
                    <a:pt x="4284" y="2996"/>
                  </a:cubicBezTo>
                  <a:cubicBezTo>
                    <a:pt x="4170" y="2730"/>
                    <a:pt x="3993" y="2395"/>
                    <a:pt x="3936" y="2249"/>
                  </a:cubicBezTo>
                  <a:cubicBezTo>
                    <a:pt x="3854" y="1952"/>
                    <a:pt x="3860" y="1882"/>
                    <a:pt x="3873" y="1787"/>
                  </a:cubicBezTo>
                  <a:cubicBezTo>
                    <a:pt x="3949" y="1559"/>
                    <a:pt x="4082" y="1458"/>
                    <a:pt x="4392" y="1344"/>
                  </a:cubicBezTo>
                  <a:close/>
                  <a:moveTo>
                    <a:pt x="8460" y="427"/>
                  </a:moveTo>
                  <a:cubicBezTo>
                    <a:pt x="8536" y="838"/>
                    <a:pt x="8473" y="1237"/>
                    <a:pt x="8385" y="1629"/>
                  </a:cubicBezTo>
                  <a:cubicBezTo>
                    <a:pt x="8258" y="2110"/>
                    <a:pt x="8112" y="2388"/>
                    <a:pt x="7923" y="2869"/>
                  </a:cubicBezTo>
                  <a:cubicBezTo>
                    <a:pt x="7916" y="2869"/>
                    <a:pt x="7910" y="2869"/>
                    <a:pt x="7904" y="2876"/>
                  </a:cubicBezTo>
                  <a:cubicBezTo>
                    <a:pt x="7334" y="3021"/>
                    <a:pt x="6828" y="3363"/>
                    <a:pt x="6398" y="3761"/>
                  </a:cubicBezTo>
                  <a:cubicBezTo>
                    <a:pt x="6290" y="3875"/>
                    <a:pt x="6170" y="4002"/>
                    <a:pt x="6050" y="4135"/>
                  </a:cubicBezTo>
                  <a:cubicBezTo>
                    <a:pt x="6258" y="3685"/>
                    <a:pt x="6531" y="3217"/>
                    <a:pt x="6828" y="2774"/>
                  </a:cubicBezTo>
                  <a:cubicBezTo>
                    <a:pt x="7132" y="2319"/>
                    <a:pt x="7385" y="1971"/>
                    <a:pt x="7783" y="1578"/>
                  </a:cubicBezTo>
                  <a:cubicBezTo>
                    <a:pt x="7913" y="1490"/>
                    <a:pt x="7878" y="1291"/>
                    <a:pt x="7723" y="1291"/>
                  </a:cubicBezTo>
                  <a:cubicBezTo>
                    <a:pt x="7712" y="1291"/>
                    <a:pt x="7701" y="1292"/>
                    <a:pt x="7688" y="1294"/>
                  </a:cubicBezTo>
                  <a:cubicBezTo>
                    <a:pt x="7511" y="1401"/>
                    <a:pt x="7416" y="1604"/>
                    <a:pt x="7277" y="1756"/>
                  </a:cubicBezTo>
                  <a:cubicBezTo>
                    <a:pt x="7094" y="1977"/>
                    <a:pt x="6606" y="2679"/>
                    <a:pt x="6360" y="3097"/>
                  </a:cubicBezTo>
                  <a:cubicBezTo>
                    <a:pt x="6138" y="3470"/>
                    <a:pt x="5942" y="3850"/>
                    <a:pt x="5771" y="4255"/>
                  </a:cubicBezTo>
                  <a:cubicBezTo>
                    <a:pt x="5752" y="4350"/>
                    <a:pt x="5664" y="4457"/>
                    <a:pt x="5670" y="4559"/>
                  </a:cubicBezTo>
                  <a:lnTo>
                    <a:pt x="5645" y="4578"/>
                  </a:lnTo>
                  <a:cubicBezTo>
                    <a:pt x="5645" y="4559"/>
                    <a:pt x="5638" y="4533"/>
                    <a:pt x="5626" y="4508"/>
                  </a:cubicBezTo>
                  <a:cubicBezTo>
                    <a:pt x="5594" y="4388"/>
                    <a:pt x="5569" y="4274"/>
                    <a:pt x="5550" y="4147"/>
                  </a:cubicBezTo>
                  <a:lnTo>
                    <a:pt x="5550" y="4116"/>
                  </a:lnTo>
                  <a:cubicBezTo>
                    <a:pt x="5537" y="4033"/>
                    <a:pt x="5537" y="3945"/>
                    <a:pt x="5537" y="3869"/>
                  </a:cubicBezTo>
                  <a:cubicBezTo>
                    <a:pt x="5708" y="2964"/>
                    <a:pt x="6398" y="2002"/>
                    <a:pt x="7062" y="1344"/>
                  </a:cubicBezTo>
                  <a:cubicBezTo>
                    <a:pt x="7410" y="996"/>
                    <a:pt x="7942" y="737"/>
                    <a:pt x="8460" y="427"/>
                  </a:cubicBezTo>
                  <a:close/>
                  <a:moveTo>
                    <a:pt x="8576" y="3179"/>
                  </a:moveTo>
                  <a:cubicBezTo>
                    <a:pt x="8998" y="3179"/>
                    <a:pt x="9442" y="3285"/>
                    <a:pt x="9935" y="3477"/>
                  </a:cubicBezTo>
                  <a:cubicBezTo>
                    <a:pt x="11390" y="4021"/>
                    <a:pt x="12238" y="5925"/>
                    <a:pt x="11814" y="7488"/>
                  </a:cubicBezTo>
                  <a:cubicBezTo>
                    <a:pt x="11593" y="8596"/>
                    <a:pt x="10688" y="9519"/>
                    <a:pt x="10498" y="10766"/>
                  </a:cubicBezTo>
                  <a:cubicBezTo>
                    <a:pt x="10435" y="11184"/>
                    <a:pt x="10447" y="11721"/>
                    <a:pt x="10390" y="11975"/>
                  </a:cubicBezTo>
                  <a:cubicBezTo>
                    <a:pt x="10321" y="12310"/>
                    <a:pt x="10295" y="12392"/>
                    <a:pt x="10137" y="12664"/>
                  </a:cubicBezTo>
                  <a:cubicBezTo>
                    <a:pt x="10036" y="12816"/>
                    <a:pt x="9998" y="12892"/>
                    <a:pt x="9751" y="13025"/>
                  </a:cubicBezTo>
                  <a:cubicBezTo>
                    <a:pt x="9188" y="13259"/>
                    <a:pt x="8612" y="13139"/>
                    <a:pt x="7701" y="13303"/>
                  </a:cubicBezTo>
                  <a:cubicBezTo>
                    <a:pt x="7511" y="13341"/>
                    <a:pt x="7258" y="13417"/>
                    <a:pt x="6986" y="13531"/>
                  </a:cubicBezTo>
                  <a:cubicBezTo>
                    <a:pt x="6720" y="13689"/>
                    <a:pt x="6550" y="13778"/>
                    <a:pt x="6404" y="13778"/>
                  </a:cubicBezTo>
                  <a:cubicBezTo>
                    <a:pt x="6348" y="13782"/>
                    <a:pt x="6295" y="13785"/>
                    <a:pt x="6245" y="13785"/>
                  </a:cubicBezTo>
                  <a:cubicBezTo>
                    <a:pt x="5878" y="13785"/>
                    <a:pt x="5681" y="13660"/>
                    <a:pt x="5385" y="13392"/>
                  </a:cubicBezTo>
                  <a:cubicBezTo>
                    <a:pt x="4993" y="12943"/>
                    <a:pt x="4550" y="12348"/>
                    <a:pt x="3905" y="11994"/>
                  </a:cubicBezTo>
                  <a:cubicBezTo>
                    <a:pt x="2563" y="11310"/>
                    <a:pt x="1513" y="10652"/>
                    <a:pt x="893" y="9292"/>
                  </a:cubicBezTo>
                  <a:cubicBezTo>
                    <a:pt x="557" y="8526"/>
                    <a:pt x="361" y="7134"/>
                    <a:pt x="513" y="6261"/>
                  </a:cubicBezTo>
                  <a:cubicBezTo>
                    <a:pt x="715" y="5011"/>
                    <a:pt x="1577" y="4322"/>
                    <a:pt x="2629" y="4322"/>
                  </a:cubicBezTo>
                  <a:cubicBezTo>
                    <a:pt x="2765" y="4322"/>
                    <a:pt x="2903" y="4333"/>
                    <a:pt x="3044" y="4356"/>
                  </a:cubicBezTo>
                  <a:cubicBezTo>
                    <a:pt x="3778" y="4489"/>
                    <a:pt x="4208" y="4748"/>
                    <a:pt x="4854" y="5021"/>
                  </a:cubicBezTo>
                  <a:cubicBezTo>
                    <a:pt x="5213" y="5165"/>
                    <a:pt x="5402" y="5257"/>
                    <a:pt x="5703" y="5257"/>
                  </a:cubicBezTo>
                  <a:cubicBezTo>
                    <a:pt x="5731" y="5257"/>
                    <a:pt x="5760" y="5256"/>
                    <a:pt x="5790" y="5255"/>
                  </a:cubicBezTo>
                  <a:cubicBezTo>
                    <a:pt x="5955" y="5236"/>
                    <a:pt x="5948" y="5229"/>
                    <a:pt x="6145" y="5191"/>
                  </a:cubicBezTo>
                  <a:cubicBezTo>
                    <a:pt x="6208" y="5172"/>
                    <a:pt x="6277" y="5166"/>
                    <a:pt x="6309" y="5103"/>
                  </a:cubicBezTo>
                  <a:cubicBezTo>
                    <a:pt x="6363" y="5019"/>
                    <a:pt x="6303" y="4906"/>
                    <a:pt x="6210" y="4906"/>
                  </a:cubicBezTo>
                  <a:cubicBezTo>
                    <a:pt x="6205" y="4906"/>
                    <a:pt x="6200" y="4906"/>
                    <a:pt x="6195" y="4907"/>
                  </a:cubicBezTo>
                  <a:cubicBezTo>
                    <a:pt x="6069" y="4913"/>
                    <a:pt x="5961" y="4913"/>
                    <a:pt x="5885" y="4913"/>
                  </a:cubicBezTo>
                  <a:lnTo>
                    <a:pt x="5910" y="4888"/>
                  </a:lnTo>
                  <a:cubicBezTo>
                    <a:pt x="6284" y="4451"/>
                    <a:pt x="6758" y="3875"/>
                    <a:pt x="7125" y="3660"/>
                  </a:cubicBezTo>
                  <a:cubicBezTo>
                    <a:pt x="7609" y="3328"/>
                    <a:pt x="8077" y="3179"/>
                    <a:pt x="8576" y="3179"/>
                  </a:cubicBezTo>
                  <a:close/>
                  <a:moveTo>
                    <a:pt x="8503" y="1"/>
                  </a:moveTo>
                  <a:cubicBezTo>
                    <a:pt x="8383" y="1"/>
                    <a:pt x="8271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71" y="1756"/>
                  </a:cubicBezTo>
                  <a:cubicBezTo>
                    <a:pt x="4771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4" y="1338"/>
                  </a:cubicBezTo>
                  <a:cubicBezTo>
                    <a:pt x="4734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9" y="4375"/>
                    <a:pt x="4000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1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3" y="13683"/>
                    <a:pt x="7720" y="13651"/>
                  </a:cubicBezTo>
                  <a:cubicBezTo>
                    <a:pt x="7733" y="13641"/>
                    <a:pt x="7747" y="13637"/>
                    <a:pt x="7754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35" y="6843"/>
                    <a:pt x="12339" y="5337"/>
                    <a:pt x="11523" y="4249"/>
                  </a:cubicBezTo>
                  <a:cubicBezTo>
                    <a:pt x="11067" y="3610"/>
                    <a:pt x="10403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5" y="2793"/>
                  </a:cubicBezTo>
                  <a:cubicBezTo>
                    <a:pt x="8429" y="2673"/>
                    <a:pt x="8473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4" y="1313"/>
                    <a:pt x="8733" y="927"/>
                  </a:cubicBezTo>
                  <a:cubicBezTo>
                    <a:pt x="8739" y="743"/>
                    <a:pt x="8739" y="560"/>
                    <a:pt x="8733" y="382"/>
                  </a:cubicBezTo>
                  <a:cubicBezTo>
                    <a:pt x="8733" y="376"/>
                    <a:pt x="8732" y="374"/>
                    <a:pt x="8732" y="374"/>
                  </a:cubicBezTo>
                  <a:cubicBezTo>
                    <a:pt x="8731" y="374"/>
                    <a:pt x="8730" y="377"/>
                    <a:pt x="8729" y="382"/>
                  </a:cubicBezTo>
                  <a:lnTo>
                    <a:pt x="8729" y="382"/>
                  </a:lnTo>
                  <a:cubicBezTo>
                    <a:pt x="8733" y="352"/>
                    <a:pt x="8733" y="325"/>
                    <a:pt x="8733" y="294"/>
                  </a:cubicBezTo>
                  <a:cubicBezTo>
                    <a:pt x="8733" y="262"/>
                    <a:pt x="8733" y="205"/>
                    <a:pt x="8714" y="174"/>
                  </a:cubicBezTo>
                  <a:lnTo>
                    <a:pt x="8714" y="167"/>
                  </a:lnTo>
                  <a:lnTo>
                    <a:pt x="8714" y="161"/>
                  </a:lnTo>
                  <a:cubicBezTo>
                    <a:pt x="8695" y="85"/>
                    <a:pt x="8638" y="34"/>
                    <a:pt x="8568" y="9"/>
                  </a:cubicBezTo>
                  <a:cubicBezTo>
                    <a:pt x="8546" y="3"/>
                    <a:pt x="8524" y="1"/>
                    <a:pt x="8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1633235" y="3592815"/>
              <a:ext cx="80570" cy="147905"/>
            </a:xfrm>
            <a:custGeom>
              <a:avLst/>
              <a:gdLst/>
              <a:ahLst/>
              <a:cxnLst/>
              <a:rect l="l" t="t" r="r" b="b"/>
              <a:pathLst>
                <a:path w="2222" h="4079" extrusionOk="0">
                  <a:moveTo>
                    <a:pt x="151" y="0"/>
                  </a:moveTo>
                  <a:cubicBezTo>
                    <a:pt x="94" y="0"/>
                    <a:pt x="36" y="48"/>
                    <a:pt x="44" y="113"/>
                  </a:cubicBezTo>
                  <a:cubicBezTo>
                    <a:pt x="0" y="1018"/>
                    <a:pt x="215" y="1885"/>
                    <a:pt x="601" y="2626"/>
                  </a:cubicBezTo>
                  <a:cubicBezTo>
                    <a:pt x="899" y="3151"/>
                    <a:pt x="1297" y="3625"/>
                    <a:pt x="1791" y="3973"/>
                  </a:cubicBezTo>
                  <a:cubicBezTo>
                    <a:pt x="1803" y="3986"/>
                    <a:pt x="1848" y="4011"/>
                    <a:pt x="1879" y="4024"/>
                  </a:cubicBezTo>
                  <a:cubicBezTo>
                    <a:pt x="1911" y="4049"/>
                    <a:pt x="1943" y="4075"/>
                    <a:pt x="1981" y="4075"/>
                  </a:cubicBezTo>
                  <a:cubicBezTo>
                    <a:pt x="1992" y="4077"/>
                    <a:pt x="2003" y="4078"/>
                    <a:pt x="2013" y="4078"/>
                  </a:cubicBezTo>
                  <a:cubicBezTo>
                    <a:pt x="2136" y="4078"/>
                    <a:pt x="2221" y="3920"/>
                    <a:pt x="2151" y="3815"/>
                  </a:cubicBezTo>
                  <a:cubicBezTo>
                    <a:pt x="2139" y="3783"/>
                    <a:pt x="2133" y="3771"/>
                    <a:pt x="2114" y="3758"/>
                  </a:cubicBezTo>
                  <a:cubicBezTo>
                    <a:pt x="2095" y="3739"/>
                    <a:pt x="2088" y="3733"/>
                    <a:pt x="2082" y="3733"/>
                  </a:cubicBezTo>
                  <a:cubicBezTo>
                    <a:pt x="1791" y="3454"/>
                    <a:pt x="1481" y="3214"/>
                    <a:pt x="1247" y="2885"/>
                  </a:cubicBezTo>
                  <a:cubicBezTo>
                    <a:pt x="981" y="2556"/>
                    <a:pt x="538" y="1778"/>
                    <a:pt x="411" y="1271"/>
                  </a:cubicBezTo>
                  <a:cubicBezTo>
                    <a:pt x="310" y="885"/>
                    <a:pt x="266" y="702"/>
                    <a:pt x="247" y="398"/>
                  </a:cubicBezTo>
                  <a:cubicBezTo>
                    <a:pt x="222" y="278"/>
                    <a:pt x="298" y="132"/>
                    <a:pt x="222" y="31"/>
                  </a:cubicBezTo>
                  <a:cubicBezTo>
                    <a:pt x="202" y="10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1792459" y="3490230"/>
              <a:ext cx="19073" cy="34447"/>
            </a:xfrm>
            <a:custGeom>
              <a:avLst/>
              <a:gdLst/>
              <a:ahLst/>
              <a:cxnLst/>
              <a:rect l="l" t="t" r="r" b="b"/>
              <a:pathLst>
                <a:path w="526" h="950" extrusionOk="0">
                  <a:moveTo>
                    <a:pt x="526" y="0"/>
                  </a:moveTo>
                  <a:lnTo>
                    <a:pt x="526" y="0"/>
                  </a:lnTo>
                  <a:cubicBezTo>
                    <a:pt x="355" y="70"/>
                    <a:pt x="184" y="133"/>
                    <a:pt x="7" y="177"/>
                  </a:cubicBezTo>
                  <a:cubicBezTo>
                    <a:pt x="7" y="196"/>
                    <a:pt x="0" y="222"/>
                    <a:pt x="0" y="234"/>
                  </a:cubicBezTo>
                  <a:cubicBezTo>
                    <a:pt x="0" y="317"/>
                    <a:pt x="0" y="399"/>
                    <a:pt x="19" y="481"/>
                  </a:cubicBezTo>
                  <a:lnTo>
                    <a:pt x="19" y="513"/>
                  </a:lnTo>
                  <a:cubicBezTo>
                    <a:pt x="32" y="639"/>
                    <a:pt x="57" y="759"/>
                    <a:pt x="89" y="873"/>
                  </a:cubicBezTo>
                  <a:cubicBezTo>
                    <a:pt x="102" y="899"/>
                    <a:pt x="114" y="924"/>
                    <a:pt x="114" y="949"/>
                  </a:cubicBezTo>
                  <a:lnTo>
                    <a:pt x="133" y="924"/>
                  </a:lnTo>
                  <a:cubicBezTo>
                    <a:pt x="127" y="829"/>
                    <a:pt x="216" y="715"/>
                    <a:pt x="241" y="620"/>
                  </a:cubicBezTo>
                  <a:cubicBezTo>
                    <a:pt x="323" y="405"/>
                    <a:pt x="418" y="203"/>
                    <a:pt x="526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1810590" y="3374119"/>
              <a:ext cx="89961" cy="134017"/>
            </a:xfrm>
            <a:custGeom>
              <a:avLst/>
              <a:gdLst/>
              <a:ahLst/>
              <a:cxnLst/>
              <a:rect l="l" t="t" r="r" b="b"/>
              <a:pathLst>
                <a:path w="2481" h="3696" extrusionOk="0">
                  <a:moveTo>
                    <a:pt x="2405" y="0"/>
                  </a:moveTo>
                  <a:cubicBezTo>
                    <a:pt x="2285" y="899"/>
                    <a:pt x="1867" y="1734"/>
                    <a:pt x="1234" y="2367"/>
                  </a:cubicBezTo>
                  <a:cubicBezTo>
                    <a:pt x="975" y="2639"/>
                    <a:pt x="665" y="2860"/>
                    <a:pt x="342" y="3038"/>
                  </a:cubicBezTo>
                  <a:cubicBezTo>
                    <a:pt x="215" y="3253"/>
                    <a:pt x="102" y="3474"/>
                    <a:pt x="0" y="3696"/>
                  </a:cubicBezTo>
                  <a:cubicBezTo>
                    <a:pt x="121" y="3569"/>
                    <a:pt x="234" y="3436"/>
                    <a:pt x="348" y="3322"/>
                  </a:cubicBezTo>
                  <a:cubicBezTo>
                    <a:pt x="772" y="2924"/>
                    <a:pt x="1278" y="2582"/>
                    <a:pt x="1848" y="2437"/>
                  </a:cubicBezTo>
                  <a:cubicBezTo>
                    <a:pt x="1861" y="2430"/>
                    <a:pt x="1867" y="2430"/>
                    <a:pt x="1873" y="2430"/>
                  </a:cubicBezTo>
                  <a:cubicBezTo>
                    <a:pt x="2069" y="1949"/>
                    <a:pt x="2209" y="1677"/>
                    <a:pt x="2335" y="1190"/>
                  </a:cubicBezTo>
                  <a:cubicBezTo>
                    <a:pt x="2417" y="804"/>
                    <a:pt x="2481" y="405"/>
                    <a:pt x="2405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81" name="Google Shape;581;p45"/>
          <p:cNvGrpSpPr/>
          <p:nvPr/>
        </p:nvGrpSpPr>
        <p:grpSpPr>
          <a:xfrm>
            <a:off x="8492633" y="2505522"/>
            <a:ext cx="558462" cy="604496"/>
            <a:chOff x="1899256" y="3754468"/>
            <a:chExt cx="321050" cy="425446"/>
          </a:xfrm>
        </p:grpSpPr>
        <p:sp>
          <p:nvSpPr>
            <p:cNvPr id="582" name="Google Shape;582;p45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" name="Google Shape;870;p51"/>
          <p:cNvGrpSpPr/>
          <p:nvPr/>
        </p:nvGrpSpPr>
        <p:grpSpPr>
          <a:xfrm>
            <a:off x="4955426" y="1132514"/>
            <a:ext cx="1339866" cy="897253"/>
            <a:chOff x="3221471" y="1613352"/>
            <a:chExt cx="495001" cy="327201"/>
          </a:xfrm>
        </p:grpSpPr>
        <p:sp>
          <p:nvSpPr>
            <p:cNvPr id="5" name="Google Shape;871;p51"/>
            <p:cNvSpPr/>
            <p:nvPr/>
          </p:nvSpPr>
          <p:spPr>
            <a:xfrm>
              <a:off x="3221471" y="1669890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420" y="2220"/>
                  </a:moveTo>
                  <a:cubicBezTo>
                    <a:pt x="1432" y="2227"/>
                    <a:pt x="1439" y="2239"/>
                    <a:pt x="1458" y="2246"/>
                  </a:cubicBezTo>
                  <a:cubicBezTo>
                    <a:pt x="1559" y="2334"/>
                    <a:pt x="1673" y="2575"/>
                    <a:pt x="1673" y="2619"/>
                  </a:cubicBezTo>
                  <a:lnTo>
                    <a:pt x="1673" y="2625"/>
                  </a:lnTo>
                  <a:lnTo>
                    <a:pt x="1673" y="2657"/>
                  </a:lnTo>
                  <a:cubicBezTo>
                    <a:pt x="1673" y="2669"/>
                    <a:pt x="1666" y="2688"/>
                    <a:pt x="1666" y="2695"/>
                  </a:cubicBezTo>
                  <a:cubicBezTo>
                    <a:pt x="1654" y="2714"/>
                    <a:pt x="1641" y="2726"/>
                    <a:pt x="1635" y="2752"/>
                  </a:cubicBezTo>
                  <a:lnTo>
                    <a:pt x="1635" y="2758"/>
                  </a:lnTo>
                  <a:cubicBezTo>
                    <a:pt x="1622" y="2777"/>
                    <a:pt x="1610" y="2783"/>
                    <a:pt x="1597" y="2790"/>
                  </a:cubicBezTo>
                  <a:cubicBezTo>
                    <a:pt x="1515" y="2847"/>
                    <a:pt x="1534" y="2828"/>
                    <a:pt x="1407" y="2859"/>
                  </a:cubicBezTo>
                  <a:cubicBezTo>
                    <a:pt x="1388" y="2650"/>
                    <a:pt x="1375" y="2372"/>
                    <a:pt x="1394" y="2284"/>
                  </a:cubicBezTo>
                  <a:cubicBezTo>
                    <a:pt x="1394" y="2271"/>
                    <a:pt x="1401" y="2239"/>
                    <a:pt x="1413" y="2220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6"/>
                    <a:pt x="426" y="455"/>
                  </a:cubicBezTo>
                  <a:cubicBezTo>
                    <a:pt x="2" y="1113"/>
                    <a:pt x="53" y="2182"/>
                    <a:pt x="28" y="2758"/>
                  </a:cubicBezTo>
                  <a:cubicBezTo>
                    <a:pt x="40" y="3195"/>
                    <a:pt x="2" y="3682"/>
                    <a:pt x="40" y="4201"/>
                  </a:cubicBezTo>
                  <a:cubicBezTo>
                    <a:pt x="40" y="4239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8"/>
                    <a:pt x="1591" y="4998"/>
                    <a:pt x="1673" y="4777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8"/>
                    <a:pt x="2027" y="4144"/>
                  </a:cubicBezTo>
                  <a:cubicBezTo>
                    <a:pt x="2299" y="4283"/>
                    <a:pt x="2400" y="4530"/>
                    <a:pt x="2875" y="4593"/>
                  </a:cubicBezTo>
                  <a:cubicBezTo>
                    <a:pt x="2884" y="4593"/>
                    <a:pt x="2892" y="4594"/>
                    <a:pt x="2901" y="4594"/>
                  </a:cubicBezTo>
                  <a:cubicBezTo>
                    <a:pt x="3267" y="4594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6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2"/>
                    <a:pt x="1749" y="214"/>
                  </a:cubicBezTo>
                  <a:cubicBezTo>
                    <a:pt x="1541" y="69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872;p51"/>
            <p:cNvSpPr/>
            <p:nvPr/>
          </p:nvSpPr>
          <p:spPr>
            <a:xfrm>
              <a:off x="3380113" y="1613352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943" y="1414"/>
                  </a:moveTo>
                  <a:cubicBezTo>
                    <a:pt x="975" y="1433"/>
                    <a:pt x="988" y="1439"/>
                    <a:pt x="1013" y="1458"/>
                  </a:cubicBezTo>
                  <a:cubicBezTo>
                    <a:pt x="1051" y="1490"/>
                    <a:pt x="1082" y="1559"/>
                    <a:pt x="1038" y="1622"/>
                  </a:cubicBezTo>
                  <a:lnTo>
                    <a:pt x="1032" y="1629"/>
                  </a:lnTo>
                  <a:cubicBezTo>
                    <a:pt x="1032" y="1629"/>
                    <a:pt x="1019" y="1629"/>
                    <a:pt x="1019" y="1635"/>
                  </a:cubicBezTo>
                  <a:cubicBezTo>
                    <a:pt x="1013" y="1635"/>
                    <a:pt x="1000" y="1629"/>
                    <a:pt x="988" y="1629"/>
                  </a:cubicBezTo>
                  <a:cubicBezTo>
                    <a:pt x="969" y="1622"/>
                    <a:pt x="950" y="1616"/>
                    <a:pt x="943" y="1597"/>
                  </a:cubicBezTo>
                  <a:cubicBezTo>
                    <a:pt x="943" y="1591"/>
                    <a:pt x="937" y="1566"/>
                    <a:pt x="937" y="1553"/>
                  </a:cubicBezTo>
                  <a:cubicBezTo>
                    <a:pt x="924" y="1477"/>
                    <a:pt x="937" y="1445"/>
                    <a:pt x="943" y="1414"/>
                  </a:cubicBezTo>
                  <a:close/>
                  <a:moveTo>
                    <a:pt x="2032" y="1874"/>
                  </a:moveTo>
                  <a:cubicBezTo>
                    <a:pt x="2035" y="1877"/>
                    <a:pt x="2037" y="1879"/>
                    <a:pt x="2038" y="1882"/>
                  </a:cubicBezTo>
                  <a:lnTo>
                    <a:pt x="2032" y="1874"/>
                  </a:lnTo>
                  <a:close/>
                  <a:moveTo>
                    <a:pt x="1734" y="3356"/>
                  </a:moveTo>
                  <a:cubicBezTo>
                    <a:pt x="1779" y="3401"/>
                    <a:pt x="1835" y="3457"/>
                    <a:pt x="1842" y="3502"/>
                  </a:cubicBezTo>
                  <a:cubicBezTo>
                    <a:pt x="1886" y="3616"/>
                    <a:pt x="1835" y="3704"/>
                    <a:pt x="1810" y="3711"/>
                  </a:cubicBezTo>
                  <a:cubicBezTo>
                    <a:pt x="1769" y="3720"/>
                    <a:pt x="1744" y="3727"/>
                    <a:pt x="1724" y="3727"/>
                  </a:cubicBezTo>
                  <a:cubicBezTo>
                    <a:pt x="1690" y="3727"/>
                    <a:pt x="1669" y="3709"/>
                    <a:pt x="1614" y="3654"/>
                  </a:cubicBezTo>
                  <a:cubicBezTo>
                    <a:pt x="1601" y="3628"/>
                    <a:pt x="1601" y="3521"/>
                    <a:pt x="1671" y="3419"/>
                  </a:cubicBezTo>
                  <a:cubicBezTo>
                    <a:pt x="1684" y="3394"/>
                    <a:pt x="1709" y="3375"/>
                    <a:pt x="1734" y="3356"/>
                  </a:cubicBezTo>
                  <a:close/>
                  <a:moveTo>
                    <a:pt x="1363" y="1"/>
                  </a:moveTo>
                  <a:cubicBezTo>
                    <a:pt x="1181" y="1"/>
                    <a:pt x="999" y="71"/>
                    <a:pt x="804" y="161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7" y="1059"/>
                    <a:pt x="0" y="1528"/>
                    <a:pt x="76" y="1951"/>
                  </a:cubicBezTo>
                  <a:cubicBezTo>
                    <a:pt x="228" y="2736"/>
                    <a:pt x="475" y="3495"/>
                    <a:pt x="697" y="4261"/>
                  </a:cubicBezTo>
                  <a:cubicBezTo>
                    <a:pt x="722" y="4369"/>
                    <a:pt x="741" y="4470"/>
                    <a:pt x="766" y="4565"/>
                  </a:cubicBezTo>
                  <a:cubicBezTo>
                    <a:pt x="760" y="4577"/>
                    <a:pt x="760" y="4596"/>
                    <a:pt x="766" y="4609"/>
                  </a:cubicBezTo>
                  <a:cubicBezTo>
                    <a:pt x="772" y="4660"/>
                    <a:pt x="785" y="4748"/>
                    <a:pt x="791" y="4748"/>
                  </a:cubicBezTo>
                  <a:cubicBezTo>
                    <a:pt x="798" y="4799"/>
                    <a:pt x="829" y="4856"/>
                    <a:pt x="848" y="4906"/>
                  </a:cubicBezTo>
                  <a:cubicBezTo>
                    <a:pt x="962" y="5084"/>
                    <a:pt x="1051" y="5122"/>
                    <a:pt x="1177" y="5185"/>
                  </a:cubicBezTo>
                  <a:cubicBezTo>
                    <a:pt x="1374" y="5280"/>
                    <a:pt x="1468" y="5311"/>
                    <a:pt x="1747" y="5343"/>
                  </a:cubicBezTo>
                  <a:cubicBezTo>
                    <a:pt x="1765" y="5344"/>
                    <a:pt x="1783" y="5345"/>
                    <a:pt x="1801" y="5345"/>
                  </a:cubicBezTo>
                  <a:cubicBezTo>
                    <a:pt x="2176" y="5345"/>
                    <a:pt x="2492" y="5096"/>
                    <a:pt x="2728" y="4824"/>
                  </a:cubicBezTo>
                  <a:cubicBezTo>
                    <a:pt x="3228" y="4223"/>
                    <a:pt x="3360" y="3363"/>
                    <a:pt x="3095" y="2736"/>
                  </a:cubicBezTo>
                  <a:cubicBezTo>
                    <a:pt x="2949" y="2470"/>
                    <a:pt x="2753" y="2236"/>
                    <a:pt x="2506" y="2091"/>
                  </a:cubicBezTo>
                  <a:cubicBezTo>
                    <a:pt x="2316" y="1970"/>
                    <a:pt x="2152" y="1933"/>
                    <a:pt x="2038" y="1876"/>
                  </a:cubicBezTo>
                  <a:cubicBezTo>
                    <a:pt x="2034" y="1873"/>
                    <a:pt x="2031" y="1872"/>
                    <a:pt x="2029" y="1870"/>
                  </a:cubicBezTo>
                  <a:lnTo>
                    <a:pt x="2029" y="1870"/>
                  </a:lnTo>
                  <a:lnTo>
                    <a:pt x="2019" y="1857"/>
                  </a:lnTo>
                  <a:lnTo>
                    <a:pt x="2025" y="1857"/>
                  </a:lnTo>
                  <a:cubicBezTo>
                    <a:pt x="2019" y="1850"/>
                    <a:pt x="2000" y="1844"/>
                    <a:pt x="1994" y="1825"/>
                  </a:cubicBezTo>
                  <a:lnTo>
                    <a:pt x="1987" y="1819"/>
                  </a:lnTo>
                  <a:lnTo>
                    <a:pt x="1987" y="1774"/>
                  </a:lnTo>
                  <a:cubicBezTo>
                    <a:pt x="2032" y="1471"/>
                    <a:pt x="2114" y="1249"/>
                    <a:pt x="2101" y="806"/>
                  </a:cubicBezTo>
                  <a:lnTo>
                    <a:pt x="2101" y="806"/>
                  </a:lnTo>
                  <a:cubicBezTo>
                    <a:pt x="2104" y="818"/>
                    <a:pt x="2105" y="823"/>
                    <a:pt x="2106" y="823"/>
                  </a:cubicBezTo>
                  <a:cubicBezTo>
                    <a:pt x="2114" y="823"/>
                    <a:pt x="2090" y="564"/>
                    <a:pt x="2057" y="509"/>
                  </a:cubicBezTo>
                  <a:cubicBezTo>
                    <a:pt x="1994" y="351"/>
                    <a:pt x="1956" y="275"/>
                    <a:pt x="1747" y="116"/>
                  </a:cubicBezTo>
                  <a:cubicBezTo>
                    <a:pt x="1615" y="34"/>
                    <a:pt x="1489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873;p51"/>
            <p:cNvSpPr/>
            <p:nvPr/>
          </p:nvSpPr>
          <p:spPr>
            <a:xfrm>
              <a:off x="3542804" y="1661892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207" y="1"/>
                  </a:moveTo>
                  <a:cubicBezTo>
                    <a:pt x="2029" y="1"/>
                    <a:pt x="1844" y="30"/>
                    <a:pt x="1678" y="88"/>
                  </a:cubicBezTo>
                  <a:cubicBezTo>
                    <a:pt x="1273" y="221"/>
                    <a:pt x="937" y="499"/>
                    <a:pt x="697" y="834"/>
                  </a:cubicBezTo>
                  <a:cubicBezTo>
                    <a:pt x="1" y="1809"/>
                    <a:pt x="165" y="3460"/>
                    <a:pt x="1247" y="4093"/>
                  </a:cubicBezTo>
                  <a:cubicBezTo>
                    <a:pt x="1461" y="4220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4"/>
                  </a:cubicBezTo>
                  <a:cubicBezTo>
                    <a:pt x="2703" y="3992"/>
                    <a:pt x="2956" y="3745"/>
                    <a:pt x="2836" y="3435"/>
                  </a:cubicBezTo>
                  <a:cubicBezTo>
                    <a:pt x="2734" y="3119"/>
                    <a:pt x="2602" y="3049"/>
                    <a:pt x="2298" y="2733"/>
                  </a:cubicBezTo>
                  <a:cubicBezTo>
                    <a:pt x="2127" y="2574"/>
                    <a:pt x="2095" y="2423"/>
                    <a:pt x="2076" y="2328"/>
                  </a:cubicBezTo>
                  <a:cubicBezTo>
                    <a:pt x="2070" y="2125"/>
                    <a:pt x="2159" y="1897"/>
                    <a:pt x="2247" y="1771"/>
                  </a:cubicBezTo>
                  <a:cubicBezTo>
                    <a:pt x="2310" y="1720"/>
                    <a:pt x="2348" y="1651"/>
                    <a:pt x="2418" y="1619"/>
                  </a:cubicBezTo>
                  <a:cubicBezTo>
                    <a:pt x="2437" y="1613"/>
                    <a:pt x="2456" y="1594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2"/>
                    <a:pt x="2817" y="1486"/>
                  </a:cubicBezTo>
                  <a:cubicBezTo>
                    <a:pt x="3430" y="1296"/>
                    <a:pt x="3272" y="537"/>
                    <a:pt x="2867" y="195"/>
                  </a:cubicBezTo>
                  <a:cubicBezTo>
                    <a:pt x="2723" y="66"/>
                    <a:pt x="2473" y="1"/>
                    <a:pt x="2207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874;p51"/>
            <p:cNvSpPr/>
            <p:nvPr/>
          </p:nvSpPr>
          <p:spPr>
            <a:xfrm>
              <a:off x="3236961" y="1687478"/>
              <a:ext cx="147702" cy="232222"/>
            </a:xfrm>
            <a:custGeom>
              <a:avLst/>
              <a:gdLst/>
              <a:ahLst/>
              <a:cxnLst/>
              <a:rect l="l" t="t" r="r" b="b"/>
              <a:pathLst>
                <a:path w="2918" h="4588" extrusionOk="0">
                  <a:moveTo>
                    <a:pt x="951" y="2856"/>
                  </a:moveTo>
                  <a:cubicBezTo>
                    <a:pt x="950" y="2856"/>
                    <a:pt x="951" y="2858"/>
                    <a:pt x="959" y="2862"/>
                  </a:cubicBezTo>
                  <a:lnTo>
                    <a:pt x="959" y="2862"/>
                  </a:lnTo>
                  <a:cubicBezTo>
                    <a:pt x="956" y="2858"/>
                    <a:pt x="952" y="2856"/>
                    <a:pt x="951" y="2856"/>
                  </a:cubicBezTo>
                  <a:close/>
                  <a:moveTo>
                    <a:pt x="1073" y="1703"/>
                  </a:moveTo>
                  <a:cubicBezTo>
                    <a:pt x="1089" y="1703"/>
                    <a:pt x="1105" y="1704"/>
                    <a:pt x="1120" y="1708"/>
                  </a:cubicBezTo>
                  <a:cubicBezTo>
                    <a:pt x="1209" y="1708"/>
                    <a:pt x="1367" y="1885"/>
                    <a:pt x="1436" y="2030"/>
                  </a:cubicBezTo>
                  <a:cubicBezTo>
                    <a:pt x="1493" y="2119"/>
                    <a:pt x="1563" y="2265"/>
                    <a:pt x="1582" y="2315"/>
                  </a:cubicBezTo>
                  <a:cubicBezTo>
                    <a:pt x="1582" y="2321"/>
                    <a:pt x="1588" y="2334"/>
                    <a:pt x="1595" y="2347"/>
                  </a:cubicBezTo>
                  <a:cubicBezTo>
                    <a:pt x="1620" y="2397"/>
                    <a:pt x="1633" y="2435"/>
                    <a:pt x="1626" y="2492"/>
                  </a:cubicBezTo>
                  <a:cubicBezTo>
                    <a:pt x="1633" y="2714"/>
                    <a:pt x="1405" y="2872"/>
                    <a:pt x="1183" y="2872"/>
                  </a:cubicBezTo>
                  <a:cubicBezTo>
                    <a:pt x="1139" y="2874"/>
                    <a:pt x="1107" y="2875"/>
                    <a:pt x="1084" y="2875"/>
                  </a:cubicBezTo>
                  <a:cubicBezTo>
                    <a:pt x="1026" y="2875"/>
                    <a:pt x="1013" y="2870"/>
                    <a:pt x="968" y="2866"/>
                  </a:cubicBezTo>
                  <a:cubicBezTo>
                    <a:pt x="965" y="2864"/>
                    <a:pt x="962" y="2863"/>
                    <a:pt x="959" y="2862"/>
                  </a:cubicBezTo>
                  <a:lnTo>
                    <a:pt x="959" y="2862"/>
                  </a:lnTo>
                  <a:cubicBezTo>
                    <a:pt x="960" y="2863"/>
                    <a:pt x="961" y="2864"/>
                    <a:pt x="962" y="2866"/>
                  </a:cubicBezTo>
                  <a:cubicBezTo>
                    <a:pt x="918" y="2853"/>
                    <a:pt x="873" y="2821"/>
                    <a:pt x="861" y="2777"/>
                  </a:cubicBezTo>
                  <a:cubicBezTo>
                    <a:pt x="854" y="2752"/>
                    <a:pt x="854" y="2720"/>
                    <a:pt x="867" y="2695"/>
                  </a:cubicBezTo>
                  <a:cubicBezTo>
                    <a:pt x="861" y="2632"/>
                    <a:pt x="867" y="2562"/>
                    <a:pt x="854" y="2499"/>
                  </a:cubicBezTo>
                  <a:cubicBezTo>
                    <a:pt x="842" y="2296"/>
                    <a:pt x="829" y="2087"/>
                    <a:pt x="854" y="1885"/>
                  </a:cubicBezTo>
                  <a:cubicBezTo>
                    <a:pt x="865" y="1775"/>
                    <a:pt x="967" y="1703"/>
                    <a:pt x="1073" y="1703"/>
                  </a:cubicBezTo>
                  <a:close/>
                  <a:moveTo>
                    <a:pt x="920" y="1"/>
                  </a:moveTo>
                  <a:cubicBezTo>
                    <a:pt x="811" y="1"/>
                    <a:pt x="713" y="47"/>
                    <a:pt x="639" y="151"/>
                  </a:cubicBezTo>
                  <a:cubicBezTo>
                    <a:pt x="633" y="164"/>
                    <a:pt x="614" y="183"/>
                    <a:pt x="601" y="195"/>
                  </a:cubicBezTo>
                  <a:cubicBezTo>
                    <a:pt x="589" y="202"/>
                    <a:pt x="589" y="214"/>
                    <a:pt x="582" y="221"/>
                  </a:cubicBezTo>
                  <a:cubicBezTo>
                    <a:pt x="456" y="392"/>
                    <a:pt x="335" y="607"/>
                    <a:pt x="266" y="898"/>
                  </a:cubicBezTo>
                  <a:cubicBezTo>
                    <a:pt x="133" y="1385"/>
                    <a:pt x="158" y="1841"/>
                    <a:pt x="101" y="2429"/>
                  </a:cubicBezTo>
                  <a:cubicBezTo>
                    <a:pt x="82" y="2695"/>
                    <a:pt x="6" y="3296"/>
                    <a:pt x="0" y="3834"/>
                  </a:cubicBezTo>
                  <a:cubicBezTo>
                    <a:pt x="13" y="4081"/>
                    <a:pt x="38" y="4232"/>
                    <a:pt x="171" y="4391"/>
                  </a:cubicBezTo>
                  <a:cubicBezTo>
                    <a:pt x="297" y="4505"/>
                    <a:pt x="228" y="4460"/>
                    <a:pt x="354" y="4536"/>
                  </a:cubicBezTo>
                  <a:lnTo>
                    <a:pt x="361" y="4536"/>
                  </a:lnTo>
                  <a:cubicBezTo>
                    <a:pt x="489" y="4572"/>
                    <a:pt x="571" y="4587"/>
                    <a:pt x="651" y="4587"/>
                  </a:cubicBezTo>
                  <a:cubicBezTo>
                    <a:pt x="713" y="4587"/>
                    <a:pt x="774" y="4578"/>
                    <a:pt x="854" y="4561"/>
                  </a:cubicBezTo>
                  <a:lnTo>
                    <a:pt x="861" y="4561"/>
                  </a:lnTo>
                  <a:cubicBezTo>
                    <a:pt x="1000" y="4486"/>
                    <a:pt x="956" y="4498"/>
                    <a:pt x="1063" y="4359"/>
                  </a:cubicBezTo>
                  <a:lnTo>
                    <a:pt x="1063" y="4359"/>
                  </a:lnTo>
                  <a:cubicBezTo>
                    <a:pt x="1062" y="4360"/>
                    <a:pt x="1062" y="4360"/>
                    <a:pt x="1062" y="4360"/>
                  </a:cubicBezTo>
                  <a:cubicBezTo>
                    <a:pt x="1058" y="4360"/>
                    <a:pt x="1114" y="4268"/>
                    <a:pt x="1126" y="4232"/>
                  </a:cubicBezTo>
                  <a:cubicBezTo>
                    <a:pt x="1152" y="4169"/>
                    <a:pt x="1240" y="3884"/>
                    <a:pt x="1291" y="3771"/>
                  </a:cubicBezTo>
                  <a:cubicBezTo>
                    <a:pt x="1386" y="3598"/>
                    <a:pt x="1529" y="3532"/>
                    <a:pt x="1682" y="3532"/>
                  </a:cubicBezTo>
                  <a:cubicBezTo>
                    <a:pt x="1844" y="3532"/>
                    <a:pt x="2018" y="3606"/>
                    <a:pt x="2158" y="3707"/>
                  </a:cubicBezTo>
                  <a:cubicBezTo>
                    <a:pt x="2399" y="3860"/>
                    <a:pt x="2520" y="3928"/>
                    <a:pt x="2607" y="3928"/>
                  </a:cubicBezTo>
                  <a:cubicBezTo>
                    <a:pt x="2664" y="3928"/>
                    <a:pt x="2706" y="3899"/>
                    <a:pt x="2759" y="3846"/>
                  </a:cubicBezTo>
                  <a:cubicBezTo>
                    <a:pt x="2809" y="3771"/>
                    <a:pt x="2854" y="3745"/>
                    <a:pt x="2873" y="3625"/>
                  </a:cubicBezTo>
                  <a:cubicBezTo>
                    <a:pt x="2917" y="3441"/>
                    <a:pt x="2594" y="2613"/>
                    <a:pt x="2398" y="2157"/>
                  </a:cubicBezTo>
                  <a:cubicBezTo>
                    <a:pt x="2094" y="1429"/>
                    <a:pt x="1930" y="967"/>
                    <a:pt x="1557" y="417"/>
                  </a:cubicBezTo>
                  <a:cubicBezTo>
                    <a:pt x="1370" y="168"/>
                    <a:pt x="1126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875;p51"/>
            <p:cNvSpPr/>
            <p:nvPr/>
          </p:nvSpPr>
          <p:spPr>
            <a:xfrm>
              <a:off x="3279228" y="1773323"/>
              <a:ext cx="41658" cy="59371"/>
            </a:xfrm>
            <a:custGeom>
              <a:avLst/>
              <a:gdLst/>
              <a:ahLst/>
              <a:cxnLst/>
              <a:rect l="l" t="t" r="r" b="b"/>
              <a:pathLst>
                <a:path w="823" h="1173" extrusionOk="0">
                  <a:moveTo>
                    <a:pt x="285" y="265"/>
                  </a:moveTo>
                  <a:cubicBezTo>
                    <a:pt x="298" y="271"/>
                    <a:pt x="310" y="284"/>
                    <a:pt x="323" y="290"/>
                  </a:cubicBezTo>
                  <a:cubicBezTo>
                    <a:pt x="424" y="379"/>
                    <a:pt x="538" y="619"/>
                    <a:pt x="538" y="663"/>
                  </a:cubicBezTo>
                  <a:lnTo>
                    <a:pt x="538" y="670"/>
                  </a:lnTo>
                  <a:cubicBezTo>
                    <a:pt x="532" y="682"/>
                    <a:pt x="532" y="695"/>
                    <a:pt x="532" y="701"/>
                  </a:cubicBezTo>
                  <a:cubicBezTo>
                    <a:pt x="532" y="714"/>
                    <a:pt x="525" y="733"/>
                    <a:pt x="525" y="739"/>
                  </a:cubicBezTo>
                  <a:cubicBezTo>
                    <a:pt x="513" y="758"/>
                    <a:pt x="500" y="771"/>
                    <a:pt x="494" y="796"/>
                  </a:cubicBezTo>
                  <a:lnTo>
                    <a:pt x="494" y="803"/>
                  </a:lnTo>
                  <a:cubicBezTo>
                    <a:pt x="481" y="822"/>
                    <a:pt x="469" y="828"/>
                    <a:pt x="456" y="834"/>
                  </a:cubicBezTo>
                  <a:cubicBezTo>
                    <a:pt x="374" y="891"/>
                    <a:pt x="393" y="872"/>
                    <a:pt x="266" y="904"/>
                  </a:cubicBezTo>
                  <a:cubicBezTo>
                    <a:pt x="253" y="682"/>
                    <a:pt x="247" y="417"/>
                    <a:pt x="260" y="328"/>
                  </a:cubicBezTo>
                  <a:cubicBezTo>
                    <a:pt x="260" y="315"/>
                    <a:pt x="266" y="284"/>
                    <a:pt x="279" y="265"/>
                  </a:cubicBezTo>
                  <a:close/>
                  <a:moveTo>
                    <a:pt x="254" y="0"/>
                  </a:moveTo>
                  <a:cubicBezTo>
                    <a:pt x="150" y="0"/>
                    <a:pt x="48" y="67"/>
                    <a:pt x="32" y="176"/>
                  </a:cubicBezTo>
                  <a:cubicBezTo>
                    <a:pt x="0" y="385"/>
                    <a:pt x="19" y="588"/>
                    <a:pt x="32" y="796"/>
                  </a:cubicBezTo>
                  <a:cubicBezTo>
                    <a:pt x="38" y="860"/>
                    <a:pt x="38" y="923"/>
                    <a:pt x="51" y="992"/>
                  </a:cubicBezTo>
                  <a:cubicBezTo>
                    <a:pt x="38" y="1018"/>
                    <a:pt x="32" y="1049"/>
                    <a:pt x="38" y="1075"/>
                  </a:cubicBezTo>
                  <a:cubicBezTo>
                    <a:pt x="57" y="1119"/>
                    <a:pt x="95" y="1151"/>
                    <a:pt x="146" y="1157"/>
                  </a:cubicBezTo>
                  <a:lnTo>
                    <a:pt x="152" y="1157"/>
                  </a:lnTo>
                  <a:cubicBezTo>
                    <a:pt x="198" y="1166"/>
                    <a:pt x="214" y="1172"/>
                    <a:pt x="277" y="1172"/>
                  </a:cubicBezTo>
                  <a:cubicBezTo>
                    <a:pt x="299" y="1172"/>
                    <a:pt x="328" y="1171"/>
                    <a:pt x="367" y="1170"/>
                  </a:cubicBezTo>
                  <a:cubicBezTo>
                    <a:pt x="589" y="1170"/>
                    <a:pt x="817" y="1011"/>
                    <a:pt x="823" y="777"/>
                  </a:cubicBezTo>
                  <a:cubicBezTo>
                    <a:pt x="817" y="733"/>
                    <a:pt x="791" y="682"/>
                    <a:pt x="779" y="644"/>
                  </a:cubicBezTo>
                  <a:cubicBezTo>
                    <a:pt x="766" y="638"/>
                    <a:pt x="766" y="619"/>
                    <a:pt x="760" y="613"/>
                  </a:cubicBezTo>
                  <a:cubicBezTo>
                    <a:pt x="734" y="569"/>
                    <a:pt x="671" y="417"/>
                    <a:pt x="620" y="328"/>
                  </a:cubicBezTo>
                  <a:cubicBezTo>
                    <a:pt x="544" y="176"/>
                    <a:pt x="386" y="5"/>
                    <a:pt x="304" y="5"/>
                  </a:cubicBezTo>
                  <a:cubicBezTo>
                    <a:pt x="288" y="2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876;p51"/>
            <p:cNvSpPr/>
            <p:nvPr/>
          </p:nvSpPr>
          <p:spPr>
            <a:xfrm>
              <a:off x="3221471" y="1674369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218" y="262"/>
                  </a:moveTo>
                  <a:cubicBezTo>
                    <a:pt x="1427" y="262"/>
                    <a:pt x="1672" y="433"/>
                    <a:pt x="1856" y="676"/>
                  </a:cubicBezTo>
                  <a:cubicBezTo>
                    <a:pt x="2223" y="1214"/>
                    <a:pt x="2382" y="1688"/>
                    <a:pt x="2692" y="2410"/>
                  </a:cubicBezTo>
                  <a:cubicBezTo>
                    <a:pt x="2900" y="2872"/>
                    <a:pt x="3217" y="3700"/>
                    <a:pt x="3172" y="3884"/>
                  </a:cubicBezTo>
                  <a:cubicBezTo>
                    <a:pt x="3153" y="4004"/>
                    <a:pt x="3109" y="4030"/>
                    <a:pt x="3059" y="4105"/>
                  </a:cubicBezTo>
                  <a:cubicBezTo>
                    <a:pt x="3004" y="4160"/>
                    <a:pt x="2960" y="4189"/>
                    <a:pt x="2903" y="4189"/>
                  </a:cubicBezTo>
                  <a:cubicBezTo>
                    <a:pt x="2815" y="4189"/>
                    <a:pt x="2695" y="4120"/>
                    <a:pt x="2457" y="3966"/>
                  </a:cubicBezTo>
                  <a:cubicBezTo>
                    <a:pt x="2318" y="3862"/>
                    <a:pt x="2141" y="3787"/>
                    <a:pt x="1977" y="3787"/>
                  </a:cubicBezTo>
                  <a:cubicBezTo>
                    <a:pt x="1823" y="3787"/>
                    <a:pt x="1680" y="3854"/>
                    <a:pt x="1591" y="4030"/>
                  </a:cubicBezTo>
                  <a:cubicBezTo>
                    <a:pt x="1546" y="4143"/>
                    <a:pt x="1451" y="4428"/>
                    <a:pt x="1426" y="4491"/>
                  </a:cubicBezTo>
                  <a:cubicBezTo>
                    <a:pt x="1415" y="4526"/>
                    <a:pt x="1362" y="4617"/>
                    <a:pt x="1361" y="4620"/>
                  </a:cubicBezTo>
                  <a:lnTo>
                    <a:pt x="1361" y="4620"/>
                  </a:lnTo>
                  <a:cubicBezTo>
                    <a:pt x="1256" y="4757"/>
                    <a:pt x="1299" y="4745"/>
                    <a:pt x="1160" y="4820"/>
                  </a:cubicBezTo>
                  <a:lnTo>
                    <a:pt x="1148" y="4820"/>
                  </a:lnTo>
                  <a:cubicBezTo>
                    <a:pt x="1064" y="4838"/>
                    <a:pt x="1002" y="4851"/>
                    <a:pt x="935" y="4851"/>
                  </a:cubicBezTo>
                  <a:cubicBezTo>
                    <a:pt x="860" y="4851"/>
                    <a:pt x="781" y="4835"/>
                    <a:pt x="660" y="4795"/>
                  </a:cubicBezTo>
                  <a:lnTo>
                    <a:pt x="654" y="4795"/>
                  </a:lnTo>
                  <a:cubicBezTo>
                    <a:pt x="515" y="4726"/>
                    <a:pt x="597" y="4764"/>
                    <a:pt x="471" y="4650"/>
                  </a:cubicBezTo>
                  <a:cubicBezTo>
                    <a:pt x="338" y="4491"/>
                    <a:pt x="319" y="4340"/>
                    <a:pt x="293" y="4093"/>
                  </a:cubicBezTo>
                  <a:cubicBezTo>
                    <a:pt x="306" y="3555"/>
                    <a:pt x="382" y="2954"/>
                    <a:pt x="401" y="2688"/>
                  </a:cubicBezTo>
                  <a:cubicBezTo>
                    <a:pt x="464" y="2093"/>
                    <a:pt x="433" y="1631"/>
                    <a:pt x="565" y="1157"/>
                  </a:cubicBezTo>
                  <a:cubicBezTo>
                    <a:pt x="635" y="866"/>
                    <a:pt x="762" y="651"/>
                    <a:pt x="882" y="480"/>
                  </a:cubicBezTo>
                  <a:cubicBezTo>
                    <a:pt x="888" y="473"/>
                    <a:pt x="895" y="461"/>
                    <a:pt x="895" y="454"/>
                  </a:cubicBezTo>
                  <a:cubicBezTo>
                    <a:pt x="914" y="442"/>
                    <a:pt x="926" y="423"/>
                    <a:pt x="939" y="410"/>
                  </a:cubicBezTo>
                  <a:cubicBezTo>
                    <a:pt x="1014" y="307"/>
                    <a:pt x="1111" y="262"/>
                    <a:pt x="1218" y="262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5"/>
                    <a:pt x="426" y="454"/>
                  </a:cubicBezTo>
                  <a:cubicBezTo>
                    <a:pt x="2" y="1112"/>
                    <a:pt x="53" y="2182"/>
                    <a:pt x="28" y="2758"/>
                  </a:cubicBezTo>
                  <a:cubicBezTo>
                    <a:pt x="40" y="3194"/>
                    <a:pt x="2" y="3681"/>
                    <a:pt x="40" y="4200"/>
                  </a:cubicBezTo>
                  <a:cubicBezTo>
                    <a:pt x="40" y="4238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7"/>
                    <a:pt x="1591" y="4998"/>
                    <a:pt x="1673" y="4776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7"/>
                    <a:pt x="2027" y="4143"/>
                  </a:cubicBezTo>
                  <a:cubicBezTo>
                    <a:pt x="2299" y="4283"/>
                    <a:pt x="2400" y="4529"/>
                    <a:pt x="2875" y="4593"/>
                  </a:cubicBezTo>
                  <a:cubicBezTo>
                    <a:pt x="2884" y="4593"/>
                    <a:pt x="2892" y="4593"/>
                    <a:pt x="2901" y="4593"/>
                  </a:cubicBezTo>
                  <a:cubicBezTo>
                    <a:pt x="3267" y="4593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5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1"/>
                    <a:pt x="1749" y="214"/>
                  </a:cubicBezTo>
                  <a:cubicBezTo>
                    <a:pt x="1541" y="68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877;p51"/>
            <p:cNvSpPr/>
            <p:nvPr/>
          </p:nvSpPr>
          <p:spPr>
            <a:xfrm>
              <a:off x="3400614" y="1629624"/>
              <a:ext cx="128164" cy="239105"/>
            </a:xfrm>
            <a:custGeom>
              <a:avLst/>
              <a:gdLst/>
              <a:ahLst/>
              <a:cxnLst/>
              <a:rect l="l" t="t" r="r" b="b"/>
              <a:pathLst>
                <a:path w="2532" h="4724" extrusionOk="0">
                  <a:moveTo>
                    <a:pt x="438" y="991"/>
                  </a:moveTo>
                  <a:cubicBezTo>
                    <a:pt x="464" y="991"/>
                    <a:pt x="492" y="999"/>
                    <a:pt x="513" y="1016"/>
                  </a:cubicBezTo>
                  <a:cubicBezTo>
                    <a:pt x="529" y="1008"/>
                    <a:pt x="548" y="1000"/>
                    <a:pt x="567" y="1000"/>
                  </a:cubicBezTo>
                  <a:cubicBezTo>
                    <a:pt x="578" y="1000"/>
                    <a:pt x="590" y="1002"/>
                    <a:pt x="602" y="1009"/>
                  </a:cubicBezTo>
                  <a:cubicBezTo>
                    <a:pt x="760" y="1066"/>
                    <a:pt x="880" y="1225"/>
                    <a:pt x="836" y="1389"/>
                  </a:cubicBezTo>
                  <a:cubicBezTo>
                    <a:pt x="812" y="1529"/>
                    <a:pt x="706" y="1606"/>
                    <a:pt x="592" y="1606"/>
                  </a:cubicBezTo>
                  <a:cubicBezTo>
                    <a:pt x="520" y="1606"/>
                    <a:pt x="445" y="1575"/>
                    <a:pt x="386" y="1509"/>
                  </a:cubicBezTo>
                  <a:cubicBezTo>
                    <a:pt x="285" y="1383"/>
                    <a:pt x="310" y="1206"/>
                    <a:pt x="342" y="1066"/>
                  </a:cubicBezTo>
                  <a:cubicBezTo>
                    <a:pt x="350" y="1015"/>
                    <a:pt x="393" y="991"/>
                    <a:pt x="438" y="991"/>
                  </a:cubicBezTo>
                  <a:close/>
                  <a:moveTo>
                    <a:pt x="1233" y="2930"/>
                  </a:moveTo>
                  <a:cubicBezTo>
                    <a:pt x="1266" y="2930"/>
                    <a:pt x="1296" y="2944"/>
                    <a:pt x="1317" y="2971"/>
                  </a:cubicBezTo>
                  <a:cubicBezTo>
                    <a:pt x="1342" y="2953"/>
                    <a:pt x="1370" y="2939"/>
                    <a:pt x="1399" y="2939"/>
                  </a:cubicBezTo>
                  <a:cubicBezTo>
                    <a:pt x="1420" y="2939"/>
                    <a:pt x="1441" y="2946"/>
                    <a:pt x="1462" y="2965"/>
                  </a:cubicBezTo>
                  <a:cubicBezTo>
                    <a:pt x="1671" y="3097"/>
                    <a:pt x="1741" y="3420"/>
                    <a:pt x="1576" y="3610"/>
                  </a:cubicBezTo>
                  <a:cubicBezTo>
                    <a:pt x="1511" y="3675"/>
                    <a:pt x="1421" y="3707"/>
                    <a:pt x="1331" y="3707"/>
                  </a:cubicBezTo>
                  <a:cubicBezTo>
                    <a:pt x="1211" y="3707"/>
                    <a:pt x="1090" y="3651"/>
                    <a:pt x="1026" y="3547"/>
                  </a:cubicBezTo>
                  <a:cubicBezTo>
                    <a:pt x="905" y="3357"/>
                    <a:pt x="1000" y="3097"/>
                    <a:pt x="1152" y="2965"/>
                  </a:cubicBezTo>
                  <a:cubicBezTo>
                    <a:pt x="1176" y="2941"/>
                    <a:pt x="1205" y="2930"/>
                    <a:pt x="1233" y="2930"/>
                  </a:cubicBezTo>
                  <a:close/>
                  <a:moveTo>
                    <a:pt x="804" y="4597"/>
                  </a:moveTo>
                  <a:lnTo>
                    <a:pt x="804" y="4597"/>
                  </a:lnTo>
                  <a:cubicBezTo>
                    <a:pt x="807" y="4597"/>
                    <a:pt x="811" y="4598"/>
                    <a:pt x="815" y="4600"/>
                  </a:cubicBezTo>
                  <a:lnTo>
                    <a:pt x="815" y="4600"/>
                  </a:lnTo>
                  <a:cubicBezTo>
                    <a:pt x="810" y="4598"/>
                    <a:pt x="806" y="4597"/>
                    <a:pt x="804" y="4597"/>
                  </a:cubicBezTo>
                  <a:close/>
                  <a:moveTo>
                    <a:pt x="966" y="1"/>
                  </a:moveTo>
                  <a:cubicBezTo>
                    <a:pt x="566" y="1"/>
                    <a:pt x="173" y="403"/>
                    <a:pt x="70" y="718"/>
                  </a:cubicBezTo>
                  <a:cubicBezTo>
                    <a:pt x="0" y="927"/>
                    <a:pt x="38" y="889"/>
                    <a:pt x="7" y="1085"/>
                  </a:cubicBezTo>
                  <a:cubicBezTo>
                    <a:pt x="7" y="1996"/>
                    <a:pt x="462" y="3344"/>
                    <a:pt x="621" y="4414"/>
                  </a:cubicBezTo>
                  <a:lnTo>
                    <a:pt x="621" y="4426"/>
                  </a:lnTo>
                  <a:cubicBezTo>
                    <a:pt x="695" y="4507"/>
                    <a:pt x="666" y="4527"/>
                    <a:pt x="816" y="4600"/>
                  </a:cubicBezTo>
                  <a:lnTo>
                    <a:pt x="816" y="4600"/>
                  </a:lnTo>
                  <a:cubicBezTo>
                    <a:pt x="816" y="4600"/>
                    <a:pt x="815" y="4600"/>
                    <a:pt x="815" y="4600"/>
                  </a:cubicBezTo>
                  <a:lnTo>
                    <a:pt x="815" y="4600"/>
                  </a:lnTo>
                  <a:cubicBezTo>
                    <a:pt x="816" y="4600"/>
                    <a:pt x="816" y="4600"/>
                    <a:pt x="817" y="4601"/>
                  </a:cubicBezTo>
                  <a:lnTo>
                    <a:pt x="817" y="4601"/>
                  </a:lnTo>
                  <a:cubicBezTo>
                    <a:pt x="818" y="4601"/>
                    <a:pt x="820" y="4602"/>
                    <a:pt x="821" y="4603"/>
                  </a:cubicBezTo>
                  <a:lnTo>
                    <a:pt x="821" y="4603"/>
                  </a:lnTo>
                  <a:cubicBezTo>
                    <a:pt x="827" y="4606"/>
                    <a:pt x="833" y="4610"/>
                    <a:pt x="836" y="4616"/>
                  </a:cubicBezTo>
                  <a:cubicBezTo>
                    <a:pt x="842" y="4616"/>
                    <a:pt x="842" y="4616"/>
                    <a:pt x="855" y="4622"/>
                  </a:cubicBezTo>
                  <a:cubicBezTo>
                    <a:pt x="919" y="4652"/>
                    <a:pt x="1140" y="4719"/>
                    <a:pt x="1278" y="4719"/>
                  </a:cubicBezTo>
                  <a:cubicBezTo>
                    <a:pt x="1289" y="4719"/>
                    <a:pt x="1300" y="4718"/>
                    <a:pt x="1310" y="4717"/>
                  </a:cubicBezTo>
                  <a:cubicBezTo>
                    <a:pt x="1475" y="4711"/>
                    <a:pt x="1430" y="4724"/>
                    <a:pt x="1601" y="4654"/>
                  </a:cubicBezTo>
                  <a:cubicBezTo>
                    <a:pt x="2063" y="4464"/>
                    <a:pt x="2531" y="3623"/>
                    <a:pt x="2481" y="2882"/>
                  </a:cubicBezTo>
                  <a:cubicBezTo>
                    <a:pt x="2449" y="2585"/>
                    <a:pt x="2266" y="2275"/>
                    <a:pt x="2032" y="2085"/>
                  </a:cubicBezTo>
                  <a:cubicBezTo>
                    <a:pt x="2025" y="2079"/>
                    <a:pt x="1937" y="2022"/>
                    <a:pt x="1918" y="2015"/>
                  </a:cubicBezTo>
                  <a:cubicBezTo>
                    <a:pt x="1893" y="2001"/>
                    <a:pt x="1790" y="1945"/>
                    <a:pt x="1767" y="1931"/>
                  </a:cubicBezTo>
                  <a:lnTo>
                    <a:pt x="1767" y="1931"/>
                  </a:lnTo>
                  <a:cubicBezTo>
                    <a:pt x="1769" y="1932"/>
                    <a:pt x="1770" y="1933"/>
                    <a:pt x="1772" y="1933"/>
                  </a:cubicBezTo>
                  <a:cubicBezTo>
                    <a:pt x="1766" y="1930"/>
                    <a:pt x="1763" y="1929"/>
                    <a:pt x="1763" y="1929"/>
                  </a:cubicBezTo>
                  <a:lnTo>
                    <a:pt x="1763" y="1929"/>
                  </a:lnTo>
                  <a:cubicBezTo>
                    <a:pt x="1762" y="1929"/>
                    <a:pt x="1764" y="1930"/>
                    <a:pt x="1767" y="1931"/>
                  </a:cubicBezTo>
                  <a:lnTo>
                    <a:pt x="1767" y="1931"/>
                  </a:lnTo>
                  <a:cubicBezTo>
                    <a:pt x="1673" y="1900"/>
                    <a:pt x="1568" y="1869"/>
                    <a:pt x="1475" y="1826"/>
                  </a:cubicBezTo>
                  <a:cubicBezTo>
                    <a:pt x="1437" y="1807"/>
                    <a:pt x="1405" y="1775"/>
                    <a:pt x="1374" y="1743"/>
                  </a:cubicBezTo>
                  <a:cubicBezTo>
                    <a:pt x="1367" y="1743"/>
                    <a:pt x="1342" y="1718"/>
                    <a:pt x="1317" y="1686"/>
                  </a:cubicBezTo>
                  <a:cubicBezTo>
                    <a:pt x="1247" y="1592"/>
                    <a:pt x="1234" y="1465"/>
                    <a:pt x="1241" y="1351"/>
                  </a:cubicBezTo>
                  <a:cubicBezTo>
                    <a:pt x="1253" y="1104"/>
                    <a:pt x="1253" y="1117"/>
                    <a:pt x="1298" y="896"/>
                  </a:cubicBezTo>
                  <a:cubicBezTo>
                    <a:pt x="1374" y="446"/>
                    <a:pt x="1424" y="67"/>
                    <a:pt x="1019" y="3"/>
                  </a:cubicBezTo>
                  <a:cubicBezTo>
                    <a:pt x="1002" y="2"/>
                    <a:pt x="984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878;p51"/>
            <p:cNvSpPr/>
            <p:nvPr/>
          </p:nvSpPr>
          <p:spPr>
            <a:xfrm>
              <a:off x="3379809" y="1617831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2013" y="1850"/>
                  </a:moveTo>
                  <a:cubicBezTo>
                    <a:pt x="2017" y="1852"/>
                    <a:pt x="2021" y="1854"/>
                    <a:pt x="2025" y="1856"/>
                  </a:cubicBezTo>
                  <a:cubicBezTo>
                    <a:pt x="2025" y="1851"/>
                    <a:pt x="2016" y="1850"/>
                    <a:pt x="2013" y="1850"/>
                  </a:cubicBezTo>
                  <a:close/>
                  <a:moveTo>
                    <a:pt x="2029" y="1857"/>
                  </a:moveTo>
                  <a:lnTo>
                    <a:pt x="2029" y="1857"/>
                  </a:lnTo>
                  <a:cubicBezTo>
                    <a:pt x="2028" y="1857"/>
                    <a:pt x="2030" y="1860"/>
                    <a:pt x="2039" y="1866"/>
                  </a:cubicBezTo>
                  <a:lnTo>
                    <a:pt x="2039" y="1866"/>
                  </a:lnTo>
                  <a:cubicBezTo>
                    <a:pt x="2034" y="1860"/>
                    <a:pt x="2030" y="1857"/>
                    <a:pt x="2029" y="1857"/>
                  </a:cubicBezTo>
                  <a:close/>
                  <a:moveTo>
                    <a:pt x="1209" y="4843"/>
                  </a:moveTo>
                  <a:cubicBezTo>
                    <a:pt x="1215" y="4846"/>
                    <a:pt x="1221" y="4848"/>
                    <a:pt x="1227" y="4849"/>
                  </a:cubicBezTo>
                  <a:lnTo>
                    <a:pt x="1234" y="4849"/>
                  </a:lnTo>
                  <a:cubicBezTo>
                    <a:pt x="1221" y="4849"/>
                    <a:pt x="1215" y="4843"/>
                    <a:pt x="1209" y="4843"/>
                  </a:cubicBezTo>
                  <a:close/>
                  <a:moveTo>
                    <a:pt x="1371" y="240"/>
                  </a:moveTo>
                  <a:cubicBezTo>
                    <a:pt x="1389" y="240"/>
                    <a:pt x="1406" y="241"/>
                    <a:pt x="1424" y="243"/>
                  </a:cubicBezTo>
                  <a:cubicBezTo>
                    <a:pt x="1816" y="306"/>
                    <a:pt x="1778" y="686"/>
                    <a:pt x="1696" y="1141"/>
                  </a:cubicBezTo>
                  <a:cubicBezTo>
                    <a:pt x="1658" y="1369"/>
                    <a:pt x="1664" y="1344"/>
                    <a:pt x="1645" y="1590"/>
                  </a:cubicBezTo>
                  <a:cubicBezTo>
                    <a:pt x="1633" y="1711"/>
                    <a:pt x="1652" y="1837"/>
                    <a:pt x="1721" y="1932"/>
                  </a:cubicBezTo>
                  <a:cubicBezTo>
                    <a:pt x="1747" y="1964"/>
                    <a:pt x="1772" y="1983"/>
                    <a:pt x="1778" y="1983"/>
                  </a:cubicBezTo>
                  <a:cubicBezTo>
                    <a:pt x="1810" y="2014"/>
                    <a:pt x="1841" y="2040"/>
                    <a:pt x="1879" y="2065"/>
                  </a:cubicBezTo>
                  <a:cubicBezTo>
                    <a:pt x="1972" y="2108"/>
                    <a:pt x="2065" y="2133"/>
                    <a:pt x="2164" y="2170"/>
                  </a:cubicBezTo>
                  <a:lnTo>
                    <a:pt x="2164" y="2170"/>
                  </a:lnTo>
                  <a:cubicBezTo>
                    <a:pt x="2173" y="2176"/>
                    <a:pt x="2296" y="2233"/>
                    <a:pt x="2322" y="2255"/>
                  </a:cubicBezTo>
                  <a:cubicBezTo>
                    <a:pt x="2348" y="2261"/>
                    <a:pt x="2424" y="2324"/>
                    <a:pt x="2436" y="2324"/>
                  </a:cubicBezTo>
                  <a:cubicBezTo>
                    <a:pt x="2670" y="2514"/>
                    <a:pt x="2854" y="2824"/>
                    <a:pt x="2873" y="3134"/>
                  </a:cubicBezTo>
                  <a:cubicBezTo>
                    <a:pt x="2936" y="3875"/>
                    <a:pt x="2468" y="4716"/>
                    <a:pt x="2006" y="4893"/>
                  </a:cubicBezTo>
                  <a:cubicBezTo>
                    <a:pt x="1835" y="4957"/>
                    <a:pt x="1879" y="4950"/>
                    <a:pt x="1715" y="4957"/>
                  </a:cubicBezTo>
                  <a:cubicBezTo>
                    <a:pt x="1702" y="4959"/>
                    <a:pt x="1688" y="4959"/>
                    <a:pt x="1673" y="4959"/>
                  </a:cubicBezTo>
                  <a:cubicBezTo>
                    <a:pt x="1538" y="4959"/>
                    <a:pt x="1321" y="4890"/>
                    <a:pt x="1253" y="4862"/>
                  </a:cubicBezTo>
                  <a:cubicBezTo>
                    <a:pt x="1253" y="4862"/>
                    <a:pt x="1247" y="4862"/>
                    <a:pt x="1240" y="4855"/>
                  </a:cubicBezTo>
                  <a:cubicBezTo>
                    <a:pt x="1237" y="4852"/>
                    <a:pt x="1232" y="4851"/>
                    <a:pt x="1227" y="4849"/>
                  </a:cubicBezTo>
                  <a:lnTo>
                    <a:pt x="1221" y="4849"/>
                  </a:lnTo>
                  <a:cubicBezTo>
                    <a:pt x="1057" y="4773"/>
                    <a:pt x="1088" y="4754"/>
                    <a:pt x="1025" y="4666"/>
                  </a:cubicBezTo>
                  <a:lnTo>
                    <a:pt x="1025" y="4659"/>
                  </a:lnTo>
                  <a:cubicBezTo>
                    <a:pt x="873" y="3577"/>
                    <a:pt x="411" y="2236"/>
                    <a:pt x="411" y="1331"/>
                  </a:cubicBezTo>
                  <a:cubicBezTo>
                    <a:pt x="443" y="1129"/>
                    <a:pt x="405" y="1173"/>
                    <a:pt x="475" y="958"/>
                  </a:cubicBezTo>
                  <a:cubicBezTo>
                    <a:pt x="584" y="648"/>
                    <a:pt x="966" y="240"/>
                    <a:pt x="1371" y="240"/>
                  </a:cubicBezTo>
                  <a:close/>
                  <a:moveTo>
                    <a:pt x="1361" y="0"/>
                  </a:moveTo>
                  <a:cubicBezTo>
                    <a:pt x="1177" y="0"/>
                    <a:pt x="995" y="70"/>
                    <a:pt x="804" y="160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6" y="1059"/>
                    <a:pt x="0" y="1527"/>
                    <a:pt x="76" y="1951"/>
                  </a:cubicBezTo>
                  <a:cubicBezTo>
                    <a:pt x="228" y="2736"/>
                    <a:pt x="475" y="3495"/>
                    <a:pt x="696" y="4261"/>
                  </a:cubicBezTo>
                  <a:cubicBezTo>
                    <a:pt x="715" y="4368"/>
                    <a:pt x="740" y="4469"/>
                    <a:pt x="766" y="4564"/>
                  </a:cubicBezTo>
                  <a:cubicBezTo>
                    <a:pt x="759" y="4577"/>
                    <a:pt x="759" y="4596"/>
                    <a:pt x="766" y="4609"/>
                  </a:cubicBezTo>
                  <a:cubicBezTo>
                    <a:pt x="772" y="4659"/>
                    <a:pt x="778" y="4748"/>
                    <a:pt x="791" y="4748"/>
                  </a:cubicBezTo>
                  <a:cubicBezTo>
                    <a:pt x="797" y="4798"/>
                    <a:pt x="829" y="4855"/>
                    <a:pt x="842" y="4906"/>
                  </a:cubicBezTo>
                  <a:cubicBezTo>
                    <a:pt x="962" y="5083"/>
                    <a:pt x="1051" y="5121"/>
                    <a:pt x="1177" y="5184"/>
                  </a:cubicBezTo>
                  <a:cubicBezTo>
                    <a:pt x="1373" y="5279"/>
                    <a:pt x="1468" y="5311"/>
                    <a:pt x="1747" y="5343"/>
                  </a:cubicBezTo>
                  <a:cubicBezTo>
                    <a:pt x="1764" y="5344"/>
                    <a:pt x="1782" y="5344"/>
                    <a:pt x="1800" y="5344"/>
                  </a:cubicBezTo>
                  <a:cubicBezTo>
                    <a:pt x="2170" y="5344"/>
                    <a:pt x="2492" y="5096"/>
                    <a:pt x="2727" y="4824"/>
                  </a:cubicBezTo>
                  <a:cubicBezTo>
                    <a:pt x="3227" y="4223"/>
                    <a:pt x="3360" y="3362"/>
                    <a:pt x="3088" y="2736"/>
                  </a:cubicBezTo>
                  <a:cubicBezTo>
                    <a:pt x="2955" y="2470"/>
                    <a:pt x="2759" y="2236"/>
                    <a:pt x="2512" y="2078"/>
                  </a:cubicBezTo>
                  <a:cubicBezTo>
                    <a:pt x="2322" y="1964"/>
                    <a:pt x="2158" y="1919"/>
                    <a:pt x="2044" y="1869"/>
                  </a:cubicBezTo>
                  <a:cubicBezTo>
                    <a:pt x="2042" y="1868"/>
                    <a:pt x="2040" y="1867"/>
                    <a:pt x="2039" y="1866"/>
                  </a:cubicBezTo>
                  <a:lnTo>
                    <a:pt x="2039" y="1866"/>
                  </a:lnTo>
                  <a:cubicBezTo>
                    <a:pt x="2041" y="1868"/>
                    <a:pt x="2043" y="1871"/>
                    <a:pt x="2044" y="1875"/>
                  </a:cubicBezTo>
                  <a:cubicBezTo>
                    <a:pt x="2038" y="1869"/>
                    <a:pt x="2025" y="1856"/>
                    <a:pt x="2012" y="1850"/>
                  </a:cubicBezTo>
                  <a:lnTo>
                    <a:pt x="2012" y="1850"/>
                  </a:lnTo>
                  <a:cubicBezTo>
                    <a:pt x="2012" y="1850"/>
                    <a:pt x="2013" y="1850"/>
                    <a:pt x="2013" y="1850"/>
                  </a:cubicBezTo>
                  <a:lnTo>
                    <a:pt x="2013" y="1850"/>
                  </a:lnTo>
                  <a:cubicBezTo>
                    <a:pt x="2005" y="1845"/>
                    <a:pt x="1998" y="1838"/>
                    <a:pt x="1993" y="1825"/>
                  </a:cubicBezTo>
                  <a:lnTo>
                    <a:pt x="1981" y="1818"/>
                  </a:lnTo>
                  <a:lnTo>
                    <a:pt x="1981" y="1774"/>
                  </a:lnTo>
                  <a:cubicBezTo>
                    <a:pt x="2031" y="1470"/>
                    <a:pt x="2107" y="1249"/>
                    <a:pt x="2101" y="806"/>
                  </a:cubicBezTo>
                  <a:lnTo>
                    <a:pt x="2101" y="806"/>
                  </a:lnTo>
                  <a:cubicBezTo>
                    <a:pt x="2103" y="818"/>
                    <a:pt x="2105" y="823"/>
                    <a:pt x="2106" y="823"/>
                  </a:cubicBezTo>
                  <a:cubicBezTo>
                    <a:pt x="2113" y="823"/>
                    <a:pt x="2090" y="564"/>
                    <a:pt x="2057" y="508"/>
                  </a:cubicBezTo>
                  <a:cubicBezTo>
                    <a:pt x="1993" y="350"/>
                    <a:pt x="1949" y="274"/>
                    <a:pt x="1747" y="116"/>
                  </a:cubicBezTo>
                  <a:cubicBezTo>
                    <a:pt x="1615" y="34"/>
                    <a:pt x="1488" y="0"/>
                    <a:pt x="1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879;p51"/>
            <p:cNvSpPr/>
            <p:nvPr/>
          </p:nvSpPr>
          <p:spPr>
            <a:xfrm>
              <a:off x="3446728" y="1777524"/>
              <a:ext cx="42013" cy="39530"/>
            </a:xfrm>
            <a:custGeom>
              <a:avLst/>
              <a:gdLst/>
              <a:ahLst/>
              <a:cxnLst/>
              <a:rect l="l" t="t" r="r" b="b"/>
              <a:pathLst>
                <a:path w="830" h="781" extrusionOk="0">
                  <a:moveTo>
                    <a:pt x="406" y="201"/>
                  </a:moveTo>
                  <a:cubicBezTo>
                    <a:pt x="456" y="245"/>
                    <a:pt x="513" y="302"/>
                    <a:pt x="519" y="346"/>
                  </a:cubicBezTo>
                  <a:cubicBezTo>
                    <a:pt x="564" y="460"/>
                    <a:pt x="519" y="549"/>
                    <a:pt x="488" y="555"/>
                  </a:cubicBezTo>
                  <a:cubicBezTo>
                    <a:pt x="445" y="565"/>
                    <a:pt x="418" y="572"/>
                    <a:pt x="397" y="572"/>
                  </a:cubicBezTo>
                  <a:cubicBezTo>
                    <a:pt x="362" y="572"/>
                    <a:pt x="343" y="553"/>
                    <a:pt x="292" y="498"/>
                  </a:cubicBezTo>
                  <a:cubicBezTo>
                    <a:pt x="273" y="467"/>
                    <a:pt x="273" y="359"/>
                    <a:pt x="349" y="264"/>
                  </a:cubicBezTo>
                  <a:cubicBezTo>
                    <a:pt x="361" y="239"/>
                    <a:pt x="387" y="220"/>
                    <a:pt x="406" y="201"/>
                  </a:cubicBezTo>
                  <a:close/>
                  <a:moveTo>
                    <a:pt x="317" y="0"/>
                  </a:moveTo>
                  <a:cubicBezTo>
                    <a:pt x="290" y="0"/>
                    <a:pt x="264" y="10"/>
                    <a:pt x="241" y="30"/>
                  </a:cubicBezTo>
                  <a:cubicBezTo>
                    <a:pt x="96" y="175"/>
                    <a:pt x="1" y="429"/>
                    <a:pt x="115" y="618"/>
                  </a:cubicBezTo>
                  <a:cubicBezTo>
                    <a:pt x="183" y="724"/>
                    <a:pt x="304" y="781"/>
                    <a:pt x="424" y="781"/>
                  </a:cubicBezTo>
                  <a:cubicBezTo>
                    <a:pt x="512" y="781"/>
                    <a:pt x="600" y="749"/>
                    <a:pt x="665" y="682"/>
                  </a:cubicBezTo>
                  <a:cubicBezTo>
                    <a:pt x="830" y="498"/>
                    <a:pt x="760" y="175"/>
                    <a:pt x="551" y="30"/>
                  </a:cubicBezTo>
                  <a:cubicBezTo>
                    <a:pt x="534" y="15"/>
                    <a:pt x="514" y="9"/>
                    <a:pt x="495" y="9"/>
                  </a:cubicBezTo>
                  <a:cubicBezTo>
                    <a:pt x="465" y="9"/>
                    <a:pt x="435" y="23"/>
                    <a:pt x="412" y="43"/>
                  </a:cubicBezTo>
                  <a:cubicBezTo>
                    <a:pt x="384" y="15"/>
                    <a:pt x="35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880;p51"/>
            <p:cNvSpPr/>
            <p:nvPr/>
          </p:nvSpPr>
          <p:spPr>
            <a:xfrm>
              <a:off x="3415040" y="1679734"/>
              <a:ext cx="30117" cy="31179"/>
            </a:xfrm>
            <a:custGeom>
              <a:avLst/>
              <a:gdLst/>
              <a:ahLst/>
              <a:cxnLst/>
              <a:rect l="l" t="t" r="r" b="b"/>
              <a:pathLst>
                <a:path w="595" h="616" extrusionOk="0">
                  <a:moveTo>
                    <a:pt x="253" y="190"/>
                  </a:moveTo>
                  <a:cubicBezTo>
                    <a:pt x="285" y="209"/>
                    <a:pt x="298" y="216"/>
                    <a:pt x="323" y="235"/>
                  </a:cubicBezTo>
                  <a:cubicBezTo>
                    <a:pt x="355" y="272"/>
                    <a:pt x="380" y="336"/>
                    <a:pt x="342" y="405"/>
                  </a:cubicBezTo>
                  <a:lnTo>
                    <a:pt x="329" y="412"/>
                  </a:lnTo>
                  <a:cubicBezTo>
                    <a:pt x="329" y="412"/>
                    <a:pt x="323" y="412"/>
                    <a:pt x="323" y="418"/>
                  </a:cubicBezTo>
                  <a:cubicBezTo>
                    <a:pt x="317" y="418"/>
                    <a:pt x="298" y="412"/>
                    <a:pt x="291" y="412"/>
                  </a:cubicBezTo>
                  <a:cubicBezTo>
                    <a:pt x="285" y="405"/>
                    <a:pt x="260" y="399"/>
                    <a:pt x="253" y="374"/>
                  </a:cubicBezTo>
                  <a:cubicBezTo>
                    <a:pt x="253" y="367"/>
                    <a:pt x="247" y="342"/>
                    <a:pt x="247" y="329"/>
                  </a:cubicBezTo>
                  <a:cubicBezTo>
                    <a:pt x="234" y="254"/>
                    <a:pt x="247" y="222"/>
                    <a:pt x="253" y="190"/>
                  </a:cubicBezTo>
                  <a:close/>
                  <a:moveTo>
                    <a:pt x="158" y="0"/>
                  </a:moveTo>
                  <a:cubicBezTo>
                    <a:pt x="115" y="0"/>
                    <a:pt x="69" y="23"/>
                    <a:pt x="57" y="70"/>
                  </a:cubicBezTo>
                  <a:cubicBezTo>
                    <a:pt x="25" y="216"/>
                    <a:pt x="0" y="399"/>
                    <a:pt x="101" y="513"/>
                  </a:cubicBezTo>
                  <a:cubicBezTo>
                    <a:pt x="161" y="583"/>
                    <a:pt x="237" y="615"/>
                    <a:pt x="310" y="615"/>
                  </a:cubicBezTo>
                  <a:cubicBezTo>
                    <a:pt x="423" y="615"/>
                    <a:pt x="528" y="537"/>
                    <a:pt x="551" y="399"/>
                  </a:cubicBezTo>
                  <a:cubicBezTo>
                    <a:pt x="595" y="235"/>
                    <a:pt x="475" y="76"/>
                    <a:pt x="317" y="19"/>
                  </a:cubicBezTo>
                  <a:cubicBezTo>
                    <a:pt x="305" y="12"/>
                    <a:pt x="293" y="10"/>
                    <a:pt x="282" y="10"/>
                  </a:cubicBezTo>
                  <a:cubicBezTo>
                    <a:pt x="263" y="10"/>
                    <a:pt x="244" y="18"/>
                    <a:pt x="228" y="26"/>
                  </a:cubicBezTo>
                  <a:cubicBezTo>
                    <a:pt x="211" y="9"/>
                    <a:pt x="18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881;p51"/>
            <p:cNvSpPr/>
            <p:nvPr/>
          </p:nvSpPr>
          <p:spPr>
            <a:xfrm>
              <a:off x="3566190" y="1682315"/>
              <a:ext cx="124013" cy="184795"/>
            </a:xfrm>
            <a:custGeom>
              <a:avLst/>
              <a:gdLst/>
              <a:ahLst/>
              <a:cxnLst/>
              <a:rect l="l" t="t" r="r" b="b"/>
              <a:pathLst>
                <a:path w="2450" h="3651" extrusionOk="0">
                  <a:moveTo>
                    <a:pt x="1671" y="1"/>
                  </a:moveTo>
                  <a:cubicBezTo>
                    <a:pt x="1256" y="1"/>
                    <a:pt x="767" y="247"/>
                    <a:pt x="475" y="709"/>
                  </a:cubicBezTo>
                  <a:cubicBezTo>
                    <a:pt x="1" y="1455"/>
                    <a:pt x="115" y="2651"/>
                    <a:pt x="735" y="3271"/>
                  </a:cubicBezTo>
                  <a:cubicBezTo>
                    <a:pt x="951" y="3471"/>
                    <a:pt x="1209" y="3650"/>
                    <a:pt x="1493" y="3650"/>
                  </a:cubicBezTo>
                  <a:cubicBezTo>
                    <a:pt x="1649" y="3650"/>
                    <a:pt x="1813" y="3596"/>
                    <a:pt x="1981" y="3461"/>
                  </a:cubicBezTo>
                  <a:lnTo>
                    <a:pt x="2076" y="3366"/>
                  </a:lnTo>
                  <a:cubicBezTo>
                    <a:pt x="2083" y="3354"/>
                    <a:pt x="2089" y="3347"/>
                    <a:pt x="2108" y="3328"/>
                  </a:cubicBezTo>
                  <a:lnTo>
                    <a:pt x="2108" y="3322"/>
                  </a:lnTo>
                  <a:lnTo>
                    <a:pt x="2108" y="3297"/>
                  </a:lnTo>
                  <a:cubicBezTo>
                    <a:pt x="2076" y="3145"/>
                    <a:pt x="2026" y="3113"/>
                    <a:pt x="1836" y="2923"/>
                  </a:cubicBezTo>
                  <a:cubicBezTo>
                    <a:pt x="1741" y="2854"/>
                    <a:pt x="1292" y="2506"/>
                    <a:pt x="1260" y="2183"/>
                  </a:cubicBezTo>
                  <a:cubicBezTo>
                    <a:pt x="1184" y="1873"/>
                    <a:pt x="1374" y="1405"/>
                    <a:pt x="1481" y="1291"/>
                  </a:cubicBezTo>
                  <a:cubicBezTo>
                    <a:pt x="1640" y="1076"/>
                    <a:pt x="1785" y="1038"/>
                    <a:pt x="1956" y="943"/>
                  </a:cubicBezTo>
                  <a:cubicBezTo>
                    <a:pt x="1980" y="929"/>
                    <a:pt x="2003" y="921"/>
                    <a:pt x="2027" y="921"/>
                  </a:cubicBezTo>
                  <a:cubicBezTo>
                    <a:pt x="2035" y="921"/>
                    <a:pt x="2043" y="922"/>
                    <a:pt x="2051" y="924"/>
                  </a:cubicBezTo>
                  <a:lnTo>
                    <a:pt x="2171" y="880"/>
                  </a:lnTo>
                  <a:cubicBezTo>
                    <a:pt x="2361" y="804"/>
                    <a:pt x="2450" y="709"/>
                    <a:pt x="2393" y="519"/>
                  </a:cubicBezTo>
                  <a:cubicBezTo>
                    <a:pt x="2304" y="168"/>
                    <a:pt x="201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882;p51"/>
            <p:cNvSpPr/>
            <p:nvPr/>
          </p:nvSpPr>
          <p:spPr>
            <a:xfrm>
              <a:off x="3542804" y="1666371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133" y="322"/>
                  </a:moveTo>
                  <a:cubicBezTo>
                    <a:pt x="2472" y="322"/>
                    <a:pt x="2759" y="489"/>
                    <a:pt x="2842" y="840"/>
                  </a:cubicBezTo>
                  <a:cubicBezTo>
                    <a:pt x="2912" y="1036"/>
                    <a:pt x="2817" y="1119"/>
                    <a:pt x="2633" y="1201"/>
                  </a:cubicBezTo>
                  <a:lnTo>
                    <a:pt x="2513" y="1245"/>
                  </a:lnTo>
                  <a:cubicBezTo>
                    <a:pt x="2505" y="1244"/>
                    <a:pt x="2497" y="1243"/>
                    <a:pt x="2489" y="1243"/>
                  </a:cubicBezTo>
                  <a:cubicBezTo>
                    <a:pt x="2465" y="1243"/>
                    <a:pt x="2442" y="1250"/>
                    <a:pt x="2418" y="1264"/>
                  </a:cubicBezTo>
                  <a:cubicBezTo>
                    <a:pt x="2247" y="1359"/>
                    <a:pt x="2102" y="1397"/>
                    <a:pt x="1943" y="1612"/>
                  </a:cubicBezTo>
                  <a:cubicBezTo>
                    <a:pt x="1830" y="1720"/>
                    <a:pt x="1633" y="2188"/>
                    <a:pt x="1722" y="2504"/>
                  </a:cubicBezTo>
                  <a:cubicBezTo>
                    <a:pt x="1760" y="2827"/>
                    <a:pt x="2216" y="3175"/>
                    <a:pt x="2298" y="3251"/>
                  </a:cubicBezTo>
                  <a:cubicBezTo>
                    <a:pt x="2488" y="3441"/>
                    <a:pt x="2545" y="3472"/>
                    <a:pt x="2570" y="3618"/>
                  </a:cubicBezTo>
                  <a:lnTo>
                    <a:pt x="2570" y="3643"/>
                  </a:lnTo>
                  <a:lnTo>
                    <a:pt x="2570" y="3650"/>
                  </a:lnTo>
                  <a:cubicBezTo>
                    <a:pt x="2564" y="3669"/>
                    <a:pt x="2551" y="3681"/>
                    <a:pt x="2538" y="3694"/>
                  </a:cubicBezTo>
                  <a:lnTo>
                    <a:pt x="2443" y="3789"/>
                  </a:lnTo>
                  <a:cubicBezTo>
                    <a:pt x="2276" y="3923"/>
                    <a:pt x="2113" y="3976"/>
                    <a:pt x="1958" y="3976"/>
                  </a:cubicBezTo>
                  <a:cubicBezTo>
                    <a:pt x="1673" y="3976"/>
                    <a:pt x="1414" y="3796"/>
                    <a:pt x="1197" y="3599"/>
                  </a:cubicBezTo>
                  <a:cubicBezTo>
                    <a:pt x="577" y="2966"/>
                    <a:pt x="463" y="1770"/>
                    <a:pt x="937" y="1036"/>
                  </a:cubicBezTo>
                  <a:cubicBezTo>
                    <a:pt x="1229" y="571"/>
                    <a:pt x="1720" y="322"/>
                    <a:pt x="2133" y="322"/>
                  </a:cubicBezTo>
                  <a:close/>
                  <a:moveTo>
                    <a:pt x="2207" y="0"/>
                  </a:moveTo>
                  <a:cubicBezTo>
                    <a:pt x="2029" y="0"/>
                    <a:pt x="1844" y="29"/>
                    <a:pt x="1678" y="87"/>
                  </a:cubicBezTo>
                  <a:cubicBezTo>
                    <a:pt x="1273" y="220"/>
                    <a:pt x="937" y="499"/>
                    <a:pt x="697" y="834"/>
                  </a:cubicBezTo>
                  <a:cubicBezTo>
                    <a:pt x="1" y="1808"/>
                    <a:pt x="165" y="3460"/>
                    <a:pt x="1247" y="4093"/>
                  </a:cubicBezTo>
                  <a:cubicBezTo>
                    <a:pt x="1461" y="4219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3"/>
                  </a:cubicBezTo>
                  <a:cubicBezTo>
                    <a:pt x="2703" y="3991"/>
                    <a:pt x="2956" y="3745"/>
                    <a:pt x="2836" y="3435"/>
                  </a:cubicBezTo>
                  <a:cubicBezTo>
                    <a:pt x="2734" y="3118"/>
                    <a:pt x="2602" y="3049"/>
                    <a:pt x="2298" y="2732"/>
                  </a:cubicBezTo>
                  <a:cubicBezTo>
                    <a:pt x="2127" y="2574"/>
                    <a:pt x="2095" y="2422"/>
                    <a:pt x="2076" y="2327"/>
                  </a:cubicBezTo>
                  <a:cubicBezTo>
                    <a:pt x="2070" y="2125"/>
                    <a:pt x="2159" y="1897"/>
                    <a:pt x="2247" y="1770"/>
                  </a:cubicBezTo>
                  <a:cubicBezTo>
                    <a:pt x="2310" y="1720"/>
                    <a:pt x="2348" y="1650"/>
                    <a:pt x="2418" y="1619"/>
                  </a:cubicBezTo>
                  <a:cubicBezTo>
                    <a:pt x="2437" y="1612"/>
                    <a:pt x="2456" y="1593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1"/>
                    <a:pt x="2817" y="1486"/>
                  </a:cubicBezTo>
                  <a:cubicBezTo>
                    <a:pt x="3430" y="1289"/>
                    <a:pt x="3272" y="530"/>
                    <a:pt x="2867" y="195"/>
                  </a:cubicBezTo>
                  <a:cubicBezTo>
                    <a:pt x="2723" y="66"/>
                    <a:pt x="2473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607" y="412794"/>
            <a:ext cx="1968318" cy="4542273"/>
          </a:xfrm>
          <a:prstGeom prst="rect">
            <a:avLst/>
          </a:prstGeom>
        </p:spPr>
      </p:pic>
      <p:grpSp>
        <p:nvGrpSpPr>
          <p:cNvPr id="18" name="Google Shape;729;p48"/>
          <p:cNvGrpSpPr/>
          <p:nvPr/>
        </p:nvGrpSpPr>
        <p:grpSpPr>
          <a:xfrm>
            <a:off x="7776254" y="704850"/>
            <a:ext cx="873449" cy="659812"/>
            <a:chOff x="742611" y="3978245"/>
            <a:chExt cx="1201774" cy="907832"/>
          </a:xfrm>
        </p:grpSpPr>
        <p:sp>
          <p:nvSpPr>
            <p:cNvPr id="19" name="Google Shape;730;p48"/>
            <p:cNvSpPr/>
            <p:nvPr/>
          </p:nvSpPr>
          <p:spPr>
            <a:xfrm>
              <a:off x="742611" y="3978245"/>
              <a:ext cx="1201774" cy="907832"/>
            </a:xfrm>
            <a:custGeom>
              <a:avLst/>
              <a:gdLst/>
              <a:ahLst/>
              <a:cxnLst/>
              <a:rect l="l" t="t" r="r" b="b"/>
              <a:pathLst>
                <a:path w="10100" h="7629" extrusionOk="0">
                  <a:moveTo>
                    <a:pt x="7753" y="0"/>
                  </a:moveTo>
                  <a:cubicBezTo>
                    <a:pt x="7530" y="0"/>
                    <a:pt x="7307" y="120"/>
                    <a:pt x="7100" y="194"/>
                  </a:cubicBezTo>
                  <a:cubicBezTo>
                    <a:pt x="6588" y="371"/>
                    <a:pt x="6082" y="529"/>
                    <a:pt x="5556" y="687"/>
                  </a:cubicBezTo>
                  <a:cubicBezTo>
                    <a:pt x="4462" y="966"/>
                    <a:pt x="3354" y="1250"/>
                    <a:pt x="2266" y="1605"/>
                  </a:cubicBezTo>
                  <a:cubicBezTo>
                    <a:pt x="1589" y="1839"/>
                    <a:pt x="855" y="2060"/>
                    <a:pt x="305" y="2560"/>
                  </a:cubicBezTo>
                  <a:cubicBezTo>
                    <a:pt x="1" y="2959"/>
                    <a:pt x="235" y="3535"/>
                    <a:pt x="431" y="3864"/>
                  </a:cubicBezTo>
                  <a:cubicBezTo>
                    <a:pt x="456" y="3946"/>
                    <a:pt x="482" y="4034"/>
                    <a:pt x="513" y="4142"/>
                  </a:cubicBezTo>
                  <a:cubicBezTo>
                    <a:pt x="551" y="4231"/>
                    <a:pt x="621" y="4560"/>
                    <a:pt x="665" y="4572"/>
                  </a:cubicBezTo>
                  <a:cubicBezTo>
                    <a:pt x="672" y="4674"/>
                    <a:pt x="741" y="4775"/>
                    <a:pt x="754" y="4876"/>
                  </a:cubicBezTo>
                  <a:cubicBezTo>
                    <a:pt x="893" y="5256"/>
                    <a:pt x="1045" y="5635"/>
                    <a:pt x="1165" y="6015"/>
                  </a:cubicBezTo>
                  <a:cubicBezTo>
                    <a:pt x="1279" y="6363"/>
                    <a:pt x="1387" y="6724"/>
                    <a:pt x="1513" y="7072"/>
                  </a:cubicBezTo>
                  <a:cubicBezTo>
                    <a:pt x="1589" y="7243"/>
                    <a:pt x="1659" y="7451"/>
                    <a:pt x="1829" y="7546"/>
                  </a:cubicBezTo>
                  <a:cubicBezTo>
                    <a:pt x="1943" y="7606"/>
                    <a:pt x="2067" y="7629"/>
                    <a:pt x="2193" y="7629"/>
                  </a:cubicBezTo>
                  <a:cubicBezTo>
                    <a:pt x="2348" y="7629"/>
                    <a:pt x="2506" y="7594"/>
                    <a:pt x="2652" y="7553"/>
                  </a:cubicBezTo>
                  <a:cubicBezTo>
                    <a:pt x="3032" y="7439"/>
                    <a:pt x="3399" y="7293"/>
                    <a:pt x="3759" y="7148"/>
                  </a:cubicBezTo>
                  <a:cubicBezTo>
                    <a:pt x="4538" y="6838"/>
                    <a:pt x="5329" y="6565"/>
                    <a:pt x="6101" y="6262"/>
                  </a:cubicBezTo>
                  <a:cubicBezTo>
                    <a:pt x="7012" y="5920"/>
                    <a:pt x="7898" y="5547"/>
                    <a:pt x="8840" y="5287"/>
                  </a:cubicBezTo>
                  <a:cubicBezTo>
                    <a:pt x="9201" y="5173"/>
                    <a:pt x="9669" y="5097"/>
                    <a:pt x="9853" y="4711"/>
                  </a:cubicBezTo>
                  <a:cubicBezTo>
                    <a:pt x="10100" y="4199"/>
                    <a:pt x="9726" y="3686"/>
                    <a:pt x="9574" y="3212"/>
                  </a:cubicBezTo>
                  <a:cubicBezTo>
                    <a:pt x="9321" y="2516"/>
                    <a:pt x="9024" y="1839"/>
                    <a:pt x="8714" y="1168"/>
                  </a:cubicBezTo>
                  <a:cubicBezTo>
                    <a:pt x="8505" y="788"/>
                    <a:pt x="8404" y="282"/>
                    <a:pt x="8005" y="61"/>
                  </a:cubicBezTo>
                  <a:cubicBezTo>
                    <a:pt x="7922" y="17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731;p48"/>
            <p:cNvSpPr/>
            <p:nvPr/>
          </p:nvSpPr>
          <p:spPr>
            <a:xfrm>
              <a:off x="809604" y="4341919"/>
              <a:ext cx="422525" cy="441243"/>
            </a:xfrm>
            <a:custGeom>
              <a:avLst/>
              <a:gdLst/>
              <a:ahLst/>
              <a:cxnLst/>
              <a:rect l="l" t="t" r="r" b="b"/>
              <a:pathLst>
                <a:path w="3551" h="3708" extrusionOk="0">
                  <a:moveTo>
                    <a:pt x="1" y="0"/>
                  </a:moveTo>
                  <a:lnTo>
                    <a:pt x="1" y="6"/>
                  </a:lnTo>
                  <a:cubicBezTo>
                    <a:pt x="102" y="506"/>
                    <a:pt x="273" y="810"/>
                    <a:pt x="330" y="1006"/>
                  </a:cubicBezTo>
                  <a:cubicBezTo>
                    <a:pt x="381" y="1164"/>
                    <a:pt x="406" y="1259"/>
                    <a:pt x="431" y="1354"/>
                  </a:cubicBezTo>
                  <a:lnTo>
                    <a:pt x="457" y="1398"/>
                  </a:lnTo>
                  <a:cubicBezTo>
                    <a:pt x="488" y="1462"/>
                    <a:pt x="501" y="1550"/>
                    <a:pt x="545" y="1614"/>
                  </a:cubicBezTo>
                  <a:cubicBezTo>
                    <a:pt x="627" y="1835"/>
                    <a:pt x="824" y="2360"/>
                    <a:pt x="969" y="2753"/>
                  </a:cubicBezTo>
                  <a:cubicBezTo>
                    <a:pt x="982" y="2790"/>
                    <a:pt x="994" y="2822"/>
                    <a:pt x="1007" y="2866"/>
                  </a:cubicBezTo>
                  <a:cubicBezTo>
                    <a:pt x="1102" y="3139"/>
                    <a:pt x="1191" y="3449"/>
                    <a:pt x="1279" y="3708"/>
                  </a:cubicBezTo>
                  <a:cubicBezTo>
                    <a:pt x="1437" y="3512"/>
                    <a:pt x="1583" y="3309"/>
                    <a:pt x="1728" y="3101"/>
                  </a:cubicBezTo>
                  <a:cubicBezTo>
                    <a:pt x="1931" y="2822"/>
                    <a:pt x="2121" y="2537"/>
                    <a:pt x="2330" y="2265"/>
                  </a:cubicBezTo>
                  <a:cubicBezTo>
                    <a:pt x="2589" y="1936"/>
                    <a:pt x="3013" y="1367"/>
                    <a:pt x="3247" y="1076"/>
                  </a:cubicBezTo>
                  <a:cubicBezTo>
                    <a:pt x="3374" y="930"/>
                    <a:pt x="3437" y="873"/>
                    <a:pt x="3551" y="702"/>
                  </a:cubicBezTo>
                  <a:cubicBezTo>
                    <a:pt x="2855" y="589"/>
                    <a:pt x="2146" y="487"/>
                    <a:pt x="1450" y="367"/>
                  </a:cubicBezTo>
                  <a:cubicBezTo>
                    <a:pt x="944" y="266"/>
                    <a:pt x="425" y="19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732;p48"/>
            <p:cNvSpPr/>
            <p:nvPr/>
          </p:nvSpPr>
          <p:spPr>
            <a:xfrm>
              <a:off x="1590434" y="4044413"/>
              <a:ext cx="282476" cy="425535"/>
            </a:xfrm>
            <a:custGeom>
              <a:avLst/>
              <a:gdLst/>
              <a:ahLst/>
              <a:cxnLst/>
              <a:rect l="l" t="t" r="r" b="b"/>
              <a:pathLst>
                <a:path w="2374" h="3576" extrusionOk="0">
                  <a:moveTo>
                    <a:pt x="855" y="1"/>
                  </a:moveTo>
                  <a:cubicBezTo>
                    <a:pt x="842" y="13"/>
                    <a:pt x="842" y="20"/>
                    <a:pt x="842" y="26"/>
                  </a:cubicBezTo>
                  <a:cubicBezTo>
                    <a:pt x="747" y="399"/>
                    <a:pt x="633" y="754"/>
                    <a:pt x="494" y="1108"/>
                  </a:cubicBezTo>
                  <a:cubicBezTo>
                    <a:pt x="393" y="1380"/>
                    <a:pt x="209" y="1791"/>
                    <a:pt x="1" y="2184"/>
                  </a:cubicBezTo>
                  <a:cubicBezTo>
                    <a:pt x="349" y="2392"/>
                    <a:pt x="728" y="2544"/>
                    <a:pt x="1083" y="2747"/>
                  </a:cubicBezTo>
                  <a:cubicBezTo>
                    <a:pt x="1355" y="2905"/>
                    <a:pt x="1614" y="3063"/>
                    <a:pt x="1848" y="3221"/>
                  </a:cubicBezTo>
                  <a:cubicBezTo>
                    <a:pt x="2032" y="3342"/>
                    <a:pt x="2203" y="3462"/>
                    <a:pt x="2373" y="3576"/>
                  </a:cubicBezTo>
                  <a:cubicBezTo>
                    <a:pt x="2260" y="3228"/>
                    <a:pt x="2120" y="2899"/>
                    <a:pt x="1994" y="2551"/>
                  </a:cubicBezTo>
                  <a:cubicBezTo>
                    <a:pt x="1943" y="2430"/>
                    <a:pt x="1905" y="2304"/>
                    <a:pt x="1855" y="2184"/>
                  </a:cubicBezTo>
                  <a:cubicBezTo>
                    <a:pt x="1658" y="1728"/>
                    <a:pt x="1317" y="950"/>
                    <a:pt x="1032" y="349"/>
                  </a:cubicBezTo>
                  <a:cubicBezTo>
                    <a:pt x="950" y="190"/>
                    <a:pt x="899" y="83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733;p48"/>
            <p:cNvSpPr/>
            <p:nvPr/>
          </p:nvSpPr>
          <p:spPr>
            <a:xfrm>
              <a:off x="814958" y="4029419"/>
              <a:ext cx="828272" cy="396857"/>
            </a:xfrm>
            <a:custGeom>
              <a:avLst/>
              <a:gdLst/>
              <a:ahLst/>
              <a:cxnLst/>
              <a:rect l="l" t="t" r="r" b="b"/>
              <a:pathLst>
                <a:path w="6961" h="3335" extrusionOk="0">
                  <a:moveTo>
                    <a:pt x="6961" y="0"/>
                  </a:moveTo>
                  <a:lnTo>
                    <a:pt x="6961" y="0"/>
                  </a:lnTo>
                  <a:cubicBezTo>
                    <a:pt x="6834" y="51"/>
                    <a:pt x="6651" y="120"/>
                    <a:pt x="6524" y="158"/>
                  </a:cubicBezTo>
                  <a:cubicBezTo>
                    <a:pt x="5739" y="424"/>
                    <a:pt x="4961" y="677"/>
                    <a:pt x="4157" y="854"/>
                  </a:cubicBezTo>
                  <a:cubicBezTo>
                    <a:pt x="3303" y="1088"/>
                    <a:pt x="2443" y="1316"/>
                    <a:pt x="1607" y="1595"/>
                  </a:cubicBezTo>
                  <a:cubicBezTo>
                    <a:pt x="1013" y="1791"/>
                    <a:pt x="386" y="2038"/>
                    <a:pt x="0" y="2367"/>
                  </a:cubicBezTo>
                  <a:cubicBezTo>
                    <a:pt x="70" y="2398"/>
                    <a:pt x="222" y="2455"/>
                    <a:pt x="361" y="2487"/>
                  </a:cubicBezTo>
                  <a:cubicBezTo>
                    <a:pt x="798" y="2588"/>
                    <a:pt x="1203" y="2582"/>
                    <a:pt x="1690" y="2677"/>
                  </a:cubicBezTo>
                  <a:cubicBezTo>
                    <a:pt x="2493" y="2784"/>
                    <a:pt x="3575" y="2898"/>
                    <a:pt x="4581" y="3151"/>
                  </a:cubicBezTo>
                  <a:cubicBezTo>
                    <a:pt x="4727" y="3189"/>
                    <a:pt x="4866" y="3252"/>
                    <a:pt x="5012" y="3290"/>
                  </a:cubicBezTo>
                  <a:cubicBezTo>
                    <a:pt x="5107" y="3316"/>
                    <a:pt x="5151" y="3322"/>
                    <a:pt x="5170" y="3335"/>
                  </a:cubicBezTo>
                  <a:cubicBezTo>
                    <a:pt x="5173" y="3335"/>
                    <a:pt x="5176" y="3335"/>
                    <a:pt x="5180" y="3335"/>
                  </a:cubicBezTo>
                  <a:cubicBezTo>
                    <a:pt x="5870" y="3335"/>
                    <a:pt x="6291" y="2003"/>
                    <a:pt x="6530" y="1424"/>
                  </a:cubicBezTo>
                  <a:cubicBezTo>
                    <a:pt x="6657" y="1076"/>
                    <a:pt x="6771" y="728"/>
                    <a:pt x="6872" y="373"/>
                  </a:cubicBezTo>
                  <a:cubicBezTo>
                    <a:pt x="6923" y="285"/>
                    <a:pt x="6929" y="139"/>
                    <a:pt x="6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734;p48"/>
            <p:cNvSpPr/>
            <p:nvPr/>
          </p:nvSpPr>
          <p:spPr>
            <a:xfrm>
              <a:off x="977622" y="4341919"/>
              <a:ext cx="896809" cy="494435"/>
            </a:xfrm>
            <a:custGeom>
              <a:avLst/>
              <a:gdLst/>
              <a:ahLst/>
              <a:cxnLst/>
              <a:rect l="l" t="t" r="r" b="b"/>
              <a:pathLst>
                <a:path w="7537" h="4155" extrusionOk="0">
                  <a:moveTo>
                    <a:pt x="4961" y="0"/>
                  </a:moveTo>
                  <a:cubicBezTo>
                    <a:pt x="4879" y="127"/>
                    <a:pt x="4803" y="247"/>
                    <a:pt x="4720" y="348"/>
                  </a:cubicBezTo>
                  <a:cubicBezTo>
                    <a:pt x="4472" y="718"/>
                    <a:pt x="4107" y="992"/>
                    <a:pt x="3677" y="992"/>
                  </a:cubicBezTo>
                  <a:cubicBezTo>
                    <a:pt x="3615" y="992"/>
                    <a:pt x="3551" y="986"/>
                    <a:pt x="3487" y="974"/>
                  </a:cubicBezTo>
                  <a:cubicBezTo>
                    <a:pt x="3138" y="886"/>
                    <a:pt x="2790" y="816"/>
                    <a:pt x="2442" y="753"/>
                  </a:cubicBezTo>
                  <a:cubicBezTo>
                    <a:pt x="2379" y="854"/>
                    <a:pt x="2303" y="949"/>
                    <a:pt x="2253" y="1063"/>
                  </a:cubicBezTo>
                  <a:cubicBezTo>
                    <a:pt x="1993" y="1550"/>
                    <a:pt x="1639" y="1968"/>
                    <a:pt x="1291" y="2398"/>
                  </a:cubicBezTo>
                  <a:cubicBezTo>
                    <a:pt x="1107" y="2626"/>
                    <a:pt x="899" y="2898"/>
                    <a:pt x="690" y="3176"/>
                  </a:cubicBezTo>
                  <a:cubicBezTo>
                    <a:pt x="468" y="3461"/>
                    <a:pt x="234" y="3759"/>
                    <a:pt x="0" y="4037"/>
                  </a:cubicBezTo>
                  <a:cubicBezTo>
                    <a:pt x="6" y="4050"/>
                    <a:pt x="6" y="4069"/>
                    <a:pt x="13" y="4075"/>
                  </a:cubicBezTo>
                  <a:cubicBezTo>
                    <a:pt x="32" y="4131"/>
                    <a:pt x="99" y="4155"/>
                    <a:pt x="199" y="4155"/>
                  </a:cubicBezTo>
                  <a:cubicBezTo>
                    <a:pt x="496" y="4155"/>
                    <a:pt x="1087" y="3945"/>
                    <a:pt x="1607" y="3727"/>
                  </a:cubicBezTo>
                  <a:cubicBezTo>
                    <a:pt x="2367" y="3417"/>
                    <a:pt x="3145" y="3151"/>
                    <a:pt x="3917" y="2847"/>
                  </a:cubicBezTo>
                  <a:cubicBezTo>
                    <a:pt x="4822" y="2518"/>
                    <a:pt x="5720" y="2132"/>
                    <a:pt x="6650" y="1867"/>
                  </a:cubicBezTo>
                  <a:cubicBezTo>
                    <a:pt x="7062" y="1753"/>
                    <a:pt x="7467" y="1626"/>
                    <a:pt x="7492" y="1519"/>
                  </a:cubicBezTo>
                  <a:cubicBezTo>
                    <a:pt x="7498" y="1506"/>
                    <a:pt x="7523" y="1468"/>
                    <a:pt x="7530" y="1443"/>
                  </a:cubicBezTo>
                  <a:cubicBezTo>
                    <a:pt x="7530" y="1430"/>
                    <a:pt x="7536" y="1424"/>
                    <a:pt x="7536" y="1417"/>
                  </a:cubicBezTo>
                  <a:cubicBezTo>
                    <a:pt x="7302" y="1285"/>
                    <a:pt x="7150" y="1152"/>
                    <a:pt x="6897" y="1019"/>
                  </a:cubicBezTo>
                  <a:lnTo>
                    <a:pt x="6846" y="1000"/>
                  </a:lnTo>
                  <a:cubicBezTo>
                    <a:pt x="6214" y="671"/>
                    <a:pt x="5581" y="342"/>
                    <a:pt x="4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735;p48"/>
            <p:cNvSpPr/>
            <p:nvPr/>
          </p:nvSpPr>
          <p:spPr>
            <a:xfrm>
              <a:off x="742611" y="3978486"/>
              <a:ext cx="1201774" cy="907356"/>
            </a:xfrm>
            <a:custGeom>
              <a:avLst/>
              <a:gdLst/>
              <a:ahLst/>
              <a:cxnLst/>
              <a:rect l="l" t="t" r="r" b="b"/>
              <a:pathLst>
                <a:path w="10100" h="7625" extrusionOk="0">
                  <a:moveTo>
                    <a:pt x="7581" y="434"/>
                  </a:moveTo>
                  <a:lnTo>
                    <a:pt x="7581" y="434"/>
                  </a:lnTo>
                  <a:cubicBezTo>
                    <a:pt x="7550" y="574"/>
                    <a:pt x="7543" y="713"/>
                    <a:pt x="7499" y="808"/>
                  </a:cubicBezTo>
                  <a:cubicBezTo>
                    <a:pt x="7391" y="1162"/>
                    <a:pt x="7284" y="1510"/>
                    <a:pt x="7157" y="1858"/>
                  </a:cubicBezTo>
                  <a:cubicBezTo>
                    <a:pt x="6912" y="2438"/>
                    <a:pt x="6497" y="3769"/>
                    <a:pt x="5807" y="3769"/>
                  </a:cubicBezTo>
                  <a:cubicBezTo>
                    <a:pt x="5803" y="3769"/>
                    <a:pt x="5800" y="3769"/>
                    <a:pt x="5797" y="3769"/>
                  </a:cubicBezTo>
                  <a:lnTo>
                    <a:pt x="5639" y="3725"/>
                  </a:lnTo>
                  <a:cubicBezTo>
                    <a:pt x="5487" y="3687"/>
                    <a:pt x="5354" y="3624"/>
                    <a:pt x="5202" y="3586"/>
                  </a:cubicBezTo>
                  <a:cubicBezTo>
                    <a:pt x="4190" y="3332"/>
                    <a:pt x="3108" y="3219"/>
                    <a:pt x="2317" y="3111"/>
                  </a:cubicBezTo>
                  <a:cubicBezTo>
                    <a:pt x="1817" y="3022"/>
                    <a:pt x="1412" y="3022"/>
                    <a:pt x="988" y="2921"/>
                  </a:cubicBezTo>
                  <a:cubicBezTo>
                    <a:pt x="842" y="2883"/>
                    <a:pt x="684" y="2826"/>
                    <a:pt x="640" y="2801"/>
                  </a:cubicBezTo>
                  <a:cubicBezTo>
                    <a:pt x="1013" y="2472"/>
                    <a:pt x="1633" y="2219"/>
                    <a:pt x="2228" y="2029"/>
                  </a:cubicBezTo>
                  <a:cubicBezTo>
                    <a:pt x="3070" y="1744"/>
                    <a:pt x="3930" y="1516"/>
                    <a:pt x="4784" y="1295"/>
                  </a:cubicBezTo>
                  <a:cubicBezTo>
                    <a:pt x="5582" y="1111"/>
                    <a:pt x="6373" y="858"/>
                    <a:pt x="7151" y="593"/>
                  </a:cubicBezTo>
                  <a:cubicBezTo>
                    <a:pt x="7278" y="548"/>
                    <a:pt x="7448" y="479"/>
                    <a:pt x="7581" y="434"/>
                  </a:cubicBezTo>
                  <a:close/>
                  <a:moveTo>
                    <a:pt x="7974" y="555"/>
                  </a:moveTo>
                  <a:cubicBezTo>
                    <a:pt x="8018" y="637"/>
                    <a:pt x="8075" y="744"/>
                    <a:pt x="8151" y="903"/>
                  </a:cubicBezTo>
                  <a:cubicBezTo>
                    <a:pt x="8435" y="1504"/>
                    <a:pt x="8777" y="2282"/>
                    <a:pt x="8967" y="2738"/>
                  </a:cubicBezTo>
                  <a:cubicBezTo>
                    <a:pt x="9131" y="3206"/>
                    <a:pt x="9340" y="3655"/>
                    <a:pt x="9498" y="4123"/>
                  </a:cubicBezTo>
                  <a:cubicBezTo>
                    <a:pt x="9100" y="3845"/>
                    <a:pt x="8682" y="3579"/>
                    <a:pt x="8208" y="3301"/>
                  </a:cubicBezTo>
                  <a:cubicBezTo>
                    <a:pt x="7853" y="3092"/>
                    <a:pt x="7474" y="2946"/>
                    <a:pt x="7126" y="2738"/>
                  </a:cubicBezTo>
                  <a:cubicBezTo>
                    <a:pt x="7341" y="2345"/>
                    <a:pt x="7518" y="1934"/>
                    <a:pt x="7619" y="1662"/>
                  </a:cubicBezTo>
                  <a:cubicBezTo>
                    <a:pt x="7758" y="1314"/>
                    <a:pt x="7872" y="953"/>
                    <a:pt x="7961" y="580"/>
                  </a:cubicBezTo>
                  <a:cubicBezTo>
                    <a:pt x="7961" y="574"/>
                    <a:pt x="7961" y="567"/>
                    <a:pt x="7974" y="555"/>
                  </a:cubicBezTo>
                  <a:close/>
                  <a:moveTo>
                    <a:pt x="558" y="3067"/>
                  </a:moveTo>
                  <a:cubicBezTo>
                    <a:pt x="982" y="3257"/>
                    <a:pt x="1500" y="3326"/>
                    <a:pt x="2007" y="3427"/>
                  </a:cubicBezTo>
                  <a:cubicBezTo>
                    <a:pt x="2703" y="3548"/>
                    <a:pt x="3405" y="3643"/>
                    <a:pt x="4101" y="3756"/>
                  </a:cubicBezTo>
                  <a:cubicBezTo>
                    <a:pt x="3994" y="3927"/>
                    <a:pt x="3930" y="3984"/>
                    <a:pt x="3804" y="4130"/>
                  </a:cubicBezTo>
                  <a:cubicBezTo>
                    <a:pt x="3563" y="4421"/>
                    <a:pt x="3146" y="4990"/>
                    <a:pt x="2886" y="5319"/>
                  </a:cubicBezTo>
                  <a:cubicBezTo>
                    <a:pt x="2538" y="5800"/>
                    <a:pt x="2196" y="6300"/>
                    <a:pt x="1842" y="6775"/>
                  </a:cubicBezTo>
                  <a:cubicBezTo>
                    <a:pt x="1754" y="6515"/>
                    <a:pt x="1665" y="6205"/>
                    <a:pt x="1570" y="5927"/>
                  </a:cubicBezTo>
                  <a:cubicBezTo>
                    <a:pt x="1431" y="5522"/>
                    <a:pt x="1203" y="4914"/>
                    <a:pt x="1108" y="4674"/>
                  </a:cubicBezTo>
                  <a:cubicBezTo>
                    <a:pt x="1064" y="4611"/>
                    <a:pt x="1051" y="4528"/>
                    <a:pt x="1020" y="4465"/>
                  </a:cubicBezTo>
                  <a:lnTo>
                    <a:pt x="994" y="4414"/>
                  </a:lnTo>
                  <a:cubicBezTo>
                    <a:pt x="969" y="4320"/>
                    <a:pt x="950" y="4225"/>
                    <a:pt x="893" y="4066"/>
                  </a:cubicBezTo>
                  <a:cubicBezTo>
                    <a:pt x="836" y="3870"/>
                    <a:pt x="665" y="3567"/>
                    <a:pt x="558" y="3073"/>
                  </a:cubicBezTo>
                  <a:lnTo>
                    <a:pt x="558" y="3067"/>
                  </a:lnTo>
                  <a:close/>
                  <a:moveTo>
                    <a:pt x="6936" y="3067"/>
                  </a:moveTo>
                  <a:cubicBezTo>
                    <a:pt x="7575" y="3415"/>
                    <a:pt x="8220" y="3750"/>
                    <a:pt x="8872" y="4085"/>
                  </a:cubicBezTo>
                  <a:cubicBezTo>
                    <a:pt x="9119" y="4206"/>
                    <a:pt x="9277" y="4339"/>
                    <a:pt x="9511" y="4471"/>
                  </a:cubicBezTo>
                  <a:lnTo>
                    <a:pt x="9511" y="4497"/>
                  </a:lnTo>
                  <a:cubicBezTo>
                    <a:pt x="9505" y="4522"/>
                    <a:pt x="9479" y="4560"/>
                    <a:pt x="9473" y="4573"/>
                  </a:cubicBezTo>
                  <a:cubicBezTo>
                    <a:pt x="9448" y="4680"/>
                    <a:pt x="9049" y="4807"/>
                    <a:pt x="8638" y="4921"/>
                  </a:cubicBezTo>
                  <a:cubicBezTo>
                    <a:pt x="7701" y="5186"/>
                    <a:pt x="6809" y="5572"/>
                    <a:pt x="5898" y="5901"/>
                  </a:cubicBezTo>
                  <a:cubicBezTo>
                    <a:pt x="5132" y="6205"/>
                    <a:pt x="4348" y="6471"/>
                    <a:pt x="3582" y="6781"/>
                  </a:cubicBezTo>
                  <a:cubicBezTo>
                    <a:pt x="3062" y="6999"/>
                    <a:pt x="2471" y="7209"/>
                    <a:pt x="2174" y="7209"/>
                  </a:cubicBezTo>
                  <a:cubicBezTo>
                    <a:pt x="2074" y="7209"/>
                    <a:pt x="2007" y="7185"/>
                    <a:pt x="1988" y="7129"/>
                  </a:cubicBezTo>
                  <a:cubicBezTo>
                    <a:pt x="1981" y="7123"/>
                    <a:pt x="1981" y="7104"/>
                    <a:pt x="1975" y="7097"/>
                  </a:cubicBezTo>
                  <a:cubicBezTo>
                    <a:pt x="2443" y="6547"/>
                    <a:pt x="2893" y="5927"/>
                    <a:pt x="3266" y="5459"/>
                  </a:cubicBezTo>
                  <a:cubicBezTo>
                    <a:pt x="3614" y="5035"/>
                    <a:pt x="3968" y="4617"/>
                    <a:pt x="4228" y="4123"/>
                  </a:cubicBezTo>
                  <a:cubicBezTo>
                    <a:pt x="4278" y="4016"/>
                    <a:pt x="4361" y="3921"/>
                    <a:pt x="4417" y="3813"/>
                  </a:cubicBezTo>
                  <a:cubicBezTo>
                    <a:pt x="4765" y="3877"/>
                    <a:pt x="5120" y="3953"/>
                    <a:pt x="5462" y="4035"/>
                  </a:cubicBezTo>
                  <a:cubicBezTo>
                    <a:pt x="5526" y="4047"/>
                    <a:pt x="5590" y="4053"/>
                    <a:pt x="5652" y="4053"/>
                  </a:cubicBezTo>
                  <a:cubicBezTo>
                    <a:pt x="6082" y="4053"/>
                    <a:pt x="6447" y="3779"/>
                    <a:pt x="6695" y="3415"/>
                  </a:cubicBezTo>
                  <a:cubicBezTo>
                    <a:pt x="6778" y="3307"/>
                    <a:pt x="6854" y="3193"/>
                    <a:pt x="6936" y="3067"/>
                  </a:cubicBezTo>
                  <a:close/>
                  <a:moveTo>
                    <a:pt x="7753" y="0"/>
                  </a:moveTo>
                  <a:cubicBezTo>
                    <a:pt x="7530" y="0"/>
                    <a:pt x="7307" y="121"/>
                    <a:pt x="7100" y="194"/>
                  </a:cubicBezTo>
                  <a:cubicBezTo>
                    <a:pt x="6588" y="365"/>
                    <a:pt x="6082" y="523"/>
                    <a:pt x="5556" y="681"/>
                  </a:cubicBezTo>
                  <a:cubicBezTo>
                    <a:pt x="4462" y="960"/>
                    <a:pt x="3354" y="1244"/>
                    <a:pt x="2266" y="1599"/>
                  </a:cubicBezTo>
                  <a:cubicBezTo>
                    <a:pt x="1589" y="1839"/>
                    <a:pt x="855" y="2061"/>
                    <a:pt x="305" y="2554"/>
                  </a:cubicBezTo>
                  <a:cubicBezTo>
                    <a:pt x="1" y="2953"/>
                    <a:pt x="235" y="3529"/>
                    <a:pt x="431" y="3864"/>
                  </a:cubicBezTo>
                  <a:cubicBezTo>
                    <a:pt x="456" y="3940"/>
                    <a:pt x="482" y="4028"/>
                    <a:pt x="513" y="4136"/>
                  </a:cubicBezTo>
                  <a:cubicBezTo>
                    <a:pt x="551" y="4225"/>
                    <a:pt x="621" y="4560"/>
                    <a:pt x="665" y="4566"/>
                  </a:cubicBezTo>
                  <a:cubicBezTo>
                    <a:pt x="672" y="4668"/>
                    <a:pt x="741" y="4769"/>
                    <a:pt x="754" y="4876"/>
                  </a:cubicBezTo>
                  <a:cubicBezTo>
                    <a:pt x="893" y="5256"/>
                    <a:pt x="1045" y="5636"/>
                    <a:pt x="1165" y="6015"/>
                  </a:cubicBezTo>
                  <a:cubicBezTo>
                    <a:pt x="1279" y="6363"/>
                    <a:pt x="1387" y="6718"/>
                    <a:pt x="1513" y="7066"/>
                  </a:cubicBezTo>
                  <a:cubicBezTo>
                    <a:pt x="1589" y="7237"/>
                    <a:pt x="1659" y="7445"/>
                    <a:pt x="1829" y="7540"/>
                  </a:cubicBezTo>
                  <a:cubicBezTo>
                    <a:pt x="1945" y="7601"/>
                    <a:pt x="2071" y="7625"/>
                    <a:pt x="2200" y="7625"/>
                  </a:cubicBezTo>
                  <a:cubicBezTo>
                    <a:pt x="2352" y="7625"/>
                    <a:pt x="2508" y="7591"/>
                    <a:pt x="2652" y="7547"/>
                  </a:cubicBezTo>
                  <a:cubicBezTo>
                    <a:pt x="3032" y="7439"/>
                    <a:pt x="3399" y="7287"/>
                    <a:pt x="3759" y="7148"/>
                  </a:cubicBezTo>
                  <a:cubicBezTo>
                    <a:pt x="4538" y="6838"/>
                    <a:pt x="5329" y="6560"/>
                    <a:pt x="6101" y="6262"/>
                  </a:cubicBezTo>
                  <a:cubicBezTo>
                    <a:pt x="7012" y="5920"/>
                    <a:pt x="7898" y="5541"/>
                    <a:pt x="8840" y="5288"/>
                  </a:cubicBezTo>
                  <a:cubicBezTo>
                    <a:pt x="9201" y="5167"/>
                    <a:pt x="9669" y="5098"/>
                    <a:pt x="9853" y="4706"/>
                  </a:cubicBezTo>
                  <a:cubicBezTo>
                    <a:pt x="10100" y="4199"/>
                    <a:pt x="9726" y="3687"/>
                    <a:pt x="9574" y="3212"/>
                  </a:cubicBezTo>
                  <a:cubicBezTo>
                    <a:pt x="9315" y="2516"/>
                    <a:pt x="9018" y="1839"/>
                    <a:pt x="8714" y="1168"/>
                  </a:cubicBezTo>
                  <a:cubicBezTo>
                    <a:pt x="8505" y="789"/>
                    <a:pt x="8404" y="283"/>
                    <a:pt x="8005" y="61"/>
                  </a:cubicBezTo>
                  <a:cubicBezTo>
                    <a:pt x="7922" y="18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" name="Google Shape;736;p48"/>
          <p:cNvGrpSpPr/>
          <p:nvPr/>
        </p:nvGrpSpPr>
        <p:grpSpPr>
          <a:xfrm rot="1794470" flipH="1">
            <a:off x="88893" y="3704477"/>
            <a:ext cx="522590" cy="984008"/>
            <a:chOff x="839349" y="1761484"/>
            <a:chExt cx="413205" cy="755012"/>
          </a:xfrm>
        </p:grpSpPr>
        <p:sp>
          <p:nvSpPr>
            <p:cNvPr id="26" name="Google Shape;737;p48"/>
            <p:cNvSpPr/>
            <p:nvPr/>
          </p:nvSpPr>
          <p:spPr>
            <a:xfrm>
              <a:off x="839349" y="1761484"/>
              <a:ext cx="413205" cy="390694"/>
            </a:xfrm>
            <a:custGeom>
              <a:avLst/>
              <a:gdLst/>
              <a:ahLst/>
              <a:cxnLst/>
              <a:rect l="l" t="t" r="r" b="b"/>
              <a:pathLst>
                <a:path w="6544" h="6187" extrusionOk="0">
                  <a:moveTo>
                    <a:pt x="3182" y="0"/>
                  </a:moveTo>
                  <a:cubicBezTo>
                    <a:pt x="3174" y="0"/>
                    <a:pt x="3166" y="1"/>
                    <a:pt x="3158" y="1"/>
                  </a:cubicBezTo>
                  <a:cubicBezTo>
                    <a:pt x="3025" y="8"/>
                    <a:pt x="2937" y="178"/>
                    <a:pt x="3000" y="292"/>
                  </a:cubicBezTo>
                  <a:cubicBezTo>
                    <a:pt x="3057" y="381"/>
                    <a:pt x="3044" y="343"/>
                    <a:pt x="3120" y="476"/>
                  </a:cubicBezTo>
                  <a:cubicBezTo>
                    <a:pt x="3190" y="602"/>
                    <a:pt x="3196" y="798"/>
                    <a:pt x="3203" y="1014"/>
                  </a:cubicBezTo>
                  <a:cubicBezTo>
                    <a:pt x="3203" y="1387"/>
                    <a:pt x="3190" y="1520"/>
                    <a:pt x="3089" y="1874"/>
                  </a:cubicBezTo>
                  <a:cubicBezTo>
                    <a:pt x="3057" y="2026"/>
                    <a:pt x="2968" y="2172"/>
                    <a:pt x="2962" y="2317"/>
                  </a:cubicBezTo>
                  <a:cubicBezTo>
                    <a:pt x="2943" y="2330"/>
                    <a:pt x="2918" y="2336"/>
                    <a:pt x="2905" y="2349"/>
                  </a:cubicBezTo>
                  <a:cubicBezTo>
                    <a:pt x="2684" y="1893"/>
                    <a:pt x="2266" y="1450"/>
                    <a:pt x="1735" y="1254"/>
                  </a:cubicBezTo>
                  <a:cubicBezTo>
                    <a:pt x="1593" y="1196"/>
                    <a:pt x="1444" y="1169"/>
                    <a:pt x="1297" y="1169"/>
                  </a:cubicBezTo>
                  <a:cubicBezTo>
                    <a:pt x="799" y="1169"/>
                    <a:pt x="319" y="1482"/>
                    <a:pt x="197" y="1994"/>
                  </a:cubicBezTo>
                  <a:cubicBezTo>
                    <a:pt x="1" y="2646"/>
                    <a:pt x="570" y="3342"/>
                    <a:pt x="937" y="3646"/>
                  </a:cubicBezTo>
                  <a:cubicBezTo>
                    <a:pt x="811" y="3823"/>
                    <a:pt x="722" y="3924"/>
                    <a:pt x="564" y="4215"/>
                  </a:cubicBezTo>
                  <a:cubicBezTo>
                    <a:pt x="191" y="4962"/>
                    <a:pt x="400" y="5658"/>
                    <a:pt x="1013" y="5835"/>
                  </a:cubicBezTo>
                  <a:cubicBezTo>
                    <a:pt x="1118" y="5870"/>
                    <a:pt x="1226" y="5885"/>
                    <a:pt x="1334" y="5885"/>
                  </a:cubicBezTo>
                  <a:cubicBezTo>
                    <a:pt x="1521" y="5885"/>
                    <a:pt x="1710" y="5840"/>
                    <a:pt x="1886" y="5772"/>
                  </a:cubicBezTo>
                  <a:cubicBezTo>
                    <a:pt x="1962" y="5753"/>
                    <a:pt x="2159" y="5664"/>
                    <a:pt x="2310" y="5550"/>
                  </a:cubicBezTo>
                  <a:cubicBezTo>
                    <a:pt x="2384" y="5678"/>
                    <a:pt x="2483" y="5742"/>
                    <a:pt x="2594" y="5742"/>
                  </a:cubicBezTo>
                  <a:cubicBezTo>
                    <a:pt x="2665" y="5742"/>
                    <a:pt x="2740" y="5716"/>
                    <a:pt x="2817" y="5664"/>
                  </a:cubicBezTo>
                  <a:lnTo>
                    <a:pt x="2836" y="5677"/>
                  </a:lnTo>
                  <a:cubicBezTo>
                    <a:pt x="3086" y="5957"/>
                    <a:pt x="3481" y="6186"/>
                    <a:pt x="3964" y="6186"/>
                  </a:cubicBezTo>
                  <a:cubicBezTo>
                    <a:pt x="3995" y="6186"/>
                    <a:pt x="4026" y="6185"/>
                    <a:pt x="4057" y="6183"/>
                  </a:cubicBezTo>
                  <a:cubicBezTo>
                    <a:pt x="4160" y="6171"/>
                    <a:pt x="4276" y="6171"/>
                    <a:pt x="4374" y="6142"/>
                  </a:cubicBezTo>
                  <a:lnTo>
                    <a:pt x="4374" y="6142"/>
                  </a:lnTo>
                  <a:cubicBezTo>
                    <a:pt x="4374" y="6143"/>
                    <a:pt x="4373" y="6144"/>
                    <a:pt x="4373" y="6145"/>
                  </a:cubicBezTo>
                  <a:cubicBezTo>
                    <a:pt x="4702" y="6057"/>
                    <a:pt x="4626" y="6057"/>
                    <a:pt x="4848" y="5892"/>
                  </a:cubicBezTo>
                  <a:cubicBezTo>
                    <a:pt x="4974" y="5753"/>
                    <a:pt x="5057" y="5728"/>
                    <a:pt x="5126" y="5512"/>
                  </a:cubicBezTo>
                  <a:lnTo>
                    <a:pt x="5126" y="5512"/>
                  </a:lnTo>
                  <a:cubicBezTo>
                    <a:pt x="5122" y="5534"/>
                    <a:pt x="5106" y="5580"/>
                    <a:pt x="5108" y="5580"/>
                  </a:cubicBezTo>
                  <a:cubicBezTo>
                    <a:pt x="5109" y="5580"/>
                    <a:pt x="5114" y="5570"/>
                    <a:pt x="5126" y="5544"/>
                  </a:cubicBezTo>
                  <a:cubicBezTo>
                    <a:pt x="5164" y="5475"/>
                    <a:pt x="5189" y="5392"/>
                    <a:pt x="5215" y="5234"/>
                  </a:cubicBezTo>
                  <a:cubicBezTo>
                    <a:pt x="5253" y="5120"/>
                    <a:pt x="5240" y="4747"/>
                    <a:pt x="5126" y="4589"/>
                  </a:cubicBezTo>
                  <a:cubicBezTo>
                    <a:pt x="5076" y="4494"/>
                    <a:pt x="4993" y="4411"/>
                    <a:pt x="4917" y="4342"/>
                  </a:cubicBezTo>
                  <a:cubicBezTo>
                    <a:pt x="4898" y="4329"/>
                    <a:pt x="4892" y="4310"/>
                    <a:pt x="4873" y="4304"/>
                  </a:cubicBezTo>
                  <a:cubicBezTo>
                    <a:pt x="5114" y="4139"/>
                    <a:pt x="5493" y="3855"/>
                    <a:pt x="5727" y="3570"/>
                  </a:cubicBezTo>
                  <a:cubicBezTo>
                    <a:pt x="6158" y="3064"/>
                    <a:pt x="6544" y="2311"/>
                    <a:pt x="6183" y="1678"/>
                  </a:cubicBezTo>
                  <a:cubicBezTo>
                    <a:pt x="5975" y="1375"/>
                    <a:pt x="5695" y="1255"/>
                    <a:pt x="5398" y="1255"/>
                  </a:cubicBezTo>
                  <a:cubicBezTo>
                    <a:pt x="4882" y="1255"/>
                    <a:pt x="4316" y="1615"/>
                    <a:pt x="3987" y="2001"/>
                  </a:cubicBezTo>
                  <a:cubicBezTo>
                    <a:pt x="3873" y="2121"/>
                    <a:pt x="3766" y="2247"/>
                    <a:pt x="3671" y="2380"/>
                  </a:cubicBezTo>
                  <a:cubicBezTo>
                    <a:pt x="3639" y="2349"/>
                    <a:pt x="3601" y="2317"/>
                    <a:pt x="3563" y="2298"/>
                  </a:cubicBezTo>
                  <a:cubicBezTo>
                    <a:pt x="3759" y="1798"/>
                    <a:pt x="4051" y="1298"/>
                    <a:pt x="4411" y="944"/>
                  </a:cubicBezTo>
                  <a:cubicBezTo>
                    <a:pt x="4633" y="748"/>
                    <a:pt x="4544" y="817"/>
                    <a:pt x="4759" y="678"/>
                  </a:cubicBezTo>
                  <a:lnTo>
                    <a:pt x="4772" y="672"/>
                  </a:lnTo>
                  <a:cubicBezTo>
                    <a:pt x="4791" y="666"/>
                    <a:pt x="4803" y="659"/>
                    <a:pt x="4829" y="647"/>
                  </a:cubicBezTo>
                  <a:cubicBezTo>
                    <a:pt x="5022" y="539"/>
                    <a:pt x="4914" y="271"/>
                    <a:pt x="4737" y="271"/>
                  </a:cubicBezTo>
                  <a:cubicBezTo>
                    <a:pt x="4706" y="271"/>
                    <a:pt x="4673" y="280"/>
                    <a:pt x="4639" y="299"/>
                  </a:cubicBezTo>
                  <a:cubicBezTo>
                    <a:pt x="4588" y="343"/>
                    <a:pt x="4563" y="343"/>
                    <a:pt x="4531" y="387"/>
                  </a:cubicBezTo>
                  <a:cubicBezTo>
                    <a:pt x="4519" y="387"/>
                    <a:pt x="4335" y="596"/>
                    <a:pt x="4291" y="653"/>
                  </a:cubicBezTo>
                  <a:cubicBezTo>
                    <a:pt x="4006" y="969"/>
                    <a:pt x="3740" y="1292"/>
                    <a:pt x="3525" y="1729"/>
                  </a:cubicBezTo>
                  <a:cubicBezTo>
                    <a:pt x="3570" y="1349"/>
                    <a:pt x="3544" y="950"/>
                    <a:pt x="3456" y="577"/>
                  </a:cubicBezTo>
                  <a:cubicBezTo>
                    <a:pt x="3406" y="454"/>
                    <a:pt x="3465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738;p48"/>
            <p:cNvSpPr/>
            <p:nvPr/>
          </p:nvSpPr>
          <p:spPr>
            <a:xfrm>
              <a:off x="1030304" y="1919357"/>
              <a:ext cx="27530" cy="21281"/>
            </a:xfrm>
            <a:custGeom>
              <a:avLst/>
              <a:gdLst/>
              <a:ahLst/>
              <a:cxnLst/>
              <a:rect l="l" t="t" r="r" b="b"/>
              <a:pathLst>
                <a:path w="436" h="337" extrusionOk="0">
                  <a:moveTo>
                    <a:pt x="273" y="1"/>
                  </a:moveTo>
                  <a:cubicBezTo>
                    <a:pt x="238" y="22"/>
                    <a:pt x="198" y="32"/>
                    <a:pt x="155" y="32"/>
                  </a:cubicBezTo>
                  <a:cubicBezTo>
                    <a:pt x="136" y="32"/>
                    <a:pt x="116" y="30"/>
                    <a:pt x="96" y="26"/>
                  </a:cubicBezTo>
                  <a:cubicBezTo>
                    <a:pt x="70" y="32"/>
                    <a:pt x="58" y="39"/>
                    <a:pt x="51" y="58"/>
                  </a:cubicBezTo>
                  <a:lnTo>
                    <a:pt x="26" y="83"/>
                  </a:lnTo>
                  <a:lnTo>
                    <a:pt x="1" y="127"/>
                  </a:lnTo>
                  <a:cubicBezTo>
                    <a:pt x="20" y="178"/>
                    <a:pt x="26" y="216"/>
                    <a:pt x="32" y="254"/>
                  </a:cubicBezTo>
                  <a:cubicBezTo>
                    <a:pt x="84" y="305"/>
                    <a:pt x="175" y="336"/>
                    <a:pt x="255" y="336"/>
                  </a:cubicBezTo>
                  <a:cubicBezTo>
                    <a:pt x="353" y="336"/>
                    <a:pt x="436" y="291"/>
                    <a:pt x="418" y="184"/>
                  </a:cubicBezTo>
                  <a:cubicBezTo>
                    <a:pt x="418" y="165"/>
                    <a:pt x="412" y="133"/>
                    <a:pt x="406" y="121"/>
                  </a:cubicBezTo>
                  <a:cubicBezTo>
                    <a:pt x="406" y="114"/>
                    <a:pt x="399" y="102"/>
                    <a:pt x="399" y="102"/>
                  </a:cubicBezTo>
                  <a:cubicBezTo>
                    <a:pt x="387" y="89"/>
                    <a:pt x="374" y="83"/>
                    <a:pt x="355" y="64"/>
                  </a:cubicBezTo>
                  <a:lnTo>
                    <a:pt x="349" y="58"/>
                  </a:lnTo>
                  <a:cubicBezTo>
                    <a:pt x="342" y="51"/>
                    <a:pt x="336" y="51"/>
                    <a:pt x="323" y="39"/>
                  </a:cubicBezTo>
                  <a:cubicBezTo>
                    <a:pt x="320" y="35"/>
                    <a:pt x="319" y="34"/>
                    <a:pt x="318" y="34"/>
                  </a:cubicBezTo>
                  <a:cubicBezTo>
                    <a:pt x="317" y="34"/>
                    <a:pt x="317" y="35"/>
                    <a:pt x="317" y="39"/>
                  </a:cubicBezTo>
                  <a:cubicBezTo>
                    <a:pt x="304" y="32"/>
                    <a:pt x="285" y="20"/>
                    <a:pt x="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739;p48"/>
            <p:cNvSpPr/>
            <p:nvPr/>
          </p:nvSpPr>
          <p:spPr>
            <a:xfrm>
              <a:off x="999931" y="1964509"/>
              <a:ext cx="44831" cy="142713"/>
            </a:xfrm>
            <a:custGeom>
              <a:avLst/>
              <a:gdLst/>
              <a:ahLst/>
              <a:cxnLst/>
              <a:rect l="l" t="t" r="r" b="b"/>
              <a:pathLst>
                <a:path w="710" h="2260" extrusionOk="0">
                  <a:moveTo>
                    <a:pt x="564" y="1"/>
                  </a:moveTo>
                  <a:lnTo>
                    <a:pt x="564" y="7"/>
                  </a:lnTo>
                  <a:cubicBezTo>
                    <a:pt x="330" y="393"/>
                    <a:pt x="184" y="905"/>
                    <a:pt x="45" y="1469"/>
                  </a:cubicBezTo>
                  <a:cubicBezTo>
                    <a:pt x="1" y="1652"/>
                    <a:pt x="7" y="2057"/>
                    <a:pt x="39" y="2184"/>
                  </a:cubicBezTo>
                  <a:cubicBezTo>
                    <a:pt x="48" y="2230"/>
                    <a:pt x="65" y="2260"/>
                    <a:pt x="96" y="2260"/>
                  </a:cubicBezTo>
                  <a:cubicBezTo>
                    <a:pt x="148" y="2260"/>
                    <a:pt x="240" y="2167"/>
                    <a:pt x="393" y="1905"/>
                  </a:cubicBezTo>
                  <a:cubicBezTo>
                    <a:pt x="602" y="1589"/>
                    <a:pt x="709" y="962"/>
                    <a:pt x="665" y="671"/>
                  </a:cubicBezTo>
                  <a:cubicBezTo>
                    <a:pt x="665" y="608"/>
                    <a:pt x="602" y="399"/>
                    <a:pt x="615" y="387"/>
                  </a:cubicBezTo>
                  <a:cubicBezTo>
                    <a:pt x="596" y="336"/>
                    <a:pt x="608" y="336"/>
                    <a:pt x="596" y="266"/>
                  </a:cubicBezTo>
                  <a:cubicBezTo>
                    <a:pt x="583" y="178"/>
                    <a:pt x="570" y="95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740;p48"/>
            <p:cNvSpPr/>
            <p:nvPr/>
          </p:nvSpPr>
          <p:spPr>
            <a:xfrm>
              <a:off x="863665" y="1861828"/>
              <a:ext cx="151921" cy="245896"/>
            </a:xfrm>
            <a:custGeom>
              <a:avLst/>
              <a:gdLst/>
              <a:ahLst/>
              <a:cxnLst/>
              <a:rect l="l" t="t" r="r" b="b"/>
              <a:pathLst>
                <a:path w="2406" h="3894" extrusionOk="0">
                  <a:moveTo>
                    <a:pt x="913" y="0"/>
                  </a:moveTo>
                  <a:cubicBezTo>
                    <a:pt x="300" y="0"/>
                    <a:pt x="0" y="702"/>
                    <a:pt x="362" y="1222"/>
                  </a:cubicBezTo>
                  <a:cubicBezTo>
                    <a:pt x="571" y="1513"/>
                    <a:pt x="811" y="1715"/>
                    <a:pt x="982" y="1854"/>
                  </a:cubicBezTo>
                  <a:cubicBezTo>
                    <a:pt x="1140" y="2032"/>
                    <a:pt x="950" y="2240"/>
                    <a:pt x="779" y="2342"/>
                  </a:cubicBezTo>
                  <a:cubicBezTo>
                    <a:pt x="792" y="2342"/>
                    <a:pt x="792" y="2335"/>
                    <a:pt x="798" y="2335"/>
                  </a:cubicBezTo>
                  <a:cubicBezTo>
                    <a:pt x="590" y="2525"/>
                    <a:pt x="476" y="2683"/>
                    <a:pt x="381" y="2886"/>
                  </a:cubicBezTo>
                  <a:cubicBezTo>
                    <a:pt x="67" y="3635"/>
                    <a:pt x="514" y="3894"/>
                    <a:pt x="951" y="3894"/>
                  </a:cubicBezTo>
                  <a:cubicBezTo>
                    <a:pt x="972" y="3894"/>
                    <a:pt x="993" y="3893"/>
                    <a:pt x="1014" y="3892"/>
                  </a:cubicBezTo>
                  <a:cubicBezTo>
                    <a:pt x="1336" y="3860"/>
                    <a:pt x="1741" y="3626"/>
                    <a:pt x="1811" y="3582"/>
                  </a:cubicBezTo>
                  <a:lnTo>
                    <a:pt x="1817" y="3575"/>
                  </a:lnTo>
                  <a:cubicBezTo>
                    <a:pt x="1811" y="3531"/>
                    <a:pt x="1811" y="3487"/>
                    <a:pt x="1811" y="3436"/>
                  </a:cubicBezTo>
                  <a:cubicBezTo>
                    <a:pt x="1785" y="3088"/>
                    <a:pt x="1868" y="2747"/>
                    <a:pt x="1963" y="2411"/>
                  </a:cubicBezTo>
                  <a:cubicBezTo>
                    <a:pt x="2064" y="2076"/>
                    <a:pt x="2184" y="1728"/>
                    <a:pt x="2380" y="1424"/>
                  </a:cubicBezTo>
                  <a:cubicBezTo>
                    <a:pt x="2387" y="1411"/>
                    <a:pt x="2393" y="1405"/>
                    <a:pt x="2406" y="1392"/>
                  </a:cubicBezTo>
                  <a:cubicBezTo>
                    <a:pt x="2349" y="1317"/>
                    <a:pt x="2317" y="1228"/>
                    <a:pt x="2317" y="1133"/>
                  </a:cubicBezTo>
                  <a:cubicBezTo>
                    <a:pt x="2311" y="1120"/>
                    <a:pt x="2298" y="1101"/>
                    <a:pt x="2279" y="1044"/>
                  </a:cubicBezTo>
                  <a:cubicBezTo>
                    <a:pt x="2133" y="722"/>
                    <a:pt x="1975" y="557"/>
                    <a:pt x="1785" y="386"/>
                  </a:cubicBezTo>
                  <a:cubicBezTo>
                    <a:pt x="1602" y="247"/>
                    <a:pt x="1412" y="102"/>
                    <a:pt x="1146" y="32"/>
                  </a:cubicBezTo>
                  <a:cubicBezTo>
                    <a:pt x="1064" y="10"/>
                    <a:pt x="986" y="0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741;p48"/>
            <p:cNvSpPr/>
            <p:nvPr/>
          </p:nvSpPr>
          <p:spPr>
            <a:xfrm>
              <a:off x="1034282" y="1867448"/>
              <a:ext cx="180272" cy="258021"/>
            </a:xfrm>
            <a:custGeom>
              <a:avLst/>
              <a:gdLst/>
              <a:ahLst/>
              <a:cxnLst/>
              <a:rect l="l" t="t" r="r" b="b"/>
              <a:pathLst>
                <a:path w="2855" h="4086" extrusionOk="0">
                  <a:moveTo>
                    <a:pt x="1392" y="4016"/>
                  </a:moveTo>
                  <a:lnTo>
                    <a:pt x="1392" y="4016"/>
                  </a:lnTo>
                  <a:cubicBezTo>
                    <a:pt x="1390" y="4016"/>
                    <a:pt x="1388" y="4017"/>
                    <a:pt x="1387" y="4018"/>
                  </a:cubicBezTo>
                  <a:cubicBezTo>
                    <a:pt x="1389" y="4018"/>
                    <a:pt x="1391" y="4017"/>
                    <a:pt x="1392" y="4016"/>
                  </a:cubicBezTo>
                  <a:close/>
                  <a:moveTo>
                    <a:pt x="2266" y="0"/>
                  </a:moveTo>
                  <a:cubicBezTo>
                    <a:pt x="2141" y="0"/>
                    <a:pt x="1993" y="29"/>
                    <a:pt x="1823" y="95"/>
                  </a:cubicBezTo>
                  <a:cubicBezTo>
                    <a:pt x="1526" y="190"/>
                    <a:pt x="1032" y="633"/>
                    <a:pt x="722" y="1076"/>
                  </a:cubicBezTo>
                  <a:cubicBezTo>
                    <a:pt x="716" y="1265"/>
                    <a:pt x="596" y="1449"/>
                    <a:pt x="406" y="1519"/>
                  </a:cubicBezTo>
                  <a:cubicBezTo>
                    <a:pt x="406" y="1538"/>
                    <a:pt x="406" y="1544"/>
                    <a:pt x="412" y="1557"/>
                  </a:cubicBezTo>
                  <a:cubicBezTo>
                    <a:pt x="412" y="1664"/>
                    <a:pt x="450" y="1778"/>
                    <a:pt x="425" y="1886"/>
                  </a:cubicBezTo>
                  <a:cubicBezTo>
                    <a:pt x="425" y="1885"/>
                    <a:pt x="426" y="1885"/>
                    <a:pt x="426" y="1885"/>
                  </a:cubicBezTo>
                  <a:cubicBezTo>
                    <a:pt x="443" y="1885"/>
                    <a:pt x="425" y="2128"/>
                    <a:pt x="438" y="2202"/>
                  </a:cubicBezTo>
                  <a:cubicBezTo>
                    <a:pt x="425" y="2651"/>
                    <a:pt x="349" y="3100"/>
                    <a:pt x="121" y="3499"/>
                  </a:cubicBezTo>
                  <a:cubicBezTo>
                    <a:pt x="77" y="3575"/>
                    <a:pt x="39" y="3638"/>
                    <a:pt x="1" y="3702"/>
                  </a:cubicBezTo>
                  <a:cubicBezTo>
                    <a:pt x="77" y="3759"/>
                    <a:pt x="197" y="3860"/>
                    <a:pt x="457" y="3980"/>
                  </a:cubicBezTo>
                  <a:cubicBezTo>
                    <a:pt x="602" y="4043"/>
                    <a:pt x="710" y="4081"/>
                    <a:pt x="994" y="4081"/>
                  </a:cubicBezTo>
                  <a:cubicBezTo>
                    <a:pt x="1006" y="4084"/>
                    <a:pt x="1018" y="4085"/>
                    <a:pt x="1030" y="4085"/>
                  </a:cubicBezTo>
                  <a:cubicBezTo>
                    <a:pt x="1095" y="4085"/>
                    <a:pt x="1160" y="4049"/>
                    <a:pt x="1243" y="4049"/>
                  </a:cubicBezTo>
                  <a:cubicBezTo>
                    <a:pt x="1249" y="4049"/>
                    <a:pt x="1254" y="4049"/>
                    <a:pt x="1260" y="4050"/>
                  </a:cubicBezTo>
                  <a:cubicBezTo>
                    <a:pt x="1273" y="4043"/>
                    <a:pt x="1322" y="4025"/>
                    <a:pt x="1397" y="4012"/>
                  </a:cubicBezTo>
                  <a:lnTo>
                    <a:pt x="1397" y="4012"/>
                  </a:lnTo>
                  <a:cubicBezTo>
                    <a:pt x="1395" y="4013"/>
                    <a:pt x="1394" y="4014"/>
                    <a:pt x="1392" y="4016"/>
                  </a:cubicBezTo>
                  <a:lnTo>
                    <a:pt x="1392" y="4016"/>
                  </a:lnTo>
                  <a:cubicBezTo>
                    <a:pt x="1404" y="4012"/>
                    <a:pt x="1419" y="4011"/>
                    <a:pt x="1425" y="4005"/>
                  </a:cubicBezTo>
                  <a:cubicBezTo>
                    <a:pt x="1418" y="4005"/>
                    <a:pt x="1425" y="4005"/>
                    <a:pt x="1450" y="3993"/>
                  </a:cubicBezTo>
                  <a:lnTo>
                    <a:pt x="1456" y="3993"/>
                  </a:lnTo>
                  <a:cubicBezTo>
                    <a:pt x="1520" y="3961"/>
                    <a:pt x="1577" y="3929"/>
                    <a:pt x="1627" y="3891"/>
                  </a:cubicBezTo>
                  <a:cubicBezTo>
                    <a:pt x="1741" y="3816"/>
                    <a:pt x="1741" y="3790"/>
                    <a:pt x="1785" y="3733"/>
                  </a:cubicBezTo>
                  <a:cubicBezTo>
                    <a:pt x="1868" y="3632"/>
                    <a:pt x="1861" y="3645"/>
                    <a:pt x="1893" y="3562"/>
                  </a:cubicBezTo>
                  <a:cubicBezTo>
                    <a:pt x="1963" y="3360"/>
                    <a:pt x="1969" y="3132"/>
                    <a:pt x="1849" y="2993"/>
                  </a:cubicBezTo>
                  <a:cubicBezTo>
                    <a:pt x="1817" y="2949"/>
                    <a:pt x="1747" y="2911"/>
                    <a:pt x="1671" y="2866"/>
                  </a:cubicBezTo>
                  <a:lnTo>
                    <a:pt x="1589" y="2822"/>
                  </a:lnTo>
                  <a:cubicBezTo>
                    <a:pt x="1558" y="2816"/>
                    <a:pt x="1545" y="2809"/>
                    <a:pt x="1526" y="2803"/>
                  </a:cubicBezTo>
                  <a:cubicBezTo>
                    <a:pt x="1374" y="2778"/>
                    <a:pt x="1241" y="2594"/>
                    <a:pt x="1368" y="2461"/>
                  </a:cubicBezTo>
                  <a:cubicBezTo>
                    <a:pt x="1437" y="2366"/>
                    <a:pt x="1925" y="2012"/>
                    <a:pt x="2133" y="1797"/>
                  </a:cubicBezTo>
                  <a:cubicBezTo>
                    <a:pt x="2475" y="1443"/>
                    <a:pt x="2703" y="1164"/>
                    <a:pt x="2810" y="626"/>
                  </a:cubicBezTo>
                  <a:cubicBezTo>
                    <a:pt x="2854" y="315"/>
                    <a:pt x="2681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742;p48"/>
            <p:cNvSpPr/>
            <p:nvPr/>
          </p:nvSpPr>
          <p:spPr>
            <a:xfrm>
              <a:off x="1056256" y="1929777"/>
              <a:ext cx="505" cy="1642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0"/>
                  </a:moveTo>
                  <a:lnTo>
                    <a:pt x="1" y="13"/>
                  </a:lnTo>
                  <a:lnTo>
                    <a:pt x="1" y="25"/>
                  </a:lnTo>
                  <a:cubicBezTo>
                    <a:pt x="7" y="19"/>
                    <a:pt x="7" y="13"/>
                    <a:pt x="1" y="0"/>
                  </a:cubicBezTo>
                  <a:close/>
                </a:path>
              </a:pathLst>
            </a:custGeom>
            <a:solidFill>
              <a:srgbClr val="3011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743;p48"/>
            <p:cNvSpPr/>
            <p:nvPr/>
          </p:nvSpPr>
          <p:spPr>
            <a:xfrm>
              <a:off x="839733" y="1761863"/>
              <a:ext cx="412384" cy="391072"/>
            </a:xfrm>
            <a:custGeom>
              <a:avLst/>
              <a:gdLst/>
              <a:ahLst/>
              <a:cxnLst/>
              <a:rect l="l" t="t" r="r" b="b"/>
              <a:pathLst>
                <a:path w="6531" h="6193" extrusionOk="0">
                  <a:moveTo>
                    <a:pt x="3278" y="2488"/>
                  </a:moveTo>
                  <a:cubicBezTo>
                    <a:pt x="3297" y="2501"/>
                    <a:pt x="3303" y="2520"/>
                    <a:pt x="3329" y="2526"/>
                  </a:cubicBezTo>
                  <a:lnTo>
                    <a:pt x="3335" y="2526"/>
                  </a:lnTo>
                  <a:cubicBezTo>
                    <a:pt x="3341" y="2533"/>
                    <a:pt x="3348" y="2533"/>
                    <a:pt x="3360" y="2545"/>
                  </a:cubicBezTo>
                  <a:cubicBezTo>
                    <a:pt x="3367" y="2545"/>
                    <a:pt x="3367" y="2552"/>
                    <a:pt x="3367" y="2552"/>
                  </a:cubicBezTo>
                  <a:cubicBezTo>
                    <a:pt x="3379" y="2558"/>
                    <a:pt x="3392" y="2577"/>
                    <a:pt x="3405" y="2589"/>
                  </a:cubicBezTo>
                  <a:cubicBezTo>
                    <a:pt x="3405" y="2596"/>
                    <a:pt x="3411" y="2608"/>
                    <a:pt x="3411" y="2608"/>
                  </a:cubicBezTo>
                  <a:cubicBezTo>
                    <a:pt x="3424" y="2621"/>
                    <a:pt x="3430" y="2646"/>
                    <a:pt x="3430" y="2672"/>
                  </a:cubicBezTo>
                  <a:cubicBezTo>
                    <a:pt x="3447" y="2780"/>
                    <a:pt x="3363" y="2826"/>
                    <a:pt x="3265" y="2826"/>
                  </a:cubicBezTo>
                  <a:cubicBezTo>
                    <a:pt x="3185" y="2826"/>
                    <a:pt x="3095" y="2795"/>
                    <a:pt x="3044" y="2741"/>
                  </a:cubicBezTo>
                  <a:cubicBezTo>
                    <a:pt x="3038" y="2703"/>
                    <a:pt x="3025" y="2659"/>
                    <a:pt x="3012" y="2615"/>
                  </a:cubicBezTo>
                  <a:lnTo>
                    <a:pt x="3038" y="2564"/>
                  </a:lnTo>
                  <a:lnTo>
                    <a:pt x="3057" y="2545"/>
                  </a:lnTo>
                  <a:cubicBezTo>
                    <a:pt x="3076" y="2526"/>
                    <a:pt x="3088" y="2520"/>
                    <a:pt x="3107" y="2514"/>
                  </a:cubicBezTo>
                  <a:cubicBezTo>
                    <a:pt x="3125" y="2518"/>
                    <a:pt x="3144" y="2520"/>
                    <a:pt x="3163" y="2520"/>
                  </a:cubicBezTo>
                  <a:cubicBezTo>
                    <a:pt x="3203" y="2520"/>
                    <a:pt x="3244" y="2510"/>
                    <a:pt x="3278" y="2488"/>
                  </a:cubicBezTo>
                  <a:close/>
                  <a:moveTo>
                    <a:pt x="1177" y="3912"/>
                  </a:moveTo>
                  <a:cubicBezTo>
                    <a:pt x="1177" y="3912"/>
                    <a:pt x="1177" y="3912"/>
                    <a:pt x="1177" y="3912"/>
                  </a:cubicBezTo>
                  <a:lnTo>
                    <a:pt x="1177" y="3912"/>
                  </a:lnTo>
                  <a:cubicBezTo>
                    <a:pt x="1177" y="3912"/>
                    <a:pt x="1177" y="3912"/>
                    <a:pt x="1177" y="3912"/>
                  </a:cubicBezTo>
                  <a:close/>
                  <a:moveTo>
                    <a:pt x="3107" y="3197"/>
                  </a:moveTo>
                  <a:cubicBezTo>
                    <a:pt x="3107" y="3286"/>
                    <a:pt x="3120" y="3380"/>
                    <a:pt x="3133" y="3469"/>
                  </a:cubicBezTo>
                  <a:cubicBezTo>
                    <a:pt x="3145" y="3539"/>
                    <a:pt x="3133" y="3539"/>
                    <a:pt x="3152" y="3589"/>
                  </a:cubicBezTo>
                  <a:cubicBezTo>
                    <a:pt x="3145" y="3602"/>
                    <a:pt x="3209" y="3811"/>
                    <a:pt x="3202" y="3874"/>
                  </a:cubicBezTo>
                  <a:cubicBezTo>
                    <a:pt x="3246" y="4165"/>
                    <a:pt x="3139" y="4791"/>
                    <a:pt x="2930" y="5108"/>
                  </a:cubicBezTo>
                  <a:cubicBezTo>
                    <a:pt x="2779" y="5367"/>
                    <a:pt x="2687" y="5458"/>
                    <a:pt x="2634" y="5458"/>
                  </a:cubicBezTo>
                  <a:cubicBezTo>
                    <a:pt x="2603" y="5458"/>
                    <a:pt x="2585" y="5427"/>
                    <a:pt x="2576" y="5380"/>
                  </a:cubicBezTo>
                  <a:cubicBezTo>
                    <a:pt x="2550" y="5253"/>
                    <a:pt x="2538" y="4855"/>
                    <a:pt x="2582" y="4671"/>
                  </a:cubicBezTo>
                  <a:cubicBezTo>
                    <a:pt x="2709" y="4108"/>
                    <a:pt x="2867" y="3596"/>
                    <a:pt x="3101" y="3210"/>
                  </a:cubicBezTo>
                  <a:lnTo>
                    <a:pt x="3101" y="3197"/>
                  </a:lnTo>
                  <a:close/>
                  <a:moveTo>
                    <a:pt x="1289" y="1577"/>
                  </a:moveTo>
                  <a:cubicBezTo>
                    <a:pt x="1363" y="1577"/>
                    <a:pt x="1442" y="1587"/>
                    <a:pt x="1525" y="1609"/>
                  </a:cubicBezTo>
                  <a:cubicBezTo>
                    <a:pt x="1791" y="1678"/>
                    <a:pt x="1981" y="1824"/>
                    <a:pt x="2164" y="1963"/>
                  </a:cubicBezTo>
                  <a:cubicBezTo>
                    <a:pt x="2354" y="2140"/>
                    <a:pt x="2512" y="2305"/>
                    <a:pt x="2658" y="2621"/>
                  </a:cubicBezTo>
                  <a:cubicBezTo>
                    <a:pt x="2677" y="2678"/>
                    <a:pt x="2690" y="2703"/>
                    <a:pt x="2696" y="2710"/>
                  </a:cubicBezTo>
                  <a:cubicBezTo>
                    <a:pt x="2696" y="2805"/>
                    <a:pt x="2734" y="2900"/>
                    <a:pt x="2785" y="2969"/>
                  </a:cubicBezTo>
                  <a:cubicBezTo>
                    <a:pt x="2772" y="2975"/>
                    <a:pt x="2766" y="2988"/>
                    <a:pt x="2766" y="2994"/>
                  </a:cubicBezTo>
                  <a:cubicBezTo>
                    <a:pt x="2563" y="3304"/>
                    <a:pt x="2443" y="3653"/>
                    <a:pt x="2342" y="3988"/>
                  </a:cubicBezTo>
                  <a:cubicBezTo>
                    <a:pt x="2247" y="4323"/>
                    <a:pt x="2164" y="4665"/>
                    <a:pt x="2190" y="5013"/>
                  </a:cubicBezTo>
                  <a:cubicBezTo>
                    <a:pt x="2190" y="5057"/>
                    <a:pt x="2196" y="5102"/>
                    <a:pt x="2196" y="5152"/>
                  </a:cubicBezTo>
                  <a:lnTo>
                    <a:pt x="2190" y="5158"/>
                  </a:lnTo>
                  <a:cubicBezTo>
                    <a:pt x="2108" y="5209"/>
                    <a:pt x="1715" y="5437"/>
                    <a:pt x="1393" y="5469"/>
                  </a:cubicBezTo>
                  <a:cubicBezTo>
                    <a:pt x="1368" y="5470"/>
                    <a:pt x="1343" y="5471"/>
                    <a:pt x="1318" y="5471"/>
                  </a:cubicBezTo>
                  <a:cubicBezTo>
                    <a:pt x="884" y="5471"/>
                    <a:pt x="443" y="5204"/>
                    <a:pt x="760" y="4462"/>
                  </a:cubicBezTo>
                  <a:cubicBezTo>
                    <a:pt x="855" y="4260"/>
                    <a:pt x="968" y="4102"/>
                    <a:pt x="1177" y="3912"/>
                  </a:cubicBezTo>
                  <a:lnTo>
                    <a:pt x="1177" y="3912"/>
                  </a:lnTo>
                  <a:cubicBezTo>
                    <a:pt x="1176" y="3914"/>
                    <a:pt x="1169" y="3918"/>
                    <a:pt x="1158" y="3918"/>
                  </a:cubicBezTo>
                  <a:cubicBezTo>
                    <a:pt x="1323" y="3817"/>
                    <a:pt x="1519" y="3608"/>
                    <a:pt x="1361" y="3431"/>
                  </a:cubicBezTo>
                  <a:cubicBezTo>
                    <a:pt x="1190" y="3292"/>
                    <a:pt x="950" y="3089"/>
                    <a:pt x="741" y="2798"/>
                  </a:cubicBezTo>
                  <a:cubicBezTo>
                    <a:pt x="379" y="2278"/>
                    <a:pt x="668" y="1577"/>
                    <a:pt x="1289" y="1577"/>
                  </a:cubicBezTo>
                  <a:close/>
                  <a:moveTo>
                    <a:pt x="5346" y="1675"/>
                  </a:moveTo>
                  <a:cubicBezTo>
                    <a:pt x="5763" y="1675"/>
                    <a:pt x="5932" y="1990"/>
                    <a:pt x="5879" y="2305"/>
                  </a:cubicBezTo>
                  <a:cubicBezTo>
                    <a:pt x="5778" y="2843"/>
                    <a:pt x="5550" y="3127"/>
                    <a:pt x="5208" y="3475"/>
                  </a:cubicBezTo>
                  <a:cubicBezTo>
                    <a:pt x="4993" y="3690"/>
                    <a:pt x="4512" y="4038"/>
                    <a:pt x="4442" y="4140"/>
                  </a:cubicBezTo>
                  <a:cubicBezTo>
                    <a:pt x="4316" y="4273"/>
                    <a:pt x="4449" y="4456"/>
                    <a:pt x="4601" y="4481"/>
                  </a:cubicBezTo>
                  <a:cubicBezTo>
                    <a:pt x="4613" y="4488"/>
                    <a:pt x="4632" y="4494"/>
                    <a:pt x="4664" y="4507"/>
                  </a:cubicBezTo>
                  <a:lnTo>
                    <a:pt x="4740" y="4545"/>
                  </a:lnTo>
                  <a:cubicBezTo>
                    <a:pt x="4822" y="4583"/>
                    <a:pt x="4885" y="4633"/>
                    <a:pt x="4923" y="4671"/>
                  </a:cubicBezTo>
                  <a:cubicBezTo>
                    <a:pt x="5044" y="4804"/>
                    <a:pt x="5037" y="5045"/>
                    <a:pt x="4961" y="5241"/>
                  </a:cubicBezTo>
                  <a:cubicBezTo>
                    <a:pt x="4930" y="5329"/>
                    <a:pt x="4942" y="5310"/>
                    <a:pt x="4860" y="5412"/>
                  </a:cubicBezTo>
                  <a:cubicBezTo>
                    <a:pt x="4816" y="5469"/>
                    <a:pt x="4816" y="5494"/>
                    <a:pt x="4702" y="5570"/>
                  </a:cubicBezTo>
                  <a:cubicBezTo>
                    <a:pt x="4645" y="5614"/>
                    <a:pt x="4594" y="5646"/>
                    <a:pt x="4531" y="5677"/>
                  </a:cubicBezTo>
                  <a:lnTo>
                    <a:pt x="4518" y="5677"/>
                  </a:lnTo>
                  <a:cubicBezTo>
                    <a:pt x="4499" y="5684"/>
                    <a:pt x="4487" y="5684"/>
                    <a:pt x="4499" y="5684"/>
                  </a:cubicBezTo>
                  <a:cubicBezTo>
                    <a:pt x="4481" y="5684"/>
                    <a:pt x="4468" y="5690"/>
                    <a:pt x="4456" y="5696"/>
                  </a:cubicBezTo>
                  <a:lnTo>
                    <a:pt x="4456" y="5696"/>
                  </a:lnTo>
                  <a:cubicBezTo>
                    <a:pt x="4390" y="5716"/>
                    <a:pt x="4346" y="5722"/>
                    <a:pt x="4335" y="5728"/>
                  </a:cubicBezTo>
                  <a:cubicBezTo>
                    <a:pt x="4330" y="5728"/>
                    <a:pt x="4325" y="5727"/>
                    <a:pt x="4320" y="5727"/>
                  </a:cubicBezTo>
                  <a:cubicBezTo>
                    <a:pt x="4245" y="5727"/>
                    <a:pt x="4177" y="5763"/>
                    <a:pt x="4107" y="5763"/>
                  </a:cubicBezTo>
                  <a:cubicBezTo>
                    <a:pt x="4094" y="5763"/>
                    <a:pt x="4082" y="5762"/>
                    <a:pt x="4069" y="5760"/>
                  </a:cubicBezTo>
                  <a:cubicBezTo>
                    <a:pt x="4039" y="5761"/>
                    <a:pt x="4012" y="5762"/>
                    <a:pt x="3986" y="5762"/>
                  </a:cubicBezTo>
                  <a:cubicBezTo>
                    <a:pt x="3763" y="5762"/>
                    <a:pt x="3667" y="5715"/>
                    <a:pt x="3531" y="5658"/>
                  </a:cubicBezTo>
                  <a:cubicBezTo>
                    <a:pt x="3272" y="5538"/>
                    <a:pt x="3145" y="5437"/>
                    <a:pt x="3076" y="5380"/>
                  </a:cubicBezTo>
                  <a:cubicBezTo>
                    <a:pt x="3114" y="5317"/>
                    <a:pt x="3152" y="5253"/>
                    <a:pt x="3196" y="5177"/>
                  </a:cubicBezTo>
                  <a:cubicBezTo>
                    <a:pt x="3424" y="4779"/>
                    <a:pt x="3500" y="4330"/>
                    <a:pt x="3512" y="3880"/>
                  </a:cubicBezTo>
                  <a:cubicBezTo>
                    <a:pt x="3500" y="3812"/>
                    <a:pt x="3518" y="3563"/>
                    <a:pt x="3501" y="3563"/>
                  </a:cubicBezTo>
                  <a:cubicBezTo>
                    <a:pt x="3500" y="3563"/>
                    <a:pt x="3500" y="3564"/>
                    <a:pt x="3500" y="3564"/>
                  </a:cubicBezTo>
                  <a:cubicBezTo>
                    <a:pt x="3525" y="3456"/>
                    <a:pt x="3487" y="3342"/>
                    <a:pt x="3487" y="3235"/>
                  </a:cubicBezTo>
                  <a:cubicBezTo>
                    <a:pt x="3487" y="3229"/>
                    <a:pt x="3481" y="3216"/>
                    <a:pt x="3481" y="3197"/>
                  </a:cubicBezTo>
                  <a:cubicBezTo>
                    <a:pt x="3670" y="3127"/>
                    <a:pt x="3784" y="2944"/>
                    <a:pt x="3797" y="2754"/>
                  </a:cubicBezTo>
                  <a:cubicBezTo>
                    <a:pt x="4101" y="2311"/>
                    <a:pt x="4594" y="1868"/>
                    <a:pt x="4892" y="1773"/>
                  </a:cubicBezTo>
                  <a:cubicBezTo>
                    <a:pt x="5067" y="1705"/>
                    <a:pt x="5218" y="1675"/>
                    <a:pt x="5346" y="1675"/>
                  </a:cubicBezTo>
                  <a:close/>
                  <a:moveTo>
                    <a:pt x="3169" y="1"/>
                  </a:moveTo>
                  <a:cubicBezTo>
                    <a:pt x="3164" y="1"/>
                    <a:pt x="3158" y="1"/>
                    <a:pt x="3152" y="2"/>
                  </a:cubicBezTo>
                  <a:cubicBezTo>
                    <a:pt x="3019" y="14"/>
                    <a:pt x="2930" y="179"/>
                    <a:pt x="2993" y="299"/>
                  </a:cubicBezTo>
                  <a:cubicBezTo>
                    <a:pt x="3050" y="381"/>
                    <a:pt x="3044" y="343"/>
                    <a:pt x="3114" y="476"/>
                  </a:cubicBezTo>
                  <a:cubicBezTo>
                    <a:pt x="3183" y="603"/>
                    <a:pt x="3196" y="805"/>
                    <a:pt x="3202" y="1014"/>
                  </a:cubicBezTo>
                  <a:cubicBezTo>
                    <a:pt x="3202" y="1387"/>
                    <a:pt x="3183" y="1520"/>
                    <a:pt x="3082" y="1881"/>
                  </a:cubicBezTo>
                  <a:cubicBezTo>
                    <a:pt x="3050" y="2026"/>
                    <a:pt x="2962" y="2172"/>
                    <a:pt x="2955" y="2324"/>
                  </a:cubicBezTo>
                  <a:cubicBezTo>
                    <a:pt x="2943" y="2330"/>
                    <a:pt x="2917" y="2336"/>
                    <a:pt x="2898" y="2355"/>
                  </a:cubicBezTo>
                  <a:cubicBezTo>
                    <a:pt x="2677" y="1893"/>
                    <a:pt x="2259" y="1451"/>
                    <a:pt x="1728" y="1254"/>
                  </a:cubicBezTo>
                  <a:cubicBezTo>
                    <a:pt x="1588" y="1197"/>
                    <a:pt x="1440" y="1169"/>
                    <a:pt x="1293" y="1169"/>
                  </a:cubicBezTo>
                  <a:cubicBezTo>
                    <a:pt x="799" y="1169"/>
                    <a:pt x="319" y="1482"/>
                    <a:pt x="197" y="1995"/>
                  </a:cubicBezTo>
                  <a:cubicBezTo>
                    <a:pt x="0" y="2646"/>
                    <a:pt x="570" y="3342"/>
                    <a:pt x="931" y="3653"/>
                  </a:cubicBezTo>
                  <a:cubicBezTo>
                    <a:pt x="804" y="3823"/>
                    <a:pt x="715" y="3925"/>
                    <a:pt x="557" y="4222"/>
                  </a:cubicBezTo>
                  <a:cubicBezTo>
                    <a:pt x="190" y="4962"/>
                    <a:pt x="393" y="5658"/>
                    <a:pt x="1013" y="5842"/>
                  </a:cubicBezTo>
                  <a:cubicBezTo>
                    <a:pt x="1115" y="5876"/>
                    <a:pt x="1219" y="5890"/>
                    <a:pt x="1324" y="5890"/>
                  </a:cubicBezTo>
                  <a:cubicBezTo>
                    <a:pt x="1512" y="5890"/>
                    <a:pt x="1701" y="5844"/>
                    <a:pt x="1880" y="5779"/>
                  </a:cubicBezTo>
                  <a:cubicBezTo>
                    <a:pt x="1962" y="5753"/>
                    <a:pt x="2158" y="5665"/>
                    <a:pt x="2310" y="5557"/>
                  </a:cubicBezTo>
                  <a:cubicBezTo>
                    <a:pt x="2380" y="5681"/>
                    <a:pt x="2477" y="5745"/>
                    <a:pt x="2589" y="5745"/>
                  </a:cubicBezTo>
                  <a:cubicBezTo>
                    <a:pt x="2660" y="5745"/>
                    <a:pt x="2737" y="5719"/>
                    <a:pt x="2816" y="5665"/>
                  </a:cubicBezTo>
                  <a:lnTo>
                    <a:pt x="2829" y="5684"/>
                  </a:lnTo>
                  <a:cubicBezTo>
                    <a:pt x="3085" y="5958"/>
                    <a:pt x="3476" y="6193"/>
                    <a:pt x="3965" y="6193"/>
                  </a:cubicBezTo>
                  <a:cubicBezTo>
                    <a:pt x="3995" y="6193"/>
                    <a:pt x="4025" y="6192"/>
                    <a:pt x="4056" y="6190"/>
                  </a:cubicBezTo>
                  <a:cubicBezTo>
                    <a:pt x="4156" y="6171"/>
                    <a:pt x="4275" y="6171"/>
                    <a:pt x="4375" y="6140"/>
                  </a:cubicBezTo>
                  <a:lnTo>
                    <a:pt x="4375" y="6140"/>
                  </a:lnTo>
                  <a:cubicBezTo>
                    <a:pt x="4374" y="6141"/>
                    <a:pt x="4373" y="6143"/>
                    <a:pt x="4373" y="6146"/>
                  </a:cubicBezTo>
                  <a:cubicBezTo>
                    <a:pt x="4695" y="6063"/>
                    <a:pt x="4626" y="6063"/>
                    <a:pt x="4847" y="5892"/>
                  </a:cubicBezTo>
                  <a:cubicBezTo>
                    <a:pt x="4964" y="5764"/>
                    <a:pt x="5038" y="5732"/>
                    <a:pt x="5108" y="5559"/>
                  </a:cubicBezTo>
                  <a:lnTo>
                    <a:pt x="5108" y="5559"/>
                  </a:lnTo>
                  <a:cubicBezTo>
                    <a:pt x="5104" y="5571"/>
                    <a:pt x="5102" y="5580"/>
                    <a:pt x="5104" y="5580"/>
                  </a:cubicBezTo>
                  <a:cubicBezTo>
                    <a:pt x="5105" y="5580"/>
                    <a:pt x="5112" y="5570"/>
                    <a:pt x="5126" y="5544"/>
                  </a:cubicBezTo>
                  <a:cubicBezTo>
                    <a:pt x="5164" y="5475"/>
                    <a:pt x="5189" y="5399"/>
                    <a:pt x="5208" y="5241"/>
                  </a:cubicBezTo>
                  <a:cubicBezTo>
                    <a:pt x="5252" y="5121"/>
                    <a:pt x="5233" y="4747"/>
                    <a:pt x="5126" y="4589"/>
                  </a:cubicBezTo>
                  <a:cubicBezTo>
                    <a:pt x="5069" y="4494"/>
                    <a:pt x="4987" y="4418"/>
                    <a:pt x="4911" y="4342"/>
                  </a:cubicBezTo>
                  <a:cubicBezTo>
                    <a:pt x="4892" y="4330"/>
                    <a:pt x="4885" y="4311"/>
                    <a:pt x="4873" y="4304"/>
                  </a:cubicBezTo>
                  <a:cubicBezTo>
                    <a:pt x="5107" y="4140"/>
                    <a:pt x="5486" y="3855"/>
                    <a:pt x="5727" y="3570"/>
                  </a:cubicBezTo>
                  <a:cubicBezTo>
                    <a:pt x="6144" y="3070"/>
                    <a:pt x="6530" y="2317"/>
                    <a:pt x="6176" y="1685"/>
                  </a:cubicBezTo>
                  <a:cubicBezTo>
                    <a:pt x="5967" y="1378"/>
                    <a:pt x="5686" y="1258"/>
                    <a:pt x="5389" y="1258"/>
                  </a:cubicBezTo>
                  <a:cubicBezTo>
                    <a:pt x="4875" y="1258"/>
                    <a:pt x="4311" y="1619"/>
                    <a:pt x="3987" y="2007"/>
                  </a:cubicBezTo>
                  <a:cubicBezTo>
                    <a:pt x="3867" y="2121"/>
                    <a:pt x="3765" y="2248"/>
                    <a:pt x="3670" y="2387"/>
                  </a:cubicBezTo>
                  <a:cubicBezTo>
                    <a:pt x="3639" y="2355"/>
                    <a:pt x="3594" y="2324"/>
                    <a:pt x="3557" y="2298"/>
                  </a:cubicBezTo>
                  <a:cubicBezTo>
                    <a:pt x="3753" y="1799"/>
                    <a:pt x="4050" y="1299"/>
                    <a:pt x="4404" y="944"/>
                  </a:cubicBezTo>
                  <a:cubicBezTo>
                    <a:pt x="4626" y="748"/>
                    <a:pt x="4537" y="818"/>
                    <a:pt x="4752" y="685"/>
                  </a:cubicBezTo>
                  <a:lnTo>
                    <a:pt x="4765" y="672"/>
                  </a:lnTo>
                  <a:cubicBezTo>
                    <a:pt x="4784" y="666"/>
                    <a:pt x="4797" y="660"/>
                    <a:pt x="4822" y="653"/>
                  </a:cubicBezTo>
                  <a:cubicBezTo>
                    <a:pt x="5016" y="546"/>
                    <a:pt x="4908" y="278"/>
                    <a:pt x="4731" y="278"/>
                  </a:cubicBezTo>
                  <a:cubicBezTo>
                    <a:pt x="4700" y="278"/>
                    <a:pt x="4666" y="286"/>
                    <a:pt x="4632" y="305"/>
                  </a:cubicBezTo>
                  <a:cubicBezTo>
                    <a:pt x="4588" y="343"/>
                    <a:pt x="4563" y="343"/>
                    <a:pt x="4531" y="394"/>
                  </a:cubicBezTo>
                  <a:cubicBezTo>
                    <a:pt x="4512" y="394"/>
                    <a:pt x="4335" y="596"/>
                    <a:pt x="4284" y="653"/>
                  </a:cubicBezTo>
                  <a:cubicBezTo>
                    <a:pt x="3999" y="970"/>
                    <a:pt x="3740" y="1292"/>
                    <a:pt x="3519" y="1729"/>
                  </a:cubicBezTo>
                  <a:cubicBezTo>
                    <a:pt x="3563" y="1349"/>
                    <a:pt x="3544" y="951"/>
                    <a:pt x="3455" y="584"/>
                  </a:cubicBezTo>
                  <a:cubicBezTo>
                    <a:pt x="3399" y="460"/>
                    <a:pt x="3459" y="1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744;p48"/>
            <p:cNvSpPr/>
            <p:nvPr/>
          </p:nvSpPr>
          <p:spPr>
            <a:xfrm>
              <a:off x="932808" y="2139559"/>
              <a:ext cx="54808" cy="84176"/>
            </a:xfrm>
            <a:custGeom>
              <a:avLst/>
              <a:gdLst/>
              <a:ahLst/>
              <a:cxnLst/>
              <a:rect l="l" t="t" r="r" b="b"/>
              <a:pathLst>
                <a:path w="868" h="1333" extrusionOk="0">
                  <a:moveTo>
                    <a:pt x="782" y="0"/>
                  </a:moveTo>
                  <a:cubicBezTo>
                    <a:pt x="758" y="0"/>
                    <a:pt x="735" y="11"/>
                    <a:pt x="722" y="32"/>
                  </a:cubicBezTo>
                  <a:cubicBezTo>
                    <a:pt x="444" y="380"/>
                    <a:pt x="184" y="740"/>
                    <a:pt x="39" y="1164"/>
                  </a:cubicBezTo>
                  <a:cubicBezTo>
                    <a:pt x="26" y="1202"/>
                    <a:pt x="1" y="1247"/>
                    <a:pt x="26" y="1291"/>
                  </a:cubicBezTo>
                  <a:cubicBezTo>
                    <a:pt x="54" y="1321"/>
                    <a:pt x="79" y="1332"/>
                    <a:pt x="101" y="1332"/>
                  </a:cubicBezTo>
                  <a:cubicBezTo>
                    <a:pt x="170" y="1332"/>
                    <a:pt x="205" y="1212"/>
                    <a:pt x="210" y="1202"/>
                  </a:cubicBezTo>
                  <a:cubicBezTo>
                    <a:pt x="286" y="1025"/>
                    <a:pt x="412" y="740"/>
                    <a:pt x="589" y="475"/>
                  </a:cubicBezTo>
                  <a:cubicBezTo>
                    <a:pt x="665" y="348"/>
                    <a:pt x="760" y="234"/>
                    <a:pt x="849" y="114"/>
                  </a:cubicBezTo>
                  <a:cubicBezTo>
                    <a:pt x="855" y="95"/>
                    <a:pt x="868" y="76"/>
                    <a:pt x="855" y="57"/>
                  </a:cubicBezTo>
                  <a:cubicBezTo>
                    <a:pt x="848" y="20"/>
                    <a:pt x="814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745;p48"/>
            <p:cNvSpPr/>
            <p:nvPr/>
          </p:nvSpPr>
          <p:spPr>
            <a:xfrm>
              <a:off x="908435" y="2240914"/>
              <a:ext cx="23236" cy="72114"/>
            </a:xfrm>
            <a:custGeom>
              <a:avLst/>
              <a:gdLst/>
              <a:ahLst/>
              <a:cxnLst/>
              <a:rect l="l" t="t" r="r" b="b"/>
              <a:pathLst>
                <a:path w="368" h="1142" extrusionOk="0">
                  <a:moveTo>
                    <a:pt x="273" y="0"/>
                  </a:moveTo>
                  <a:cubicBezTo>
                    <a:pt x="234" y="0"/>
                    <a:pt x="196" y="21"/>
                    <a:pt x="184" y="66"/>
                  </a:cubicBezTo>
                  <a:cubicBezTo>
                    <a:pt x="70" y="363"/>
                    <a:pt x="1" y="679"/>
                    <a:pt x="32" y="1008"/>
                  </a:cubicBezTo>
                  <a:cubicBezTo>
                    <a:pt x="32" y="1059"/>
                    <a:pt x="39" y="1135"/>
                    <a:pt x="115" y="1141"/>
                  </a:cubicBezTo>
                  <a:cubicBezTo>
                    <a:pt x="216" y="1141"/>
                    <a:pt x="178" y="1008"/>
                    <a:pt x="191" y="926"/>
                  </a:cubicBezTo>
                  <a:cubicBezTo>
                    <a:pt x="197" y="787"/>
                    <a:pt x="216" y="679"/>
                    <a:pt x="222" y="641"/>
                  </a:cubicBezTo>
                  <a:cubicBezTo>
                    <a:pt x="248" y="452"/>
                    <a:pt x="323" y="274"/>
                    <a:pt x="368" y="78"/>
                  </a:cubicBezTo>
                  <a:cubicBezTo>
                    <a:pt x="361" y="28"/>
                    <a:pt x="317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746;p48"/>
            <p:cNvSpPr/>
            <p:nvPr/>
          </p:nvSpPr>
          <p:spPr>
            <a:xfrm>
              <a:off x="906603" y="2328439"/>
              <a:ext cx="14712" cy="17302"/>
            </a:xfrm>
            <a:custGeom>
              <a:avLst/>
              <a:gdLst/>
              <a:ahLst/>
              <a:cxnLst/>
              <a:rect l="l" t="t" r="r" b="b"/>
              <a:pathLst>
                <a:path w="233" h="274" extrusionOk="0">
                  <a:moveTo>
                    <a:pt x="116" y="1"/>
                  </a:moveTo>
                  <a:cubicBezTo>
                    <a:pt x="57" y="1"/>
                    <a:pt x="1" y="58"/>
                    <a:pt x="11" y="122"/>
                  </a:cubicBezTo>
                  <a:cubicBezTo>
                    <a:pt x="30" y="167"/>
                    <a:pt x="36" y="230"/>
                    <a:pt x="87" y="261"/>
                  </a:cubicBezTo>
                  <a:cubicBezTo>
                    <a:pt x="99" y="270"/>
                    <a:pt x="113" y="274"/>
                    <a:pt x="128" y="274"/>
                  </a:cubicBezTo>
                  <a:cubicBezTo>
                    <a:pt x="168" y="274"/>
                    <a:pt x="212" y="246"/>
                    <a:pt x="226" y="204"/>
                  </a:cubicBezTo>
                  <a:cubicBezTo>
                    <a:pt x="232" y="141"/>
                    <a:pt x="220" y="59"/>
                    <a:pt x="163" y="15"/>
                  </a:cubicBezTo>
                  <a:cubicBezTo>
                    <a:pt x="148" y="5"/>
                    <a:pt x="13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747;p48"/>
            <p:cNvSpPr/>
            <p:nvPr/>
          </p:nvSpPr>
          <p:spPr>
            <a:xfrm>
              <a:off x="915254" y="2369801"/>
              <a:ext cx="81580" cy="79440"/>
            </a:xfrm>
            <a:custGeom>
              <a:avLst/>
              <a:gdLst/>
              <a:ahLst/>
              <a:cxnLst/>
              <a:rect l="l" t="t" r="r" b="b"/>
              <a:pathLst>
                <a:path w="1292" h="1258" extrusionOk="0">
                  <a:moveTo>
                    <a:pt x="129" y="1"/>
                  </a:moveTo>
                  <a:cubicBezTo>
                    <a:pt x="65" y="1"/>
                    <a:pt x="1" y="76"/>
                    <a:pt x="45" y="144"/>
                  </a:cubicBezTo>
                  <a:cubicBezTo>
                    <a:pt x="203" y="518"/>
                    <a:pt x="481" y="828"/>
                    <a:pt x="810" y="1043"/>
                  </a:cubicBezTo>
                  <a:cubicBezTo>
                    <a:pt x="956" y="1125"/>
                    <a:pt x="1114" y="1258"/>
                    <a:pt x="1215" y="1258"/>
                  </a:cubicBezTo>
                  <a:cubicBezTo>
                    <a:pt x="1272" y="1252"/>
                    <a:pt x="1291" y="1188"/>
                    <a:pt x="1272" y="1144"/>
                  </a:cubicBezTo>
                  <a:cubicBezTo>
                    <a:pt x="1209" y="1068"/>
                    <a:pt x="1101" y="1024"/>
                    <a:pt x="1025" y="961"/>
                  </a:cubicBezTo>
                  <a:cubicBezTo>
                    <a:pt x="785" y="796"/>
                    <a:pt x="614" y="657"/>
                    <a:pt x="418" y="397"/>
                  </a:cubicBezTo>
                  <a:cubicBezTo>
                    <a:pt x="367" y="353"/>
                    <a:pt x="272" y="144"/>
                    <a:pt x="184" y="24"/>
                  </a:cubicBezTo>
                  <a:cubicBezTo>
                    <a:pt x="168" y="8"/>
                    <a:pt x="14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748;p48"/>
            <p:cNvSpPr/>
            <p:nvPr/>
          </p:nvSpPr>
          <p:spPr>
            <a:xfrm>
              <a:off x="1019127" y="2453222"/>
              <a:ext cx="23236" cy="14334"/>
            </a:xfrm>
            <a:custGeom>
              <a:avLst/>
              <a:gdLst/>
              <a:ahLst/>
              <a:cxnLst/>
              <a:rect l="l" t="t" r="r" b="b"/>
              <a:pathLst>
                <a:path w="368" h="227" extrusionOk="0">
                  <a:moveTo>
                    <a:pt x="117" y="1"/>
                  </a:moveTo>
                  <a:cubicBezTo>
                    <a:pt x="106" y="1"/>
                    <a:pt x="94" y="2"/>
                    <a:pt x="83" y="7"/>
                  </a:cubicBezTo>
                  <a:cubicBezTo>
                    <a:pt x="1" y="51"/>
                    <a:pt x="19" y="165"/>
                    <a:pt x="95" y="190"/>
                  </a:cubicBezTo>
                  <a:cubicBezTo>
                    <a:pt x="140" y="204"/>
                    <a:pt x="198" y="227"/>
                    <a:pt x="247" y="227"/>
                  </a:cubicBezTo>
                  <a:cubicBezTo>
                    <a:pt x="289" y="227"/>
                    <a:pt x="325" y="210"/>
                    <a:pt x="342" y="158"/>
                  </a:cubicBezTo>
                  <a:cubicBezTo>
                    <a:pt x="368" y="89"/>
                    <a:pt x="298" y="32"/>
                    <a:pt x="235" y="26"/>
                  </a:cubicBezTo>
                  <a:cubicBezTo>
                    <a:pt x="195" y="21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749;p48"/>
            <p:cNvSpPr/>
            <p:nvPr/>
          </p:nvSpPr>
          <p:spPr>
            <a:xfrm>
              <a:off x="1075894" y="2462631"/>
              <a:ext cx="71667" cy="53865"/>
            </a:xfrm>
            <a:custGeom>
              <a:avLst/>
              <a:gdLst/>
              <a:ahLst/>
              <a:cxnLst/>
              <a:rect l="l" t="t" r="r" b="b"/>
              <a:pathLst>
                <a:path w="1135" h="853" extrusionOk="0">
                  <a:moveTo>
                    <a:pt x="103" y="1"/>
                  </a:moveTo>
                  <a:cubicBezTo>
                    <a:pt x="90" y="1"/>
                    <a:pt x="77" y="3"/>
                    <a:pt x="63" y="9"/>
                  </a:cubicBezTo>
                  <a:cubicBezTo>
                    <a:pt x="0" y="41"/>
                    <a:pt x="0" y="136"/>
                    <a:pt x="57" y="168"/>
                  </a:cubicBezTo>
                  <a:cubicBezTo>
                    <a:pt x="297" y="269"/>
                    <a:pt x="626" y="465"/>
                    <a:pt x="702" y="547"/>
                  </a:cubicBezTo>
                  <a:cubicBezTo>
                    <a:pt x="804" y="629"/>
                    <a:pt x="880" y="762"/>
                    <a:pt x="981" y="838"/>
                  </a:cubicBezTo>
                  <a:cubicBezTo>
                    <a:pt x="994" y="848"/>
                    <a:pt x="1008" y="853"/>
                    <a:pt x="1021" y="853"/>
                  </a:cubicBezTo>
                  <a:cubicBezTo>
                    <a:pt x="1083" y="853"/>
                    <a:pt x="1134" y="756"/>
                    <a:pt x="1082" y="699"/>
                  </a:cubicBezTo>
                  <a:cubicBezTo>
                    <a:pt x="1038" y="623"/>
                    <a:pt x="804" y="345"/>
                    <a:pt x="639" y="256"/>
                  </a:cubicBezTo>
                  <a:cubicBezTo>
                    <a:pt x="500" y="161"/>
                    <a:pt x="373" y="123"/>
                    <a:pt x="266" y="66"/>
                  </a:cubicBezTo>
                  <a:cubicBezTo>
                    <a:pt x="215" y="46"/>
                    <a:pt x="159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  <p:bldP spid="5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6960" y="-184150"/>
            <a:ext cx="6839585" cy="194183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" y="3472180"/>
            <a:ext cx="1176020" cy="16713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510030" y="2035810"/>
            <a:ext cx="679640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371600" lvl="3" indent="457200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 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cây nấm ba bạn hái được là: 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457200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14 + 16 + 12 = 42 (cây)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bình mỗi bạn hái được số cây nấm là: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457200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: 3 = 14 ( cây)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457200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14 cây nấm 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vi-VN" altLang="en-US"/>
              <a:t> </a:t>
            </a:r>
            <a:endParaRPr lang="vi-VN" alt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56515" y="66040"/>
            <a:ext cx="8272145" cy="6084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Giải bài toán về tìm số trung bình cộng 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Bước 1: Ta tính tổng của các số đã cho.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Bước 2: Lấy tổng tìm được chia cho 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số các số hạng rồi viết đơn vị của bài toán vào sau kết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quả.</a:t>
            </a:r>
            <a:endParaRPr lang="en-US" sz="2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/>
          <p:nvPr/>
        </p:nvSpPr>
        <p:spPr>
          <a:xfrm>
            <a:off x="2764004" y="2809232"/>
            <a:ext cx="6002075" cy="1669125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508" name="Google Shape;508;p45"/>
          <p:cNvGrpSpPr/>
          <p:nvPr/>
        </p:nvGrpSpPr>
        <p:grpSpPr>
          <a:xfrm>
            <a:off x="4616176" y="627901"/>
            <a:ext cx="2297720" cy="2297701"/>
            <a:chOff x="4616176" y="627901"/>
            <a:chExt cx="2297720" cy="2297701"/>
          </a:xfrm>
        </p:grpSpPr>
        <p:sp>
          <p:nvSpPr>
            <p:cNvPr id="509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0" name="Google Shape;520;p45"/>
          <p:cNvSpPr txBox="1">
            <a:spLocks noGrp="1"/>
          </p:cNvSpPr>
          <p:nvPr>
            <p:ph type="title"/>
          </p:nvPr>
        </p:nvSpPr>
        <p:spPr>
          <a:xfrm>
            <a:off x="2843709" y="3413077"/>
            <a:ext cx="5737818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lt2"/>
                </a:solidFill>
                <a:latin typeface="#9Slide03 Kaleko 105 Round Bold" pitchFamily="2" charset="0"/>
              </a:rPr>
              <a:t>L</a:t>
            </a:r>
            <a:r>
              <a:rPr lang="en-US" sz="7200" dirty="0">
                <a:solidFill>
                  <a:schemeClr val="accent6"/>
                </a:solidFill>
                <a:latin typeface="#9Slide03 Kaleko 105 Round Bold" pitchFamily="2" charset="0"/>
              </a:rPr>
              <a:t>U</a:t>
            </a:r>
            <a:r>
              <a:rPr lang="en-US" sz="7200" dirty="0">
                <a:solidFill>
                  <a:schemeClr val="accent4"/>
                </a:solidFill>
                <a:latin typeface="#9Slide03 Kaleko 105 Round Bold" pitchFamily="2" charset="0"/>
              </a:rPr>
              <a:t>Y</a:t>
            </a:r>
            <a:r>
              <a:rPr lang="en-US" sz="7200" dirty="0">
                <a:solidFill>
                  <a:schemeClr val="accent5"/>
                </a:solidFill>
                <a:latin typeface="#9Slide03 Kaleko 105 Round Bold" pitchFamily="2" charset="0"/>
              </a:rPr>
              <a:t>Ệ</a:t>
            </a:r>
            <a:r>
              <a:rPr lang="en-US" sz="7200" dirty="0">
                <a:solidFill>
                  <a:schemeClr val="accent3"/>
                </a:solidFill>
                <a:latin typeface="#9Slide03 Kaleko 105 Round Bold" pitchFamily="2" charset="0"/>
              </a:rPr>
              <a:t>N </a:t>
            </a:r>
            <a:r>
              <a:rPr lang="en-US" sz="7200" dirty="0">
                <a:solidFill>
                  <a:schemeClr val="accent1"/>
                </a:solidFill>
                <a:latin typeface="#9Slide03 Kaleko 105 Round Bold" pitchFamily="2" charset="0"/>
              </a:rPr>
              <a:t>T</a:t>
            </a:r>
            <a:r>
              <a:rPr lang="en-US" sz="7200" dirty="0">
                <a:solidFill>
                  <a:schemeClr val="accent4"/>
                </a:solidFill>
                <a:latin typeface="#9Slide03 Kaleko 105 Round Bold" pitchFamily="2" charset="0"/>
              </a:rPr>
              <a:t>Ậ</a:t>
            </a:r>
            <a:r>
              <a:rPr lang="en-US" sz="7200" dirty="0">
                <a:solidFill>
                  <a:schemeClr val="accent5"/>
                </a:solidFill>
                <a:latin typeface="#9Slide03 Kaleko 105 Round Bold" pitchFamily="2" charset="0"/>
              </a:rPr>
              <a:t>P</a:t>
            </a:r>
            <a:endParaRPr lang="en-US" sz="7200" dirty="0">
              <a:solidFill>
                <a:schemeClr val="accent6"/>
              </a:solidFill>
              <a:latin typeface="#9Slide03 Kaleko 105 Round Bold" pitchFamily="2" charset="0"/>
            </a:endParaRPr>
          </a:p>
        </p:txBody>
      </p:sp>
      <p:sp>
        <p:nvSpPr>
          <p:cNvPr id="571" name="Google Shape;571;p45"/>
          <p:cNvSpPr/>
          <p:nvPr/>
        </p:nvSpPr>
        <p:spPr>
          <a:xfrm>
            <a:off x="6817675" y="3076338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19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72" name="Google Shape;572;p45"/>
          <p:cNvGrpSpPr/>
          <p:nvPr/>
        </p:nvGrpSpPr>
        <p:grpSpPr>
          <a:xfrm>
            <a:off x="534891" y="588920"/>
            <a:ext cx="775769" cy="876779"/>
            <a:chOff x="1591462" y="3358200"/>
            <a:chExt cx="455798" cy="515146"/>
          </a:xfrm>
        </p:grpSpPr>
        <p:sp>
          <p:nvSpPr>
            <p:cNvPr id="573" name="Google Shape;573;p45"/>
            <p:cNvSpPr/>
            <p:nvPr/>
          </p:nvSpPr>
          <p:spPr>
            <a:xfrm>
              <a:off x="1592487" y="3358200"/>
              <a:ext cx="454773" cy="515146"/>
            </a:xfrm>
            <a:custGeom>
              <a:avLst/>
              <a:gdLst/>
              <a:ahLst/>
              <a:cxnLst/>
              <a:rect l="l" t="t" r="r" b="b"/>
              <a:pathLst>
                <a:path w="12542" h="14207" extrusionOk="0">
                  <a:moveTo>
                    <a:pt x="8499" y="1"/>
                  </a:moveTo>
                  <a:cubicBezTo>
                    <a:pt x="8382" y="1"/>
                    <a:pt x="8270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65" y="1756"/>
                  </a:cubicBezTo>
                  <a:cubicBezTo>
                    <a:pt x="4765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3" y="1338"/>
                  </a:cubicBezTo>
                  <a:cubicBezTo>
                    <a:pt x="4733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2" y="4375"/>
                    <a:pt x="3999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0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2" y="13683"/>
                    <a:pt x="7720" y="13651"/>
                  </a:cubicBezTo>
                  <a:cubicBezTo>
                    <a:pt x="7733" y="13641"/>
                    <a:pt x="7747" y="13637"/>
                    <a:pt x="7753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42" y="6818"/>
                    <a:pt x="12346" y="5305"/>
                    <a:pt x="11529" y="4217"/>
                  </a:cubicBezTo>
                  <a:cubicBezTo>
                    <a:pt x="11061" y="3610"/>
                    <a:pt x="10409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4" y="2793"/>
                  </a:cubicBezTo>
                  <a:cubicBezTo>
                    <a:pt x="8429" y="2673"/>
                    <a:pt x="8467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3" y="1313"/>
                    <a:pt x="8732" y="927"/>
                  </a:cubicBezTo>
                  <a:cubicBezTo>
                    <a:pt x="8739" y="743"/>
                    <a:pt x="8739" y="560"/>
                    <a:pt x="8732" y="382"/>
                  </a:cubicBezTo>
                  <a:cubicBezTo>
                    <a:pt x="8732" y="376"/>
                    <a:pt x="8732" y="374"/>
                    <a:pt x="8731" y="374"/>
                  </a:cubicBezTo>
                  <a:cubicBezTo>
                    <a:pt x="8729" y="374"/>
                    <a:pt x="8727" y="377"/>
                    <a:pt x="8725" y="382"/>
                  </a:cubicBezTo>
                  <a:lnTo>
                    <a:pt x="8725" y="382"/>
                  </a:lnTo>
                  <a:cubicBezTo>
                    <a:pt x="8732" y="352"/>
                    <a:pt x="8732" y="325"/>
                    <a:pt x="8732" y="294"/>
                  </a:cubicBezTo>
                  <a:cubicBezTo>
                    <a:pt x="8732" y="262"/>
                    <a:pt x="8732" y="205"/>
                    <a:pt x="8713" y="174"/>
                  </a:cubicBezTo>
                  <a:lnTo>
                    <a:pt x="8713" y="167"/>
                  </a:lnTo>
                  <a:lnTo>
                    <a:pt x="8713" y="161"/>
                  </a:lnTo>
                  <a:cubicBezTo>
                    <a:pt x="8688" y="85"/>
                    <a:pt x="8638" y="34"/>
                    <a:pt x="8562" y="9"/>
                  </a:cubicBezTo>
                  <a:cubicBezTo>
                    <a:pt x="8541" y="3"/>
                    <a:pt x="8520" y="1"/>
                    <a:pt x="8499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1792242" y="3373430"/>
              <a:ext cx="108309" cy="150987"/>
            </a:xfrm>
            <a:custGeom>
              <a:avLst/>
              <a:gdLst/>
              <a:ahLst/>
              <a:cxnLst/>
              <a:rect l="l" t="t" r="r" b="b"/>
              <a:pathLst>
                <a:path w="2987" h="4164" extrusionOk="0">
                  <a:moveTo>
                    <a:pt x="2917" y="0"/>
                  </a:moveTo>
                  <a:cubicBezTo>
                    <a:pt x="2398" y="304"/>
                    <a:pt x="1867" y="570"/>
                    <a:pt x="1519" y="918"/>
                  </a:cubicBezTo>
                  <a:cubicBezTo>
                    <a:pt x="867" y="1563"/>
                    <a:pt x="190" y="2500"/>
                    <a:pt x="6" y="3398"/>
                  </a:cubicBezTo>
                  <a:cubicBezTo>
                    <a:pt x="6" y="3417"/>
                    <a:pt x="0" y="3436"/>
                    <a:pt x="0" y="3455"/>
                  </a:cubicBezTo>
                  <a:cubicBezTo>
                    <a:pt x="0" y="3531"/>
                    <a:pt x="0" y="3620"/>
                    <a:pt x="13" y="3702"/>
                  </a:cubicBezTo>
                  <a:lnTo>
                    <a:pt x="13" y="3734"/>
                  </a:lnTo>
                  <a:cubicBezTo>
                    <a:pt x="32" y="3860"/>
                    <a:pt x="57" y="3974"/>
                    <a:pt x="89" y="4094"/>
                  </a:cubicBezTo>
                  <a:cubicBezTo>
                    <a:pt x="101" y="4120"/>
                    <a:pt x="108" y="4145"/>
                    <a:pt x="108" y="4164"/>
                  </a:cubicBezTo>
                  <a:lnTo>
                    <a:pt x="133" y="4145"/>
                  </a:lnTo>
                  <a:cubicBezTo>
                    <a:pt x="127" y="4050"/>
                    <a:pt x="215" y="3936"/>
                    <a:pt x="234" y="3841"/>
                  </a:cubicBezTo>
                  <a:cubicBezTo>
                    <a:pt x="323" y="3626"/>
                    <a:pt x="418" y="3424"/>
                    <a:pt x="519" y="3215"/>
                  </a:cubicBezTo>
                  <a:cubicBezTo>
                    <a:pt x="608" y="3038"/>
                    <a:pt x="709" y="2860"/>
                    <a:pt x="816" y="2690"/>
                  </a:cubicBezTo>
                  <a:cubicBezTo>
                    <a:pt x="1057" y="2266"/>
                    <a:pt x="1550" y="1563"/>
                    <a:pt x="1734" y="1342"/>
                  </a:cubicBezTo>
                  <a:cubicBezTo>
                    <a:pt x="1873" y="1190"/>
                    <a:pt x="1968" y="988"/>
                    <a:pt x="2145" y="886"/>
                  </a:cubicBezTo>
                  <a:cubicBezTo>
                    <a:pt x="2157" y="884"/>
                    <a:pt x="2168" y="883"/>
                    <a:pt x="2179" y="883"/>
                  </a:cubicBezTo>
                  <a:cubicBezTo>
                    <a:pt x="2329" y="883"/>
                    <a:pt x="2370" y="1082"/>
                    <a:pt x="2240" y="1171"/>
                  </a:cubicBezTo>
                  <a:cubicBezTo>
                    <a:pt x="1841" y="1557"/>
                    <a:pt x="1588" y="1905"/>
                    <a:pt x="1278" y="2361"/>
                  </a:cubicBezTo>
                  <a:cubicBezTo>
                    <a:pt x="1133" y="2582"/>
                    <a:pt x="981" y="2823"/>
                    <a:pt x="848" y="3057"/>
                  </a:cubicBezTo>
                  <a:cubicBezTo>
                    <a:pt x="721" y="3272"/>
                    <a:pt x="608" y="3493"/>
                    <a:pt x="506" y="3715"/>
                  </a:cubicBezTo>
                  <a:cubicBezTo>
                    <a:pt x="627" y="3588"/>
                    <a:pt x="740" y="3455"/>
                    <a:pt x="854" y="3341"/>
                  </a:cubicBezTo>
                  <a:cubicBezTo>
                    <a:pt x="1278" y="2943"/>
                    <a:pt x="1784" y="2601"/>
                    <a:pt x="2354" y="2456"/>
                  </a:cubicBezTo>
                  <a:cubicBezTo>
                    <a:pt x="2367" y="2449"/>
                    <a:pt x="2373" y="2449"/>
                    <a:pt x="2379" y="2449"/>
                  </a:cubicBezTo>
                  <a:cubicBezTo>
                    <a:pt x="2575" y="1968"/>
                    <a:pt x="2715" y="1696"/>
                    <a:pt x="2841" y="1209"/>
                  </a:cubicBezTo>
                  <a:cubicBezTo>
                    <a:pt x="2923" y="823"/>
                    <a:pt x="2987" y="424"/>
                    <a:pt x="2917" y="13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1731431" y="3407154"/>
              <a:ext cx="47537" cy="115669"/>
            </a:xfrm>
            <a:custGeom>
              <a:avLst/>
              <a:gdLst/>
              <a:ahLst/>
              <a:cxnLst/>
              <a:rect l="l" t="t" r="r" b="b"/>
              <a:pathLst>
                <a:path w="1311" h="3190" extrusionOk="0">
                  <a:moveTo>
                    <a:pt x="601" y="64"/>
                  </a:moveTo>
                  <a:cubicBezTo>
                    <a:pt x="600" y="69"/>
                    <a:pt x="598" y="75"/>
                    <a:pt x="596" y="81"/>
                  </a:cubicBezTo>
                  <a:lnTo>
                    <a:pt x="596" y="81"/>
                  </a:lnTo>
                  <a:cubicBezTo>
                    <a:pt x="601" y="76"/>
                    <a:pt x="601" y="75"/>
                    <a:pt x="601" y="64"/>
                  </a:cubicBezTo>
                  <a:close/>
                  <a:moveTo>
                    <a:pt x="538" y="1"/>
                  </a:moveTo>
                  <a:cubicBezTo>
                    <a:pt x="222" y="114"/>
                    <a:pt x="83" y="216"/>
                    <a:pt x="19" y="443"/>
                  </a:cubicBezTo>
                  <a:cubicBezTo>
                    <a:pt x="7" y="538"/>
                    <a:pt x="0" y="608"/>
                    <a:pt x="83" y="905"/>
                  </a:cubicBezTo>
                  <a:cubicBezTo>
                    <a:pt x="140" y="1064"/>
                    <a:pt x="317" y="1393"/>
                    <a:pt x="431" y="1658"/>
                  </a:cubicBezTo>
                  <a:cubicBezTo>
                    <a:pt x="684" y="2184"/>
                    <a:pt x="994" y="2867"/>
                    <a:pt x="1310" y="3190"/>
                  </a:cubicBezTo>
                  <a:cubicBezTo>
                    <a:pt x="1297" y="3158"/>
                    <a:pt x="1291" y="3133"/>
                    <a:pt x="1278" y="3114"/>
                  </a:cubicBezTo>
                  <a:cubicBezTo>
                    <a:pt x="1152" y="2652"/>
                    <a:pt x="1114" y="2437"/>
                    <a:pt x="1013" y="1956"/>
                  </a:cubicBezTo>
                  <a:cubicBezTo>
                    <a:pt x="911" y="1576"/>
                    <a:pt x="804" y="1184"/>
                    <a:pt x="734" y="962"/>
                  </a:cubicBezTo>
                  <a:cubicBezTo>
                    <a:pt x="646" y="690"/>
                    <a:pt x="551" y="425"/>
                    <a:pt x="582" y="140"/>
                  </a:cubicBezTo>
                  <a:cubicBezTo>
                    <a:pt x="582" y="125"/>
                    <a:pt x="590" y="103"/>
                    <a:pt x="596" y="81"/>
                  </a:cubicBezTo>
                  <a:lnTo>
                    <a:pt x="596" y="81"/>
                  </a:lnTo>
                  <a:cubicBezTo>
                    <a:pt x="596" y="82"/>
                    <a:pt x="596" y="82"/>
                    <a:pt x="595" y="83"/>
                  </a:cubicBezTo>
                  <a:cubicBezTo>
                    <a:pt x="595" y="76"/>
                    <a:pt x="595" y="64"/>
                    <a:pt x="601" y="58"/>
                  </a:cubicBezTo>
                  <a:lnTo>
                    <a:pt x="601" y="26"/>
                  </a:lnTo>
                  <a:lnTo>
                    <a:pt x="601" y="20"/>
                  </a:lnTo>
                  <a:cubicBezTo>
                    <a:pt x="595" y="20"/>
                    <a:pt x="595" y="7"/>
                    <a:pt x="582" y="7"/>
                  </a:cubicBezTo>
                  <a:cubicBezTo>
                    <a:pt x="576" y="7"/>
                    <a:pt x="576" y="7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604552" y="3473441"/>
              <a:ext cx="430660" cy="384610"/>
            </a:xfrm>
            <a:custGeom>
              <a:avLst/>
              <a:gdLst/>
              <a:ahLst/>
              <a:cxnLst/>
              <a:rect l="l" t="t" r="r" b="b"/>
              <a:pathLst>
                <a:path w="11877" h="10607" extrusionOk="0">
                  <a:moveTo>
                    <a:pt x="935" y="3278"/>
                  </a:moveTo>
                  <a:cubicBezTo>
                    <a:pt x="962" y="3278"/>
                    <a:pt x="990" y="3288"/>
                    <a:pt x="1013" y="3311"/>
                  </a:cubicBezTo>
                  <a:cubicBezTo>
                    <a:pt x="1089" y="3412"/>
                    <a:pt x="1025" y="3551"/>
                    <a:pt x="1038" y="3671"/>
                  </a:cubicBezTo>
                  <a:cubicBezTo>
                    <a:pt x="1057" y="3981"/>
                    <a:pt x="1101" y="4158"/>
                    <a:pt x="1202" y="4551"/>
                  </a:cubicBezTo>
                  <a:cubicBezTo>
                    <a:pt x="1329" y="5057"/>
                    <a:pt x="1766" y="5829"/>
                    <a:pt x="2025" y="6164"/>
                  </a:cubicBezTo>
                  <a:cubicBezTo>
                    <a:pt x="2265" y="6487"/>
                    <a:pt x="2582" y="6740"/>
                    <a:pt x="2867" y="7006"/>
                  </a:cubicBezTo>
                  <a:lnTo>
                    <a:pt x="2886" y="7031"/>
                  </a:lnTo>
                  <a:lnTo>
                    <a:pt x="2886" y="7037"/>
                  </a:lnTo>
                  <a:lnTo>
                    <a:pt x="2930" y="7082"/>
                  </a:lnTo>
                  <a:cubicBezTo>
                    <a:pt x="3011" y="7203"/>
                    <a:pt x="2922" y="7351"/>
                    <a:pt x="2800" y="7351"/>
                  </a:cubicBezTo>
                  <a:cubicBezTo>
                    <a:pt x="2789" y="7351"/>
                    <a:pt x="2777" y="7350"/>
                    <a:pt x="2765" y="7348"/>
                  </a:cubicBezTo>
                  <a:cubicBezTo>
                    <a:pt x="2721" y="7348"/>
                    <a:pt x="2689" y="7322"/>
                    <a:pt x="2658" y="7303"/>
                  </a:cubicBezTo>
                  <a:cubicBezTo>
                    <a:pt x="2626" y="7284"/>
                    <a:pt x="2594" y="7265"/>
                    <a:pt x="2575" y="7246"/>
                  </a:cubicBezTo>
                  <a:cubicBezTo>
                    <a:pt x="2082" y="6898"/>
                    <a:pt x="1677" y="6424"/>
                    <a:pt x="1386" y="5905"/>
                  </a:cubicBezTo>
                  <a:cubicBezTo>
                    <a:pt x="1000" y="5158"/>
                    <a:pt x="791" y="4298"/>
                    <a:pt x="823" y="3386"/>
                  </a:cubicBezTo>
                  <a:cubicBezTo>
                    <a:pt x="823" y="3322"/>
                    <a:pt x="878" y="3278"/>
                    <a:pt x="935" y="3278"/>
                  </a:cubicBezTo>
                  <a:close/>
                  <a:moveTo>
                    <a:pt x="8222" y="0"/>
                  </a:moveTo>
                  <a:cubicBezTo>
                    <a:pt x="8157" y="0"/>
                    <a:pt x="8093" y="3"/>
                    <a:pt x="8030" y="8"/>
                  </a:cubicBezTo>
                  <a:cubicBezTo>
                    <a:pt x="7606" y="39"/>
                    <a:pt x="7201" y="191"/>
                    <a:pt x="6771" y="482"/>
                  </a:cubicBezTo>
                  <a:cubicBezTo>
                    <a:pt x="6410" y="704"/>
                    <a:pt x="5935" y="1273"/>
                    <a:pt x="5556" y="1710"/>
                  </a:cubicBezTo>
                  <a:lnTo>
                    <a:pt x="5530" y="1735"/>
                  </a:lnTo>
                  <a:cubicBezTo>
                    <a:pt x="5619" y="1735"/>
                    <a:pt x="5714" y="1729"/>
                    <a:pt x="5841" y="1729"/>
                  </a:cubicBezTo>
                  <a:cubicBezTo>
                    <a:pt x="5942" y="1729"/>
                    <a:pt x="6005" y="1843"/>
                    <a:pt x="5948" y="1931"/>
                  </a:cubicBezTo>
                  <a:cubicBezTo>
                    <a:pt x="5916" y="1994"/>
                    <a:pt x="5841" y="2001"/>
                    <a:pt x="5784" y="2013"/>
                  </a:cubicBezTo>
                  <a:cubicBezTo>
                    <a:pt x="5587" y="2058"/>
                    <a:pt x="5594" y="2058"/>
                    <a:pt x="5429" y="2083"/>
                  </a:cubicBezTo>
                  <a:cubicBezTo>
                    <a:pt x="5390" y="2086"/>
                    <a:pt x="5352" y="2087"/>
                    <a:pt x="5316" y="2087"/>
                  </a:cubicBezTo>
                  <a:cubicBezTo>
                    <a:pt x="5021" y="2087"/>
                    <a:pt x="4843" y="1996"/>
                    <a:pt x="4493" y="1855"/>
                  </a:cubicBezTo>
                  <a:cubicBezTo>
                    <a:pt x="3847" y="1577"/>
                    <a:pt x="3417" y="1324"/>
                    <a:pt x="2683" y="1191"/>
                  </a:cubicBezTo>
                  <a:cubicBezTo>
                    <a:pt x="2538" y="1166"/>
                    <a:pt x="2396" y="1154"/>
                    <a:pt x="2257" y="1154"/>
                  </a:cubicBezTo>
                  <a:cubicBezTo>
                    <a:pt x="1206" y="1154"/>
                    <a:pt x="353" y="1844"/>
                    <a:pt x="152" y="3095"/>
                  </a:cubicBezTo>
                  <a:cubicBezTo>
                    <a:pt x="0" y="3962"/>
                    <a:pt x="203" y="5354"/>
                    <a:pt x="532" y="6126"/>
                  </a:cubicBezTo>
                  <a:cubicBezTo>
                    <a:pt x="1139" y="7474"/>
                    <a:pt x="2202" y="8132"/>
                    <a:pt x="3544" y="8822"/>
                  </a:cubicBezTo>
                  <a:cubicBezTo>
                    <a:pt x="4138" y="9151"/>
                    <a:pt x="4556" y="9682"/>
                    <a:pt x="4929" y="10113"/>
                  </a:cubicBezTo>
                  <a:cubicBezTo>
                    <a:pt x="4961" y="10151"/>
                    <a:pt x="4993" y="10182"/>
                    <a:pt x="5024" y="10214"/>
                  </a:cubicBezTo>
                  <a:cubicBezTo>
                    <a:pt x="5307" y="10486"/>
                    <a:pt x="5513" y="10607"/>
                    <a:pt x="5879" y="10607"/>
                  </a:cubicBezTo>
                  <a:cubicBezTo>
                    <a:pt x="5930" y="10607"/>
                    <a:pt x="5985" y="10605"/>
                    <a:pt x="6043" y="10600"/>
                  </a:cubicBezTo>
                  <a:cubicBezTo>
                    <a:pt x="6189" y="10600"/>
                    <a:pt x="6359" y="10511"/>
                    <a:pt x="6625" y="10353"/>
                  </a:cubicBezTo>
                  <a:cubicBezTo>
                    <a:pt x="6897" y="10239"/>
                    <a:pt x="7150" y="10163"/>
                    <a:pt x="7340" y="10125"/>
                  </a:cubicBezTo>
                  <a:cubicBezTo>
                    <a:pt x="8251" y="9961"/>
                    <a:pt x="8840" y="10081"/>
                    <a:pt x="9390" y="9847"/>
                  </a:cubicBezTo>
                  <a:cubicBezTo>
                    <a:pt x="9637" y="9714"/>
                    <a:pt x="9669" y="9638"/>
                    <a:pt x="9776" y="9486"/>
                  </a:cubicBezTo>
                  <a:cubicBezTo>
                    <a:pt x="9934" y="9208"/>
                    <a:pt x="9966" y="9132"/>
                    <a:pt x="10029" y="8797"/>
                  </a:cubicBezTo>
                  <a:cubicBezTo>
                    <a:pt x="10086" y="8543"/>
                    <a:pt x="10074" y="7999"/>
                    <a:pt x="10137" y="7588"/>
                  </a:cubicBezTo>
                  <a:cubicBezTo>
                    <a:pt x="10320" y="6348"/>
                    <a:pt x="11232" y="5430"/>
                    <a:pt x="11453" y="4310"/>
                  </a:cubicBezTo>
                  <a:cubicBezTo>
                    <a:pt x="11877" y="2747"/>
                    <a:pt x="11029" y="843"/>
                    <a:pt x="9586" y="305"/>
                  </a:cubicBezTo>
                  <a:cubicBezTo>
                    <a:pt x="9092" y="107"/>
                    <a:pt x="8645" y="0"/>
                    <a:pt x="8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591462" y="3358200"/>
              <a:ext cx="454555" cy="515146"/>
            </a:xfrm>
            <a:custGeom>
              <a:avLst/>
              <a:gdLst/>
              <a:ahLst/>
              <a:cxnLst/>
              <a:rect l="l" t="t" r="r" b="b"/>
              <a:pathLst>
                <a:path w="12536" h="14207" extrusionOk="0">
                  <a:moveTo>
                    <a:pt x="4423" y="1344"/>
                  </a:moveTo>
                  <a:cubicBezTo>
                    <a:pt x="4430" y="1344"/>
                    <a:pt x="4430" y="1344"/>
                    <a:pt x="4436" y="1351"/>
                  </a:cubicBezTo>
                  <a:cubicBezTo>
                    <a:pt x="4442" y="1351"/>
                    <a:pt x="4442" y="1357"/>
                    <a:pt x="4455" y="1357"/>
                  </a:cubicBezTo>
                  <a:lnTo>
                    <a:pt x="4455" y="1370"/>
                  </a:lnTo>
                  <a:lnTo>
                    <a:pt x="4455" y="1401"/>
                  </a:lnTo>
                  <a:cubicBezTo>
                    <a:pt x="4455" y="1404"/>
                    <a:pt x="4455" y="1406"/>
                    <a:pt x="4454" y="1408"/>
                  </a:cubicBezTo>
                  <a:lnTo>
                    <a:pt x="4454" y="1408"/>
                  </a:lnTo>
                  <a:cubicBezTo>
                    <a:pt x="4454" y="1410"/>
                    <a:pt x="4453" y="1411"/>
                    <a:pt x="4452" y="1412"/>
                  </a:cubicBezTo>
                  <a:lnTo>
                    <a:pt x="4452" y="1412"/>
                  </a:lnTo>
                  <a:cubicBezTo>
                    <a:pt x="4453" y="1412"/>
                    <a:pt x="4453" y="1411"/>
                    <a:pt x="4454" y="1411"/>
                  </a:cubicBezTo>
                  <a:lnTo>
                    <a:pt x="4454" y="1411"/>
                  </a:lnTo>
                  <a:cubicBezTo>
                    <a:pt x="4453" y="1413"/>
                    <a:pt x="4451" y="1416"/>
                    <a:pt x="4449" y="1419"/>
                  </a:cubicBezTo>
                  <a:lnTo>
                    <a:pt x="4449" y="1419"/>
                  </a:lnTo>
                  <a:cubicBezTo>
                    <a:pt x="4450" y="1417"/>
                    <a:pt x="4451" y="1414"/>
                    <a:pt x="4452" y="1412"/>
                  </a:cubicBezTo>
                  <a:lnTo>
                    <a:pt x="4452" y="1412"/>
                  </a:lnTo>
                  <a:cubicBezTo>
                    <a:pt x="4449" y="1415"/>
                    <a:pt x="4442" y="1418"/>
                    <a:pt x="4442" y="1426"/>
                  </a:cubicBezTo>
                  <a:cubicBezTo>
                    <a:pt x="4445" y="1424"/>
                    <a:pt x="4447" y="1421"/>
                    <a:pt x="4449" y="1419"/>
                  </a:cubicBezTo>
                  <a:lnTo>
                    <a:pt x="4449" y="1419"/>
                  </a:lnTo>
                  <a:cubicBezTo>
                    <a:pt x="4440" y="1439"/>
                    <a:pt x="4436" y="1467"/>
                    <a:pt x="4436" y="1477"/>
                  </a:cubicBezTo>
                  <a:cubicBezTo>
                    <a:pt x="4404" y="1762"/>
                    <a:pt x="4499" y="2040"/>
                    <a:pt x="4588" y="2300"/>
                  </a:cubicBezTo>
                  <a:cubicBezTo>
                    <a:pt x="4658" y="2521"/>
                    <a:pt x="4759" y="2920"/>
                    <a:pt x="4866" y="3299"/>
                  </a:cubicBezTo>
                  <a:cubicBezTo>
                    <a:pt x="4974" y="3780"/>
                    <a:pt x="5006" y="4002"/>
                    <a:pt x="5132" y="4451"/>
                  </a:cubicBezTo>
                  <a:cubicBezTo>
                    <a:pt x="5138" y="4476"/>
                    <a:pt x="5151" y="4508"/>
                    <a:pt x="5157" y="4533"/>
                  </a:cubicBezTo>
                  <a:cubicBezTo>
                    <a:pt x="4854" y="4204"/>
                    <a:pt x="4537" y="3534"/>
                    <a:pt x="4284" y="2996"/>
                  </a:cubicBezTo>
                  <a:cubicBezTo>
                    <a:pt x="4170" y="2730"/>
                    <a:pt x="3993" y="2395"/>
                    <a:pt x="3936" y="2249"/>
                  </a:cubicBezTo>
                  <a:cubicBezTo>
                    <a:pt x="3854" y="1952"/>
                    <a:pt x="3860" y="1882"/>
                    <a:pt x="3873" y="1787"/>
                  </a:cubicBezTo>
                  <a:cubicBezTo>
                    <a:pt x="3949" y="1559"/>
                    <a:pt x="4082" y="1458"/>
                    <a:pt x="4392" y="1344"/>
                  </a:cubicBezTo>
                  <a:close/>
                  <a:moveTo>
                    <a:pt x="8460" y="427"/>
                  </a:moveTo>
                  <a:cubicBezTo>
                    <a:pt x="8536" y="838"/>
                    <a:pt x="8473" y="1237"/>
                    <a:pt x="8385" y="1629"/>
                  </a:cubicBezTo>
                  <a:cubicBezTo>
                    <a:pt x="8258" y="2110"/>
                    <a:pt x="8112" y="2388"/>
                    <a:pt x="7923" y="2869"/>
                  </a:cubicBezTo>
                  <a:cubicBezTo>
                    <a:pt x="7916" y="2869"/>
                    <a:pt x="7910" y="2869"/>
                    <a:pt x="7904" y="2876"/>
                  </a:cubicBezTo>
                  <a:cubicBezTo>
                    <a:pt x="7334" y="3021"/>
                    <a:pt x="6828" y="3363"/>
                    <a:pt x="6398" y="3761"/>
                  </a:cubicBezTo>
                  <a:cubicBezTo>
                    <a:pt x="6290" y="3875"/>
                    <a:pt x="6170" y="4002"/>
                    <a:pt x="6050" y="4135"/>
                  </a:cubicBezTo>
                  <a:cubicBezTo>
                    <a:pt x="6258" y="3685"/>
                    <a:pt x="6531" y="3217"/>
                    <a:pt x="6828" y="2774"/>
                  </a:cubicBezTo>
                  <a:cubicBezTo>
                    <a:pt x="7132" y="2319"/>
                    <a:pt x="7385" y="1971"/>
                    <a:pt x="7783" y="1578"/>
                  </a:cubicBezTo>
                  <a:cubicBezTo>
                    <a:pt x="7913" y="1490"/>
                    <a:pt x="7878" y="1291"/>
                    <a:pt x="7723" y="1291"/>
                  </a:cubicBezTo>
                  <a:cubicBezTo>
                    <a:pt x="7712" y="1291"/>
                    <a:pt x="7701" y="1292"/>
                    <a:pt x="7688" y="1294"/>
                  </a:cubicBezTo>
                  <a:cubicBezTo>
                    <a:pt x="7511" y="1401"/>
                    <a:pt x="7416" y="1604"/>
                    <a:pt x="7277" y="1756"/>
                  </a:cubicBezTo>
                  <a:cubicBezTo>
                    <a:pt x="7094" y="1977"/>
                    <a:pt x="6606" y="2679"/>
                    <a:pt x="6360" y="3097"/>
                  </a:cubicBezTo>
                  <a:cubicBezTo>
                    <a:pt x="6138" y="3470"/>
                    <a:pt x="5942" y="3850"/>
                    <a:pt x="5771" y="4255"/>
                  </a:cubicBezTo>
                  <a:cubicBezTo>
                    <a:pt x="5752" y="4350"/>
                    <a:pt x="5664" y="4457"/>
                    <a:pt x="5670" y="4559"/>
                  </a:cubicBezTo>
                  <a:lnTo>
                    <a:pt x="5645" y="4578"/>
                  </a:lnTo>
                  <a:cubicBezTo>
                    <a:pt x="5645" y="4559"/>
                    <a:pt x="5638" y="4533"/>
                    <a:pt x="5626" y="4508"/>
                  </a:cubicBezTo>
                  <a:cubicBezTo>
                    <a:pt x="5594" y="4388"/>
                    <a:pt x="5569" y="4274"/>
                    <a:pt x="5550" y="4147"/>
                  </a:cubicBezTo>
                  <a:lnTo>
                    <a:pt x="5550" y="4116"/>
                  </a:lnTo>
                  <a:cubicBezTo>
                    <a:pt x="5537" y="4033"/>
                    <a:pt x="5537" y="3945"/>
                    <a:pt x="5537" y="3869"/>
                  </a:cubicBezTo>
                  <a:cubicBezTo>
                    <a:pt x="5708" y="2964"/>
                    <a:pt x="6398" y="2002"/>
                    <a:pt x="7062" y="1344"/>
                  </a:cubicBezTo>
                  <a:cubicBezTo>
                    <a:pt x="7410" y="996"/>
                    <a:pt x="7942" y="737"/>
                    <a:pt x="8460" y="427"/>
                  </a:cubicBezTo>
                  <a:close/>
                  <a:moveTo>
                    <a:pt x="8576" y="3179"/>
                  </a:moveTo>
                  <a:cubicBezTo>
                    <a:pt x="8998" y="3179"/>
                    <a:pt x="9442" y="3285"/>
                    <a:pt x="9935" y="3477"/>
                  </a:cubicBezTo>
                  <a:cubicBezTo>
                    <a:pt x="11390" y="4021"/>
                    <a:pt x="12238" y="5925"/>
                    <a:pt x="11814" y="7488"/>
                  </a:cubicBezTo>
                  <a:cubicBezTo>
                    <a:pt x="11593" y="8596"/>
                    <a:pt x="10688" y="9519"/>
                    <a:pt x="10498" y="10766"/>
                  </a:cubicBezTo>
                  <a:cubicBezTo>
                    <a:pt x="10435" y="11184"/>
                    <a:pt x="10447" y="11721"/>
                    <a:pt x="10390" y="11975"/>
                  </a:cubicBezTo>
                  <a:cubicBezTo>
                    <a:pt x="10321" y="12310"/>
                    <a:pt x="10295" y="12392"/>
                    <a:pt x="10137" y="12664"/>
                  </a:cubicBezTo>
                  <a:cubicBezTo>
                    <a:pt x="10036" y="12816"/>
                    <a:pt x="9998" y="12892"/>
                    <a:pt x="9751" y="13025"/>
                  </a:cubicBezTo>
                  <a:cubicBezTo>
                    <a:pt x="9188" y="13259"/>
                    <a:pt x="8612" y="13139"/>
                    <a:pt x="7701" y="13303"/>
                  </a:cubicBezTo>
                  <a:cubicBezTo>
                    <a:pt x="7511" y="13341"/>
                    <a:pt x="7258" y="13417"/>
                    <a:pt x="6986" y="13531"/>
                  </a:cubicBezTo>
                  <a:cubicBezTo>
                    <a:pt x="6720" y="13689"/>
                    <a:pt x="6550" y="13778"/>
                    <a:pt x="6404" y="13778"/>
                  </a:cubicBezTo>
                  <a:cubicBezTo>
                    <a:pt x="6348" y="13782"/>
                    <a:pt x="6295" y="13785"/>
                    <a:pt x="6245" y="13785"/>
                  </a:cubicBezTo>
                  <a:cubicBezTo>
                    <a:pt x="5878" y="13785"/>
                    <a:pt x="5681" y="13660"/>
                    <a:pt x="5385" y="13392"/>
                  </a:cubicBezTo>
                  <a:cubicBezTo>
                    <a:pt x="4993" y="12943"/>
                    <a:pt x="4550" y="12348"/>
                    <a:pt x="3905" y="11994"/>
                  </a:cubicBezTo>
                  <a:cubicBezTo>
                    <a:pt x="2563" y="11310"/>
                    <a:pt x="1513" y="10652"/>
                    <a:pt x="893" y="9292"/>
                  </a:cubicBezTo>
                  <a:cubicBezTo>
                    <a:pt x="557" y="8526"/>
                    <a:pt x="361" y="7134"/>
                    <a:pt x="513" y="6261"/>
                  </a:cubicBezTo>
                  <a:cubicBezTo>
                    <a:pt x="715" y="5011"/>
                    <a:pt x="1577" y="4322"/>
                    <a:pt x="2629" y="4322"/>
                  </a:cubicBezTo>
                  <a:cubicBezTo>
                    <a:pt x="2765" y="4322"/>
                    <a:pt x="2903" y="4333"/>
                    <a:pt x="3044" y="4356"/>
                  </a:cubicBezTo>
                  <a:cubicBezTo>
                    <a:pt x="3778" y="4489"/>
                    <a:pt x="4208" y="4748"/>
                    <a:pt x="4854" y="5021"/>
                  </a:cubicBezTo>
                  <a:cubicBezTo>
                    <a:pt x="5213" y="5165"/>
                    <a:pt x="5402" y="5257"/>
                    <a:pt x="5703" y="5257"/>
                  </a:cubicBezTo>
                  <a:cubicBezTo>
                    <a:pt x="5731" y="5257"/>
                    <a:pt x="5760" y="5256"/>
                    <a:pt x="5790" y="5255"/>
                  </a:cubicBezTo>
                  <a:cubicBezTo>
                    <a:pt x="5955" y="5236"/>
                    <a:pt x="5948" y="5229"/>
                    <a:pt x="6145" y="5191"/>
                  </a:cubicBezTo>
                  <a:cubicBezTo>
                    <a:pt x="6208" y="5172"/>
                    <a:pt x="6277" y="5166"/>
                    <a:pt x="6309" y="5103"/>
                  </a:cubicBezTo>
                  <a:cubicBezTo>
                    <a:pt x="6363" y="5019"/>
                    <a:pt x="6303" y="4906"/>
                    <a:pt x="6210" y="4906"/>
                  </a:cubicBezTo>
                  <a:cubicBezTo>
                    <a:pt x="6205" y="4906"/>
                    <a:pt x="6200" y="4906"/>
                    <a:pt x="6195" y="4907"/>
                  </a:cubicBezTo>
                  <a:cubicBezTo>
                    <a:pt x="6069" y="4913"/>
                    <a:pt x="5961" y="4913"/>
                    <a:pt x="5885" y="4913"/>
                  </a:cubicBezTo>
                  <a:lnTo>
                    <a:pt x="5910" y="4888"/>
                  </a:lnTo>
                  <a:cubicBezTo>
                    <a:pt x="6284" y="4451"/>
                    <a:pt x="6758" y="3875"/>
                    <a:pt x="7125" y="3660"/>
                  </a:cubicBezTo>
                  <a:cubicBezTo>
                    <a:pt x="7609" y="3328"/>
                    <a:pt x="8077" y="3179"/>
                    <a:pt x="8576" y="3179"/>
                  </a:cubicBezTo>
                  <a:close/>
                  <a:moveTo>
                    <a:pt x="8503" y="1"/>
                  </a:moveTo>
                  <a:cubicBezTo>
                    <a:pt x="8383" y="1"/>
                    <a:pt x="8271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71" y="1756"/>
                  </a:cubicBezTo>
                  <a:cubicBezTo>
                    <a:pt x="4771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4" y="1338"/>
                  </a:cubicBezTo>
                  <a:cubicBezTo>
                    <a:pt x="4734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9" y="4375"/>
                    <a:pt x="4000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1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3" y="13683"/>
                    <a:pt x="7720" y="13651"/>
                  </a:cubicBezTo>
                  <a:cubicBezTo>
                    <a:pt x="7733" y="13641"/>
                    <a:pt x="7747" y="13637"/>
                    <a:pt x="7754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35" y="6843"/>
                    <a:pt x="12339" y="5337"/>
                    <a:pt x="11523" y="4249"/>
                  </a:cubicBezTo>
                  <a:cubicBezTo>
                    <a:pt x="11067" y="3610"/>
                    <a:pt x="10403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5" y="2793"/>
                  </a:cubicBezTo>
                  <a:cubicBezTo>
                    <a:pt x="8429" y="2673"/>
                    <a:pt x="8473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4" y="1313"/>
                    <a:pt x="8733" y="927"/>
                  </a:cubicBezTo>
                  <a:cubicBezTo>
                    <a:pt x="8739" y="743"/>
                    <a:pt x="8739" y="560"/>
                    <a:pt x="8733" y="382"/>
                  </a:cubicBezTo>
                  <a:cubicBezTo>
                    <a:pt x="8733" y="376"/>
                    <a:pt x="8732" y="374"/>
                    <a:pt x="8732" y="374"/>
                  </a:cubicBezTo>
                  <a:cubicBezTo>
                    <a:pt x="8731" y="374"/>
                    <a:pt x="8730" y="377"/>
                    <a:pt x="8729" y="382"/>
                  </a:cubicBezTo>
                  <a:lnTo>
                    <a:pt x="8729" y="382"/>
                  </a:lnTo>
                  <a:cubicBezTo>
                    <a:pt x="8733" y="352"/>
                    <a:pt x="8733" y="325"/>
                    <a:pt x="8733" y="294"/>
                  </a:cubicBezTo>
                  <a:cubicBezTo>
                    <a:pt x="8733" y="262"/>
                    <a:pt x="8733" y="205"/>
                    <a:pt x="8714" y="174"/>
                  </a:cubicBezTo>
                  <a:lnTo>
                    <a:pt x="8714" y="167"/>
                  </a:lnTo>
                  <a:lnTo>
                    <a:pt x="8714" y="161"/>
                  </a:lnTo>
                  <a:cubicBezTo>
                    <a:pt x="8695" y="85"/>
                    <a:pt x="8638" y="34"/>
                    <a:pt x="8568" y="9"/>
                  </a:cubicBezTo>
                  <a:cubicBezTo>
                    <a:pt x="8546" y="3"/>
                    <a:pt x="8524" y="1"/>
                    <a:pt x="8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1633235" y="3592815"/>
              <a:ext cx="80570" cy="147905"/>
            </a:xfrm>
            <a:custGeom>
              <a:avLst/>
              <a:gdLst/>
              <a:ahLst/>
              <a:cxnLst/>
              <a:rect l="l" t="t" r="r" b="b"/>
              <a:pathLst>
                <a:path w="2222" h="4079" extrusionOk="0">
                  <a:moveTo>
                    <a:pt x="151" y="0"/>
                  </a:moveTo>
                  <a:cubicBezTo>
                    <a:pt x="94" y="0"/>
                    <a:pt x="36" y="48"/>
                    <a:pt x="44" y="113"/>
                  </a:cubicBezTo>
                  <a:cubicBezTo>
                    <a:pt x="0" y="1018"/>
                    <a:pt x="215" y="1885"/>
                    <a:pt x="601" y="2626"/>
                  </a:cubicBezTo>
                  <a:cubicBezTo>
                    <a:pt x="899" y="3151"/>
                    <a:pt x="1297" y="3625"/>
                    <a:pt x="1791" y="3973"/>
                  </a:cubicBezTo>
                  <a:cubicBezTo>
                    <a:pt x="1803" y="3986"/>
                    <a:pt x="1848" y="4011"/>
                    <a:pt x="1879" y="4024"/>
                  </a:cubicBezTo>
                  <a:cubicBezTo>
                    <a:pt x="1911" y="4049"/>
                    <a:pt x="1943" y="4075"/>
                    <a:pt x="1981" y="4075"/>
                  </a:cubicBezTo>
                  <a:cubicBezTo>
                    <a:pt x="1992" y="4077"/>
                    <a:pt x="2003" y="4078"/>
                    <a:pt x="2013" y="4078"/>
                  </a:cubicBezTo>
                  <a:cubicBezTo>
                    <a:pt x="2136" y="4078"/>
                    <a:pt x="2221" y="3920"/>
                    <a:pt x="2151" y="3815"/>
                  </a:cubicBezTo>
                  <a:cubicBezTo>
                    <a:pt x="2139" y="3783"/>
                    <a:pt x="2133" y="3771"/>
                    <a:pt x="2114" y="3758"/>
                  </a:cubicBezTo>
                  <a:cubicBezTo>
                    <a:pt x="2095" y="3739"/>
                    <a:pt x="2088" y="3733"/>
                    <a:pt x="2082" y="3733"/>
                  </a:cubicBezTo>
                  <a:cubicBezTo>
                    <a:pt x="1791" y="3454"/>
                    <a:pt x="1481" y="3214"/>
                    <a:pt x="1247" y="2885"/>
                  </a:cubicBezTo>
                  <a:cubicBezTo>
                    <a:pt x="981" y="2556"/>
                    <a:pt x="538" y="1778"/>
                    <a:pt x="411" y="1271"/>
                  </a:cubicBezTo>
                  <a:cubicBezTo>
                    <a:pt x="310" y="885"/>
                    <a:pt x="266" y="702"/>
                    <a:pt x="247" y="398"/>
                  </a:cubicBezTo>
                  <a:cubicBezTo>
                    <a:pt x="222" y="278"/>
                    <a:pt x="298" y="132"/>
                    <a:pt x="222" y="31"/>
                  </a:cubicBezTo>
                  <a:cubicBezTo>
                    <a:pt x="202" y="10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1792459" y="3490230"/>
              <a:ext cx="19073" cy="34447"/>
            </a:xfrm>
            <a:custGeom>
              <a:avLst/>
              <a:gdLst/>
              <a:ahLst/>
              <a:cxnLst/>
              <a:rect l="l" t="t" r="r" b="b"/>
              <a:pathLst>
                <a:path w="526" h="950" extrusionOk="0">
                  <a:moveTo>
                    <a:pt x="526" y="0"/>
                  </a:moveTo>
                  <a:lnTo>
                    <a:pt x="526" y="0"/>
                  </a:lnTo>
                  <a:cubicBezTo>
                    <a:pt x="355" y="70"/>
                    <a:pt x="184" y="133"/>
                    <a:pt x="7" y="177"/>
                  </a:cubicBezTo>
                  <a:cubicBezTo>
                    <a:pt x="7" y="196"/>
                    <a:pt x="0" y="222"/>
                    <a:pt x="0" y="234"/>
                  </a:cubicBezTo>
                  <a:cubicBezTo>
                    <a:pt x="0" y="317"/>
                    <a:pt x="0" y="399"/>
                    <a:pt x="19" y="481"/>
                  </a:cubicBezTo>
                  <a:lnTo>
                    <a:pt x="19" y="513"/>
                  </a:lnTo>
                  <a:cubicBezTo>
                    <a:pt x="32" y="639"/>
                    <a:pt x="57" y="759"/>
                    <a:pt x="89" y="873"/>
                  </a:cubicBezTo>
                  <a:cubicBezTo>
                    <a:pt x="102" y="899"/>
                    <a:pt x="114" y="924"/>
                    <a:pt x="114" y="949"/>
                  </a:cubicBezTo>
                  <a:lnTo>
                    <a:pt x="133" y="924"/>
                  </a:lnTo>
                  <a:cubicBezTo>
                    <a:pt x="127" y="829"/>
                    <a:pt x="216" y="715"/>
                    <a:pt x="241" y="620"/>
                  </a:cubicBezTo>
                  <a:cubicBezTo>
                    <a:pt x="323" y="405"/>
                    <a:pt x="418" y="203"/>
                    <a:pt x="526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1810590" y="3374119"/>
              <a:ext cx="89961" cy="134017"/>
            </a:xfrm>
            <a:custGeom>
              <a:avLst/>
              <a:gdLst/>
              <a:ahLst/>
              <a:cxnLst/>
              <a:rect l="l" t="t" r="r" b="b"/>
              <a:pathLst>
                <a:path w="2481" h="3696" extrusionOk="0">
                  <a:moveTo>
                    <a:pt x="2405" y="0"/>
                  </a:moveTo>
                  <a:cubicBezTo>
                    <a:pt x="2285" y="899"/>
                    <a:pt x="1867" y="1734"/>
                    <a:pt x="1234" y="2367"/>
                  </a:cubicBezTo>
                  <a:cubicBezTo>
                    <a:pt x="975" y="2639"/>
                    <a:pt x="665" y="2860"/>
                    <a:pt x="342" y="3038"/>
                  </a:cubicBezTo>
                  <a:cubicBezTo>
                    <a:pt x="215" y="3253"/>
                    <a:pt x="102" y="3474"/>
                    <a:pt x="0" y="3696"/>
                  </a:cubicBezTo>
                  <a:cubicBezTo>
                    <a:pt x="121" y="3569"/>
                    <a:pt x="234" y="3436"/>
                    <a:pt x="348" y="3322"/>
                  </a:cubicBezTo>
                  <a:cubicBezTo>
                    <a:pt x="772" y="2924"/>
                    <a:pt x="1278" y="2582"/>
                    <a:pt x="1848" y="2437"/>
                  </a:cubicBezTo>
                  <a:cubicBezTo>
                    <a:pt x="1861" y="2430"/>
                    <a:pt x="1867" y="2430"/>
                    <a:pt x="1873" y="2430"/>
                  </a:cubicBezTo>
                  <a:cubicBezTo>
                    <a:pt x="2069" y="1949"/>
                    <a:pt x="2209" y="1677"/>
                    <a:pt x="2335" y="1190"/>
                  </a:cubicBezTo>
                  <a:cubicBezTo>
                    <a:pt x="2417" y="804"/>
                    <a:pt x="2481" y="405"/>
                    <a:pt x="2405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81" name="Google Shape;581;p45"/>
          <p:cNvGrpSpPr/>
          <p:nvPr/>
        </p:nvGrpSpPr>
        <p:grpSpPr>
          <a:xfrm>
            <a:off x="8238032" y="2600145"/>
            <a:ext cx="391713" cy="519129"/>
            <a:chOff x="1899256" y="3754468"/>
            <a:chExt cx="321050" cy="425446"/>
          </a:xfrm>
        </p:grpSpPr>
        <p:sp>
          <p:nvSpPr>
            <p:cNvPr id="582" name="Google Shape;582;p45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" name="Google Shape;870;p51"/>
          <p:cNvGrpSpPr/>
          <p:nvPr/>
        </p:nvGrpSpPr>
        <p:grpSpPr>
          <a:xfrm>
            <a:off x="4955426" y="1132514"/>
            <a:ext cx="1705434" cy="1258348"/>
            <a:chOff x="3221471" y="1613352"/>
            <a:chExt cx="495001" cy="327201"/>
          </a:xfrm>
        </p:grpSpPr>
        <p:sp>
          <p:nvSpPr>
            <p:cNvPr id="5" name="Google Shape;871;p51"/>
            <p:cNvSpPr/>
            <p:nvPr/>
          </p:nvSpPr>
          <p:spPr>
            <a:xfrm>
              <a:off x="3221471" y="1669890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420" y="2220"/>
                  </a:moveTo>
                  <a:cubicBezTo>
                    <a:pt x="1432" y="2227"/>
                    <a:pt x="1439" y="2239"/>
                    <a:pt x="1458" y="2246"/>
                  </a:cubicBezTo>
                  <a:cubicBezTo>
                    <a:pt x="1559" y="2334"/>
                    <a:pt x="1673" y="2575"/>
                    <a:pt x="1673" y="2619"/>
                  </a:cubicBezTo>
                  <a:lnTo>
                    <a:pt x="1673" y="2625"/>
                  </a:lnTo>
                  <a:lnTo>
                    <a:pt x="1673" y="2657"/>
                  </a:lnTo>
                  <a:cubicBezTo>
                    <a:pt x="1673" y="2669"/>
                    <a:pt x="1666" y="2688"/>
                    <a:pt x="1666" y="2695"/>
                  </a:cubicBezTo>
                  <a:cubicBezTo>
                    <a:pt x="1654" y="2714"/>
                    <a:pt x="1641" y="2726"/>
                    <a:pt x="1635" y="2752"/>
                  </a:cubicBezTo>
                  <a:lnTo>
                    <a:pt x="1635" y="2758"/>
                  </a:lnTo>
                  <a:cubicBezTo>
                    <a:pt x="1622" y="2777"/>
                    <a:pt x="1610" y="2783"/>
                    <a:pt x="1597" y="2790"/>
                  </a:cubicBezTo>
                  <a:cubicBezTo>
                    <a:pt x="1515" y="2847"/>
                    <a:pt x="1534" y="2828"/>
                    <a:pt x="1407" y="2859"/>
                  </a:cubicBezTo>
                  <a:cubicBezTo>
                    <a:pt x="1388" y="2650"/>
                    <a:pt x="1375" y="2372"/>
                    <a:pt x="1394" y="2284"/>
                  </a:cubicBezTo>
                  <a:cubicBezTo>
                    <a:pt x="1394" y="2271"/>
                    <a:pt x="1401" y="2239"/>
                    <a:pt x="1413" y="2220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6"/>
                    <a:pt x="426" y="455"/>
                  </a:cubicBezTo>
                  <a:cubicBezTo>
                    <a:pt x="2" y="1113"/>
                    <a:pt x="53" y="2182"/>
                    <a:pt x="28" y="2758"/>
                  </a:cubicBezTo>
                  <a:cubicBezTo>
                    <a:pt x="40" y="3195"/>
                    <a:pt x="2" y="3682"/>
                    <a:pt x="40" y="4201"/>
                  </a:cubicBezTo>
                  <a:cubicBezTo>
                    <a:pt x="40" y="4239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8"/>
                    <a:pt x="1591" y="4998"/>
                    <a:pt x="1673" y="4777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8"/>
                    <a:pt x="2027" y="4144"/>
                  </a:cubicBezTo>
                  <a:cubicBezTo>
                    <a:pt x="2299" y="4283"/>
                    <a:pt x="2400" y="4530"/>
                    <a:pt x="2875" y="4593"/>
                  </a:cubicBezTo>
                  <a:cubicBezTo>
                    <a:pt x="2884" y="4593"/>
                    <a:pt x="2892" y="4594"/>
                    <a:pt x="2901" y="4594"/>
                  </a:cubicBezTo>
                  <a:cubicBezTo>
                    <a:pt x="3267" y="4594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6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2"/>
                    <a:pt x="1749" y="214"/>
                  </a:cubicBezTo>
                  <a:cubicBezTo>
                    <a:pt x="1541" y="69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872;p51"/>
            <p:cNvSpPr/>
            <p:nvPr/>
          </p:nvSpPr>
          <p:spPr>
            <a:xfrm>
              <a:off x="3380113" y="1613352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943" y="1414"/>
                  </a:moveTo>
                  <a:cubicBezTo>
                    <a:pt x="975" y="1433"/>
                    <a:pt x="988" y="1439"/>
                    <a:pt x="1013" y="1458"/>
                  </a:cubicBezTo>
                  <a:cubicBezTo>
                    <a:pt x="1051" y="1490"/>
                    <a:pt x="1082" y="1559"/>
                    <a:pt x="1038" y="1622"/>
                  </a:cubicBezTo>
                  <a:lnTo>
                    <a:pt x="1032" y="1629"/>
                  </a:lnTo>
                  <a:cubicBezTo>
                    <a:pt x="1032" y="1629"/>
                    <a:pt x="1019" y="1629"/>
                    <a:pt x="1019" y="1635"/>
                  </a:cubicBezTo>
                  <a:cubicBezTo>
                    <a:pt x="1013" y="1635"/>
                    <a:pt x="1000" y="1629"/>
                    <a:pt x="988" y="1629"/>
                  </a:cubicBezTo>
                  <a:cubicBezTo>
                    <a:pt x="969" y="1622"/>
                    <a:pt x="950" y="1616"/>
                    <a:pt x="943" y="1597"/>
                  </a:cubicBezTo>
                  <a:cubicBezTo>
                    <a:pt x="943" y="1591"/>
                    <a:pt x="937" y="1566"/>
                    <a:pt x="937" y="1553"/>
                  </a:cubicBezTo>
                  <a:cubicBezTo>
                    <a:pt x="924" y="1477"/>
                    <a:pt x="937" y="1445"/>
                    <a:pt x="943" y="1414"/>
                  </a:cubicBezTo>
                  <a:close/>
                  <a:moveTo>
                    <a:pt x="2032" y="1874"/>
                  </a:moveTo>
                  <a:cubicBezTo>
                    <a:pt x="2035" y="1877"/>
                    <a:pt x="2037" y="1879"/>
                    <a:pt x="2038" y="1882"/>
                  </a:cubicBezTo>
                  <a:lnTo>
                    <a:pt x="2032" y="1874"/>
                  </a:lnTo>
                  <a:close/>
                  <a:moveTo>
                    <a:pt x="1734" y="3356"/>
                  </a:moveTo>
                  <a:cubicBezTo>
                    <a:pt x="1779" y="3401"/>
                    <a:pt x="1835" y="3457"/>
                    <a:pt x="1842" y="3502"/>
                  </a:cubicBezTo>
                  <a:cubicBezTo>
                    <a:pt x="1886" y="3616"/>
                    <a:pt x="1835" y="3704"/>
                    <a:pt x="1810" y="3711"/>
                  </a:cubicBezTo>
                  <a:cubicBezTo>
                    <a:pt x="1769" y="3720"/>
                    <a:pt x="1744" y="3727"/>
                    <a:pt x="1724" y="3727"/>
                  </a:cubicBezTo>
                  <a:cubicBezTo>
                    <a:pt x="1690" y="3727"/>
                    <a:pt x="1669" y="3709"/>
                    <a:pt x="1614" y="3654"/>
                  </a:cubicBezTo>
                  <a:cubicBezTo>
                    <a:pt x="1601" y="3628"/>
                    <a:pt x="1601" y="3521"/>
                    <a:pt x="1671" y="3419"/>
                  </a:cubicBezTo>
                  <a:cubicBezTo>
                    <a:pt x="1684" y="3394"/>
                    <a:pt x="1709" y="3375"/>
                    <a:pt x="1734" y="3356"/>
                  </a:cubicBezTo>
                  <a:close/>
                  <a:moveTo>
                    <a:pt x="1363" y="1"/>
                  </a:moveTo>
                  <a:cubicBezTo>
                    <a:pt x="1181" y="1"/>
                    <a:pt x="999" y="71"/>
                    <a:pt x="804" y="161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7" y="1059"/>
                    <a:pt x="0" y="1528"/>
                    <a:pt x="76" y="1951"/>
                  </a:cubicBezTo>
                  <a:cubicBezTo>
                    <a:pt x="228" y="2736"/>
                    <a:pt x="475" y="3495"/>
                    <a:pt x="697" y="4261"/>
                  </a:cubicBezTo>
                  <a:cubicBezTo>
                    <a:pt x="722" y="4369"/>
                    <a:pt x="741" y="4470"/>
                    <a:pt x="766" y="4565"/>
                  </a:cubicBezTo>
                  <a:cubicBezTo>
                    <a:pt x="760" y="4577"/>
                    <a:pt x="760" y="4596"/>
                    <a:pt x="766" y="4609"/>
                  </a:cubicBezTo>
                  <a:cubicBezTo>
                    <a:pt x="772" y="4660"/>
                    <a:pt x="785" y="4748"/>
                    <a:pt x="791" y="4748"/>
                  </a:cubicBezTo>
                  <a:cubicBezTo>
                    <a:pt x="798" y="4799"/>
                    <a:pt x="829" y="4856"/>
                    <a:pt x="848" y="4906"/>
                  </a:cubicBezTo>
                  <a:cubicBezTo>
                    <a:pt x="962" y="5084"/>
                    <a:pt x="1051" y="5122"/>
                    <a:pt x="1177" y="5185"/>
                  </a:cubicBezTo>
                  <a:cubicBezTo>
                    <a:pt x="1374" y="5280"/>
                    <a:pt x="1468" y="5311"/>
                    <a:pt x="1747" y="5343"/>
                  </a:cubicBezTo>
                  <a:cubicBezTo>
                    <a:pt x="1765" y="5344"/>
                    <a:pt x="1783" y="5345"/>
                    <a:pt x="1801" y="5345"/>
                  </a:cubicBezTo>
                  <a:cubicBezTo>
                    <a:pt x="2176" y="5345"/>
                    <a:pt x="2492" y="5096"/>
                    <a:pt x="2728" y="4824"/>
                  </a:cubicBezTo>
                  <a:cubicBezTo>
                    <a:pt x="3228" y="4223"/>
                    <a:pt x="3360" y="3363"/>
                    <a:pt x="3095" y="2736"/>
                  </a:cubicBezTo>
                  <a:cubicBezTo>
                    <a:pt x="2949" y="2470"/>
                    <a:pt x="2753" y="2236"/>
                    <a:pt x="2506" y="2091"/>
                  </a:cubicBezTo>
                  <a:cubicBezTo>
                    <a:pt x="2316" y="1970"/>
                    <a:pt x="2152" y="1933"/>
                    <a:pt x="2038" y="1876"/>
                  </a:cubicBezTo>
                  <a:cubicBezTo>
                    <a:pt x="2034" y="1873"/>
                    <a:pt x="2031" y="1872"/>
                    <a:pt x="2029" y="1870"/>
                  </a:cubicBezTo>
                  <a:lnTo>
                    <a:pt x="2029" y="1870"/>
                  </a:lnTo>
                  <a:lnTo>
                    <a:pt x="2019" y="1857"/>
                  </a:lnTo>
                  <a:lnTo>
                    <a:pt x="2025" y="1857"/>
                  </a:lnTo>
                  <a:cubicBezTo>
                    <a:pt x="2019" y="1850"/>
                    <a:pt x="2000" y="1844"/>
                    <a:pt x="1994" y="1825"/>
                  </a:cubicBezTo>
                  <a:lnTo>
                    <a:pt x="1987" y="1819"/>
                  </a:lnTo>
                  <a:lnTo>
                    <a:pt x="1987" y="1774"/>
                  </a:lnTo>
                  <a:cubicBezTo>
                    <a:pt x="2032" y="1471"/>
                    <a:pt x="2114" y="1249"/>
                    <a:pt x="2101" y="806"/>
                  </a:cubicBezTo>
                  <a:lnTo>
                    <a:pt x="2101" y="806"/>
                  </a:lnTo>
                  <a:cubicBezTo>
                    <a:pt x="2104" y="818"/>
                    <a:pt x="2105" y="823"/>
                    <a:pt x="2106" y="823"/>
                  </a:cubicBezTo>
                  <a:cubicBezTo>
                    <a:pt x="2114" y="823"/>
                    <a:pt x="2090" y="564"/>
                    <a:pt x="2057" y="509"/>
                  </a:cubicBezTo>
                  <a:cubicBezTo>
                    <a:pt x="1994" y="351"/>
                    <a:pt x="1956" y="275"/>
                    <a:pt x="1747" y="116"/>
                  </a:cubicBezTo>
                  <a:cubicBezTo>
                    <a:pt x="1615" y="34"/>
                    <a:pt x="1489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873;p51"/>
            <p:cNvSpPr/>
            <p:nvPr/>
          </p:nvSpPr>
          <p:spPr>
            <a:xfrm>
              <a:off x="3542804" y="1661892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207" y="1"/>
                  </a:moveTo>
                  <a:cubicBezTo>
                    <a:pt x="2029" y="1"/>
                    <a:pt x="1844" y="30"/>
                    <a:pt x="1678" y="88"/>
                  </a:cubicBezTo>
                  <a:cubicBezTo>
                    <a:pt x="1273" y="221"/>
                    <a:pt x="937" y="499"/>
                    <a:pt x="697" y="834"/>
                  </a:cubicBezTo>
                  <a:cubicBezTo>
                    <a:pt x="1" y="1809"/>
                    <a:pt x="165" y="3460"/>
                    <a:pt x="1247" y="4093"/>
                  </a:cubicBezTo>
                  <a:cubicBezTo>
                    <a:pt x="1461" y="4220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4"/>
                  </a:cubicBezTo>
                  <a:cubicBezTo>
                    <a:pt x="2703" y="3992"/>
                    <a:pt x="2956" y="3745"/>
                    <a:pt x="2836" y="3435"/>
                  </a:cubicBezTo>
                  <a:cubicBezTo>
                    <a:pt x="2734" y="3119"/>
                    <a:pt x="2602" y="3049"/>
                    <a:pt x="2298" y="2733"/>
                  </a:cubicBezTo>
                  <a:cubicBezTo>
                    <a:pt x="2127" y="2574"/>
                    <a:pt x="2095" y="2423"/>
                    <a:pt x="2076" y="2328"/>
                  </a:cubicBezTo>
                  <a:cubicBezTo>
                    <a:pt x="2070" y="2125"/>
                    <a:pt x="2159" y="1897"/>
                    <a:pt x="2247" y="1771"/>
                  </a:cubicBezTo>
                  <a:cubicBezTo>
                    <a:pt x="2310" y="1720"/>
                    <a:pt x="2348" y="1651"/>
                    <a:pt x="2418" y="1619"/>
                  </a:cubicBezTo>
                  <a:cubicBezTo>
                    <a:pt x="2437" y="1613"/>
                    <a:pt x="2456" y="1594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2"/>
                    <a:pt x="2817" y="1486"/>
                  </a:cubicBezTo>
                  <a:cubicBezTo>
                    <a:pt x="3430" y="1296"/>
                    <a:pt x="3272" y="537"/>
                    <a:pt x="2867" y="195"/>
                  </a:cubicBezTo>
                  <a:cubicBezTo>
                    <a:pt x="2723" y="66"/>
                    <a:pt x="2473" y="1"/>
                    <a:pt x="2207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874;p51"/>
            <p:cNvSpPr/>
            <p:nvPr/>
          </p:nvSpPr>
          <p:spPr>
            <a:xfrm>
              <a:off x="3236961" y="1687478"/>
              <a:ext cx="147702" cy="232222"/>
            </a:xfrm>
            <a:custGeom>
              <a:avLst/>
              <a:gdLst/>
              <a:ahLst/>
              <a:cxnLst/>
              <a:rect l="l" t="t" r="r" b="b"/>
              <a:pathLst>
                <a:path w="2918" h="4588" extrusionOk="0">
                  <a:moveTo>
                    <a:pt x="951" y="2856"/>
                  </a:moveTo>
                  <a:cubicBezTo>
                    <a:pt x="950" y="2856"/>
                    <a:pt x="951" y="2858"/>
                    <a:pt x="959" y="2862"/>
                  </a:cubicBezTo>
                  <a:lnTo>
                    <a:pt x="959" y="2862"/>
                  </a:lnTo>
                  <a:cubicBezTo>
                    <a:pt x="956" y="2858"/>
                    <a:pt x="952" y="2856"/>
                    <a:pt x="951" y="2856"/>
                  </a:cubicBezTo>
                  <a:close/>
                  <a:moveTo>
                    <a:pt x="1073" y="1703"/>
                  </a:moveTo>
                  <a:cubicBezTo>
                    <a:pt x="1089" y="1703"/>
                    <a:pt x="1105" y="1704"/>
                    <a:pt x="1120" y="1708"/>
                  </a:cubicBezTo>
                  <a:cubicBezTo>
                    <a:pt x="1209" y="1708"/>
                    <a:pt x="1367" y="1885"/>
                    <a:pt x="1436" y="2030"/>
                  </a:cubicBezTo>
                  <a:cubicBezTo>
                    <a:pt x="1493" y="2119"/>
                    <a:pt x="1563" y="2265"/>
                    <a:pt x="1582" y="2315"/>
                  </a:cubicBezTo>
                  <a:cubicBezTo>
                    <a:pt x="1582" y="2321"/>
                    <a:pt x="1588" y="2334"/>
                    <a:pt x="1595" y="2347"/>
                  </a:cubicBezTo>
                  <a:cubicBezTo>
                    <a:pt x="1620" y="2397"/>
                    <a:pt x="1633" y="2435"/>
                    <a:pt x="1626" y="2492"/>
                  </a:cubicBezTo>
                  <a:cubicBezTo>
                    <a:pt x="1633" y="2714"/>
                    <a:pt x="1405" y="2872"/>
                    <a:pt x="1183" y="2872"/>
                  </a:cubicBezTo>
                  <a:cubicBezTo>
                    <a:pt x="1139" y="2874"/>
                    <a:pt x="1107" y="2875"/>
                    <a:pt x="1084" y="2875"/>
                  </a:cubicBezTo>
                  <a:cubicBezTo>
                    <a:pt x="1026" y="2875"/>
                    <a:pt x="1013" y="2870"/>
                    <a:pt x="968" y="2866"/>
                  </a:cubicBezTo>
                  <a:cubicBezTo>
                    <a:pt x="965" y="2864"/>
                    <a:pt x="962" y="2863"/>
                    <a:pt x="959" y="2862"/>
                  </a:cubicBezTo>
                  <a:lnTo>
                    <a:pt x="959" y="2862"/>
                  </a:lnTo>
                  <a:cubicBezTo>
                    <a:pt x="960" y="2863"/>
                    <a:pt x="961" y="2864"/>
                    <a:pt x="962" y="2866"/>
                  </a:cubicBezTo>
                  <a:cubicBezTo>
                    <a:pt x="918" y="2853"/>
                    <a:pt x="873" y="2821"/>
                    <a:pt x="861" y="2777"/>
                  </a:cubicBezTo>
                  <a:cubicBezTo>
                    <a:pt x="854" y="2752"/>
                    <a:pt x="854" y="2720"/>
                    <a:pt x="867" y="2695"/>
                  </a:cubicBezTo>
                  <a:cubicBezTo>
                    <a:pt x="861" y="2632"/>
                    <a:pt x="867" y="2562"/>
                    <a:pt x="854" y="2499"/>
                  </a:cubicBezTo>
                  <a:cubicBezTo>
                    <a:pt x="842" y="2296"/>
                    <a:pt x="829" y="2087"/>
                    <a:pt x="854" y="1885"/>
                  </a:cubicBezTo>
                  <a:cubicBezTo>
                    <a:pt x="865" y="1775"/>
                    <a:pt x="967" y="1703"/>
                    <a:pt x="1073" y="1703"/>
                  </a:cubicBezTo>
                  <a:close/>
                  <a:moveTo>
                    <a:pt x="920" y="1"/>
                  </a:moveTo>
                  <a:cubicBezTo>
                    <a:pt x="811" y="1"/>
                    <a:pt x="713" y="47"/>
                    <a:pt x="639" y="151"/>
                  </a:cubicBezTo>
                  <a:cubicBezTo>
                    <a:pt x="633" y="164"/>
                    <a:pt x="614" y="183"/>
                    <a:pt x="601" y="195"/>
                  </a:cubicBezTo>
                  <a:cubicBezTo>
                    <a:pt x="589" y="202"/>
                    <a:pt x="589" y="214"/>
                    <a:pt x="582" y="221"/>
                  </a:cubicBezTo>
                  <a:cubicBezTo>
                    <a:pt x="456" y="392"/>
                    <a:pt x="335" y="607"/>
                    <a:pt x="266" y="898"/>
                  </a:cubicBezTo>
                  <a:cubicBezTo>
                    <a:pt x="133" y="1385"/>
                    <a:pt x="158" y="1841"/>
                    <a:pt x="101" y="2429"/>
                  </a:cubicBezTo>
                  <a:cubicBezTo>
                    <a:pt x="82" y="2695"/>
                    <a:pt x="6" y="3296"/>
                    <a:pt x="0" y="3834"/>
                  </a:cubicBezTo>
                  <a:cubicBezTo>
                    <a:pt x="13" y="4081"/>
                    <a:pt x="38" y="4232"/>
                    <a:pt x="171" y="4391"/>
                  </a:cubicBezTo>
                  <a:cubicBezTo>
                    <a:pt x="297" y="4505"/>
                    <a:pt x="228" y="4460"/>
                    <a:pt x="354" y="4536"/>
                  </a:cubicBezTo>
                  <a:lnTo>
                    <a:pt x="361" y="4536"/>
                  </a:lnTo>
                  <a:cubicBezTo>
                    <a:pt x="489" y="4572"/>
                    <a:pt x="571" y="4587"/>
                    <a:pt x="651" y="4587"/>
                  </a:cubicBezTo>
                  <a:cubicBezTo>
                    <a:pt x="713" y="4587"/>
                    <a:pt x="774" y="4578"/>
                    <a:pt x="854" y="4561"/>
                  </a:cubicBezTo>
                  <a:lnTo>
                    <a:pt x="861" y="4561"/>
                  </a:lnTo>
                  <a:cubicBezTo>
                    <a:pt x="1000" y="4486"/>
                    <a:pt x="956" y="4498"/>
                    <a:pt x="1063" y="4359"/>
                  </a:cubicBezTo>
                  <a:lnTo>
                    <a:pt x="1063" y="4359"/>
                  </a:lnTo>
                  <a:cubicBezTo>
                    <a:pt x="1062" y="4360"/>
                    <a:pt x="1062" y="4360"/>
                    <a:pt x="1062" y="4360"/>
                  </a:cubicBezTo>
                  <a:cubicBezTo>
                    <a:pt x="1058" y="4360"/>
                    <a:pt x="1114" y="4268"/>
                    <a:pt x="1126" y="4232"/>
                  </a:cubicBezTo>
                  <a:cubicBezTo>
                    <a:pt x="1152" y="4169"/>
                    <a:pt x="1240" y="3884"/>
                    <a:pt x="1291" y="3771"/>
                  </a:cubicBezTo>
                  <a:cubicBezTo>
                    <a:pt x="1386" y="3598"/>
                    <a:pt x="1529" y="3532"/>
                    <a:pt x="1682" y="3532"/>
                  </a:cubicBezTo>
                  <a:cubicBezTo>
                    <a:pt x="1844" y="3532"/>
                    <a:pt x="2018" y="3606"/>
                    <a:pt x="2158" y="3707"/>
                  </a:cubicBezTo>
                  <a:cubicBezTo>
                    <a:pt x="2399" y="3860"/>
                    <a:pt x="2520" y="3928"/>
                    <a:pt x="2607" y="3928"/>
                  </a:cubicBezTo>
                  <a:cubicBezTo>
                    <a:pt x="2664" y="3928"/>
                    <a:pt x="2706" y="3899"/>
                    <a:pt x="2759" y="3846"/>
                  </a:cubicBezTo>
                  <a:cubicBezTo>
                    <a:pt x="2809" y="3771"/>
                    <a:pt x="2854" y="3745"/>
                    <a:pt x="2873" y="3625"/>
                  </a:cubicBezTo>
                  <a:cubicBezTo>
                    <a:pt x="2917" y="3441"/>
                    <a:pt x="2594" y="2613"/>
                    <a:pt x="2398" y="2157"/>
                  </a:cubicBezTo>
                  <a:cubicBezTo>
                    <a:pt x="2094" y="1429"/>
                    <a:pt x="1930" y="967"/>
                    <a:pt x="1557" y="417"/>
                  </a:cubicBezTo>
                  <a:cubicBezTo>
                    <a:pt x="1370" y="168"/>
                    <a:pt x="1126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875;p51"/>
            <p:cNvSpPr/>
            <p:nvPr/>
          </p:nvSpPr>
          <p:spPr>
            <a:xfrm>
              <a:off x="3279228" y="1773323"/>
              <a:ext cx="41658" cy="59371"/>
            </a:xfrm>
            <a:custGeom>
              <a:avLst/>
              <a:gdLst/>
              <a:ahLst/>
              <a:cxnLst/>
              <a:rect l="l" t="t" r="r" b="b"/>
              <a:pathLst>
                <a:path w="823" h="1173" extrusionOk="0">
                  <a:moveTo>
                    <a:pt x="285" y="265"/>
                  </a:moveTo>
                  <a:cubicBezTo>
                    <a:pt x="298" y="271"/>
                    <a:pt x="310" y="284"/>
                    <a:pt x="323" y="290"/>
                  </a:cubicBezTo>
                  <a:cubicBezTo>
                    <a:pt x="424" y="379"/>
                    <a:pt x="538" y="619"/>
                    <a:pt x="538" y="663"/>
                  </a:cubicBezTo>
                  <a:lnTo>
                    <a:pt x="538" y="670"/>
                  </a:lnTo>
                  <a:cubicBezTo>
                    <a:pt x="532" y="682"/>
                    <a:pt x="532" y="695"/>
                    <a:pt x="532" y="701"/>
                  </a:cubicBezTo>
                  <a:cubicBezTo>
                    <a:pt x="532" y="714"/>
                    <a:pt x="525" y="733"/>
                    <a:pt x="525" y="739"/>
                  </a:cubicBezTo>
                  <a:cubicBezTo>
                    <a:pt x="513" y="758"/>
                    <a:pt x="500" y="771"/>
                    <a:pt x="494" y="796"/>
                  </a:cubicBezTo>
                  <a:lnTo>
                    <a:pt x="494" y="803"/>
                  </a:lnTo>
                  <a:cubicBezTo>
                    <a:pt x="481" y="822"/>
                    <a:pt x="469" y="828"/>
                    <a:pt x="456" y="834"/>
                  </a:cubicBezTo>
                  <a:cubicBezTo>
                    <a:pt x="374" y="891"/>
                    <a:pt x="393" y="872"/>
                    <a:pt x="266" y="904"/>
                  </a:cubicBezTo>
                  <a:cubicBezTo>
                    <a:pt x="253" y="682"/>
                    <a:pt x="247" y="417"/>
                    <a:pt x="260" y="328"/>
                  </a:cubicBezTo>
                  <a:cubicBezTo>
                    <a:pt x="260" y="315"/>
                    <a:pt x="266" y="284"/>
                    <a:pt x="279" y="265"/>
                  </a:cubicBezTo>
                  <a:close/>
                  <a:moveTo>
                    <a:pt x="254" y="0"/>
                  </a:moveTo>
                  <a:cubicBezTo>
                    <a:pt x="150" y="0"/>
                    <a:pt x="48" y="67"/>
                    <a:pt x="32" y="176"/>
                  </a:cubicBezTo>
                  <a:cubicBezTo>
                    <a:pt x="0" y="385"/>
                    <a:pt x="19" y="588"/>
                    <a:pt x="32" y="796"/>
                  </a:cubicBezTo>
                  <a:cubicBezTo>
                    <a:pt x="38" y="860"/>
                    <a:pt x="38" y="923"/>
                    <a:pt x="51" y="992"/>
                  </a:cubicBezTo>
                  <a:cubicBezTo>
                    <a:pt x="38" y="1018"/>
                    <a:pt x="32" y="1049"/>
                    <a:pt x="38" y="1075"/>
                  </a:cubicBezTo>
                  <a:cubicBezTo>
                    <a:pt x="57" y="1119"/>
                    <a:pt x="95" y="1151"/>
                    <a:pt x="146" y="1157"/>
                  </a:cubicBezTo>
                  <a:lnTo>
                    <a:pt x="152" y="1157"/>
                  </a:lnTo>
                  <a:cubicBezTo>
                    <a:pt x="198" y="1166"/>
                    <a:pt x="214" y="1172"/>
                    <a:pt x="277" y="1172"/>
                  </a:cubicBezTo>
                  <a:cubicBezTo>
                    <a:pt x="299" y="1172"/>
                    <a:pt x="328" y="1171"/>
                    <a:pt x="367" y="1170"/>
                  </a:cubicBezTo>
                  <a:cubicBezTo>
                    <a:pt x="589" y="1170"/>
                    <a:pt x="817" y="1011"/>
                    <a:pt x="823" y="777"/>
                  </a:cubicBezTo>
                  <a:cubicBezTo>
                    <a:pt x="817" y="733"/>
                    <a:pt x="791" y="682"/>
                    <a:pt x="779" y="644"/>
                  </a:cubicBezTo>
                  <a:cubicBezTo>
                    <a:pt x="766" y="638"/>
                    <a:pt x="766" y="619"/>
                    <a:pt x="760" y="613"/>
                  </a:cubicBezTo>
                  <a:cubicBezTo>
                    <a:pt x="734" y="569"/>
                    <a:pt x="671" y="417"/>
                    <a:pt x="620" y="328"/>
                  </a:cubicBezTo>
                  <a:cubicBezTo>
                    <a:pt x="544" y="176"/>
                    <a:pt x="386" y="5"/>
                    <a:pt x="304" y="5"/>
                  </a:cubicBezTo>
                  <a:cubicBezTo>
                    <a:pt x="288" y="2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876;p51"/>
            <p:cNvSpPr/>
            <p:nvPr/>
          </p:nvSpPr>
          <p:spPr>
            <a:xfrm>
              <a:off x="3221471" y="1674369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218" y="262"/>
                  </a:moveTo>
                  <a:cubicBezTo>
                    <a:pt x="1427" y="262"/>
                    <a:pt x="1672" y="433"/>
                    <a:pt x="1856" y="676"/>
                  </a:cubicBezTo>
                  <a:cubicBezTo>
                    <a:pt x="2223" y="1214"/>
                    <a:pt x="2382" y="1688"/>
                    <a:pt x="2692" y="2410"/>
                  </a:cubicBezTo>
                  <a:cubicBezTo>
                    <a:pt x="2900" y="2872"/>
                    <a:pt x="3217" y="3700"/>
                    <a:pt x="3172" y="3884"/>
                  </a:cubicBezTo>
                  <a:cubicBezTo>
                    <a:pt x="3153" y="4004"/>
                    <a:pt x="3109" y="4030"/>
                    <a:pt x="3059" y="4105"/>
                  </a:cubicBezTo>
                  <a:cubicBezTo>
                    <a:pt x="3004" y="4160"/>
                    <a:pt x="2960" y="4189"/>
                    <a:pt x="2903" y="4189"/>
                  </a:cubicBezTo>
                  <a:cubicBezTo>
                    <a:pt x="2815" y="4189"/>
                    <a:pt x="2695" y="4120"/>
                    <a:pt x="2457" y="3966"/>
                  </a:cubicBezTo>
                  <a:cubicBezTo>
                    <a:pt x="2318" y="3862"/>
                    <a:pt x="2141" y="3787"/>
                    <a:pt x="1977" y="3787"/>
                  </a:cubicBezTo>
                  <a:cubicBezTo>
                    <a:pt x="1823" y="3787"/>
                    <a:pt x="1680" y="3854"/>
                    <a:pt x="1591" y="4030"/>
                  </a:cubicBezTo>
                  <a:cubicBezTo>
                    <a:pt x="1546" y="4143"/>
                    <a:pt x="1451" y="4428"/>
                    <a:pt x="1426" y="4491"/>
                  </a:cubicBezTo>
                  <a:cubicBezTo>
                    <a:pt x="1415" y="4526"/>
                    <a:pt x="1362" y="4617"/>
                    <a:pt x="1361" y="4620"/>
                  </a:cubicBezTo>
                  <a:lnTo>
                    <a:pt x="1361" y="4620"/>
                  </a:lnTo>
                  <a:cubicBezTo>
                    <a:pt x="1256" y="4757"/>
                    <a:pt x="1299" y="4745"/>
                    <a:pt x="1160" y="4820"/>
                  </a:cubicBezTo>
                  <a:lnTo>
                    <a:pt x="1148" y="4820"/>
                  </a:lnTo>
                  <a:cubicBezTo>
                    <a:pt x="1064" y="4838"/>
                    <a:pt x="1002" y="4851"/>
                    <a:pt x="935" y="4851"/>
                  </a:cubicBezTo>
                  <a:cubicBezTo>
                    <a:pt x="860" y="4851"/>
                    <a:pt x="781" y="4835"/>
                    <a:pt x="660" y="4795"/>
                  </a:cubicBezTo>
                  <a:lnTo>
                    <a:pt x="654" y="4795"/>
                  </a:lnTo>
                  <a:cubicBezTo>
                    <a:pt x="515" y="4726"/>
                    <a:pt x="597" y="4764"/>
                    <a:pt x="471" y="4650"/>
                  </a:cubicBezTo>
                  <a:cubicBezTo>
                    <a:pt x="338" y="4491"/>
                    <a:pt x="319" y="4340"/>
                    <a:pt x="293" y="4093"/>
                  </a:cubicBezTo>
                  <a:cubicBezTo>
                    <a:pt x="306" y="3555"/>
                    <a:pt x="382" y="2954"/>
                    <a:pt x="401" y="2688"/>
                  </a:cubicBezTo>
                  <a:cubicBezTo>
                    <a:pt x="464" y="2093"/>
                    <a:pt x="433" y="1631"/>
                    <a:pt x="565" y="1157"/>
                  </a:cubicBezTo>
                  <a:cubicBezTo>
                    <a:pt x="635" y="866"/>
                    <a:pt x="762" y="651"/>
                    <a:pt x="882" y="480"/>
                  </a:cubicBezTo>
                  <a:cubicBezTo>
                    <a:pt x="888" y="473"/>
                    <a:pt x="895" y="461"/>
                    <a:pt x="895" y="454"/>
                  </a:cubicBezTo>
                  <a:cubicBezTo>
                    <a:pt x="914" y="442"/>
                    <a:pt x="926" y="423"/>
                    <a:pt x="939" y="410"/>
                  </a:cubicBezTo>
                  <a:cubicBezTo>
                    <a:pt x="1014" y="307"/>
                    <a:pt x="1111" y="262"/>
                    <a:pt x="1218" y="262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5"/>
                    <a:pt x="426" y="454"/>
                  </a:cubicBezTo>
                  <a:cubicBezTo>
                    <a:pt x="2" y="1112"/>
                    <a:pt x="53" y="2182"/>
                    <a:pt x="28" y="2758"/>
                  </a:cubicBezTo>
                  <a:cubicBezTo>
                    <a:pt x="40" y="3194"/>
                    <a:pt x="2" y="3681"/>
                    <a:pt x="40" y="4200"/>
                  </a:cubicBezTo>
                  <a:cubicBezTo>
                    <a:pt x="40" y="4238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7"/>
                    <a:pt x="1591" y="4998"/>
                    <a:pt x="1673" y="4776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7"/>
                    <a:pt x="2027" y="4143"/>
                  </a:cubicBezTo>
                  <a:cubicBezTo>
                    <a:pt x="2299" y="4283"/>
                    <a:pt x="2400" y="4529"/>
                    <a:pt x="2875" y="4593"/>
                  </a:cubicBezTo>
                  <a:cubicBezTo>
                    <a:pt x="2884" y="4593"/>
                    <a:pt x="2892" y="4593"/>
                    <a:pt x="2901" y="4593"/>
                  </a:cubicBezTo>
                  <a:cubicBezTo>
                    <a:pt x="3267" y="4593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5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1"/>
                    <a:pt x="1749" y="214"/>
                  </a:cubicBezTo>
                  <a:cubicBezTo>
                    <a:pt x="1541" y="68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877;p51"/>
            <p:cNvSpPr/>
            <p:nvPr/>
          </p:nvSpPr>
          <p:spPr>
            <a:xfrm>
              <a:off x="3400614" y="1629624"/>
              <a:ext cx="128164" cy="239105"/>
            </a:xfrm>
            <a:custGeom>
              <a:avLst/>
              <a:gdLst/>
              <a:ahLst/>
              <a:cxnLst/>
              <a:rect l="l" t="t" r="r" b="b"/>
              <a:pathLst>
                <a:path w="2532" h="4724" extrusionOk="0">
                  <a:moveTo>
                    <a:pt x="438" y="991"/>
                  </a:moveTo>
                  <a:cubicBezTo>
                    <a:pt x="464" y="991"/>
                    <a:pt x="492" y="999"/>
                    <a:pt x="513" y="1016"/>
                  </a:cubicBezTo>
                  <a:cubicBezTo>
                    <a:pt x="529" y="1008"/>
                    <a:pt x="548" y="1000"/>
                    <a:pt x="567" y="1000"/>
                  </a:cubicBezTo>
                  <a:cubicBezTo>
                    <a:pt x="578" y="1000"/>
                    <a:pt x="590" y="1002"/>
                    <a:pt x="602" y="1009"/>
                  </a:cubicBezTo>
                  <a:cubicBezTo>
                    <a:pt x="760" y="1066"/>
                    <a:pt x="880" y="1225"/>
                    <a:pt x="836" y="1389"/>
                  </a:cubicBezTo>
                  <a:cubicBezTo>
                    <a:pt x="812" y="1529"/>
                    <a:pt x="706" y="1606"/>
                    <a:pt x="592" y="1606"/>
                  </a:cubicBezTo>
                  <a:cubicBezTo>
                    <a:pt x="520" y="1606"/>
                    <a:pt x="445" y="1575"/>
                    <a:pt x="386" y="1509"/>
                  </a:cubicBezTo>
                  <a:cubicBezTo>
                    <a:pt x="285" y="1383"/>
                    <a:pt x="310" y="1206"/>
                    <a:pt x="342" y="1066"/>
                  </a:cubicBezTo>
                  <a:cubicBezTo>
                    <a:pt x="350" y="1015"/>
                    <a:pt x="393" y="991"/>
                    <a:pt x="438" y="991"/>
                  </a:cubicBezTo>
                  <a:close/>
                  <a:moveTo>
                    <a:pt x="1233" y="2930"/>
                  </a:moveTo>
                  <a:cubicBezTo>
                    <a:pt x="1266" y="2930"/>
                    <a:pt x="1296" y="2944"/>
                    <a:pt x="1317" y="2971"/>
                  </a:cubicBezTo>
                  <a:cubicBezTo>
                    <a:pt x="1342" y="2953"/>
                    <a:pt x="1370" y="2939"/>
                    <a:pt x="1399" y="2939"/>
                  </a:cubicBezTo>
                  <a:cubicBezTo>
                    <a:pt x="1420" y="2939"/>
                    <a:pt x="1441" y="2946"/>
                    <a:pt x="1462" y="2965"/>
                  </a:cubicBezTo>
                  <a:cubicBezTo>
                    <a:pt x="1671" y="3097"/>
                    <a:pt x="1741" y="3420"/>
                    <a:pt x="1576" y="3610"/>
                  </a:cubicBezTo>
                  <a:cubicBezTo>
                    <a:pt x="1511" y="3675"/>
                    <a:pt x="1421" y="3707"/>
                    <a:pt x="1331" y="3707"/>
                  </a:cubicBezTo>
                  <a:cubicBezTo>
                    <a:pt x="1211" y="3707"/>
                    <a:pt x="1090" y="3651"/>
                    <a:pt x="1026" y="3547"/>
                  </a:cubicBezTo>
                  <a:cubicBezTo>
                    <a:pt x="905" y="3357"/>
                    <a:pt x="1000" y="3097"/>
                    <a:pt x="1152" y="2965"/>
                  </a:cubicBezTo>
                  <a:cubicBezTo>
                    <a:pt x="1176" y="2941"/>
                    <a:pt x="1205" y="2930"/>
                    <a:pt x="1233" y="2930"/>
                  </a:cubicBezTo>
                  <a:close/>
                  <a:moveTo>
                    <a:pt x="804" y="4597"/>
                  </a:moveTo>
                  <a:lnTo>
                    <a:pt x="804" y="4597"/>
                  </a:lnTo>
                  <a:cubicBezTo>
                    <a:pt x="807" y="4597"/>
                    <a:pt x="811" y="4598"/>
                    <a:pt x="815" y="4600"/>
                  </a:cubicBezTo>
                  <a:lnTo>
                    <a:pt x="815" y="4600"/>
                  </a:lnTo>
                  <a:cubicBezTo>
                    <a:pt x="810" y="4598"/>
                    <a:pt x="806" y="4597"/>
                    <a:pt x="804" y="4597"/>
                  </a:cubicBezTo>
                  <a:close/>
                  <a:moveTo>
                    <a:pt x="966" y="1"/>
                  </a:moveTo>
                  <a:cubicBezTo>
                    <a:pt x="566" y="1"/>
                    <a:pt x="173" y="403"/>
                    <a:pt x="70" y="718"/>
                  </a:cubicBezTo>
                  <a:cubicBezTo>
                    <a:pt x="0" y="927"/>
                    <a:pt x="38" y="889"/>
                    <a:pt x="7" y="1085"/>
                  </a:cubicBezTo>
                  <a:cubicBezTo>
                    <a:pt x="7" y="1996"/>
                    <a:pt x="462" y="3344"/>
                    <a:pt x="621" y="4414"/>
                  </a:cubicBezTo>
                  <a:lnTo>
                    <a:pt x="621" y="4426"/>
                  </a:lnTo>
                  <a:cubicBezTo>
                    <a:pt x="695" y="4507"/>
                    <a:pt x="666" y="4527"/>
                    <a:pt x="816" y="4600"/>
                  </a:cubicBezTo>
                  <a:lnTo>
                    <a:pt x="816" y="4600"/>
                  </a:lnTo>
                  <a:cubicBezTo>
                    <a:pt x="816" y="4600"/>
                    <a:pt x="815" y="4600"/>
                    <a:pt x="815" y="4600"/>
                  </a:cubicBezTo>
                  <a:lnTo>
                    <a:pt x="815" y="4600"/>
                  </a:lnTo>
                  <a:cubicBezTo>
                    <a:pt x="816" y="4600"/>
                    <a:pt x="816" y="4600"/>
                    <a:pt x="817" y="4601"/>
                  </a:cubicBezTo>
                  <a:lnTo>
                    <a:pt x="817" y="4601"/>
                  </a:lnTo>
                  <a:cubicBezTo>
                    <a:pt x="818" y="4601"/>
                    <a:pt x="820" y="4602"/>
                    <a:pt x="821" y="4603"/>
                  </a:cubicBezTo>
                  <a:lnTo>
                    <a:pt x="821" y="4603"/>
                  </a:lnTo>
                  <a:cubicBezTo>
                    <a:pt x="827" y="4606"/>
                    <a:pt x="833" y="4610"/>
                    <a:pt x="836" y="4616"/>
                  </a:cubicBezTo>
                  <a:cubicBezTo>
                    <a:pt x="842" y="4616"/>
                    <a:pt x="842" y="4616"/>
                    <a:pt x="855" y="4622"/>
                  </a:cubicBezTo>
                  <a:cubicBezTo>
                    <a:pt x="919" y="4652"/>
                    <a:pt x="1140" y="4719"/>
                    <a:pt x="1278" y="4719"/>
                  </a:cubicBezTo>
                  <a:cubicBezTo>
                    <a:pt x="1289" y="4719"/>
                    <a:pt x="1300" y="4718"/>
                    <a:pt x="1310" y="4717"/>
                  </a:cubicBezTo>
                  <a:cubicBezTo>
                    <a:pt x="1475" y="4711"/>
                    <a:pt x="1430" y="4724"/>
                    <a:pt x="1601" y="4654"/>
                  </a:cubicBezTo>
                  <a:cubicBezTo>
                    <a:pt x="2063" y="4464"/>
                    <a:pt x="2531" y="3623"/>
                    <a:pt x="2481" y="2882"/>
                  </a:cubicBezTo>
                  <a:cubicBezTo>
                    <a:pt x="2449" y="2585"/>
                    <a:pt x="2266" y="2275"/>
                    <a:pt x="2032" y="2085"/>
                  </a:cubicBezTo>
                  <a:cubicBezTo>
                    <a:pt x="2025" y="2079"/>
                    <a:pt x="1937" y="2022"/>
                    <a:pt x="1918" y="2015"/>
                  </a:cubicBezTo>
                  <a:cubicBezTo>
                    <a:pt x="1893" y="2001"/>
                    <a:pt x="1790" y="1945"/>
                    <a:pt x="1767" y="1931"/>
                  </a:cubicBezTo>
                  <a:lnTo>
                    <a:pt x="1767" y="1931"/>
                  </a:lnTo>
                  <a:cubicBezTo>
                    <a:pt x="1769" y="1932"/>
                    <a:pt x="1770" y="1933"/>
                    <a:pt x="1772" y="1933"/>
                  </a:cubicBezTo>
                  <a:cubicBezTo>
                    <a:pt x="1766" y="1930"/>
                    <a:pt x="1763" y="1929"/>
                    <a:pt x="1763" y="1929"/>
                  </a:cubicBezTo>
                  <a:lnTo>
                    <a:pt x="1763" y="1929"/>
                  </a:lnTo>
                  <a:cubicBezTo>
                    <a:pt x="1762" y="1929"/>
                    <a:pt x="1764" y="1930"/>
                    <a:pt x="1767" y="1931"/>
                  </a:cubicBezTo>
                  <a:lnTo>
                    <a:pt x="1767" y="1931"/>
                  </a:lnTo>
                  <a:cubicBezTo>
                    <a:pt x="1673" y="1900"/>
                    <a:pt x="1568" y="1869"/>
                    <a:pt x="1475" y="1826"/>
                  </a:cubicBezTo>
                  <a:cubicBezTo>
                    <a:pt x="1437" y="1807"/>
                    <a:pt x="1405" y="1775"/>
                    <a:pt x="1374" y="1743"/>
                  </a:cubicBezTo>
                  <a:cubicBezTo>
                    <a:pt x="1367" y="1743"/>
                    <a:pt x="1342" y="1718"/>
                    <a:pt x="1317" y="1686"/>
                  </a:cubicBezTo>
                  <a:cubicBezTo>
                    <a:pt x="1247" y="1592"/>
                    <a:pt x="1234" y="1465"/>
                    <a:pt x="1241" y="1351"/>
                  </a:cubicBezTo>
                  <a:cubicBezTo>
                    <a:pt x="1253" y="1104"/>
                    <a:pt x="1253" y="1117"/>
                    <a:pt x="1298" y="896"/>
                  </a:cubicBezTo>
                  <a:cubicBezTo>
                    <a:pt x="1374" y="446"/>
                    <a:pt x="1424" y="67"/>
                    <a:pt x="1019" y="3"/>
                  </a:cubicBezTo>
                  <a:cubicBezTo>
                    <a:pt x="1002" y="2"/>
                    <a:pt x="984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878;p51"/>
            <p:cNvSpPr/>
            <p:nvPr/>
          </p:nvSpPr>
          <p:spPr>
            <a:xfrm>
              <a:off x="3379809" y="1617831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2013" y="1850"/>
                  </a:moveTo>
                  <a:cubicBezTo>
                    <a:pt x="2017" y="1852"/>
                    <a:pt x="2021" y="1854"/>
                    <a:pt x="2025" y="1856"/>
                  </a:cubicBezTo>
                  <a:cubicBezTo>
                    <a:pt x="2025" y="1851"/>
                    <a:pt x="2016" y="1850"/>
                    <a:pt x="2013" y="1850"/>
                  </a:cubicBezTo>
                  <a:close/>
                  <a:moveTo>
                    <a:pt x="2029" y="1857"/>
                  </a:moveTo>
                  <a:lnTo>
                    <a:pt x="2029" y="1857"/>
                  </a:lnTo>
                  <a:cubicBezTo>
                    <a:pt x="2028" y="1857"/>
                    <a:pt x="2030" y="1860"/>
                    <a:pt x="2039" y="1866"/>
                  </a:cubicBezTo>
                  <a:lnTo>
                    <a:pt x="2039" y="1866"/>
                  </a:lnTo>
                  <a:cubicBezTo>
                    <a:pt x="2034" y="1860"/>
                    <a:pt x="2030" y="1857"/>
                    <a:pt x="2029" y="1857"/>
                  </a:cubicBezTo>
                  <a:close/>
                  <a:moveTo>
                    <a:pt x="1209" y="4843"/>
                  </a:moveTo>
                  <a:cubicBezTo>
                    <a:pt x="1215" y="4846"/>
                    <a:pt x="1221" y="4848"/>
                    <a:pt x="1227" y="4849"/>
                  </a:cubicBezTo>
                  <a:lnTo>
                    <a:pt x="1234" y="4849"/>
                  </a:lnTo>
                  <a:cubicBezTo>
                    <a:pt x="1221" y="4849"/>
                    <a:pt x="1215" y="4843"/>
                    <a:pt x="1209" y="4843"/>
                  </a:cubicBezTo>
                  <a:close/>
                  <a:moveTo>
                    <a:pt x="1371" y="240"/>
                  </a:moveTo>
                  <a:cubicBezTo>
                    <a:pt x="1389" y="240"/>
                    <a:pt x="1406" y="241"/>
                    <a:pt x="1424" y="243"/>
                  </a:cubicBezTo>
                  <a:cubicBezTo>
                    <a:pt x="1816" y="306"/>
                    <a:pt x="1778" y="686"/>
                    <a:pt x="1696" y="1141"/>
                  </a:cubicBezTo>
                  <a:cubicBezTo>
                    <a:pt x="1658" y="1369"/>
                    <a:pt x="1664" y="1344"/>
                    <a:pt x="1645" y="1590"/>
                  </a:cubicBezTo>
                  <a:cubicBezTo>
                    <a:pt x="1633" y="1711"/>
                    <a:pt x="1652" y="1837"/>
                    <a:pt x="1721" y="1932"/>
                  </a:cubicBezTo>
                  <a:cubicBezTo>
                    <a:pt x="1747" y="1964"/>
                    <a:pt x="1772" y="1983"/>
                    <a:pt x="1778" y="1983"/>
                  </a:cubicBezTo>
                  <a:cubicBezTo>
                    <a:pt x="1810" y="2014"/>
                    <a:pt x="1841" y="2040"/>
                    <a:pt x="1879" y="2065"/>
                  </a:cubicBezTo>
                  <a:cubicBezTo>
                    <a:pt x="1972" y="2108"/>
                    <a:pt x="2065" y="2133"/>
                    <a:pt x="2164" y="2170"/>
                  </a:cubicBezTo>
                  <a:lnTo>
                    <a:pt x="2164" y="2170"/>
                  </a:lnTo>
                  <a:cubicBezTo>
                    <a:pt x="2173" y="2176"/>
                    <a:pt x="2296" y="2233"/>
                    <a:pt x="2322" y="2255"/>
                  </a:cubicBezTo>
                  <a:cubicBezTo>
                    <a:pt x="2348" y="2261"/>
                    <a:pt x="2424" y="2324"/>
                    <a:pt x="2436" y="2324"/>
                  </a:cubicBezTo>
                  <a:cubicBezTo>
                    <a:pt x="2670" y="2514"/>
                    <a:pt x="2854" y="2824"/>
                    <a:pt x="2873" y="3134"/>
                  </a:cubicBezTo>
                  <a:cubicBezTo>
                    <a:pt x="2936" y="3875"/>
                    <a:pt x="2468" y="4716"/>
                    <a:pt x="2006" y="4893"/>
                  </a:cubicBezTo>
                  <a:cubicBezTo>
                    <a:pt x="1835" y="4957"/>
                    <a:pt x="1879" y="4950"/>
                    <a:pt x="1715" y="4957"/>
                  </a:cubicBezTo>
                  <a:cubicBezTo>
                    <a:pt x="1702" y="4959"/>
                    <a:pt x="1688" y="4959"/>
                    <a:pt x="1673" y="4959"/>
                  </a:cubicBezTo>
                  <a:cubicBezTo>
                    <a:pt x="1538" y="4959"/>
                    <a:pt x="1321" y="4890"/>
                    <a:pt x="1253" y="4862"/>
                  </a:cubicBezTo>
                  <a:cubicBezTo>
                    <a:pt x="1253" y="4862"/>
                    <a:pt x="1247" y="4862"/>
                    <a:pt x="1240" y="4855"/>
                  </a:cubicBezTo>
                  <a:cubicBezTo>
                    <a:pt x="1237" y="4852"/>
                    <a:pt x="1232" y="4851"/>
                    <a:pt x="1227" y="4849"/>
                  </a:cubicBezTo>
                  <a:lnTo>
                    <a:pt x="1221" y="4849"/>
                  </a:lnTo>
                  <a:cubicBezTo>
                    <a:pt x="1057" y="4773"/>
                    <a:pt x="1088" y="4754"/>
                    <a:pt x="1025" y="4666"/>
                  </a:cubicBezTo>
                  <a:lnTo>
                    <a:pt x="1025" y="4659"/>
                  </a:lnTo>
                  <a:cubicBezTo>
                    <a:pt x="873" y="3577"/>
                    <a:pt x="411" y="2236"/>
                    <a:pt x="411" y="1331"/>
                  </a:cubicBezTo>
                  <a:cubicBezTo>
                    <a:pt x="443" y="1129"/>
                    <a:pt x="405" y="1173"/>
                    <a:pt x="475" y="958"/>
                  </a:cubicBezTo>
                  <a:cubicBezTo>
                    <a:pt x="584" y="648"/>
                    <a:pt x="966" y="240"/>
                    <a:pt x="1371" y="240"/>
                  </a:cubicBezTo>
                  <a:close/>
                  <a:moveTo>
                    <a:pt x="1361" y="0"/>
                  </a:moveTo>
                  <a:cubicBezTo>
                    <a:pt x="1177" y="0"/>
                    <a:pt x="995" y="70"/>
                    <a:pt x="804" y="160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6" y="1059"/>
                    <a:pt x="0" y="1527"/>
                    <a:pt x="76" y="1951"/>
                  </a:cubicBezTo>
                  <a:cubicBezTo>
                    <a:pt x="228" y="2736"/>
                    <a:pt x="475" y="3495"/>
                    <a:pt x="696" y="4261"/>
                  </a:cubicBezTo>
                  <a:cubicBezTo>
                    <a:pt x="715" y="4368"/>
                    <a:pt x="740" y="4469"/>
                    <a:pt x="766" y="4564"/>
                  </a:cubicBezTo>
                  <a:cubicBezTo>
                    <a:pt x="759" y="4577"/>
                    <a:pt x="759" y="4596"/>
                    <a:pt x="766" y="4609"/>
                  </a:cubicBezTo>
                  <a:cubicBezTo>
                    <a:pt x="772" y="4659"/>
                    <a:pt x="778" y="4748"/>
                    <a:pt x="791" y="4748"/>
                  </a:cubicBezTo>
                  <a:cubicBezTo>
                    <a:pt x="797" y="4798"/>
                    <a:pt x="829" y="4855"/>
                    <a:pt x="842" y="4906"/>
                  </a:cubicBezTo>
                  <a:cubicBezTo>
                    <a:pt x="962" y="5083"/>
                    <a:pt x="1051" y="5121"/>
                    <a:pt x="1177" y="5184"/>
                  </a:cubicBezTo>
                  <a:cubicBezTo>
                    <a:pt x="1373" y="5279"/>
                    <a:pt x="1468" y="5311"/>
                    <a:pt x="1747" y="5343"/>
                  </a:cubicBezTo>
                  <a:cubicBezTo>
                    <a:pt x="1764" y="5344"/>
                    <a:pt x="1782" y="5344"/>
                    <a:pt x="1800" y="5344"/>
                  </a:cubicBezTo>
                  <a:cubicBezTo>
                    <a:pt x="2170" y="5344"/>
                    <a:pt x="2492" y="5096"/>
                    <a:pt x="2727" y="4824"/>
                  </a:cubicBezTo>
                  <a:cubicBezTo>
                    <a:pt x="3227" y="4223"/>
                    <a:pt x="3360" y="3362"/>
                    <a:pt x="3088" y="2736"/>
                  </a:cubicBezTo>
                  <a:cubicBezTo>
                    <a:pt x="2955" y="2470"/>
                    <a:pt x="2759" y="2236"/>
                    <a:pt x="2512" y="2078"/>
                  </a:cubicBezTo>
                  <a:cubicBezTo>
                    <a:pt x="2322" y="1964"/>
                    <a:pt x="2158" y="1919"/>
                    <a:pt x="2044" y="1869"/>
                  </a:cubicBezTo>
                  <a:cubicBezTo>
                    <a:pt x="2042" y="1868"/>
                    <a:pt x="2040" y="1867"/>
                    <a:pt x="2039" y="1866"/>
                  </a:cubicBezTo>
                  <a:lnTo>
                    <a:pt x="2039" y="1866"/>
                  </a:lnTo>
                  <a:cubicBezTo>
                    <a:pt x="2041" y="1868"/>
                    <a:pt x="2043" y="1871"/>
                    <a:pt x="2044" y="1875"/>
                  </a:cubicBezTo>
                  <a:cubicBezTo>
                    <a:pt x="2038" y="1869"/>
                    <a:pt x="2025" y="1856"/>
                    <a:pt x="2012" y="1850"/>
                  </a:cubicBezTo>
                  <a:lnTo>
                    <a:pt x="2012" y="1850"/>
                  </a:lnTo>
                  <a:cubicBezTo>
                    <a:pt x="2012" y="1850"/>
                    <a:pt x="2013" y="1850"/>
                    <a:pt x="2013" y="1850"/>
                  </a:cubicBezTo>
                  <a:lnTo>
                    <a:pt x="2013" y="1850"/>
                  </a:lnTo>
                  <a:cubicBezTo>
                    <a:pt x="2005" y="1845"/>
                    <a:pt x="1998" y="1838"/>
                    <a:pt x="1993" y="1825"/>
                  </a:cubicBezTo>
                  <a:lnTo>
                    <a:pt x="1981" y="1818"/>
                  </a:lnTo>
                  <a:lnTo>
                    <a:pt x="1981" y="1774"/>
                  </a:lnTo>
                  <a:cubicBezTo>
                    <a:pt x="2031" y="1470"/>
                    <a:pt x="2107" y="1249"/>
                    <a:pt x="2101" y="806"/>
                  </a:cubicBezTo>
                  <a:lnTo>
                    <a:pt x="2101" y="806"/>
                  </a:lnTo>
                  <a:cubicBezTo>
                    <a:pt x="2103" y="818"/>
                    <a:pt x="2105" y="823"/>
                    <a:pt x="2106" y="823"/>
                  </a:cubicBezTo>
                  <a:cubicBezTo>
                    <a:pt x="2113" y="823"/>
                    <a:pt x="2090" y="564"/>
                    <a:pt x="2057" y="508"/>
                  </a:cubicBezTo>
                  <a:cubicBezTo>
                    <a:pt x="1993" y="350"/>
                    <a:pt x="1949" y="274"/>
                    <a:pt x="1747" y="116"/>
                  </a:cubicBezTo>
                  <a:cubicBezTo>
                    <a:pt x="1615" y="34"/>
                    <a:pt x="1488" y="0"/>
                    <a:pt x="1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879;p51"/>
            <p:cNvSpPr/>
            <p:nvPr/>
          </p:nvSpPr>
          <p:spPr>
            <a:xfrm>
              <a:off x="3446728" y="1777524"/>
              <a:ext cx="42013" cy="39530"/>
            </a:xfrm>
            <a:custGeom>
              <a:avLst/>
              <a:gdLst/>
              <a:ahLst/>
              <a:cxnLst/>
              <a:rect l="l" t="t" r="r" b="b"/>
              <a:pathLst>
                <a:path w="830" h="781" extrusionOk="0">
                  <a:moveTo>
                    <a:pt x="406" y="201"/>
                  </a:moveTo>
                  <a:cubicBezTo>
                    <a:pt x="456" y="245"/>
                    <a:pt x="513" y="302"/>
                    <a:pt x="519" y="346"/>
                  </a:cubicBezTo>
                  <a:cubicBezTo>
                    <a:pt x="564" y="460"/>
                    <a:pt x="519" y="549"/>
                    <a:pt x="488" y="555"/>
                  </a:cubicBezTo>
                  <a:cubicBezTo>
                    <a:pt x="445" y="565"/>
                    <a:pt x="418" y="572"/>
                    <a:pt x="397" y="572"/>
                  </a:cubicBezTo>
                  <a:cubicBezTo>
                    <a:pt x="362" y="572"/>
                    <a:pt x="343" y="553"/>
                    <a:pt x="292" y="498"/>
                  </a:cubicBezTo>
                  <a:cubicBezTo>
                    <a:pt x="273" y="467"/>
                    <a:pt x="273" y="359"/>
                    <a:pt x="349" y="264"/>
                  </a:cubicBezTo>
                  <a:cubicBezTo>
                    <a:pt x="361" y="239"/>
                    <a:pt x="387" y="220"/>
                    <a:pt x="406" y="201"/>
                  </a:cubicBezTo>
                  <a:close/>
                  <a:moveTo>
                    <a:pt x="317" y="0"/>
                  </a:moveTo>
                  <a:cubicBezTo>
                    <a:pt x="290" y="0"/>
                    <a:pt x="264" y="10"/>
                    <a:pt x="241" y="30"/>
                  </a:cubicBezTo>
                  <a:cubicBezTo>
                    <a:pt x="96" y="175"/>
                    <a:pt x="1" y="429"/>
                    <a:pt x="115" y="618"/>
                  </a:cubicBezTo>
                  <a:cubicBezTo>
                    <a:pt x="183" y="724"/>
                    <a:pt x="304" y="781"/>
                    <a:pt x="424" y="781"/>
                  </a:cubicBezTo>
                  <a:cubicBezTo>
                    <a:pt x="512" y="781"/>
                    <a:pt x="600" y="749"/>
                    <a:pt x="665" y="682"/>
                  </a:cubicBezTo>
                  <a:cubicBezTo>
                    <a:pt x="830" y="498"/>
                    <a:pt x="760" y="175"/>
                    <a:pt x="551" y="30"/>
                  </a:cubicBezTo>
                  <a:cubicBezTo>
                    <a:pt x="534" y="15"/>
                    <a:pt x="514" y="9"/>
                    <a:pt x="495" y="9"/>
                  </a:cubicBezTo>
                  <a:cubicBezTo>
                    <a:pt x="465" y="9"/>
                    <a:pt x="435" y="23"/>
                    <a:pt x="412" y="43"/>
                  </a:cubicBezTo>
                  <a:cubicBezTo>
                    <a:pt x="384" y="15"/>
                    <a:pt x="35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880;p51"/>
            <p:cNvSpPr/>
            <p:nvPr/>
          </p:nvSpPr>
          <p:spPr>
            <a:xfrm>
              <a:off x="3415040" y="1679734"/>
              <a:ext cx="30117" cy="31179"/>
            </a:xfrm>
            <a:custGeom>
              <a:avLst/>
              <a:gdLst/>
              <a:ahLst/>
              <a:cxnLst/>
              <a:rect l="l" t="t" r="r" b="b"/>
              <a:pathLst>
                <a:path w="595" h="616" extrusionOk="0">
                  <a:moveTo>
                    <a:pt x="253" y="190"/>
                  </a:moveTo>
                  <a:cubicBezTo>
                    <a:pt x="285" y="209"/>
                    <a:pt x="298" y="216"/>
                    <a:pt x="323" y="235"/>
                  </a:cubicBezTo>
                  <a:cubicBezTo>
                    <a:pt x="355" y="272"/>
                    <a:pt x="380" y="336"/>
                    <a:pt x="342" y="405"/>
                  </a:cubicBezTo>
                  <a:lnTo>
                    <a:pt x="329" y="412"/>
                  </a:lnTo>
                  <a:cubicBezTo>
                    <a:pt x="329" y="412"/>
                    <a:pt x="323" y="412"/>
                    <a:pt x="323" y="418"/>
                  </a:cubicBezTo>
                  <a:cubicBezTo>
                    <a:pt x="317" y="418"/>
                    <a:pt x="298" y="412"/>
                    <a:pt x="291" y="412"/>
                  </a:cubicBezTo>
                  <a:cubicBezTo>
                    <a:pt x="285" y="405"/>
                    <a:pt x="260" y="399"/>
                    <a:pt x="253" y="374"/>
                  </a:cubicBezTo>
                  <a:cubicBezTo>
                    <a:pt x="253" y="367"/>
                    <a:pt x="247" y="342"/>
                    <a:pt x="247" y="329"/>
                  </a:cubicBezTo>
                  <a:cubicBezTo>
                    <a:pt x="234" y="254"/>
                    <a:pt x="247" y="222"/>
                    <a:pt x="253" y="190"/>
                  </a:cubicBezTo>
                  <a:close/>
                  <a:moveTo>
                    <a:pt x="158" y="0"/>
                  </a:moveTo>
                  <a:cubicBezTo>
                    <a:pt x="115" y="0"/>
                    <a:pt x="69" y="23"/>
                    <a:pt x="57" y="70"/>
                  </a:cubicBezTo>
                  <a:cubicBezTo>
                    <a:pt x="25" y="216"/>
                    <a:pt x="0" y="399"/>
                    <a:pt x="101" y="513"/>
                  </a:cubicBezTo>
                  <a:cubicBezTo>
                    <a:pt x="161" y="583"/>
                    <a:pt x="237" y="615"/>
                    <a:pt x="310" y="615"/>
                  </a:cubicBezTo>
                  <a:cubicBezTo>
                    <a:pt x="423" y="615"/>
                    <a:pt x="528" y="537"/>
                    <a:pt x="551" y="399"/>
                  </a:cubicBezTo>
                  <a:cubicBezTo>
                    <a:pt x="595" y="235"/>
                    <a:pt x="475" y="76"/>
                    <a:pt x="317" y="19"/>
                  </a:cubicBezTo>
                  <a:cubicBezTo>
                    <a:pt x="305" y="12"/>
                    <a:pt x="293" y="10"/>
                    <a:pt x="282" y="10"/>
                  </a:cubicBezTo>
                  <a:cubicBezTo>
                    <a:pt x="263" y="10"/>
                    <a:pt x="244" y="18"/>
                    <a:pt x="228" y="26"/>
                  </a:cubicBezTo>
                  <a:cubicBezTo>
                    <a:pt x="211" y="9"/>
                    <a:pt x="18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881;p51"/>
            <p:cNvSpPr/>
            <p:nvPr/>
          </p:nvSpPr>
          <p:spPr>
            <a:xfrm>
              <a:off x="3566190" y="1682315"/>
              <a:ext cx="124013" cy="184795"/>
            </a:xfrm>
            <a:custGeom>
              <a:avLst/>
              <a:gdLst/>
              <a:ahLst/>
              <a:cxnLst/>
              <a:rect l="l" t="t" r="r" b="b"/>
              <a:pathLst>
                <a:path w="2450" h="3651" extrusionOk="0">
                  <a:moveTo>
                    <a:pt x="1671" y="1"/>
                  </a:moveTo>
                  <a:cubicBezTo>
                    <a:pt x="1256" y="1"/>
                    <a:pt x="767" y="247"/>
                    <a:pt x="475" y="709"/>
                  </a:cubicBezTo>
                  <a:cubicBezTo>
                    <a:pt x="1" y="1455"/>
                    <a:pt x="115" y="2651"/>
                    <a:pt x="735" y="3271"/>
                  </a:cubicBezTo>
                  <a:cubicBezTo>
                    <a:pt x="951" y="3471"/>
                    <a:pt x="1209" y="3650"/>
                    <a:pt x="1493" y="3650"/>
                  </a:cubicBezTo>
                  <a:cubicBezTo>
                    <a:pt x="1649" y="3650"/>
                    <a:pt x="1813" y="3596"/>
                    <a:pt x="1981" y="3461"/>
                  </a:cubicBezTo>
                  <a:lnTo>
                    <a:pt x="2076" y="3366"/>
                  </a:lnTo>
                  <a:cubicBezTo>
                    <a:pt x="2083" y="3354"/>
                    <a:pt x="2089" y="3347"/>
                    <a:pt x="2108" y="3328"/>
                  </a:cubicBezTo>
                  <a:lnTo>
                    <a:pt x="2108" y="3322"/>
                  </a:lnTo>
                  <a:lnTo>
                    <a:pt x="2108" y="3297"/>
                  </a:lnTo>
                  <a:cubicBezTo>
                    <a:pt x="2076" y="3145"/>
                    <a:pt x="2026" y="3113"/>
                    <a:pt x="1836" y="2923"/>
                  </a:cubicBezTo>
                  <a:cubicBezTo>
                    <a:pt x="1741" y="2854"/>
                    <a:pt x="1292" y="2506"/>
                    <a:pt x="1260" y="2183"/>
                  </a:cubicBezTo>
                  <a:cubicBezTo>
                    <a:pt x="1184" y="1873"/>
                    <a:pt x="1374" y="1405"/>
                    <a:pt x="1481" y="1291"/>
                  </a:cubicBezTo>
                  <a:cubicBezTo>
                    <a:pt x="1640" y="1076"/>
                    <a:pt x="1785" y="1038"/>
                    <a:pt x="1956" y="943"/>
                  </a:cubicBezTo>
                  <a:cubicBezTo>
                    <a:pt x="1980" y="929"/>
                    <a:pt x="2003" y="921"/>
                    <a:pt x="2027" y="921"/>
                  </a:cubicBezTo>
                  <a:cubicBezTo>
                    <a:pt x="2035" y="921"/>
                    <a:pt x="2043" y="922"/>
                    <a:pt x="2051" y="924"/>
                  </a:cubicBezTo>
                  <a:lnTo>
                    <a:pt x="2171" y="880"/>
                  </a:lnTo>
                  <a:cubicBezTo>
                    <a:pt x="2361" y="804"/>
                    <a:pt x="2450" y="709"/>
                    <a:pt x="2393" y="519"/>
                  </a:cubicBezTo>
                  <a:cubicBezTo>
                    <a:pt x="2304" y="168"/>
                    <a:pt x="201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882;p51"/>
            <p:cNvSpPr/>
            <p:nvPr/>
          </p:nvSpPr>
          <p:spPr>
            <a:xfrm>
              <a:off x="3542804" y="1666371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133" y="322"/>
                  </a:moveTo>
                  <a:cubicBezTo>
                    <a:pt x="2472" y="322"/>
                    <a:pt x="2759" y="489"/>
                    <a:pt x="2842" y="840"/>
                  </a:cubicBezTo>
                  <a:cubicBezTo>
                    <a:pt x="2912" y="1036"/>
                    <a:pt x="2817" y="1119"/>
                    <a:pt x="2633" y="1201"/>
                  </a:cubicBezTo>
                  <a:lnTo>
                    <a:pt x="2513" y="1245"/>
                  </a:lnTo>
                  <a:cubicBezTo>
                    <a:pt x="2505" y="1244"/>
                    <a:pt x="2497" y="1243"/>
                    <a:pt x="2489" y="1243"/>
                  </a:cubicBezTo>
                  <a:cubicBezTo>
                    <a:pt x="2465" y="1243"/>
                    <a:pt x="2442" y="1250"/>
                    <a:pt x="2418" y="1264"/>
                  </a:cubicBezTo>
                  <a:cubicBezTo>
                    <a:pt x="2247" y="1359"/>
                    <a:pt x="2102" y="1397"/>
                    <a:pt x="1943" y="1612"/>
                  </a:cubicBezTo>
                  <a:cubicBezTo>
                    <a:pt x="1830" y="1720"/>
                    <a:pt x="1633" y="2188"/>
                    <a:pt x="1722" y="2504"/>
                  </a:cubicBezTo>
                  <a:cubicBezTo>
                    <a:pt x="1760" y="2827"/>
                    <a:pt x="2216" y="3175"/>
                    <a:pt x="2298" y="3251"/>
                  </a:cubicBezTo>
                  <a:cubicBezTo>
                    <a:pt x="2488" y="3441"/>
                    <a:pt x="2545" y="3472"/>
                    <a:pt x="2570" y="3618"/>
                  </a:cubicBezTo>
                  <a:lnTo>
                    <a:pt x="2570" y="3643"/>
                  </a:lnTo>
                  <a:lnTo>
                    <a:pt x="2570" y="3650"/>
                  </a:lnTo>
                  <a:cubicBezTo>
                    <a:pt x="2564" y="3669"/>
                    <a:pt x="2551" y="3681"/>
                    <a:pt x="2538" y="3694"/>
                  </a:cubicBezTo>
                  <a:lnTo>
                    <a:pt x="2443" y="3789"/>
                  </a:lnTo>
                  <a:cubicBezTo>
                    <a:pt x="2276" y="3923"/>
                    <a:pt x="2113" y="3976"/>
                    <a:pt x="1958" y="3976"/>
                  </a:cubicBezTo>
                  <a:cubicBezTo>
                    <a:pt x="1673" y="3976"/>
                    <a:pt x="1414" y="3796"/>
                    <a:pt x="1197" y="3599"/>
                  </a:cubicBezTo>
                  <a:cubicBezTo>
                    <a:pt x="577" y="2966"/>
                    <a:pt x="463" y="1770"/>
                    <a:pt x="937" y="1036"/>
                  </a:cubicBezTo>
                  <a:cubicBezTo>
                    <a:pt x="1229" y="571"/>
                    <a:pt x="1720" y="322"/>
                    <a:pt x="2133" y="322"/>
                  </a:cubicBezTo>
                  <a:close/>
                  <a:moveTo>
                    <a:pt x="2207" y="0"/>
                  </a:moveTo>
                  <a:cubicBezTo>
                    <a:pt x="2029" y="0"/>
                    <a:pt x="1844" y="29"/>
                    <a:pt x="1678" y="87"/>
                  </a:cubicBezTo>
                  <a:cubicBezTo>
                    <a:pt x="1273" y="220"/>
                    <a:pt x="937" y="499"/>
                    <a:pt x="697" y="834"/>
                  </a:cubicBezTo>
                  <a:cubicBezTo>
                    <a:pt x="1" y="1808"/>
                    <a:pt x="165" y="3460"/>
                    <a:pt x="1247" y="4093"/>
                  </a:cubicBezTo>
                  <a:cubicBezTo>
                    <a:pt x="1461" y="4219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3"/>
                  </a:cubicBezTo>
                  <a:cubicBezTo>
                    <a:pt x="2703" y="3991"/>
                    <a:pt x="2956" y="3745"/>
                    <a:pt x="2836" y="3435"/>
                  </a:cubicBezTo>
                  <a:cubicBezTo>
                    <a:pt x="2734" y="3118"/>
                    <a:pt x="2602" y="3049"/>
                    <a:pt x="2298" y="2732"/>
                  </a:cubicBezTo>
                  <a:cubicBezTo>
                    <a:pt x="2127" y="2574"/>
                    <a:pt x="2095" y="2422"/>
                    <a:pt x="2076" y="2327"/>
                  </a:cubicBezTo>
                  <a:cubicBezTo>
                    <a:pt x="2070" y="2125"/>
                    <a:pt x="2159" y="1897"/>
                    <a:pt x="2247" y="1770"/>
                  </a:cubicBezTo>
                  <a:cubicBezTo>
                    <a:pt x="2310" y="1720"/>
                    <a:pt x="2348" y="1650"/>
                    <a:pt x="2418" y="1619"/>
                  </a:cubicBezTo>
                  <a:cubicBezTo>
                    <a:pt x="2437" y="1612"/>
                    <a:pt x="2456" y="1593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1"/>
                    <a:pt x="2817" y="1486"/>
                  </a:cubicBezTo>
                  <a:cubicBezTo>
                    <a:pt x="3430" y="1289"/>
                    <a:pt x="3272" y="530"/>
                    <a:pt x="2867" y="195"/>
                  </a:cubicBezTo>
                  <a:cubicBezTo>
                    <a:pt x="2723" y="66"/>
                    <a:pt x="2473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2873" y="365286"/>
            <a:ext cx="1968318" cy="4542273"/>
          </a:xfrm>
          <a:prstGeom prst="rect">
            <a:avLst/>
          </a:prstGeom>
        </p:spPr>
      </p:pic>
      <p:grpSp>
        <p:nvGrpSpPr>
          <p:cNvPr id="18" name="Google Shape;729;p48"/>
          <p:cNvGrpSpPr/>
          <p:nvPr/>
        </p:nvGrpSpPr>
        <p:grpSpPr>
          <a:xfrm>
            <a:off x="7776254" y="704850"/>
            <a:ext cx="873449" cy="659812"/>
            <a:chOff x="742611" y="3978245"/>
            <a:chExt cx="1201774" cy="907832"/>
          </a:xfrm>
        </p:grpSpPr>
        <p:sp>
          <p:nvSpPr>
            <p:cNvPr id="19" name="Google Shape;730;p48"/>
            <p:cNvSpPr/>
            <p:nvPr/>
          </p:nvSpPr>
          <p:spPr>
            <a:xfrm>
              <a:off x="742611" y="3978245"/>
              <a:ext cx="1201774" cy="907832"/>
            </a:xfrm>
            <a:custGeom>
              <a:avLst/>
              <a:gdLst/>
              <a:ahLst/>
              <a:cxnLst/>
              <a:rect l="l" t="t" r="r" b="b"/>
              <a:pathLst>
                <a:path w="10100" h="7629" extrusionOk="0">
                  <a:moveTo>
                    <a:pt x="7753" y="0"/>
                  </a:moveTo>
                  <a:cubicBezTo>
                    <a:pt x="7530" y="0"/>
                    <a:pt x="7307" y="120"/>
                    <a:pt x="7100" y="194"/>
                  </a:cubicBezTo>
                  <a:cubicBezTo>
                    <a:pt x="6588" y="371"/>
                    <a:pt x="6082" y="529"/>
                    <a:pt x="5556" y="687"/>
                  </a:cubicBezTo>
                  <a:cubicBezTo>
                    <a:pt x="4462" y="966"/>
                    <a:pt x="3354" y="1250"/>
                    <a:pt x="2266" y="1605"/>
                  </a:cubicBezTo>
                  <a:cubicBezTo>
                    <a:pt x="1589" y="1839"/>
                    <a:pt x="855" y="2060"/>
                    <a:pt x="305" y="2560"/>
                  </a:cubicBezTo>
                  <a:cubicBezTo>
                    <a:pt x="1" y="2959"/>
                    <a:pt x="235" y="3535"/>
                    <a:pt x="431" y="3864"/>
                  </a:cubicBezTo>
                  <a:cubicBezTo>
                    <a:pt x="456" y="3946"/>
                    <a:pt x="482" y="4034"/>
                    <a:pt x="513" y="4142"/>
                  </a:cubicBezTo>
                  <a:cubicBezTo>
                    <a:pt x="551" y="4231"/>
                    <a:pt x="621" y="4560"/>
                    <a:pt x="665" y="4572"/>
                  </a:cubicBezTo>
                  <a:cubicBezTo>
                    <a:pt x="672" y="4674"/>
                    <a:pt x="741" y="4775"/>
                    <a:pt x="754" y="4876"/>
                  </a:cubicBezTo>
                  <a:cubicBezTo>
                    <a:pt x="893" y="5256"/>
                    <a:pt x="1045" y="5635"/>
                    <a:pt x="1165" y="6015"/>
                  </a:cubicBezTo>
                  <a:cubicBezTo>
                    <a:pt x="1279" y="6363"/>
                    <a:pt x="1387" y="6724"/>
                    <a:pt x="1513" y="7072"/>
                  </a:cubicBezTo>
                  <a:cubicBezTo>
                    <a:pt x="1589" y="7243"/>
                    <a:pt x="1659" y="7451"/>
                    <a:pt x="1829" y="7546"/>
                  </a:cubicBezTo>
                  <a:cubicBezTo>
                    <a:pt x="1943" y="7606"/>
                    <a:pt x="2067" y="7629"/>
                    <a:pt x="2193" y="7629"/>
                  </a:cubicBezTo>
                  <a:cubicBezTo>
                    <a:pt x="2348" y="7629"/>
                    <a:pt x="2506" y="7594"/>
                    <a:pt x="2652" y="7553"/>
                  </a:cubicBezTo>
                  <a:cubicBezTo>
                    <a:pt x="3032" y="7439"/>
                    <a:pt x="3399" y="7293"/>
                    <a:pt x="3759" y="7148"/>
                  </a:cubicBezTo>
                  <a:cubicBezTo>
                    <a:pt x="4538" y="6838"/>
                    <a:pt x="5329" y="6565"/>
                    <a:pt x="6101" y="6262"/>
                  </a:cubicBezTo>
                  <a:cubicBezTo>
                    <a:pt x="7012" y="5920"/>
                    <a:pt x="7898" y="5547"/>
                    <a:pt x="8840" y="5287"/>
                  </a:cubicBezTo>
                  <a:cubicBezTo>
                    <a:pt x="9201" y="5173"/>
                    <a:pt x="9669" y="5097"/>
                    <a:pt x="9853" y="4711"/>
                  </a:cubicBezTo>
                  <a:cubicBezTo>
                    <a:pt x="10100" y="4199"/>
                    <a:pt x="9726" y="3686"/>
                    <a:pt x="9574" y="3212"/>
                  </a:cubicBezTo>
                  <a:cubicBezTo>
                    <a:pt x="9321" y="2516"/>
                    <a:pt x="9024" y="1839"/>
                    <a:pt x="8714" y="1168"/>
                  </a:cubicBezTo>
                  <a:cubicBezTo>
                    <a:pt x="8505" y="788"/>
                    <a:pt x="8404" y="282"/>
                    <a:pt x="8005" y="61"/>
                  </a:cubicBezTo>
                  <a:cubicBezTo>
                    <a:pt x="7922" y="17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731;p48"/>
            <p:cNvSpPr/>
            <p:nvPr/>
          </p:nvSpPr>
          <p:spPr>
            <a:xfrm>
              <a:off x="809604" y="4341919"/>
              <a:ext cx="422525" cy="441243"/>
            </a:xfrm>
            <a:custGeom>
              <a:avLst/>
              <a:gdLst/>
              <a:ahLst/>
              <a:cxnLst/>
              <a:rect l="l" t="t" r="r" b="b"/>
              <a:pathLst>
                <a:path w="3551" h="3708" extrusionOk="0">
                  <a:moveTo>
                    <a:pt x="1" y="0"/>
                  </a:moveTo>
                  <a:lnTo>
                    <a:pt x="1" y="6"/>
                  </a:lnTo>
                  <a:cubicBezTo>
                    <a:pt x="102" y="506"/>
                    <a:pt x="273" y="810"/>
                    <a:pt x="330" y="1006"/>
                  </a:cubicBezTo>
                  <a:cubicBezTo>
                    <a:pt x="381" y="1164"/>
                    <a:pt x="406" y="1259"/>
                    <a:pt x="431" y="1354"/>
                  </a:cubicBezTo>
                  <a:lnTo>
                    <a:pt x="457" y="1398"/>
                  </a:lnTo>
                  <a:cubicBezTo>
                    <a:pt x="488" y="1462"/>
                    <a:pt x="501" y="1550"/>
                    <a:pt x="545" y="1614"/>
                  </a:cubicBezTo>
                  <a:cubicBezTo>
                    <a:pt x="627" y="1835"/>
                    <a:pt x="824" y="2360"/>
                    <a:pt x="969" y="2753"/>
                  </a:cubicBezTo>
                  <a:cubicBezTo>
                    <a:pt x="982" y="2790"/>
                    <a:pt x="994" y="2822"/>
                    <a:pt x="1007" y="2866"/>
                  </a:cubicBezTo>
                  <a:cubicBezTo>
                    <a:pt x="1102" y="3139"/>
                    <a:pt x="1191" y="3449"/>
                    <a:pt x="1279" y="3708"/>
                  </a:cubicBezTo>
                  <a:cubicBezTo>
                    <a:pt x="1437" y="3512"/>
                    <a:pt x="1583" y="3309"/>
                    <a:pt x="1728" y="3101"/>
                  </a:cubicBezTo>
                  <a:cubicBezTo>
                    <a:pt x="1931" y="2822"/>
                    <a:pt x="2121" y="2537"/>
                    <a:pt x="2330" y="2265"/>
                  </a:cubicBezTo>
                  <a:cubicBezTo>
                    <a:pt x="2589" y="1936"/>
                    <a:pt x="3013" y="1367"/>
                    <a:pt x="3247" y="1076"/>
                  </a:cubicBezTo>
                  <a:cubicBezTo>
                    <a:pt x="3374" y="930"/>
                    <a:pt x="3437" y="873"/>
                    <a:pt x="3551" y="702"/>
                  </a:cubicBezTo>
                  <a:cubicBezTo>
                    <a:pt x="2855" y="589"/>
                    <a:pt x="2146" y="487"/>
                    <a:pt x="1450" y="367"/>
                  </a:cubicBezTo>
                  <a:cubicBezTo>
                    <a:pt x="944" y="266"/>
                    <a:pt x="425" y="19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732;p48"/>
            <p:cNvSpPr/>
            <p:nvPr/>
          </p:nvSpPr>
          <p:spPr>
            <a:xfrm>
              <a:off x="1590434" y="4044413"/>
              <a:ext cx="282476" cy="425535"/>
            </a:xfrm>
            <a:custGeom>
              <a:avLst/>
              <a:gdLst/>
              <a:ahLst/>
              <a:cxnLst/>
              <a:rect l="l" t="t" r="r" b="b"/>
              <a:pathLst>
                <a:path w="2374" h="3576" extrusionOk="0">
                  <a:moveTo>
                    <a:pt x="855" y="1"/>
                  </a:moveTo>
                  <a:cubicBezTo>
                    <a:pt x="842" y="13"/>
                    <a:pt x="842" y="20"/>
                    <a:pt x="842" y="26"/>
                  </a:cubicBezTo>
                  <a:cubicBezTo>
                    <a:pt x="747" y="399"/>
                    <a:pt x="633" y="754"/>
                    <a:pt x="494" y="1108"/>
                  </a:cubicBezTo>
                  <a:cubicBezTo>
                    <a:pt x="393" y="1380"/>
                    <a:pt x="209" y="1791"/>
                    <a:pt x="1" y="2184"/>
                  </a:cubicBezTo>
                  <a:cubicBezTo>
                    <a:pt x="349" y="2392"/>
                    <a:pt x="728" y="2544"/>
                    <a:pt x="1083" y="2747"/>
                  </a:cubicBezTo>
                  <a:cubicBezTo>
                    <a:pt x="1355" y="2905"/>
                    <a:pt x="1614" y="3063"/>
                    <a:pt x="1848" y="3221"/>
                  </a:cubicBezTo>
                  <a:cubicBezTo>
                    <a:pt x="2032" y="3342"/>
                    <a:pt x="2203" y="3462"/>
                    <a:pt x="2373" y="3576"/>
                  </a:cubicBezTo>
                  <a:cubicBezTo>
                    <a:pt x="2260" y="3228"/>
                    <a:pt x="2120" y="2899"/>
                    <a:pt x="1994" y="2551"/>
                  </a:cubicBezTo>
                  <a:cubicBezTo>
                    <a:pt x="1943" y="2430"/>
                    <a:pt x="1905" y="2304"/>
                    <a:pt x="1855" y="2184"/>
                  </a:cubicBezTo>
                  <a:cubicBezTo>
                    <a:pt x="1658" y="1728"/>
                    <a:pt x="1317" y="950"/>
                    <a:pt x="1032" y="349"/>
                  </a:cubicBezTo>
                  <a:cubicBezTo>
                    <a:pt x="950" y="190"/>
                    <a:pt x="899" y="83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733;p48"/>
            <p:cNvSpPr/>
            <p:nvPr/>
          </p:nvSpPr>
          <p:spPr>
            <a:xfrm>
              <a:off x="814958" y="4029419"/>
              <a:ext cx="828272" cy="396857"/>
            </a:xfrm>
            <a:custGeom>
              <a:avLst/>
              <a:gdLst/>
              <a:ahLst/>
              <a:cxnLst/>
              <a:rect l="l" t="t" r="r" b="b"/>
              <a:pathLst>
                <a:path w="6961" h="3335" extrusionOk="0">
                  <a:moveTo>
                    <a:pt x="6961" y="0"/>
                  </a:moveTo>
                  <a:lnTo>
                    <a:pt x="6961" y="0"/>
                  </a:lnTo>
                  <a:cubicBezTo>
                    <a:pt x="6834" y="51"/>
                    <a:pt x="6651" y="120"/>
                    <a:pt x="6524" y="158"/>
                  </a:cubicBezTo>
                  <a:cubicBezTo>
                    <a:pt x="5739" y="424"/>
                    <a:pt x="4961" y="677"/>
                    <a:pt x="4157" y="854"/>
                  </a:cubicBezTo>
                  <a:cubicBezTo>
                    <a:pt x="3303" y="1088"/>
                    <a:pt x="2443" y="1316"/>
                    <a:pt x="1607" y="1595"/>
                  </a:cubicBezTo>
                  <a:cubicBezTo>
                    <a:pt x="1013" y="1791"/>
                    <a:pt x="386" y="2038"/>
                    <a:pt x="0" y="2367"/>
                  </a:cubicBezTo>
                  <a:cubicBezTo>
                    <a:pt x="70" y="2398"/>
                    <a:pt x="222" y="2455"/>
                    <a:pt x="361" y="2487"/>
                  </a:cubicBezTo>
                  <a:cubicBezTo>
                    <a:pt x="798" y="2588"/>
                    <a:pt x="1203" y="2582"/>
                    <a:pt x="1690" y="2677"/>
                  </a:cubicBezTo>
                  <a:cubicBezTo>
                    <a:pt x="2493" y="2784"/>
                    <a:pt x="3575" y="2898"/>
                    <a:pt x="4581" y="3151"/>
                  </a:cubicBezTo>
                  <a:cubicBezTo>
                    <a:pt x="4727" y="3189"/>
                    <a:pt x="4866" y="3252"/>
                    <a:pt x="5012" y="3290"/>
                  </a:cubicBezTo>
                  <a:cubicBezTo>
                    <a:pt x="5107" y="3316"/>
                    <a:pt x="5151" y="3322"/>
                    <a:pt x="5170" y="3335"/>
                  </a:cubicBezTo>
                  <a:cubicBezTo>
                    <a:pt x="5173" y="3335"/>
                    <a:pt x="5176" y="3335"/>
                    <a:pt x="5180" y="3335"/>
                  </a:cubicBezTo>
                  <a:cubicBezTo>
                    <a:pt x="5870" y="3335"/>
                    <a:pt x="6291" y="2003"/>
                    <a:pt x="6530" y="1424"/>
                  </a:cubicBezTo>
                  <a:cubicBezTo>
                    <a:pt x="6657" y="1076"/>
                    <a:pt x="6771" y="728"/>
                    <a:pt x="6872" y="373"/>
                  </a:cubicBezTo>
                  <a:cubicBezTo>
                    <a:pt x="6923" y="285"/>
                    <a:pt x="6929" y="139"/>
                    <a:pt x="6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734;p48"/>
            <p:cNvSpPr/>
            <p:nvPr/>
          </p:nvSpPr>
          <p:spPr>
            <a:xfrm>
              <a:off x="977622" y="4341919"/>
              <a:ext cx="896809" cy="494435"/>
            </a:xfrm>
            <a:custGeom>
              <a:avLst/>
              <a:gdLst/>
              <a:ahLst/>
              <a:cxnLst/>
              <a:rect l="l" t="t" r="r" b="b"/>
              <a:pathLst>
                <a:path w="7537" h="4155" extrusionOk="0">
                  <a:moveTo>
                    <a:pt x="4961" y="0"/>
                  </a:moveTo>
                  <a:cubicBezTo>
                    <a:pt x="4879" y="127"/>
                    <a:pt x="4803" y="247"/>
                    <a:pt x="4720" y="348"/>
                  </a:cubicBezTo>
                  <a:cubicBezTo>
                    <a:pt x="4472" y="718"/>
                    <a:pt x="4107" y="992"/>
                    <a:pt x="3677" y="992"/>
                  </a:cubicBezTo>
                  <a:cubicBezTo>
                    <a:pt x="3615" y="992"/>
                    <a:pt x="3551" y="986"/>
                    <a:pt x="3487" y="974"/>
                  </a:cubicBezTo>
                  <a:cubicBezTo>
                    <a:pt x="3138" y="886"/>
                    <a:pt x="2790" y="816"/>
                    <a:pt x="2442" y="753"/>
                  </a:cubicBezTo>
                  <a:cubicBezTo>
                    <a:pt x="2379" y="854"/>
                    <a:pt x="2303" y="949"/>
                    <a:pt x="2253" y="1063"/>
                  </a:cubicBezTo>
                  <a:cubicBezTo>
                    <a:pt x="1993" y="1550"/>
                    <a:pt x="1639" y="1968"/>
                    <a:pt x="1291" y="2398"/>
                  </a:cubicBezTo>
                  <a:cubicBezTo>
                    <a:pt x="1107" y="2626"/>
                    <a:pt x="899" y="2898"/>
                    <a:pt x="690" y="3176"/>
                  </a:cubicBezTo>
                  <a:cubicBezTo>
                    <a:pt x="468" y="3461"/>
                    <a:pt x="234" y="3759"/>
                    <a:pt x="0" y="4037"/>
                  </a:cubicBezTo>
                  <a:cubicBezTo>
                    <a:pt x="6" y="4050"/>
                    <a:pt x="6" y="4069"/>
                    <a:pt x="13" y="4075"/>
                  </a:cubicBezTo>
                  <a:cubicBezTo>
                    <a:pt x="32" y="4131"/>
                    <a:pt x="99" y="4155"/>
                    <a:pt x="199" y="4155"/>
                  </a:cubicBezTo>
                  <a:cubicBezTo>
                    <a:pt x="496" y="4155"/>
                    <a:pt x="1087" y="3945"/>
                    <a:pt x="1607" y="3727"/>
                  </a:cubicBezTo>
                  <a:cubicBezTo>
                    <a:pt x="2367" y="3417"/>
                    <a:pt x="3145" y="3151"/>
                    <a:pt x="3917" y="2847"/>
                  </a:cubicBezTo>
                  <a:cubicBezTo>
                    <a:pt x="4822" y="2518"/>
                    <a:pt x="5720" y="2132"/>
                    <a:pt x="6650" y="1867"/>
                  </a:cubicBezTo>
                  <a:cubicBezTo>
                    <a:pt x="7062" y="1753"/>
                    <a:pt x="7467" y="1626"/>
                    <a:pt x="7492" y="1519"/>
                  </a:cubicBezTo>
                  <a:cubicBezTo>
                    <a:pt x="7498" y="1506"/>
                    <a:pt x="7523" y="1468"/>
                    <a:pt x="7530" y="1443"/>
                  </a:cubicBezTo>
                  <a:cubicBezTo>
                    <a:pt x="7530" y="1430"/>
                    <a:pt x="7536" y="1424"/>
                    <a:pt x="7536" y="1417"/>
                  </a:cubicBezTo>
                  <a:cubicBezTo>
                    <a:pt x="7302" y="1285"/>
                    <a:pt x="7150" y="1152"/>
                    <a:pt x="6897" y="1019"/>
                  </a:cubicBezTo>
                  <a:lnTo>
                    <a:pt x="6846" y="1000"/>
                  </a:lnTo>
                  <a:cubicBezTo>
                    <a:pt x="6214" y="671"/>
                    <a:pt x="5581" y="342"/>
                    <a:pt x="4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735;p48"/>
            <p:cNvSpPr/>
            <p:nvPr/>
          </p:nvSpPr>
          <p:spPr>
            <a:xfrm>
              <a:off x="742611" y="3978486"/>
              <a:ext cx="1201774" cy="907356"/>
            </a:xfrm>
            <a:custGeom>
              <a:avLst/>
              <a:gdLst/>
              <a:ahLst/>
              <a:cxnLst/>
              <a:rect l="l" t="t" r="r" b="b"/>
              <a:pathLst>
                <a:path w="10100" h="7625" extrusionOk="0">
                  <a:moveTo>
                    <a:pt x="7581" y="434"/>
                  </a:moveTo>
                  <a:lnTo>
                    <a:pt x="7581" y="434"/>
                  </a:lnTo>
                  <a:cubicBezTo>
                    <a:pt x="7550" y="574"/>
                    <a:pt x="7543" y="713"/>
                    <a:pt x="7499" y="808"/>
                  </a:cubicBezTo>
                  <a:cubicBezTo>
                    <a:pt x="7391" y="1162"/>
                    <a:pt x="7284" y="1510"/>
                    <a:pt x="7157" y="1858"/>
                  </a:cubicBezTo>
                  <a:cubicBezTo>
                    <a:pt x="6912" y="2438"/>
                    <a:pt x="6497" y="3769"/>
                    <a:pt x="5807" y="3769"/>
                  </a:cubicBezTo>
                  <a:cubicBezTo>
                    <a:pt x="5803" y="3769"/>
                    <a:pt x="5800" y="3769"/>
                    <a:pt x="5797" y="3769"/>
                  </a:cubicBezTo>
                  <a:lnTo>
                    <a:pt x="5639" y="3725"/>
                  </a:lnTo>
                  <a:cubicBezTo>
                    <a:pt x="5487" y="3687"/>
                    <a:pt x="5354" y="3624"/>
                    <a:pt x="5202" y="3586"/>
                  </a:cubicBezTo>
                  <a:cubicBezTo>
                    <a:pt x="4190" y="3332"/>
                    <a:pt x="3108" y="3219"/>
                    <a:pt x="2317" y="3111"/>
                  </a:cubicBezTo>
                  <a:cubicBezTo>
                    <a:pt x="1817" y="3022"/>
                    <a:pt x="1412" y="3022"/>
                    <a:pt x="988" y="2921"/>
                  </a:cubicBezTo>
                  <a:cubicBezTo>
                    <a:pt x="842" y="2883"/>
                    <a:pt x="684" y="2826"/>
                    <a:pt x="640" y="2801"/>
                  </a:cubicBezTo>
                  <a:cubicBezTo>
                    <a:pt x="1013" y="2472"/>
                    <a:pt x="1633" y="2219"/>
                    <a:pt x="2228" y="2029"/>
                  </a:cubicBezTo>
                  <a:cubicBezTo>
                    <a:pt x="3070" y="1744"/>
                    <a:pt x="3930" y="1516"/>
                    <a:pt x="4784" y="1295"/>
                  </a:cubicBezTo>
                  <a:cubicBezTo>
                    <a:pt x="5582" y="1111"/>
                    <a:pt x="6373" y="858"/>
                    <a:pt x="7151" y="593"/>
                  </a:cubicBezTo>
                  <a:cubicBezTo>
                    <a:pt x="7278" y="548"/>
                    <a:pt x="7448" y="479"/>
                    <a:pt x="7581" y="434"/>
                  </a:cubicBezTo>
                  <a:close/>
                  <a:moveTo>
                    <a:pt x="7974" y="555"/>
                  </a:moveTo>
                  <a:cubicBezTo>
                    <a:pt x="8018" y="637"/>
                    <a:pt x="8075" y="744"/>
                    <a:pt x="8151" y="903"/>
                  </a:cubicBezTo>
                  <a:cubicBezTo>
                    <a:pt x="8435" y="1504"/>
                    <a:pt x="8777" y="2282"/>
                    <a:pt x="8967" y="2738"/>
                  </a:cubicBezTo>
                  <a:cubicBezTo>
                    <a:pt x="9131" y="3206"/>
                    <a:pt x="9340" y="3655"/>
                    <a:pt x="9498" y="4123"/>
                  </a:cubicBezTo>
                  <a:cubicBezTo>
                    <a:pt x="9100" y="3845"/>
                    <a:pt x="8682" y="3579"/>
                    <a:pt x="8208" y="3301"/>
                  </a:cubicBezTo>
                  <a:cubicBezTo>
                    <a:pt x="7853" y="3092"/>
                    <a:pt x="7474" y="2946"/>
                    <a:pt x="7126" y="2738"/>
                  </a:cubicBezTo>
                  <a:cubicBezTo>
                    <a:pt x="7341" y="2345"/>
                    <a:pt x="7518" y="1934"/>
                    <a:pt x="7619" y="1662"/>
                  </a:cubicBezTo>
                  <a:cubicBezTo>
                    <a:pt x="7758" y="1314"/>
                    <a:pt x="7872" y="953"/>
                    <a:pt x="7961" y="580"/>
                  </a:cubicBezTo>
                  <a:cubicBezTo>
                    <a:pt x="7961" y="574"/>
                    <a:pt x="7961" y="567"/>
                    <a:pt x="7974" y="555"/>
                  </a:cubicBezTo>
                  <a:close/>
                  <a:moveTo>
                    <a:pt x="558" y="3067"/>
                  </a:moveTo>
                  <a:cubicBezTo>
                    <a:pt x="982" y="3257"/>
                    <a:pt x="1500" y="3326"/>
                    <a:pt x="2007" y="3427"/>
                  </a:cubicBezTo>
                  <a:cubicBezTo>
                    <a:pt x="2703" y="3548"/>
                    <a:pt x="3405" y="3643"/>
                    <a:pt x="4101" y="3756"/>
                  </a:cubicBezTo>
                  <a:cubicBezTo>
                    <a:pt x="3994" y="3927"/>
                    <a:pt x="3930" y="3984"/>
                    <a:pt x="3804" y="4130"/>
                  </a:cubicBezTo>
                  <a:cubicBezTo>
                    <a:pt x="3563" y="4421"/>
                    <a:pt x="3146" y="4990"/>
                    <a:pt x="2886" y="5319"/>
                  </a:cubicBezTo>
                  <a:cubicBezTo>
                    <a:pt x="2538" y="5800"/>
                    <a:pt x="2196" y="6300"/>
                    <a:pt x="1842" y="6775"/>
                  </a:cubicBezTo>
                  <a:cubicBezTo>
                    <a:pt x="1754" y="6515"/>
                    <a:pt x="1665" y="6205"/>
                    <a:pt x="1570" y="5927"/>
                  </a:cubicBezTo>
                  <a:cubicBezTo>
                    <a:pt x="1431" y="5522"/>
                    <a:pt x="1203" y="4914"/>
                    <a:pt x="1108" y="4674"/>
                  </a:cubicBezTo>
                  <a:cubicBezTo>
                    <a:pt x="1064" y="4611"/>
                    <a:pt x="1051" y="4528"/>
                    <a:pt x="1020" y="4465"/>
                  </a:cubicBezTo>
                  <a:lnTo>
                    <a:pt x="994" y="4414"/>
                  </a:lnTo>
                  <a:cubicBezTo>
                    <a:pt x="969" y="4320"/>
                    <a:pt x="950" y="4225"/>
                    <a:pt x="893" y="4066"/>
                  </a:cubicBezTo>
                  <a:cubicBezTo>
                    <a:pt x="836" y="3870"/>
                    <a:pt x="665" y="3567"/>
                    <a:pt x="558" y="3073"/>
                  </a:cubicBezTo>
                  <a:lnTo>
                    <a:pt x="558" y="3067"/>
                  </a:lnTo>
                  <a:close/>
                  <a:moveTo>
                    <a:pt x="6936" y="3067"/>
                  </a:moveTo>
                  <a:cubicBezTo>
                    <a:pt x="7575" y="3415"/>
                    <a:pt x="8220" y="3750"/>
                    <a:pt x="8872" y="4085"/>
                  </a:cubicBezTo>
                  <a:cubicBezTo>
                    <a:pt x="9119" y="4206"/>
                    <a:pt x="9277" y="4339"/>
                    <a:pt x="9511" y="4471"/>
                  </a:cubicBezTo>
                  <a:lnTo>
                    <a:pt x="9511" y="4497"/>
                  </a:lnTo>
                  <a:cubicBezTo>
                    <a:pt x="9505" y="4522"/>
                    <a:pt x="9479" y="4560"/>
                    <a:pt x="9473" y="4573"/>
                  </a:cubicBezTo>
                  <a:cubicBezTo>
                    <a:pt x="9448" y="4680"/>
                    <a:pt x="9049" y="4807"/>
                    <a:pt x="8638" y="4921"/>
                  </a:cubicBezTo>
                  <a:cubicBezTo>
                    <a:pt x="7701" y="5186"/>
                    <a:pt x="6809" y="5572"/>
                    <a:pt x="5898" y="5901"/>
                  </a:cubicBezTo>
                  <a:cubicBezTo>
                    <a:pt x="5132" y="6205"/>
                    <a:pt x="4348" y="6471"/>
                    <a:pt x="3582" y="6781"/>
                  </a:cubicBezTo>
                  <a:cubicBezTo>
                    <a:pt x="3062" y="6999"/>
                    <a:pt x="2471" y="7209"/>
                    <a:pt x="2174" y="7209"/>
                  </a:cubicBezTo>
                  <a:cubicBezTo>
                    <a:pt x="2074" y="7209"/>
                    <a:pt x="2007" y="7185"/>
                    <a:pt x="1988" y="7129"/>
                  </a:cubicBezTo>
                  <a:cubicBezTo>
                    <a:pt x="1981" y="7123"/>
                    <a:pt x="1981" y="7104"/>
                    <a:pt x="1975" y="7097"/>
                  </a:cubicBezTo>
                  <a:cubicBezTo>
                    <a:pt x="2443" y="6547"/>
                    <a:pt x="2893" y="5927"/>
                    <a:pt x="3266" y="5459"/>
                  </a:cubicBezTo>
                  <a:cubicBezTo>
                    <a:pt x="3614" y="5035"/>
                    <a:pt x="3968" y="4617"/>
                    <a:pt x="4228" y="4123"/>
                  </a:cubicBezTo>
                  <a:cubicBezTo>
                    <a:pt x="4278" y="4016"/>
                    <a:pt x="4361" y="3921"/>
                    <a:pt x="4417" y="3813"/>
                  </a:cubicBezTo>
                  <a:cubicBezTo>
                    <a:pt x="4765" y="3877"/>
                    <a:pt x="5120" y="3953"/>
                    <a:pt x="5462" y="4035"/>
                  </a:cubicBezTo>
                  <a:cubicBezTo>
                    <a:pt x="5526" y="4047"/>
                    <a:pt x="5590" y="4053"/>
                    <a:pt x="5652" y="4053"/>
                  </a:cubicBezTo>
                  <a:cubicBezTo>
                    <a:pt x="6082" y="4053"/>
                    <a:pt x="6447" y="3779"/>
                    <a:pt x="6695" y="3415"/>
                  </a:cubicBezTo>
                  <a:cubicBezTo>
                    <a:pt x="6778" y="3307"/>
                    <a:pt x="6854" y="3193"/>
                    <a:pt x="6936" y="3067"/>
                  </a:cubicBezTo>
                  <a:close/>
                  <a:moveTo>
                    <a:pt x="7753" y="0"/>
                  </a:moveTo>
                  <a:cubicBezTo>
                    <a:pt x="7530" y="0"/>
                    <a:pt x="7307" y="121"/>
                    <a:pt x="7100" y="194"/>
                  </a:cubicBezTo>
                  <a:cubicBezTo>
                    <a:pt x="6588" y="365"/>
                    <a:pt x="6082" y="523"/>
                    <a:pt x="5556" y="681"/>
                  </a:cubicBezTo>
                  <a:cubicBezTo>
                    <a:pt x="4462" y="960"/>
                    <a:pt x="3354" y="1244"/>
                    <a:pt x="2266" y="1599"/>
                  </a:cubicBezTo>
                  <a:cubicBezTo>
                    <a:pt x="1589" y="1839"/>
                    <a:pt x="855" y="2061"/>
                    <a:pt x="305" y="2554"/>
                  </a:cubicBezTo>
                  <a:cubicBezTo>
                    <a:pt x="1" y="2953"/>
                    <a:pt x="235" y="3529"/>
                    <a:pt x="431" y="3864"/>
                  </a:cubicBezTo>
                  <a:cubicBezTo>
                    <a:pt x="456" y="3940"/>
                    <a:pt x="482" y="4028"/>
                    <a:pt x="513" y="4136"/>
                  </a:cubicBezTo>
                  <a:cubicBezTo>
                    <a:pt x="551" y="4225"/>
                    <a:pt x="621" y="4560"/>
                    <a:pt x="665" y="4566"/>
                  </a:cubicBezTo>
                  <a:cubicBezTo>
                    <a:pt x="672" y="4668"/>
                    <a:pt x="741" y="4769"/>
                    <a:pt x="754" y="4876"/>
                  </a:cubicBezTo>
                  <a:cubicBezTo>
                    <a:pt x="893" y="5256"/>
                    <a:pt x="1045" y="5636"/>
                    <a:pt x="1165" y="6015"/>
                  </a:cubicBezTo>
                  <a:cubicBezTo>
                    <a:pt x="1279" y="6363"/>
                    <a:pt x="1387" y="6718"/>
                    <a:pt x="1513" y="7066"/>
                  </a:cubicBezTo>
                  <a:cubicBezTo>
                    <a:pt x="1589" y="7237"/>
                    <a:pt x="1659" y="7445"/>
                    <a:pt x="1829" y="7540"/>
                  </a:cubicBezTo>
                  <a:cubicBezTo>
                    <a:pt x="1945" y="7601"/>
                    <a:pt x="2071" y="7625"/>
                    <a:pt x="2200" y="7625"/>
                  </a:cubicBezTo>
                  <a:cubicBezTo>
                    <a:pt x="2352" y="7625"/>
                    <a:pt x="2508" y="7591"/>
                    <a:pt x="2652" y="7547"/>
                  </a:cubicBezTo>
                  <a:cubicBezTo>
                    <a:pt x="3032" y="7439"/>
                    <a:pt x="3399" y="7287"/>
                    <a:pt x="3759" y="7148"/>
                  </a:cubicBezTo>
                  <a:cubicBezTo>
                    <a:pt x="4538" y="6838"/>
                    <a:pt x="5329" y="6560"/>
                    <a:pt x="6101" y="6262"/>
                  </a:cubicBezTo>
                  <a:cubicBezTo>
                    <a:pt x="7012" y="5920"/>
                    <a:pt x="7898" y="5541"/>
                    <a:pt x="8840" y="5288"/>
                  </a:cubicBezTo>
                  <a:cubicBezTo>
                    <a:pt x="9201" y="5167"/>
                    <a:pt x="9669" y="5098"/>
                    <a:pt x="9853" y="4706"/>
                  </a:cubicBezTo>
                  <a:cubicBezTo>
                    <a:pt x="10100" y="4199"/>
                    <a:pt x="9726" y="3687"/>
                    <a:pt x="9574" y="3212"/>
                  </a:cubicBezTo>
                  <a:cubicBezTo>
                    <a:pt x="9315" y="2516"/>
                    <a:pt x="9018" y="1839"/>
                    <a:pt x="8714" y="1168"/>
                  </a:cubicBezTo>
                  <a:cubicBezTo>
                    <a:pt x="8505" y="789"/>
                    <a:pt x="8404" y="283"/>
                    <a:pt x="8005" y="61"/>
                  </a:cubicBezTo>
                  <a:cubicBezTo>
                    <a:pt x="7922" y="18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" name="Google Shape;736;p48"/>
          <p:cNvGrpSpPr/>
          <p:nvPr/>
        </p:nvGrpSpPr>
        <p:grpSpPr>
          <a:xfrm rot="1794470" flipH="1">
            <a:off x="88893" y="3704477"/>
            <a:ext cx="522590" cy="984008"/>
            <a:chOff x="839349" y="1761484"/>
            <a:chExt cx="413205" cy="755012"/>
          </a:xfrm>
        </p:grpSpPr>
        <p:sp>
          <p:nvSpPr>
            <p:cNvPr id="26" name="Google Shape;737;p48"/>
            <p:cNvSpPr/>
            <p:nvPr/>
          </p:nvSpPr>
          <p:spPr>
            <a:xfrm>
              <a:off x="839349" y="1761484"/>
              <a:ext cx="413205" cy="390694"/>
            </a:xfrm>
            <a:custGeom>
              <a:avLst/>
              <a:gdLst/>
              <a:ahLst/>
              <a:cxnLst/>
              <a:rect l="l" t="t" r="r" b="b"/>
              <a:pathLst>
                <a:path w="6544" h="6187" extrusionOk="0">
                  <a:moveTo>
                    <a:pt x="3182" y="0"/>
                  </a:moveTo>
                  <a:cubicBezTo>
                    <a:pt x="3174" y="0"/>
                    <a:pt x="3166" y="1"/>
                    <a:pt x="3158" y="1"/>
                  </a:cubicBezTo>
                  <a:cubicBezTo>
                    <a:pt x="3025" y="8"/>
                    <a:pt x="2937" y="178"/>
                    <a:pt x="3000" y="292"/>
                  </a:cubicBezTo>
                  <a:cubicBezTo>
                    <a:pt x="3057" y="381"/>
                    <a:pt x="3044" y="343"/>
                    <a:pt x="3120" y="476"/>
                  </a:cubicBezTo>
                  <a:cubicBezTo>
                    <a:pt x="3190" y="602"/>
                    <a:pt x="3196" y="798"/>
                    <a:pt x="3203" y="1014"/>
                  </a:cubicBezTo>
                  <a:cubicBezTo>
                    <a:pt x="3203" y="1387"/>
                    <a:pt x="3190" y="1520"/>
                    <a:pt x="3089" y="1874"/>
                  </a:cubicBezTo>
                  <a:cubicBezTo>
                    <a:pt x="3057" y="2026"/>
                    <a:pt x="2968" y="2172"/>
                    <a:pt x="2962" y="2317"/>
                  </a:cubicBezTo>
                  <a:cubicBezTo>
                    <a:pt x="2943" y="2330"/>
                    <a:pt x="2918" y="2336"/>
                    <a:pt x="2905" y="2349"/>
                  </a:cubicBezTo>
                  <a:cubicBezTo>
                    <a:pt x="2684" y="1893"/>
                    <a:pt x="2266" y="1450"/>
                    <a:pt x="1735" y="1254"/>
                  </a:cubicBezTo>
                  <a:cubicBezTo>
                    <a:pt x="1593" y="1196"/>
                    <a:pt x="1444" y="1169"/>
                    <a:pt x="1297" y="1169"/>
                  </a:cubicBezTo>
                  <a:cubicBezTo>
                    <a:pt x="799" y="1169"/>
                    <a:pt x="319" y="1482"/>
                    <a:pt x="197" y="1994"/>
                  </a:cubicBezTo>
                  <a:cubicBezTo>
                    <a:pt x="1" y="2646"/>
                    <a:pt x="570" y="3342"/>
                    <a:pt x="937" y="3646"/>
                  </a:cubicBezTo>
                  <a:cubicBezTo>
                    <a:pt x="811" y="3823"/>
                    <a:pt x="722" y="3924"/>
                    <a:pt x="564" y="4215"/>
                  </a:cubicBezTo>
                  <a:cubicBezTo>
                    <a:pt x="191" y="4962"/>
                    <a:pt x="400" y="5658"/>
                    <a:pt x="1013" y="5835"/>
                  </a:cubicBezTo>
                  <a:cubicBezTo>
                    <a:pt x="1118" y="5870"/>
                    <a:pt x="1226" y="5885"/>
                    <a:pt x="1334" y="5885"/>
                  </a:cubicBezTo>
                  <a:cubicBezTo>
                    <a:pt x="1521" y="5885"/>
                    <a:pt x="1710" y="5840"/>
                    <a:pt x="1886" y="5772"/>
                  </a:cubicBezTo>
                  <a:cubicBezTo>
                    <a:pt x="1962" y="5753"/>
                    <a:pt x="2159" y="5664"/>
                    <a:pt x="2310" y="5550"/>
                  </a:cubicBezTo>
                  <a:cubicBezTo>
                    <a:pt x="2384" y="5678"/>
                    <a:pt x="2483" y="5742"/>
                    <a:pt x="2594" y="5742"/>
                  </a:cubicBezTo>
                  <a:cubicBezTo>
                    <a:pt x="2665" y="5742"/>
                    <a:pt x="2740" y="5716"/>
                    <a:pt x="2817" y="5664"/>
                  </a:cubicBezTo>
                  <a:lnTo>
                    <a:pt x="2836" y="5677"/>
                  </a:lnTo>
                  <a:cubicBezTo>
                    <a:pt x="3086" y="5957"/>
                    <a:pt x="3481" y="6186"/>
                    <a:pt x="3964" y="6186"/>
                  </a:cubicBezTo>
                  <a:cubicBezTo>
                    <a:pt x="3995" y="6186"/>
                    <a:pt x="4026" y="6185"/>
                    <a:pt x="4057" y="6183"/>
                  </a:cubicBezTo>
                  <a:cubicBezTo>
                    <a:pt x="4160" y="6171"/>
                    <a:pt x="4276" y="6171"/>
                    <a:pt x="4374" y="6142"/>
                  </a:cubicBezTo>
                  <a:lnTo>
                    <a:pt x="4374" y="6142"/>
                  </a:lnTo>
                  <a:cubicBezTo>
                    <a:pt x="4374" y="6143"/>
                    <a:pt x="4373" y="6144"/>
                    <a:pt x="4373" y="6145"/>
                  </a:cubicBezTo>
                  <a:cubicBezTo>
                    <a:pt x="4702" y="6057"/>
                    <a:pt x="4626" y="6057"/>
                    <a:pt x="4848" y="5892"/>
                  </a:cubicBezTo>
                  <a:cubicBezTo>
                    <a:pt x="4974" y="5753"/>
                    <a:pt x="5057" y="5728"/>
                    <a:pt x="5126" y="5512"/>
                  </a:cubicBezTo>
                  <a:lnTo>
                    <a:pt x="5126" y="5512"/>
                  </a:lnTo>
                  <a:cubicBezTo>
                    <a:pt x="5122" y="5534"/>
                    <a:pt x="5106" y="5580"/>
                    <a:pt x="5108" y="5580"/>
                  </a:cubicBezTo>
                  <a:cubicBezTo>
                    <a:pt x="5109" y="5580"/>
                    <a:pt x="5114" y="5570"/>
                    <a:pt x="5126" y="5544"/>
                  </a:cubicBezTo>
                  <a:cubicBezTo>
                    <a:pt x="5164" y="5475"/>
                    <a:pt x="5189" y="5392"/>
                    <a:pt x="5215" y="5234"/>
                  </a:cubicBezTo>
                  <a:cubicBezTo>
                    <a:pt x="5253" y="5120"/>
                    <a:pt x="5240" y="4747"/>
                    <a:pt x="5126" y="4589"/>
                  </a:cubicBezTo>
                  <a:cubicBezTo>
                    <a:pt x="5076" y="4494"/>
                    <a:pt x="4993" y="4411"/>
                    <a:pt x="4917" y="4342"/>
                  </a:cubicBezTo>
                  <a:cubicBezTo>
                    <a:pt x="4898" y="4329"/>
                    <a:pt x="4892" y="4310"/>
                    <a:pt x="4873" y="4304"/>
                  </a:cubicBezTo>
                  <a:cubicBezTo>
                    <a:pt x="5114" y="4139"/>
                    <a:pt x="5493" y="3855"/>
                    <a:pt x="5727" y="3570"/>
                  </a:cubicBezTo>
                  <a:cubicBezTo>
                    <a:pt x="6158" y="3064"/>
                    <a:pt x="6544" y="2311"/>
                    <a:pt x="6183" y="1678"/>
                  </a:cubicBezTo>
                  <a:cubicBezTo>
                    <a:pt x="5975" y="1375"/>
                    <a:pt x="5695" y="1255"/>
                    <a:pt x="5398" y="1255"/>
                  </a:cubicBezTo>
                  <a:cubicBezTo>
                    <a:pt x="4882" y="1255"/>
                    <a:pt x="4316" y="1615"/>
                    <a:pt x="3987" y="2001"/>
                  </a:cubicBezTo>
                  <a:cubicBezTo>
                    <a:pt x="3873" y="2121"/>
                    <a:pt x="3766" y="2247"/>
                    <a:pt x="3671" y="2380"/>
                  </a:cubicBezTo>
                  <a:cubicBezTo>
                    <a:pt x="3639" y="2349"/>
                    <a:pt x="3601" y="2317"/>
                    <a:pt x="3563" y="2298"/>
                  </a:cubicBezTo>
                  <a:cubicBezTo>
                    <a:pt x="3759" y="1798"/>
                    <a:pt x="4051" y="1298"/>
                    <a:pt x="4411" y="944"/>
                  </a:cubicBezTo>
                  <a:cubicBezTo>
                    <a:pt x="4633" y="748"/>
                    <a:pt x="4544" y="817"/>
                    <a:pt x="4759" y="678"/>
                  </a:cubicBezTo>
                  <a:lnTo>
                    <a:pt x="4772" y="672"/>
                  </a:lnTo>
                  <a:cubicBezTo>
                    <a:pt x="4791" y="666"/>
                    <a:pt x="4803" y="659"/>
                    <a:pt x="4829" y="647"/>
                  </a:cubicBezTo>
                  <a:cubicBezTo>
                    <a:pt x="5022" y="539"/>
                    <a:pt x="4914" y="271"/>
                    <a:pt x="4737" y="271"/>
                  </a:cubicBezTo>
                  <a:cubicBezTo>
                    <a:pt x="4706" y="271"/>
                    <a:pt x="4673" y="280"/>
                    <a:pt x="4639" y="299"/>
                  </a:cubicBezTo>
                  <a:cubicBezTo>
                    <a:pt x="4588" y="343"/>
                    <a:pt x="4563" y="343"/>
                    <a:pt x="4531" y="387"/>
                  </a:cubicBezTo>
                  <a:cubicBezTo>
                    <a:pt x="4519" y="387"/>
                    <a:pt x="4335" y="596"/>
                    <a:pt x="4291" y="653"/>
                  </a:cubicBezTo>
                  <a:cubicBezTo>
                    <a:pt x="4006" y="969"/>
                    <a:pt x="3740" y="1292"/>
                    <a:pt x="3525" y="1729"/>
                  </a:cubicBezTo>
                  <a:cubicBezTo>
                    <a:pt x="3570" y="1349"/>
                    <a:pt x="3544" y="950"/>
                    <a:pt x="3456" y="577"/>
                  </a:cubicBezTo>
                  <a:cubicBezTo>
                    <a:pt x="3406" y="454"/>
                    <a:pt x="3465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738;p48"/>
            <p:cNvSpPr/>
            <p:nvPr/>
          </p:nvSpPr>
          <p:spPr>
            <a:xfrm>
              <a:off x="1030304" y="1919357"/>
              <a:ext cx="27530" cy="21281"/>
            </a:xfrm>
            <a:custGeom>
              <a:avLst/>
              <a:gdLst/>
              <a:ahLst/>
              <a:cxnLst/>
              <a:rect l="l" t="t" r="r" b="b"/>
              <a:pathLst>
                <a:path w="436" h="337" extrusionOk="0">
                  <a:moveTo>
                    <a:pt x="273" y="1"/>
                  </a:moveTo>
                  <a:cubicBezTo>
                    <a:pt x="238" y="22"/>
                    <a:pt x="198" y="32"/>
                    <a:pt x="155" y="32"/>
                  </a:cubicBezTo>
                  <a:cubicBezTo>
                    <a:pt x="136" y="32"/>
                    <a:pt x="116" y="30"/>
                    <a:pt x="96" y="26"/>
                  </a:cubicBezTo>
                  <a:cubicBezTo>
                    <a:pt x="70" y="32"/>
                    <a:pt x="58" y="39"/>
                    <a:pt x="51" y="58"/>
                  </a:cubicBezTo>
                  <a:lnTo>
                    <a:pt x="26" y="83"/>
                  </a:lnTo>
                  <a:lnTo>
                    <a:pt x="1" y="127"/>
                  </a:lnTo>
                  <a:cubicBezTo>
                    <a:pt x="20" y="178"/>
                    <a:pt x="26" y="216"/>
                    <a:pt x="32" y="254"/>
                  </a:cubicBezTo>
                  <a:cubicBezTo>
                    <a:pt x="84" y="305"/>
                    <a:pt x="175" y="336"/>
                    <a:pt x="255" y="336"/>
                  </a:cubicBezTo>
                  <a:cubicBezTo>
                    <a:pt x="353" y="336"/>
                    <a:pt x="436" y="291"/>
                    <a:pt x="418" y="184"/>
                  </a:cubicBezTo>
                  <a:cubicBezTo>
                    <a:pt x="418" y="165"/>
                    <a:pt x="412" y="133"/>
                    <a:pt x="406" y="121"/>
                  </a:cubicBezTo>
                  <a:cubicBezTo>
                    <a:pt x="406" y="114"/>
                    <a:pt x="399" y="102"/>
                    <a:pt x="399" y="102"/>
                  </a:cubicBezTo>
                  <a:cubicBezTo>
                    <a:pt x="387" y="89"/>
                    <a:pt x="374" y="83"/>
                    <a:pt x="355" y="64"/>
                  </a:cubicBezTo>
                  <a:lnTo>
                    <a:pt x="349" y="58"/>
                  </a:lnTo>
                  <a:cubicBezTo>
                    <a:pt x="342" y="51"/>
                    <a:pt x="336" y="51"/>
                    <a:pt x="323" y="39"/>
                  </a:cubicBezTo>
                  <a:cubicBezTo>
                    <a:pt x="320" y="35"/>
                    <a:pt x="319" y="34"/>
                    <a:pt x="318" y="34"/>
                  </a:cubicBezTo>
                  <a:cubicBezTo>
                    <a:pt x="317" y="34"/>
                    <a:pt x="317" y="35"/>
                    <a:pt x="317" y="39"/>
                  </a:cubicBezTo>
                  <a:cubicBezTo>
                    <a:pt x="304" y="32"/>
                    <a:pt x="285" y="20"/>
                    <a:pt x="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739;p48"/>
            <p:cNvSpPr/>
            <p:nvPr/>
          </p:nvSpPr>
          <p:spPr>
            <a:xfrm>
              <a:off x="999931" y="1964509"/>
              <a:ext cx="44831" cy="142713"/>
            </a:xfrm>
            <a:custGeom>
              <a:avLst/>
              <a:gdLst/>
              <a:ahLst/>
              <a:cxnLst/>
              <a:rect l="l" t="t" r="r" b="b"/>
              <a:pathLst>
                <a:path w="710" h="2260" extrusionOk="0">
                  <a:moveTo>
                    <a:pt x="564" y="1"/>
                  </a:moveTo>
                  <a:lnTo>
                    <a:pt x="564" y="7"/>
                  </a:lnTo>
                  <a:cubicBezTo>
                    <a:pt x="330" y="393"/>
                    <a:pt x="184" y="905"/>
                    <a:pt x="45" y="1469"/>
                  </a:cubicBezTo>
                  <a:cubicBezTo>
                    <a:pt x="1" y="1652"/>
                    <a:pt x="7" y="2057"/>
                    <a:pt x="39" y="2184"/>
                  </a:cubicBezTo>
                  <a:cubicBezTo>
                    <a:pt x="48" y="2230"/>
                    <a:pt x="65" y="2260"/>
                    <a:pt x="96" y="2260"/>
                  </a:cubicBezTo>
                  <a:cubicBezTo>
                    <a:pt x="148" y="2260"/>
                    <a:pt x="240" y="2167"/>
                    <a:pt x="393" y="1905"/>
                  </a:cubicBezTo>
                  <a:cubicBezTo>
                    <a:pt x="602" y="1589"/>
                    <a:pt x="709" y="962"/>
                    <a:pt x="665" y="671"/>
                  </a:cubicBezTo>
                  <a:cubicBezTo>
                    <a:pt x="665" y="608"/>
                    <a:pt x="602" y="399"/>
                    <a:pt x="615" y="387"/>
                  </a:cubicBezTo>
                  <a:cubicBezTo>
                    <a:pt x="596" y="336"/>
                    <a:pt x="608" y="336"/>
                    <a:pt x="596" y="266"/>
                  </a:cubicBezTo>
                  <a:cubicBezTo>
                    <a:pt x="583" y="178"/>
                    <a:pt x="570" y="95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740;p48"/>
            <p:cNvSpPr/>
            <p:nvPr/>
          </p:nvSpPr>
          <p:spPr>
            <a:xfrm>
              <a:off x="863665" y="1861828"/>
              <a:ext cx="151921" cy="245896"/>
            </a:xfrm>
            <a:custGeom>
              <a:avLst/>
              <a:gdLst/>
              <a:ahLst/>
              <a:cxnLst/>
              <a:rect l="l" t="t" r="r" b="b"/>
              <a:pathLst>
                <a:path w="2406" h="3894" extrusionOk="0">
                  <a:moveTo>
                    <a:pt x="913" y="0"/>
                  </a:moveTo>
                  <a:cubicBezTo>
                    <a:pt x="300" y="0"/>
                    <a:pt x="0" y="702"/>
                    <a:pt x="362" y="1222"/>
                  </a:cubicBezTo>
                  <a:cubicBezTo>
                    <a:pt x="571" y="1513"/>
                    <a:pt x="811" y="1715"/>
                    <a:pt x="982" y="1854"/>
                  </a:cubicBezTo>
                  <a:cubicBezTo>
                    <a:pt x="1140" y="2032"/>
                    <a:pt x="950" y="2240"/>
                    <a:pt x="779" y="2342"/>
                  </a:cubicBezTo>
                  <a:cubicBezTo>
                    <a:pt x="792" y="2342"/>
                    <a:pt x="792" y="2335"/>
                    <a:pt x="798" y="2335"/>
                  </a:cubicBezTo>
                  <a:cubicBezTo>
                    <a:pt x="590" y="2525"/>
                    <a:pt x="476" y="2683"/>
                    <a:pt x="381" y="2886"/>
                  </a:cubicBezTo>
                  <a:cubicBezTo>
                    <a:pt x="67" y="3635"/>
                    <a:pt x="514" y="3894"/>
                    <a:pt x="951" y="3894"/>
                  </a:cubicBezTo>
                  <a:cubicBezTo>
                    <a:pt x="972" y="3894"/>
                    <a:pt x="993" y="3893"/>
                    <a:pt x="1014" y="3892"/>
                  </a:cubicBezTo>
                  <a:cubicBezTo>
                    <a:pt x="1336" y="3860"/>
                    <a:pt x="1741" y="3626"/>
                    <a:pt x="1811" y="3582"/>
                  </a:cubicBezTo>
                  <a:lnTo>
                    <a:pt x="1817" y="3575"/>
                  </a:lnTo>
                  <a:cubicBezTo>
                    <a:pt x="1811" y="3531"/>
                    <a:pt x="1811" y="3487"/>
                    <a:pt x="1811" y="3436"/>
                  </a:cubicBezTo>
                  <a:cubicBezTo>
                    <a:pt x="1785" y="3088"/>
                    <a:pt x="1868" y="2747"/>
                    <a:pt x="1963" y="2411"/>
                  </a:cubicBezTo>
                  <a:cubicBezTo>
                    <a:pt x="2064" y="2076"/>
                    <a:pt x="2184" y="1728"/>
                    <a:pt x="2380" y="1424"/>
                  </a:cubicBezTo>
                  <a:cubicBezTo>
                    <a:pt x="2387" y="1411"/>
                    <a:pt x="2393" y="1405"/>
                    <a:pt x="2406" y="1392"/>
                  </a:cubicBezTo>
                  <a:cubicBezTo>
                    <a:pt x="2349" y="1317"/>
                    <a:pt x="2317" y="1228"/>
                    <a:pt x="2317" y="1133"/>
                  </a:cubicBezTo>
                  <a:cubicBezTo>
                    <a:pt x="2311" y="1120"/>
                    <a:pt x="2298" y="1101"/>
                    <a:pt x="2279" y="1044"/>
                  </a:cubicBezTo>
                  <a:cubicBezTo>
                    <a:pt x="2133" y="722"/>
                    <a:pt x="1975" y="557"/>
                    <a:pt x="1785" y="386"/>
                  </a:cubicBezTo>
                  <a:cubicBezTo>
                    <a:pt x="1602" y="247"/>
                    <a:pt x="1412" y="102"/>
                    <a:pt x="1146" y="32"/>
                  </a:cubicBezTo>
                  <a:cubicBezTo>
                    <a:pt x="1064" y="10"/>
                    <a:pt x="986" y="0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741;p48"/>
            <p:cNvSpPr/>
            <p:nvPr/>
          </p:nvSpPr>
          <p:spPr>
            <a:xfrm>
              <a:off x="1034282" y="1867448"/>
              <a:ext cx="180272" cy="258021"/>
            </a:xfrm>
            <a:custGeom>
              <a:avLst/>
              <a:gdLst/>
              <a:ahLst/>
              <a:cxnLst/>
              <a:rect l="l" t="t" r="r" b="b"/>
              <a:pathLst>
                <a:path w="2855" h="4086" extrusionOk="0">
                  <a:moveTo>
                    <a:pt x="1392" y="4016"/>
                  </a:moveTo>
                  <a:lnTo>
                    <a:pt x="1392" y="4016"/>
                  </a:lnTo>
                  <a:cubicBezTo>
                    <a:pt x="1390" y="4016"/>
                    <a:pt x="1388" y="4017"/>
                    <a:pt x="1387" y="4018"/>
                  </a:cubicBezTo>
                  <a:cubicBezTo>
                    <a:pt x="1389" y="4018"/>
                    <a:pt x="1391" y="4017"/>
                    <a:pt x="1392" y="4016"/>
                  </a:cubicBezTo>
                  <a:close/>
                  <a:moveTo>
                    <a:pt x="2266" y="0"/>
                  </a:moveTo>
                  <a:cubicBezTo>
                    <a:pt x="2141" y="0"/>
                    <a:pt x="1993" y="29"/>
                    <a:pt x="1823" y="95"/>
                  </a:cubicBezTo>
                  <a:cubicBezTo>
                    <a:pt x="1526" y="190"/>
                    <a:pt x="1032" y="633"/>
                    <a:pt x="722" y="1076"/>
                  </a:cubicBezTo>
                  <a:cubicBezTo>
                    <a:pt x="716" y="1265"/>
                    <a:pt x="596" y="1449"/>
                    <a:pt x="406" y="1519"/>
                  </a:cubicBezTo>
                  <a:cubicBezTo>
                    <a:pt x="406" y="1538"/>
                    <a:pt x="406" y="1544"/>
                    <a:pt x="412" y="1557"/>
                  </a:cubicBezTo>
                  <a:cubicBezTo>
                    <a:pt x="412" y="1664"/>
                    <a:pt x="450" y="1778"/>
                    <a:pt x="425" y="1886"/>
                  </a:cubicBezTo>
                  <a:cubicBezTo>
                    <a:pt x="425" y="1885"/>
                    <a:pt x="426" y="1885"/>
                    <a:pt x="426" y="1885"/>
                  </a:cubicBezTo>
                  <a:cubicBezTo>
                    <a:pt x="443" y="1885"/>
                    <a:pt x="425" y="2128"/>
                    <a:pt x="438" y="2202"/>
                  </a:cubicBezTo>
                  <a:cubicBezTo>
                    <a:pt x="425" y="2651"/>
                    <a:pt x="349" y="3100"/>
                    <a:pt x="121" y="3499"/>
                  </a:cubicBezTo>
                  <a:cubicBezTo>
                    <a:pt x="77" y="3575"/>
                    <a:pt x="39" y="3638"/>
                    <a:pt x="1" y="3702"/>
                  </a:cubicBezTo>
                  <a:cubicBezTo>
                    <a:pt x="77" y="3759"/>
                    <a:pt x="197" y="3860"/>
                    <a:pt x="457" y="3980"/>
                  </a:cubicBezTo>
                  <a:cubicBezTo>
                    <a:pt x="602" y="4043"/>
                    <a:pt x="710" y="4081"/>
                    <a:pt x="994" y="4081"/>
                  </a:cubicBezTo>
                  <a:cubicBezTo>
                    <a:pt x="1006" y="4084"/>
                    <a:pt x="1018" y="4085"/>
                    <a:pt x="1030" y="4085"/>
                  </a:cubicBezTo>
                  <a:cubicBezTo>
                    <a:pt x="1095" y="4085"/>
                    <a:pt x="1160" y="4049"/>
                    <a:pt x="1243" y="4049"/>
                  </a:cubicBezTo>
                  <a:cubicBezTo>
                    <a:pt x="1249" y="4049"/>
                    <a:pt x="1254" y="4049"/>
                    <a:pt x="1260" y="4050"/>
                  </a:cubicBezTo>
                  <a:cubicBezTo>
                    <a:pt x="1273" y="4043"/>
                    <a:pt x="1322" y="4025"/>
                    <a:pt x="1397" y="4012"/>
                  </a:cubicBezTo>
                  <a:lnTo>
                    <a:pt x="1397" y="4012"/>
                  </a:lnTo>
                  <a:cubicBezTo>
                    <a:pt x="1395" y="4013"/>
                    <a:pt x="1394" y="4014"/>
                    <a:pt x="1392" y="4016"/>
                  </a:cubicBezTo>
                  <a:lnTo>
                    <a:pt x="1392" y="4016"/>
                  </a:lnTo>
                  <a:cubicBezTo>
                    <a:pt x="1404" y="4012"/>
                    <a:pt x="1419" y="4011"/>
                    <a:pt x="1425" y="4005"/>
                  </a:cubicBezTo>
                  <a:cubicBezTo>
                    <a:pt x="1418" y="4005"/>
                    <a:pt x="1425" y="4005"/>
                    <a:pt x="1450" y="3993"/>
                  </a:cubicBezTo>
                  <a:lnTo>
                    <a:pt x="1456" y="3993"/>
                  </a:lnTo>
                  <a:cubicBezTo>
                    <a:pt x="1520" y="3961"/>
                    <a:pt x="1577" y="3929"/>
                    <a:pt x="1627" y="3891"/>
                  </a:cubicBezTo>
                  <a:cubicBezTo>
                    <a:pt x="1741" y="3816"/>
                    <a:pt x="1741" y="3790"/>
                    <a:pt x="1785" y="3733"/>
                  </a:cubicBezTo>
                  <a:cubicBezTo>
                    <a:pt x="1868" y="3632"/>
                    <a:pt x="1861" y="3645"/>
                    <a:pt x="1893" y="3562"/>
                  </a:cubicBezTo>
                  <a:cubicBezTo>
                    <a:pt x="1963" y="3360"/>
                    <a:pt x="1969" y="3132"/>
                    <a:pt x="1849" y="2993"/>
                  </a:cubicBezTo>
                  <a:cubicBezTo>
                    <a:pt x="1817" y="2949"/>
                    <a:pt x="1747" y="2911"/>
                    <a:pt x="1671" y="2866"/>
                  </a:cubicBezTo>
                  <a:lnTo>
                    <a:pt x="1589" y="2822"/>
                  </a:lnTo>
                  <a:cubicBezTo>
                    <a:pt x="1558" y="2816"/>
                    <a:pt x="1545" y="2809"/>
                    <a:pt x="1526" y="2803"/>
                  </a:cubicBezTo>
                  <a:cubicBezTo>
                    <a:pt x="1374" y="2778"/>
                    <a:pt x="1241" y="2594"/>
                    <a:pt x="1368" y="2461"/>
                  </a:cubicBezTo>
                  <a:cubicBezTo>
                    <a:pt x="1437" y="2366"/>
                    <a:pt x="1925" y="2012"/>
                    <a:pt x="2133" y="1797"/>
                  </a:cubicBezTo>
                  <a:cubicBezTo>
                    <a:pt x="2475" y="1443"/>
                    <a:pt x="2703" y="1164"/>
                    <a:pt x="2810" y="626"/>
                  </a:cubicBezTo>
                  <a:cubicBezTo>
                    <a:pt x="2854" y="315"/>
                    <a:pt x="2681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742;p48"/>
            <p:cNvSpPr/>
            <p:nvPr/>
          </p:nvSpPr>
          <p:spPr>
            <a:xfrm>
              <a:off x="1056256" y="1929777"/>
              <a:ext cx="505" cy="1642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0"/>
                  </a:moveTo>
                  <a:lnTo>
                    <a:pt x="1" y="13"/>
                  </a:lnTo>
                  <a:lnTo>
                    <a:pt x="1" y="25"/>
                  </a:lnTo>
                  <a:cubicBezTo>
                    <a:pt x="7" y="19"/>
                    <a:pt x="7" y="13"/>
                    <a:pt x="1" y="0"/>
                  </a:cubicBezTo>
                  <a:close/>
                </a:path>
              </a:pathLst>
            </a:custGeom>
            <a:solidFill>
              <a:srgbClr val="3011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743;p48"/>
            <p:cNvSpPr/>
            <p:nvPr/>
          </p:nvSpPr>
          <p:spPr>
            <a:xfrm>
              <a:off x="839733" y="1761863"/>
              <a:ext cx="412384" cy="391072"/>
            </a:xfrm>
            <a:custGeom>
              <a:avLst/>
              <a:gdLst/>
              <a:ahLst/>
              <a:cxnLst/>
              <a:rect l="l" t="t" r="r" b="b"/>
              <a:pathLst>
                <a:path w="6531" h="6193" extrusionOk="0">
                  <a:moveTo>
                    <a:pt x="3278" y="2488"/>
                  </a:moveTo>
                  <a:cubicBezTo>
                    <a:pt x="3297" y="2501"/>
                    <a:pt x="3303" y="2520"/>
                    <a:pt x="3329" y="2526"/>
                  </a:cubicBezTo>
                  <a:lnTo>
                    <a:pt x="3335" y="2526"/>
                  </a:lnTo>
                  <a:cubicBezTo>
                    <a:pt x="3341" y="2533"/>
                    <a:pt x="3348" y="2533"/>
                    <a:pt x="3360" y="2545"/>
                  </a:cubicBezTo>
                  <a:cubicBezTo>
                    <a:pt x="3367" y="2545"/>
                    <a:pt x="3367" y="2552"/>
                    <a:pt x="3367" y="2552"/>
                  </a:cubicBezTo>
                  <a:cubicBezTo>
                    <a:pt x="3379" y="2558"/>
                    <a:pt x="3392" y="2577"/>
                    <a:pt x="3405" y="2589"/>
                  </a:cubicBezTo>
                  <a:cubicBezTo>
                    <a:pt x="3405" y="2596"/>
                    <a:pt x="3411" y="2608"/>
                    <a:pt x="3411" y="2608"/>
                  </a:cubicBezTo>
                  <a:cubicBezTo>
                    <a:pt x="3424" y="2621"/>
                    <a:pt x="3430" y="2646"/>
                    <a:pt x="3430" y="2672"/>
                  </a:cubicBezTo>
                  <a:cubicBezTo>
                    <a:pt x="3447" y="2780"/>
                    <a:pt x="3363" y="2826"/>
                    <a:pt x="3265" y="2826"/>
                  </a:cubicBezTo>
                  <a:cubicBezTo>
                    <a:pt x="3185" y="2826"/>
                    <a:pt x="3095" y="2795"/>
                    <a:pt x="3044" y="2741"/>
                  </a:cubicBezTo>
                  <a:cubicBezTo>
                    <a:pt x="3038" y="2703"/>
                    <a:pt x="3025" y="2659"/>
                    <a:pt x="3012" y="2615"/>
                  </a:cubicBezTo>
                  <a:lnTo>
                    <a:pt x="3038" y="2564"/>
                  </a:lnTo>
                  <a:lnTo>
                    <a:pt x="3057" y="2545"/>
                  </a:lnTo>
                  <a:cubicBezTo>
                    <a:pt x="3076" y="2526"/>
                    <a:pt x="3088" y="2520"/>
                    <a:pt x="3107" y="2514"/>
                  </a:cubicBezTo>
                  <a:cubicBezTo>
                    <a:pt x="3125" y="2518"/>
                    <a:pt x="3144" y="2520"/>
                    <a:pt x="3163" y="2520"/>
                  </a:cubicBezTo>
                  <a:cubicBezTo>
                    <a:pt x="3203" y="2520"/>
                    <a:pt x="3244" y="2510"/>
                    <a:pt x="3278" y="2488"/>
                  </a:cubicBezTo>
                  <a:close/>
                  <a:moveTo>
                    <a:pt x="1177" y="3912"/>
                  </a:moveTo>
                  <a:cubicBezTo>
                    <a:pt x="1177" y="3912"/>
                    <a:pt x="1177" y="3912"/>
                    <a:pt x="1177" y="3912"/>
                  </a:cubicBezTo>
                  <a:lnTo>
                    <a:pt x="1177" y="3912"/>
                  </a:lnTo>
                  <a:cubicBezTo>
                    <a:pt x="1177" y="3912"/>
                    <a:pt x="1177" y="3912"/>
                    <a:pt x="1177" y="3912"/>
                  </a:cubicBezTo>
                  <a:close/>
                  <a:moveTo>
                    <a:pt x="3107" y="3197"/>
                  </a:moveTo>
                  <a:cubicBezTo>
                    <a:pt x="3107" y="3286"/>
                    <a:pt x="3120" y="3380"/>
                    <a:pt x="3133" y="3469"/>
                  </a:cubicBezTo>
                  <a:cubicBezTo>
                    <a:pt x="3145" y="3539"/>
                    <a:pt x="3133" y="3539"/>
                    <a:pt x="3152" y="3589"/>
                  </a:cubicBezTo>
                  <a:cubicBezTo>
                    <a:pt x="3145" y="3602"/>
                    <a:pt x="3209" y="3811"/>
                    <a:pt x="3202" y="3874"/>
                  </a:cubicBezTo>
                  <a:cubicBezTo>
                    <a:pt x="3246" y="4165"/>
                    <a:pt x="3139" y="4791"/>
                    <a:pt x="2930" y="5108"/>
                  </a:cubicBezTo>
                  <a:cubicBezTo>
                    <a:pt x="2779" y="5367"/>
                    <a:pt x="2687" y="5458"/>
                    <a:pt x="2634" y="5458"/>
                  </a:cubicBezTo>
                  <a:cubicBezTo>
                    <a:pt x="2603" y="5458"/>
                    <a:pt x="2585" y="5427"/>
                    <a:pt x="2576" y="5380"/>
                  </a:cubicBezTo>
                  <a:cubicBezTo>
                    <a:pt x="2550" y="5253"/>
                    <a:pt x="2538" y="4855"/>
                    <a:pt x="2582" y="4671"/>
                  </a:cubicBezTo>
                  <a:cubicBezTo>
                    <a:pt x="2709" y="4108"/>
                    <a:pt x="2867" y="3596"/>
                    <a:pt x="3101" y="3210"/>
                  </a:cubicBezTo>
                  <a:lnTo>
                    <a:pt x="3101" y="3197"/>
                  </a:lnTo>
                  <a:close/>
                  <a:moveTo>
                    <a:pt x="1289" y="1577"/>
                  </a:moveTo>
                  <a:cubicBezTo>
                    <a:pt x="1363" y="1577"/>
                    <a:pt x="1442" y="1587"/>
                    <a:pt x="1525" y="1609"/>
                  </a:cubicBezTo>
                  <a:cubicBezTo>
                    <a:pt x="1791" y="1678"/>
                    <a:pt x="1981" y="1824"/>
                    <a:pt x="2164" y="1963"/>
                  </a:cubicBezTo>
                  <a:cubicBezTo>
                    <a:pt x="2354" y="2140"/>
                    <a:pt x="2512" y="2305"/>
                    <a:pt x="2658" y="2621"/>
                  </a:cubicBezTo>
                  <a:cubicBezTo>
                    <a:pt x="2677" y="2678"/>
                    <a:pt x="2690" y="2703"/>
                    <a:pt x="2696" y="2710"/>
                  </a:cubicBezTo>
                  <a:cubicBezTo>
                    <a:pt x="2696" y="2805"/>
                    <a:pt x="2734" y="2900"/>
                    <a:pt x="2785" y="2969"/>
                  </a:cubicBezTo>
                  <a:cubicBezTo>
                    <a:pt x="2772" y="2975"/>
                    <a:pt x="2766" y="2988"/>
                    <a:pt x="2766" y="2994"/>
                  </a:cubicBezTo>
                  <a:cubicBezTo>
                    <a:pt x="2563" y="3304"/>
                    <a:pt x="2443" y="3653"/>
                    <a:pt x="2342" y="3988"/>
                  </a:cubicBezTo>
                  <a:cubicBezTo>
                    <a:pt x="2247" y="4323"/>
                    <a:pt x="2164" y="4665"/>
                    <a:pt x="2190" y="5013"/>
                  </a:cubicBezTo>
                  <a:cubicBezTo>
                    <a:pt x="2190" y="5057"/>
                    <a:pt x="2196" y="5102"/>
                    <a:pt x="2196" y="5152"/>
                  </a:cubicBezTo>
                  <a:lnTo>
                    <a:pt x="2190" y="5158"/>
                  </a:lnTo>
                  <a:cubicBezTo>
                    <a:pt x="2108" y="5209"/>
                    <a:pt x="1715" y="5437"/>
                    <a:pt x="1393" y="5469"/>
                  </a:cubicBezTo>
                  <a:cubicBezTo>
                    <a:pt x="1368" y="5470"/>
                    <a:pt x="1343" y="5471"/>
                    <a:pt x="1318" y="5471"/>
                  </a:cubicBezTo>
                  <a:cubicBezTo>
                    <a:pt x="884" y="5471"/>
                    <a:pt x="443" y="5204"/>
                    <a:pt x="760" y="4462"/>
                  </a:cubicBezTo>
                  <a:cubicBezTo>
                    <a:pt x="855" y="4260"/>
                    <a:pt x="968" y="4102"/>
                    <a:pt x="1177" y="3912"/>
                  </a:cubicBezTo>
                  <a:lnTo>
                    <a:pt x="1177" y="3912"/>
                  </a:lnTo>
                  <a:cubicBezTo>
                    <a:pt x="1176" y="3914"/>
                    <a:pt x="1169" y="3918"/>
                    <a:pt x="1158" y="3918"/>
                  </a:cubicBezTo>
                  <a:cubicBezTo>
                    <a:pt x="1323" y="3817"/>
                    <a:pt x="1519" y="3608"/>
                    <a:pt x="1361" y="3431"/>
                  </a:cubicBezTo>
                  <a:cubicBezTo>
                    <a:pt x="1190" y="3292"/>
                    <a:pt x="950" y="3089"/>
                    <a:pt x="741" y="2798"/>
                  </a:cubicBezTo>
                  <a:cubicBezTo>
                    <a:pt x="379" y="2278"/>
                    <a:pt x="668" y="1577"/>
                    <a:pt x="1289" y="1577"/>
                  </a:cubicBezTo>
                  <a:close/>
                  <a:moveTo>
                    <a:pt x="5346" y="1675"/>
                  </a:moveTo>
                  <a:cubicBezTo>
                    <a:pt x="5763" y="1675"/>
                    <a:pt x="5932" y="1990"/>
                    <a:pt x="5879" y="2305"/>
                  </a:cubicBezTo>
                  <a:cubicBezTo>
                    <a:pt x="5778" y="2843"/>
                    <a:pt x="5550" y="3127"/>
                    <a:pt x="5208" y="3475"/>
                  </a:cubicBezTo>
                  <a:cubicBezTo>
                    <a:pt x="4993" y="3690"/>
                    <a:pt x="4512" y="4038"/>
                    <a:pt x="4442" y="4140"/>
                  </a:cubicBezTo>
                  <a:cubicBezTo>
                    <a:pt x="4316" y="4273"/>
                    <a:pt x="4449" y="4456"/>
                    <a:pt x="4601" y="4481"/>
                  </a:cubicBezTo>
                  <a:cubicBezTo>
                    <a:pt x="4613" y="4488"/>
                    <a:pt x="4632" y="4494"/>
                    <a:pt x="4664" y="4507"/>
                  </a:cubicBezTo>
                  <a:lnTo>
                    <a:pt x="4740" y="4545"/>
                  </a:lnTo>
                  <a:cubicBezTo>
                    <a:pt x="4822" y="4583"/>
                    <a:pt x="4885" y="4633"/>
                    <a:pt x="4923" y="4671"/>
                  </a:cubicBezTo>
                  <a:cubicBezTo>
                    <a:pt x="5044" y="4804"/>
                    <a:pt x="5037" y="5045"/>
                    <a:pt x="4961" y="5241"/>
                  </a:cubicBezTo>
                  <a:cubicBezTo>
                    <a:pt x="4930" y="5329"/>
                    <a:pt x="4942" y="5310"/>
                    <a:pt x="4860" y="5412"/>
                  </a:cubicBezTo>
                  <a:cubicBezTo>
                    <a:pt x="4816" y="5469"/>
                    <a:pt x="4816" y="5494"/>
                    <a:pt x="4702" y="5570"/>
                  </a:cubicBezTo>
                  <a:cubicBezTo>
                    <a:pt x="4645" y="5614"/>
                    <a:pt x="4594" y="5646"/>
                    <a:pt x="4531" y="5677"/>
                  </a:cubicBezTo>
                  <a:lnTo>
                    <a:pt x="4518" y="5677"/>
                  </a:lnTo>
                  <a:cubicBezTo>
                    <a:pt x="4499" y="5684"/>
                    <a:pt x="4487" y="5684"/>
                    <a:pt x="4499" y="5684"/>
                  </a:cubicBezTo>
                  <a:cubicBezTo>
                    <a:pt x="4481" y="5684"/>
                    <a:pt x="4468" y="5690"/>
                    <a:pt x="4456" y="5696"/>
                  </a:cubicBezTo>
                  <a:lnTo>
                    <a:pt x="4456" y="5696"/>
                  </a:lnTo>
                  <a:cubicBezTo>
                    <a:pt x="4390" y="5716"/>
                    <a:pt x="4346" y="5722"/>
                    <a:pt x="4335" y="5728"/>
                  </a:cubicBezTo>
                  <a:cubicBezTo>
                    <a:pt x="4330" y="5728"/>
                    <a:pt x="4325" y="5727"/>
                    <a:pt x="4320" y="5727"/>
                  </a:cubicBezTo>
                  <a:cubicBezTo>
                    <a:pt x="4245" y="5727"/>
                    <a:pt x="4177" y="5763"/>
                    <a:pt x="4107" y="5763"/>
                  </a:cubicBezTo>
                  <a:cubicBezTo>
                    <a:pt x="4094" y="5763"/>
                    <a:pt x="4082" y="5762"/>
                    <a:pt x="4069" y="5760"/>
                  </a:cubicBezTo>
                  <a:cubicBezTo>
                    <a:pt x="4039" y="5761"/>
                    <a:pt x="4012" y="5762"/>
                    <a:pt x="3986" y="5762"/>
                  </a:cubicBezTo>
                  <a:cubicBezTo>
                    <a:pt x="3763" y="5762"/>
                    <a:pt x="3667" y="5715"/>
                    <a:pt x="3531" y="5658"/>
                  </a:cubicBezTo>
                  <a:cubicBezTo>
                    <a:pt x="3272" y="5538"/>
                    <a:pt x="3145" y="5437"/>
                    <a:pt x="3076" y="5380"/>
                  </a:cubicBezTo>
                  <a:cubicBezTo>
                    <a:pt x="3114" y="5317"/>
                    <a:pt x="3152" y="5253"/>
                    <a:pt x="3196" y="5177"/>
                  </a:cubicBezTo>
                  <a:cubicBezTo>
                    <a:pt x="3424" y="4779"/>
                    <a:pt x="3500" y="4330"/>
                    <a:pt x="3512" y="3880"/>
                  </a:cubicBezTo>
                  <a:cubicBezTo>
                    <a:pt x="3500" y="3812"/>
                    <a:pt x="3518" y="3563"/>
                    <a:pt x="3501" y="3563"/>
                  </a:cubicBezTo>
                  <a:cubicBezTo>
                    <a:pt x="3500" y="3563"/>
                    <a:pt x="3500" y="3564"/>
                    <a:pt x="3500" y="3564"/>
                  </a:cubicBezTo>
                  <a:cubicBezTo>
                    <a:pt x="3525" y="3456"/>
                    <a:pt x="3487" y="3342"/>
                    <a:pt x="3487" y="3235"/>
                  </a:cubicBezTo>
                  <a:cubicBezTo>
                    <a:pt x="3487" y="3229"/>
                    <a:pt x="3481" y="3216"/>
                    <a:pt x="3481" y="3197"/>
                  </a:cubicBezTo>
                  <a:cubicBezTo>
                    <a:pt x="3670" y="3127"/>
                    <a:pt x="3784" y="2944"/>
                    <a:pt x="3797" y="2754"/>
                  </a:cubicBezTo>
                  <a:cubicBezTo>
                    <a:pt x="4101" y="2311"/>
                    <a:pt x="4594" y="1868"/>
                    <a:pt x="4892" y="1773"/>
                  </a:cubicBezTo>
                  <a:cubicBezTo>
                    <a:pt x="5067" y="1705"/>
                    <a:pt x="5218" y="1675"/>
                    <a:pt x="5346" y="1675"/>
                  </a:cubicBezTo>
                  <a:close/>
                  <a:moveTo>
                    <a:pt x="3169" y="1"/>
                  </a:moveTo>
                  <a:cubicBezTo>
                    <a:pt x="3164" y="1"/>
                    <a:pt x="3158" y="1"/>
                    <a:pt x="3152" y="2"/>
                  </a:cubicBezTo>
                  <a:cubicBezTo>
                    <a:pt x="3019" y="14"/>
                    <a:pt x="2930" y="179"/>
                    <a:pt x="2993" y="299"/>
                  </a:cubicBezTo>
                  <a:cubicBezTo>
                    <a:pt x="3050" y="381"/>
                    <a:pt x="3044" y="343"/>
                    <a:pt x="3114" y="476"/>
                  </a:cubicBezTo>
                  <a:cubicBezTo>
                    <a:pt x="3183" y="603"/>
                    <a:pt x="3196" y="805"/>
                    <a:pt x="3202" y="1014"/>
                  </a:cubicBezTo>
                  <a:cubicBezTo>
                    <a:pt x="3202" y="1387"/>
                    <a:pt x="3183" y="1520"/>
                    <a:pt x="3082" y="1881"/>
                  </a:cubicBezTo>
                  <a:cubicBezTo>
                    <a:pt x="3050" y="2026"/>
                    <a:pt x="2962" y="2172"/>
                    <a:pt x="2955" y="2324"/>
                  </a:cubicBezTo>
                  <a:cubicBezTo>
                    <a:pt x="2943" y="2330"/>
                    <a:pt x="2917" y="2336"/>
                    <a:pt x="2898" y="2355"/>
                  </a:cubicBezTo>
                  <a:cubicBezTo>
                    <a:pt x="2677" y="1893"/>
                    <a:pt x="2259" y="1451"/>
                    <a:pt x="1728" y="1254"/>
                  </a:cubicBezTo>
                  <a:cubicBezTo>
                    <a:pt x="1588" y="1197"/>
                    <a:pt x="1440" y="1169"/>
                    <a:pt x="1293" y="1169"/>
                  </a:cubicBezTo>
                  <a:cubicBezTo>
                    <a:pt x="799" y="1169"/>
                    <a:pt x="319" y="1482"/>
                    <a:pt x="197" y="1995"/>
                  </a:cubicBezTo>
                  <a:cubicBezTo>
                    <a:pt x="0" y="2646"/>
                    <a:pt x="570" y="3342"/>
                    <a:pt x="931" y="3653"/>
                  </a:cubicBezTo>
                  <a:cubicBezTo>
                    <a:pt x="804" y="3823"/>
                    <a:pt x="715" y="3925"/>
                    <a:pt x="557" y="4222"/>
                  </a:cubicBezTo>
                  <a:cubicBezTo>
                    <a:pt x="190" y="4962"/>
                    <a:pt x="393" y="5658"/>
                    <a:pt x="1013" y="5842"/>
                  </a:cubicBezTo>
                  <a:cubicBezTo>
                    <a:pt x="1115" y="5876"/>
                    <a:pt x="1219" y="5890"/>
                    <a:pt x="1324" y="5890"/>
                  </a:cubicBezTo>
                  <a:cubicBezTo>
                    <a:pt x="1512" y="5890"/>
                    <a:pt x="1701" y="5844"/>
                    <a:pt x="1880" y="5779"/>
                  </a:cubicBezTo>
                  <a:cubicBezTo>
                    <a:pt x="1962" y="5753"/>
                    <a:pt x="2158" y="5665"/>
                    <a:pt x="2310" y="5557"/>
                  </a:cubicBezTo>
                  <a:cubicBezTo>
                    <a:pt x="2380" y="5681"/>
                    <a:pt x="2477" y="5745"/>
                    <a:pt x="2589" y="5745"/>
                  </a:cubicBezTo>
                  <a:cubicBezTo>
                    <a:pt x="2660" y="5745"/>
                    <a:pt x="2737" y="5719"/>
                    <a:pt x="2816" y="5665"/>
                  </a:cubicBezTo>
                  <a:lnTo>
                    <a:pt x="2829" y="5684"/>
                  </a:lnTo>
                  <a:cubicBezTo>
                    <a:pt x="3085" y="5958"/>
                    <a:pt x="3476" y="6193"/>
                    <a:pt x="3965" y="6193"/>
                  </a:cubicBezTo>
                  <a:cubicBezTo>
                    <a:pt x="3995" y="6193"/>
                    <a:pt x="4025" y="6192"/>
                    <a:pt x="4056" y="6190"/>
                  </a:cubicBezTo>
                  <a:cubicBezTo>
                    <a:pt x="4156" y="6171"/>
                    <a:pt x="4275" y="6171"/>
                    <a:pt x="4375" y="6140"/>
                  </a:cubicBezTo>
                  <a:lnTo>
                    <a:pt x="4375" y="6140"/>
                  </a:lnTo>
                  <a:cubicBezTo>
                    <a:pt x="4374" y="6141"/>
                    <a:pt x="4373" y="6143"/>
                    <a:pt x="4373" y="6146"/>
                  </a:cubicBezTo>
                  <a:cubicBezTo>
                    <a:pt x="4695" y="6063"/>
                    <a:pt x="4626" y="6063"/>
                    <a:pt x="4847" y="5892"/>
                  </a:cubicBezTo>
                  <a:cubicBezTo>
                    <a:pt x="4964" y="5764"/>
                    <a:pt x="5038" y="5732"/>
                    <a:pt x="5108" y="5559"/>
                  </a:cubicBezTo>
                  <a:lnTo>
                    <a:pt x="5108" y="5559"/>
                  </a:lnTo>
                  <a:cubicBezTo>
                    <a:pt x="5104" y="5571"/>
                    <a:pt x="5102" y="5580"/>
                    <a:pt x="5104" y="5580"/>
                  </a:cubicBezTo>
                  <a:cubicBezTo>
                    <a:pt x="5105" y="5580"/>
                    <a:pt x="5112" y="5570"/>
                    <a:pt x="5126" y="5544"/>
                  </a:cubicBezTo>
                  <a:cubicBezTo>
                    <a:pt x="5164" y="5475"/>
                    <a:pt x="5189" y="5399"/>
                    <a:pt x="5208" y="5241"/>
                  </a:cubicBezTo>
                  <a:cubicBezTo>
                    <a:pt x="5252" y="5121"/>
                    <a:pt x="5233" y="4747"/>
                    <a:pt x="5126" y="4589"/>
                  </a:cubicBezTo>
                  <a:cubicBezTo>
                    <a:pt x="5069" y="4494"/>
                    <a:pt x="4987" y="4418"/>
                    <a:pt x="4911" y="4342"/>
                  </a:cubicBezTo>
                  <a:cubicBezTo>
                    <a:pt x="4892" y="4330"/>
                    <a:pt x="4885" y="4311"/>
                    <a:pt x="4873" y="4304"/>
                  </a:cubicBezTo>
                  <a:cubicBezTo>
                    <a:pt x="5107" y="4140"/>
                    <a:pt x="5486" y="3855"/>
                    <a:pt x="5727" y="3570"/>
                  </a:cubicBezTo>
                  <a:cubicBezTo>
                    <a:pt x="6144" y="3070"/>
                    <a:pt x="6530" y="2317"/>
                    <a:pt x="6176" y="1685"/>
                  </a:cubicBezTo>
                  <a:cubicBezTo>
                    <a:pt x="5967" y="1378"/>
                    <a:pt x="5686" y="1258"/>
                    <a:pt x="5389" y="1258"/>
                  </a:cubicBezTo>
                  <a:cubicBezTo>
                    <a:pt x="4875" y="1258"/>
                    <a:pt x="4311" y="1619"/>
                    <a:pt x="3987" y="2007"/>
                  </a:cubicBezTo>
                  <a:cubicBezTo>
                    <a:pt x="3867" y="2121"/>
                    <a:pt x="3765" y="2248"/>
                    <a:pt x="3670" y="2387"/>
                  </a:cubicBezTo>
                  <a:cubicBezTo>
                    <a:pt x="3639" y="2355"/>
                    <a:pt x="3594" y="2324"/>
                    <a:pt x="3557" y="2298"/>
                  </a:cubicBezTo>
                  <a:cubicBezTo>
                    <a:pt x="3753" y="1799"/>
                    <a:pt x="4050" y="1299"/>
                    <a:pt x="4404" y="944"/>
                  </a:cubicBezTo>
                  <a:cubicBezTo>
                    <a:pt x="4626" y="748"/>
                    <a:pt x="4537" y="818"/>
                    <a:pt x="4752" y="685"/>
                  </a:cubicBezTo>
                  <a:lnTo>
                    <a:pt x="4765" y="672"/>
                  </a:lnTo>
                  <a:cubicBezTo>
                    <a:pt x="4784" y="666"/>
                    <a:pt x="4797" y="660"/>
                    <a:pt x="4822" y="653"/>
                  </a:cubicBezTo>
                  <a:cubicBezTo>
                    <a:pt x="5016" y="546"/>
                    <a:pt x="4908" y="278"/>
                    <a:pt x="4731" y="278"/>
                  </a:cubicBezTo>
                  <a:cubicBezTo>
                    <a:pt x="4700" y="278"/>
                    <a:pt x="4666" y="286"/>
                    <a:pt x="4632" y="305"/>
                  </a:cubicBezTo>
                  <a:cubicBezTo>
                    <a:pt x="4588" y="343"/>
                    <a:pt x="4563" y="343"/>
                    <a:pt x="4531" y="394"/>
                  </a:cubicBezTo>
                  <a:cubicBezTo>
                    <a:pt x="4512" y="394"/>
                    <a:pt x="4335" y="596"/>
                    <a:pt x="4284" y="653"/>
                  </a:cubicBezTo>
                  <a:cubicBezTo>
                    <a:pt x="3999" y="970"/>
                    <a:pt x="3740" y="1292"/>
                    <a:pt x="3519" y="1729"/>
                  </a:cubicBezTo>
                  <a:cubicBezTo>
                    <a:pt x="3563" y="1349"/>
                    <a:pt x="3544" y="951"/>
                    <a:pt x="3455" y="584"/>
                  </a:cubicBezTo>
                  <a:cubicBezTo>
                    <a:pt x="3399" y="460"/>
                    <a:pt x="3459" y="1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744;p48"/>
            <p:cNvSpPr/>
            <p:nvPr/>
          </p:nvSpPr>
          <p:spPr>
            <a:xfrm>
              <a:off x="932808" y="2139559"/>
              <a:ext cx="54808" cy="84176"/>
            </a:xfrm>
            <a:custGeom>
              <a:avLst/>
              <a:gdLst/>
              <a:ahLst/>
              <a:cxnLst/>
              <a:rect l="l" t="t" r="r" b="b"/>
              <a:pathLst>
                <a:path w="868" h="1333" extrusionOk="0">
                  <a:moveTo>
                    <a:pt x="782" y="0"/>
                  </a:moveTo>
                  <a:cubicBezTo>
                    <a:pt x="758" y="0"/>
                    <a:pt x="735" y="11"/>
                    <a:pt x="722" y="32"/>
                  </a:cubicBezTo>
                  <a:cubicBezTo>
                    <a:pt x="444" y="380"/>
                    <a:pt x="184" y="740"/>
                    <a:pt x="39" y="1164"/>
                  </a:cubicBezTo>
                  <a:cubicBezTo>
                    <a:pt x="26" y="1202"/>
                    <a:pt x="1" y="1247"/>
                    <a:pt x="26" y="1291"/>
                  </a:cubicBezTo>
                  <a:cubicBezTo>
                    <a:pt x="54" y="1321"/>
                    <a:pt x="79" y="1332"/>
                    <a:pt x="101" y="1332"/>
                  </a:cubicBezTo>
                  <a:cubicBezTo>
                    <a:pt x="170" y="1332"/>
                    <a:pt x="205" y="1212"/>
                    <a:pt x="210" y="1202"/>
                  </a:cubicBezTo>
                  <a:cubicBezTo>
                    <a:pt x="286" y="1025"/>
                    <a:pt x="412" y="740"/>
                    <a:pt x="589" y="475"/>
                  </a:cubicBezTo>
                  <a:cubicBezTo>
                    <a:pt x="665" y="348"/>
                    <a:pt x="760" y="234"/>
                    <a:pt x="849" y="114"/>
                  </a:cubicBezTo>
                  <a:cubicBezTo>
                    <a:pt x="855" y="95"/>
                    <a:pt x="868" y="76"/>
                    <a:pt x="855" y="57"/>
                  </a:cubicBezTo>
                  <a:cubicBezTo>
                    <a:pt x="848" y="20"/>
                    <a:pt x="814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745;p48"/>
            <p:cNvSpPr/>
            <p:nvPr/>
          </p:nvSpPr>
          <p:spPr>
            <a:xfrm>
              <a:off x="908435" y="2240914"/>
              <a:ext cx="23236" cy="72114"/>
            </a:xfrm>
            <a:custGeom>
              <a:avLst/>
              <a:gdLst/>
              <a:ahLst/>
              <a:cxnLst/>
              <a:rect l="l" t="t" r="r" b="b"/>
              <a:pathLst>
                <a:path w="368" h="1142" extrusionOk="0">
                  <a:moveTo>
                    <a:pt x="273" y="0"/>
                  </a:moveTo>
                  <a:cubicBezTo>
                    <a:pt x="234" y="0"/>
                    <a:pt x="196" y="21"/>
                    <a:pt x="184" y="66"/>
                  </a:cubicBezTo>
                  <a:cubicBezTo>
                    <a:pt x="70" y="363"/>
                    <a:pt x="1" y="679"/>
                    <a:pt x="32" y="1008"/>
                  </a:cubicBezTo>
                  <a:cubicBezTo>
                    <a:pt x="32" y="1059"/>
                    <a:pt x="39" y="1135"/>
                    <a:pt x="115" y="1141"/>
                  </a:cubicBezTo>
                  <a:cubicBezTo>
                    <a:pt x="216" y="1141"/>
                    <a:pt x="178" y="1008"/>
                    <a:pt x="191" y="926"/>
                  </a:cubicBezTo>
                  <a:cubicBezTo>
                    <a:pt x="197" y="787"/>
                    <a:pt x="216" y="679"/>
                    <a:pt x="222" y="641"/>
                  </a:cubicBezTo>
                  <a:cubicBezTo>
                    <a:pt x="248" y="452"/>
                    <a:pt x="323" y="274"/>
                    <a:pt x="368" y="78"/>
                  </a:cubicBezTo>
                  <a:cubicBezTo>
                    <a:pt x="361" y="28"/>
                    <a:pt x="317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746;p48"/>
            <p:cNvSpPr/>
            <p:nvPr/>
          </p:nvSpPr>
          <p:spPr>
            <a:xfrm>
              <a:off x="906603" y="2328439"/>
              <a:ext cx="14712" cy="17302"/>
            </a:xfrm>
            <a:custGeom>
              <a:avLst/>
              <a:gdLst/>
              <a:ahLst/>
              <a:cxnLst/>
              <a:rect l="l" t="t" r="r" b="b"/>
              <a:pathLst>
                <a:path w="233" h="274" extrusionOk="0">
                  <a:moveTo>
                    <a:pt x="116" y="1"/>
                  </a:moveTo>
                  <a:cubicBezTo>
                    <a:pt x="57" y="1"/>
                    <a:pt x="1" y="58"/>
                    <a:pt x="11" y="122"/>
                  </a:cubicBezTo>
                  <a:cubicBezTo>
                    <a:pt x="30" y="167"/>
                    <a:pt x="36" y="230"/>
                    <a:pt x="87" y="261"/>
                  </a:cubicBezTo>
                  <a:cubicBezTo>
                    <a:pt x="99" y="270"/>
                    <a:pt x="113" y="274"/>
                    <a:pt x="128" y="274"/>
                  </a:cubicBezTo>
                  <a:cubicBezTo>
                    <a:pt x="168" y="274"/>
                    <a:pt x="212" y="246"/>
                    <a:pt x="226" y="204"/>
                  </a:cubicBezTo>
                  <a:cubicBezTo>
                    <a:pt x="232" y="141"/>
                    <a:pt x="220" y="59"/>
                    <a:pt x="163" y="15"/>
                  </a:cubicBezTo>
                  <a:cubicBezTo>
                    <a:pt x="148" y="5"/>
                    <a:pt x="13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747;p48"/>
            <p:cNvSpPr/>
            <p:nvPr/>
          </p:nvSpPr>
          <p:spPr>
            <a:xfrm>
              <a:off x="915254" y="2369801"/>
              <a:ext cx="81580" cy="79440"/>
            </a:xfrm>
            <a:custGeom>
              <a:avLst/>
              <a:gdLst/>
              <a:ahLst/>
              <a:cxnLst/>
              <a:rect l="l" t="t" r="r" b="b"/>
              <a:pathLst>
                <a:path w="1292" h="1258" extrusionOk="0">
                  <a:moveTo>
                    <a:pt x="129" y="1"/>
                  </a:moveTo>
                  <a:cubicBezTo>
                    <a:pt x="65" y="1"/>
                    <a:pt x="1" y="76"/>
                    <a:pt x="45" y="144"/>
                  </a:cubicBezTo>
                  <a:cubicBezTo>
                    <a:pt x="203" y="518"/>
                    <a:pt x="481" y="828"/>
                    <a:pt x="810" y="1043"/>
                  </a:cubicBezTo>
                  <a:cubicBezTo>
                    <a:pt x="956" y="1125"/>
                    <a:pt x="1114" y="1258"/>
                    <a:pt x="1215" y="1258"/>
                  </a:cubicBezTo>
                  <a:cubicBezTo>
                    <a:pt x="1272" y="1252"/>
                    <a:pt x="1291" y="1188"/>
                    <a:pt x="1272" y="1144"/>
                  </a:cubicBezTo>
                  <a:cubicBezTo>
                    <a:pt x="1209" y="1068"/>
                    <a:pt x="1101" y="1024"/>
                    <a:pt x="1025" y="961"/>
                  </a:cubicBezTo>
                  <a:cubicBezTo>
                    <a:pt x="785" y="796"/>
                    <a:pt x="614" y="657"/>
                    <a:pt x="418" y="397"/>
                  </a:cubicBezTo>
                  <a:cubicBezTo>
                    <a:pt x="367" y="353"/>
                    <a:pt x="272" y="144"/>
                    <a:pt x="184" y="24"/>
                  </a:cubicBezTo>
                  <a:cubicBezTo>
                    <a:pt x="168" y="8"/>
                    <a:pt x="14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748;p48"/>
            <p:cNvSpPr/>
            <p:nvPr/>
          </p:nvSpPr>
          <p:spPr>
            <a:xfrm>
              <a:off x="1019127" y="2453222"/>
              <a:ext cx="23236" cy="14334"/>
            </a:xfrm>
            <a:custGeom>
              <a:avLst/>
              <a:gdLst/>
              <a:ahLst/>
              <a:cxnLst/>
              <a:rect l="l" t="t" r="r" b="b"/>
              <a:pathLst>
                <a:path w="368" h="227" extrusionOk="0">
                  <a:moveTo>
                    <a:pt x="117" y="1"/>
                  </a:moveTo>
                  <a:cubicBezTo>
                    <a:pt x="106" y="1"/>
                    <a:pt x="94" y="2"/>
                    <a:pt x="83" y="7"/>
                  </a:cubicBezTo>
                  <a:cubicBezTo>
                    <a:pt x="1" y="51"/>
                    <a:pt x="19" y="165"/>
                    <a:pt x="95" y="190"/>
                  </a:cubicBezTo>
                  <a:cubicBezTo>
                    <a:pt x="140" y="204"/>
                    <a:pt x="198" y="227"/>
                    <a:pt x="247" y="227"/>
                  </a:cubicBezTo>
                  <a:cubicBezTo>
                    <a:pt x="289" y="227"/>
                    <a:pt x="325" y="210"/>
                    <a:pt x="342" y="158"/>
                  </a:cubicBezTo>
                  <a:cubicBezTo>
                    <a:pt x="368" y="89"/>
                    <a:pt x="298" y="32"/>
                    <a:pt x="235" y="26"/>
                  </a:cubicBezTo>
                  <a:cubicBezTo>
                    <a:pt x="195" y="21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749;p48"/>
            <p:cNvSpPr/>
            <p:nvPr/>
          </p:nvSpPr>
          <p:spPr>
            <a:xfrm>
              <a:off x="1075894" y="2462631"/>
              <a:ext cx="71667" cy="53865"/>
            </a:xfrm>
            <a:custGeom>
              <a:avLst/>
              <a:gdLst/>
              <a:ahLst/>
              <a:cxnLst/>
              <a:rect l="l" t="t" r="r" b="b"/>
              <a:pathLst>
                <a:path w="1135" h="853" extrusionOk="0">
                  <a:moveTo>
                    <a:pt x="103" y="1"/>
                  </a:moveTo>
                  <a:cubicBezTo>
                    <a:pt x="90" y="1"/>
                    <a:pt x="77" y="3"/>
                    <a:pt x="63" y="9"/>
                  </a:cubicBezTo>
                  <a:cubicBezTo>
                    <a:pt x="0" y="41"/>
                    <a:pt x="0" y="136"/>
                    <a:pt x="57" y="168"/>
                  </a:cubicBezTo>
                  <a:cubicBezTo>
                    <a:pt x="297" y="269"/>
                    <a:pt x="626" y="465"/>
                    <a:pt x="702" y="547"/>
                  </a:cubicBezTo>
                  <a:cubicBezTo>
                    <a:pt x="804" y="629"/>
                    <a:pt x="880" y="762"/>
                    <a:pt x="981" y="838"/>
                  </a:cubicBezTo>
                  <a:cubicBezTo>
                    <a:pt x="994" y="848"/>
                    <a:pt x="1008" y="853"/>
                    <a:pt x="1021" y="853"/>
                  </a:cubicBezTo>
                  <a:cubicBezTo>
                    <a:pt x="1083" y="853"/>
                    <a:pt x="1134" y="756"/>
                    <a:pt x="1082" y="699"/>
                  </a:cubicBezTo>
                  <a:cubicBezTo>
                    <a:pt x="1038" y="623"/>
                    <a:pt x="804" y="345"/>
                    <a:pt x="639" y="256"/>
                  </a:cubicBezTo>
                  <a:cubicBezTo>
                    <a:pt x="500" y="161"/>
                    <a:pt x="373" y="123"/>
                    <a:pt x="266" y="66"/>
                  </a:cubicBezTo>
                  <a:cubicBezTo>
                    <a:pt x="215" y="46"/>
                    <a:pt x="159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  <p:bldP spid="5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63037" b="49206"/>
          <a:stretch>
            <a:fillRect/>
          </a:stretch>
        </p:blipFill>
        <p:spPr>
          <a:xfrm rot="16200000">
            <a:off x="4013987" y="578289"/>
            <a:ext cx="1934346" cy="6677528"/>
          </a:xfrm>
          <a:prstGeom prst="rect">
            <a:avLst/>
          </a:prstGeom>
        </p:spPr>
      </p:pic>
      <p:grpSp>
        <p:nvGrpSpPr>
          <p:cNvPr id="1774" name="Google Shape;1774;p70"/>
          <p:cNvGrpSpPr/>
          <p:nvPr/>
        </p:nvGrpSpPr>
        <p:grpSpPr>
          <a:xfrm>
            <a:off x="195163" y="2540065"/>
            <a:ext cx="2007188" cy="2278526"/>
            <a:chOff x="815350" y="1455350"/>
            <a:chExt cx="1852675" cy="2103125"/>
          </a:xfrm>
        </p:grpSpPr>
        <p:sp>
          <p:nvSpPr>
            <p:cNvPr id="1775" name="Google Shape;1775;p70"/>
            <p:cNvSpPr/>
            <p:nvPr/>
          </p:nvSpPr>
          <p:spPr>
            <a:xfrm>
              <a:off x="823900" y="1455350"/>
              <a:ext cx="1844125" cy="2103125"/>
            </a:xfrm>
            <a:custGeom>
              <a:avLst/>
              <a:gdLst/>
              <a:ahLst/>
              <a:cxnLst/>
              <a:rect l="l" t="t" r="r" b="b"/>
              <a:pathLst>
                <a:path w="73765" h="84125" extrusionOk="0">
                  <a:moveTo>
                    <a:pt x="33886" y="0"/>
                  </a:moveTo>
                  <a:cubicBezTo>
                    <a:pt x="31770" y="0"/>
                    <a:pt x="29606" y="393"/>
                    <a:pt x="28124" y="1459"/>
                  </a:cubicBezTo>
                  <a:cubicBezTo>
                    <a:pt x="27584" y="1829"/>
                    <a:pt x="27299" y="2454"/>
                    <a:pt x="27214" y="3080"/>
                  </a:cubicBezTo>
                  <a:cubicBezTo>
                    <a:pt x="26367" y="2009"/>
                    <a:pt x="25054" y="1504"/>
                    <a:pt x="23727" y="1504"/>
                  </a:cubicBezTo>
                  <a:cubicBezTo>
                    <a:pt x="22693" y="1504"/>
                    <a:pt x="21650" y="1812"/>
                    <a:pt x="20816" y="2397"/>
                  </a:cubicBezTo>
                  <a:cubicBezTo>
                    <a:pt x="19593" y="3336"/>
                    <a:pt x="18853" y="4644"/>
                    <a:pt x="17915" y="5810"/>
                  </a:cubicBezTo>
                  <a:cubicBezTo>
                    <a:pt x="17883" y="5809"/>
                    <a:pt x="17851" y="5809"/>
                    <a:pt x="17820" y="5809"/>
                  </a:cubicBezTo>
                  <a:cubicBezTo>
                    <a:pt x="15139" y="5809"/>
                    <a:pt x="13218" y="8171"/>
                    <a:pt x="12768" y="10644"/>
                  </a:cubicBezTo>
                  <a:cubicBezTo>
                    <a:pt x="12740" y="11213"/>
                    <a:pt x="12341" y="12066"/>
                    <a:pt x="12882" y="12464"/>
                  </a:cubicBezTo>
                  <a:cubicBezTo>
                    <a:pt x="12949" y="12498"/>
                    <a:pt x="13016" y="12512"/>
                    <a:pt x="13082" y="12512"/>
                  </a:cubicBezTo>
                  <a:cubicBezTo>
                    <a:pt x="13296" y="12512"/>
                    <a:pt x="13498" y="12360"/>
                    <a:pt x="13650" y="12208"/>
                  </a:cubicBezTo>
                  <a:cubicBezTo>
                    <a:pt x="14275" y="11696"/>
                    <a:pt x="14844" y="11127"/>
                    <a:pt x="15640" y="10928"/>
                  </a:cubicBezTo>
                  <a:lnTo>
                    <a:pt x="15640" y="10928"/>
                  </a:lnTo>
                  <a:cubicBezTo>
                    <a:pt x="14304" y="12834"/>
                    <a:pt x="13934" y="15336"/>
                    <a:pt x="14417" y="17611"/>
                  </a:cubicBezTo>
                  <a:cubicBezTo>
                    <a:pt x="14872" y="19744"/>
                    <a:pt x="16152" y="21564"/>
                    <a:pt x="17631" y="23128"/>
                  </a:cubicBezTo>
                  <a:cubicBezTo>
                    <a:pt x="17695" y="23192"/>
                    <a:pt x="17791" y="23224"/>
                    <a:pt x="17883" y="23224"/>
                  </a:cubicBezTo>
                  <a:cubicBezTo>
                    <a:pt x="17913" y="23224"/>
                    <a:pt x="17944" y="23220"/>
                    <a:pt x="17972" y="23213"/>
                  </a:cubicBezTo>
                  <a:cubicBezTo>
                    <a:pt x="18029" y="24294"/>
                    <a:pt x="18171" y="25374"/>
                    <a:pt x="18313" y="26369"/>
                  </a:cubicBezTo>
                  <a:cubicBezTo>
                    <a:pt x="18248" y="26359"/>
                    <a:pt x="18184" y="26354"/>
                    <a:pt x="18121" y="26354"/>
                  </a:cubicBezTo>
                  <a:cubicBezTo>
                    <a:pt x="17515" y="26354"/>
                    <a:pt x="16975" y="26824"/>
                    <a:pt x="16692" y="27365"/>
                  </a:cubicBezTo>
                  <a:cubicBezTo>
                    <a:pt x="15839" y="28986"/>
                    <a:pt x="16977" y="31801"/>
                    <a:pt x="17972" y="33223"/>
                  </a:cubicBezTo>
                  <a:lnTo>
                    <a:pt x="18029" y="33308"/>
                  </a:lnTo>
                  <a:cubicBezTo>
                    <a:pt x="18057" y="34616"/>
                    <a:pt x="18285" y="35953"/>
                    <a:pt x="18541" y="37175"/>
                  </a:cubicBezTo>
                  <a:cubicBezTo>
                    <a:pt x="19337" y="41583"/>
                    <a:pt x="21953" y="45138"/>
                    <a:pt x="25963" y="46588"/>
                  </a:cubicBezTo>
                  <a:cubicBezTo>
                    <a:pt x="24598" y="47327"/>
                    <a:pt x="23574" y="48806"/>
                    <a:pt x="22692" y="49972"/>
                  </a:cubicBezTo>
                  <a:cubicBezTo>
                    <a:pt x="22436" y="50313"/>
                    <a:pt x="21384" y="52019"/>
                    <a:pt x="20844" y="53299"/>
                  </a:cubicBezTo>
                  <a:cubicBezTo>
                    <a:pt x="19024" y="51536"/>
                    <a:pt x="16863" y="50114"/>
                    <a:pt x="14474" y="49233"/>
                  </a:cubicBezTo>
                  <a:cubicBezTo>
                    <a:pt x="13088" y="48710"/>
                    <a:pt x="11556" y="48223"/>
                    <a:pt x="10053" y="48223"/>
                  </a:cubicBezTo>
                  <a:cubicBezTo>
                    <a:pt x="9676" y="48223"/>
                    <a:pt x="9300" y="48254"/>
                    <a:pt x="8929" y="48323"/>
                  </a:cubicBezTo>
                  <a:cubicBezTo>
                    <a:pt x="8877" y="48279"/>
                    <a:pt x="8814" y="48262"/>
                    <a:pt x="8746" y="48262"/>
                  </a:cubicBezTo>
                  <a:cubicBezTo>
                    <a:pt x="8592" y="48262"/>
                    <a:pt x="8413" y="48349"/>
                    <a:pt x="8275" y="48408"/>
                  </a:cubicBezTo>
                  <a:cubicBezTo>
                    <a:pt x="7394" y="48749"/>
                    <a:pt x="6768" y="49517"/>
                    <a:pt x="6142" y="50256"/>
                  </a:cubicBezTo>
                  <a:cubicBezTo>
                    <a:pt x="5659" y="50398"/>
                    <a:pt x="4408" y="51451"/>
                    <a:pt x="4265" y="52162"/>
                  </a:cubicBezTo>
                  <a:cubicBezTo>
                    <a:pt x="4180" y="52218"/>
                    <a:pt x="4066" y="52247"/>
                    <a:pt x="3981" y="52275"/>
                  </a:cubicBezTo>
                  <a:cubicBezTo>
                    <a:pt x="3782" y="52361"/>
                    <a:pt x="3668" y="52588"/>
                    <a:pt x="3782" y="52787"/>
                  </a:cubicBezTo>
                  <a:cubicBezTo>
                    <a:pt x="3782" y="52872"/>
                    <a:pt x="3811" y="53015"/>
                    <a:pt x="3867" y="53157"/>
                  </a:cubicBezTo>
                  <a:cubicBezTo>
                    <a:pt x="3981" y="53384"/>
                    <a:pt x="4066" y="53583"/>
                    <a:pt x="4152" y="53811"/>
                  </a:cubicBezTo>
                  <a:cubicBezTo>
                    <a:pt x="4010" y="53782"/>
                    <a:pt x="3839" y="53726"/>
                    <a:pt x="3782" y="53697"/>
                  </a:cubicBezTo>
                  <a:cubicBezTo>
                    <a:pt x="3648" y="53677"/>
                    <a:pt x="3515" y="53668"/>
                    <a:pt x="3384" y="53668"/>
                  </a:cubicBezTo>
                  <a:cubicBezTo>
                    <a:pt x="2760" y="53668"/>
                    <a:pt x="2166" y="53880"/>
                    <a:pt x="1649" y="54209"/>
                  </a:cubicBezTo>
                  <a:cubicBezTo>
                    <a:pt x="0" y="55091"/>
                    <a:pt x="512" y="57166"/>
                    <a:pt x="1450" y="58389"/>
                  </a:cubicBezTo>
                  <a:cubicBezTo>
                    <a:pt x="1735" y="58787"/>
                    <a:pt x="2104" y="59129"/>
                    <a:pt x="2446" y="59413"/>
                  </a:cubicBezTo>
                  <a:cubicBezTo>
                    <a:pt x="2360" y="59584"/>
                    <a:pt x="2275" y="59811"/>
                    <a:pt x="2247" y="59982"/>
                  </a:cubicBezTo>
                  <a:cubicBezTo>
                    <a:pt x="2076" y="61517"/>
                    <a:pt x="2588" y="62598"/>
                    <a:pt x="3555" y="63252"/>
                  </a:cubicBezTo>
                  <a:cubicBezTo>
                    <a:pt x="3213" y="63934"/>
                    <a:pt x="2986" y="65697"/>
                    <a:pt x="4806" y="66693"/>
                  </a:cubicBezTo>
                  <a:cubicBezTo>
                    <a:pt x="4806" y="67062"/>
                    <a:pt x="5062" y="67517"/>
                    <a:pt x="5204" y="67745"/>
                  </a:cubicBezTo>
                  <a:cubicBezTo>
                    <a:pt x="5659" y="68456"/>
                    <a:pt x="6512" y="68825"/>
                    <a:pt x="7337" y="68939"/>
                  </a:cubicBezTo>
                  <a:cubicBezTo>
                    <a:pt x="7521" y="68980"/>
                    <a:pt x="7706" y="69000"/>
                    <a:pt x="7890" y="69000"/>
                  </a:cubicBezTo>
                  <a:cubicBezTo>
                    <a:pt x="8473" y="69000"/>
                    <a:pt x="9037" y="68802"/>
                    <a:pt x="9469" y="68456"/>
                  </a:cubicBezTo>
                  <a:cubicBezTo>
                    <a:pt x="10038" y="70162"/>
                    <a:pt x="10635" y="71811"/>
                    <a:pt x="11261" y="73489"/>
                  </a:cubicBezTo>
                  <a:cubicBezTo>
                    <a:pt x="11346" y="73603"/>
                    <a:pt x="11403" y="73660"/>
                    <a:pt x="11517" y="73660"/>
                  </a:cubicBezTo>
                  <a:cubicBezTo>
                    <a:pt x="11744" y="73887"/>
                    <a:pt x="12086" y="74001"/>
                    <a:pt x="12370" y="74143"/>
                  </a:cubicBezTo>
                  <a:cubicBezTo>
                    <a:pt x="13024" y="74427"/>
                    <a:pt x="13706" y="74712"/>
                    <a:pt x="14332" y="75025"/>
                  </a:cubicBezTo>
                  <a:cubicBezTo>
                    <a:pt x="17346" y="76503"/>
                    <a:pt x="20162" y="78409"/>
                    <a:pt x="22749" y="80541"/>
                  </a:cubicBezTo>
                  <a:cubicBezTo>
                    <a:pt x="23546" y="81139"/>
                    <a:pt x="24313" y="81736"/>
                    <a:pt x="25081" y="82418"/>
                  </a:cubicBezTo>
                  <a:cubicBezTo>
                    <a:pt x="25934" y="83413"/>
                    <a:pt x="27100" y="84096"/>
                    <a:pt x="28408" y="84096"/>
                  </a:cubicBezTo>
                  <a:cubicBezTo>
                    <a:pt x="28550" y="84096"/>
                    <a:pt x="28693" y="84124"/>
                    <a:pt x="28835" y="84124"/>
                  </a:cubicBezTo>
                  <a:cubicBezTo>
                    <a:pt x="29802" y="84124"/>
                    <a:pt x="30712" y="83840"/>
                    <a:pt x="31508" y="83271"/>
                  </a:cubicBezTo>
                  <a:cubicBezTo>
                    <a:pt x="31707" y="83129"/>
                    <a:pt x="31991" y="82930"/>
                    <a:pt x="31991" y="82674"/>
                  </a:cubicBezTo>
                  <a:cubicBezTo>
                    <a:pt x="32190" y="82532"/>
                    <a:pt x="32389" y="82276"/>
                    <a:pt x="32531" y="82219"/>
                  </a:cubicBezTo>
                  <a:cubicBezTo>
                    <a:pt x="32759" y="82020"/>
                    <a:pt x="32986" y="81821"/>
                    <a:pt x="33214" y="81622"/>
                  </a:cubicBezTo>
                  <a:cubicBezTo>
                    <a:pt x="33527" y="81821"/>
                    <a:pt x="33925" y="81849"/>
                    <a:pt x="34323" y="81963"/>
                  </a:cubicBezTo>
                  <a:cubicBezTo>
                    <a:pt x="35660" y="82248"/>
                    <a:pt x="37053" y="82475"/>
                    <a:pt x="38475" y="82475"/>
                  </a:cubicBezTo>
                  <a:cubicBezTo>
                    <a:pt x="38995" y="82500"/>
                    <a:pt x="39515" y="82513"/>
                    <a:pt x="40034" y="82513"/>
                  </a:cubicBezTo>
                  <a:cubicBezTo>
                    <a:pt x="45361" y="82513"/>
                    <a:pt x="50624" y="81223"/>
                    <a:pt x="55650" y="79461"/>
                  </a:cubicBezTo>
                  <a:cubicBezTo>
                    <a:pt x="58380" y="78465"/>
                    <a:pt x="61196" y="77300"/>
                    <a:pt x="63471" y="75423"/>
                  </a:cubicBezTo>
                  <a:cubicBezTo>
                    <a:pt x="64636" y="74513"/>
                    <a:pt x="66399" y="72153"/>
                    <a:pt x="64181" y="71385"/>
                  </a:cubicBezTo>
                  <a:cubicBezTo>
                    <a:pt x="64125" y="71214"/>
                    <a:pt x="63925" y="70389"/>
                    <a:pt x="63698" y="69679"/>
                  </a:cubicBezTo>
                  <a:lnTo>
                    <a:pt x="63698" y="69679"/>
                  </a:lnTo>
                  <a:cubicBezTo>
                    <a:pt x="64750" y="70361"/>
                    <a:pt x="65888" y="70816"/>
                    <a:pt x="67110" y="70930"/>
                  </a:cubicBezTo>
                  <a:cubicBezTo>
                    <a:pt x="67265" y="70943"/>
                    <a:pt x="67418" y="70949"/>
                    <a:pt x="67571" y="70949"/>
                  </a:cubicBezTo>
                  <a:cubicBezTo>
                    <a:pt x="70474" y="70949"/>
                    <a:pt x="72936" y="68675"/>
                    <a:pt x="73395" y="65811"/>
                  </a:cubicBezTo>
                  <a:cubicBezTo>
                    <a:pt x="73765" y="63024"/>
                    <a:pt x="72286" y="59640"/>
                    <a:pt x="70210" y="57422"/>
                  </a:cubicBezTo>
                  <a:cubicBezTo>
                    <a:pt x="70892" y="56512"/>
                    <a:pt x="71006" y="55204"/>
                    <a:pt x="70352" y="54237"/>
                  </a:cubicBezTo>
                  <a:cubicBezTo>
                    <a:pt x="70011" y="53583"/>
                    <a:pt x="69442" y="53128"/>
                    <a:pt x="68930" y="52588"/>
                  </a:cubicBezTo>
                  <a:cubicBezTo>
                    <a:pt x="68163" y="51678"/>
                    <a:pt x="67509" y="50569"/>
                    <a:pt x="66769" y="49631"/>
                  </a:cubicBezTo>
                  <a:cubicBezTo>
                    <a:pt x="62674" y="44654"/>
                    <a:pt x="56845" y="41213"/>
                    <a:pt x="50589" y="39792"/>
                  </a:cubicBezTo>
                  <a:cubicBezTo>
                    <a:pt x="50239" y="39692"/>
                    <a:pt x="47842" y="39283"/>
                    <a:pt x="46244" y="39283"/>
                  </a:cubicBezTo>
                  <a:cubicBezTo>
                    <a:pt x="46026" y="39283"/>
                    <a:pt x="45822" y="39291"/>
                    <a:pt x="45641" y="39308"/>
                  </a:cubicBezTo>
                  <a:cubicBezTo>
                    <a:pt x="46010" y="38910"/>
                    <a:pt x="46295" y="38512"/>
                    <a:pt x="46494" y="38085"/>
                  </a:cubicBezTo>
                  <a:cubicBezTo>
                    <a:pt x="47006" y="38626"/>
                    <a:pt x="48001" y="39138"/>
                    <a:pt x="48399" y="39166"/>
                  </a:cubicBezTo>
                  <a:cubicBezTo>
                    <a:pt x="48629" y="39190"/>
                    <a:pt x="48859" y="39201"/>
                    <a:pt x="49090" y="39201"/>
                  </a:cubicBezTo>
                  <a:cubicBezTo>
                    <a:pt x="52177" y="39201"/>
                    <a:pt x="55297" y="37124"/>
                    <a:pt x="56276" y="34161"/>
                  </a:cubicBezTo>
                  <a:cubicBezTo>
                    <a:pt x="56987" y="32227"/>
                    <a:pt x="56816" y="29611"/>
                    <a:pt x="55565" y="27905"/>
                  </a:cubicBezTo>
                  <a:cubicBezTo>
                    <a:pt x="55707" y="27791"/>
                    <a:pt x="55850" y="27649"/>
                    <a:pt x="55963" y="27592"/>
                  </a:cubicBezTo>
                  <a:cubicBezTo>
                    <a:pt x="58124" y="26313"/>
                    <a:pt x="58722" y="23526"/>
                    <a:pt x="58267" y="21194"/>
                  </a:cubicBezTo>
                  <a:lnTo>
                    <a:pt x="58380" y="21194"/>
                  </a:lnTo>
                  <a:cubicBezTo>
                    <a:pt x="58523" y="21421"/>
                    <a:pt x="58636" y="21677"/>
                    <a:pt x="58778" y="21876"/>
                  </a:cubicBezTo>
                  <a:cubicBezTo>
                    <a:pt x="58929" y="22023"/>
                    <a:pt x="59061" y="22087"/>
                    <a:pt x="59178" y="22087"/>
                  </a:cubicBezTo>
                  <a:cubicBezTo>
                    <a:pt x="59876" y="22087"/>
                    <a:pt x="60001" y="19796"/>
                    <a:pt x="60001" y="19260"/>
                  </a:cubicBezTo>
                  <a:cubicBezTo>
                    <a:pt x="60058" y="17071"/>
                    <a:pt x="59091" y="15023"/>
                    <a:pt x="57669" y="13431"/>
                  </a:cubicBezTo>
                  <a:cubicBezTo>
                    <a:pt x="56276" y="11725"/>
                    <a:pt x="54229" y="10758"/>
                    <a:pt x="52181" y="10075"/>
                  </a:cubicBezTo>
                  <a:cubicBezTo>
                    <a:pt x="50759" y="9507"/>
                    <a:pt x="49451" y="8653"/>
                    <a:pt x="48342" y="7601"/>
                  </a:cubicBezTo>
                  <a:cubicBezTo>
                    <a:pt x="45584" y="4445"/>
                    <a:pt x="42228" y="1516"/>
                    <a:pt x="38048" y="492"/>
                  </a:cubicBezTo>
                  <a:cubicBezTo>
                    <a:pt x="36858" y="197"/>
                    <a:pt x="35384" y="0"/>
                    <a:pt x="33886" y="0"/>
                  </a:cubicBezTo>
                  <a:close/>
                </a:path>
              </a:pathLst>
            </a:custGeom>
            <a:solidFill>
              <a:srgbClr val="9699BC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97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1276750" y="1680100"/>
              <a:ext cx="943400" cy="933450"/>
            </a:xfrm>
            <a:custGeom>
              <a:avLst/>
              <a:gdLst/>
              <a:ahLst/>
              <a:cxnLst/>
              <a:rect l="l" t="t" r="r" b="b"/>
              <a:pathLst>
                <a:path w="37736" h="37338" extrusionOk="0">
                  <a:moveTo>
                    <a:pt x="34266" y="20280"/>
                  </a:moveTo>
                  <a:cubicBezTo>
                    <a:pt x="34778" y="20280"/>
                    <a:pt x="35347" y="20394"/>
                    <a:pt x="35688" y="20849"/>
                  </a:cubicBezTo>
                  <a:cubicBezTo>
                    <a:pt x="35745" y="20934"/>
                    <a:pt x="35916" y="21475"/>
                    <a:pt x="35688" y="21503"/>
                  </a:cubicBezTo>
                  <a:cubicBezTo>
                    <a:pt x="35603" y="21503"/>
                    <a:pt x="35546" y="21418"/>
                    <a:pt x="35574" y="21361"/>
                  </a:cubicBezTo>
                  <a:cubicBezTo>
                    <a:pt x="35425" y="21080"/>
                    <a:pt x="35151" y="20996"/>
                    <a:pt x="34869" y="20996"/>
                  </a:cubicBezTo>
                  <a:cubicBezTo>
                    <a:pt x="34722" y="20996"/>
                    <a:pt x="34573" y="21019"/>
                    <a:pt x="34437" y="21048"/>
                  </a:cubicBezTo>
                  <a:cubicBezTo>
                    <a:pt x="32987" y="21332"/>
                    <a:pt x="31934" y="22555"/>
                    <a:pt x="31081" y="23693"/>
                  </a:cubicBezTo>
                  <a:cubicBezTo>
                    <a:pt x="31650" y="24119"/>
                    <a:pt x="32133" y="24802"/>
                    <a:pt x="31849" y="25541"/>
                  </a:cubicBezTo>
                  <a:cubicBezTo>
                    <a:pt x="31622" y="26110"/>
                    <a:pt x="31280" y="26935"/>
                    <a:pt x="30626" y="27048"/>
                  </a:cubicBezTo>
                  <a:cubicBezTo>
                    <a:pt x="30228" y="27048"/>
                    <a:pt x="30029" y="26508"/>
                    <a:pt x="30314" y="26224"/>
                  </a:cubicBezTo>
                  <a:cubicBezTo>
                    <a:pt x="30740" y="25825"/>
                    <a:pt x="31565" y="25115"/>
                    <a:pt x="31081" y="24517"/>
                  </a:cubicBezTo>
                  <a:cubicBezTo>
                    <a:pt x="30911" y="24261"/>
                    <a:pt x="30598" y="24205"/>
                    <a:pt x="30342" y="24062"/>
                  </a:cubicBezTo>
                  <a:cubicBezTo>
                    <a:pt x="30029" y="23778"/>
                    <a:pt x="30200" y="23351"/>
                    <a:pt x="30399" y="23067"/>
                  </a:cubicBezTo>
                  <a:cubicBezTo>
                    <a:pt x="31309" y="21759"/>
                    <a:pt x="32588" y="20394"/>
                    <a:pt x="34266" y="20280"/>
                  </a:cubicBezTo>
                  <a:close/>
                  <a:moveTo>
                    <a:pt x="11854" y="1"/>
                  </a:moveTo>
                  <a:cubicBezTo>
                    <a:pt x="11529" y="1"/>
                    <a:pt x="11210" y="116"/>
                    <a:pt x="10948" y="318"/>
                  </a:cubicBezTo>
                  <a:cubicBezTo>
                    <a:pt x="10607" y="488"/>
                    <a:pt x="10436" y="801"/>
                    <a:pt x="10237" y="1086"/>
                  </a:cubicBezTo>
                  <a:cubicBezTo>
                    <a:pt x="10161" y="1171"/>
                    <a:pt x="10067" y="1209"/>
                    <a:pt x="9974" y="1209"/>
                  </a:cubicBezTo>
                  <a:cubicBezTo>
                    <a:pt x="9789" y="1209"/>
                    <a:pt x="9612" y="1057"/>
                    <a:pt x="9612" y="830"/>
                  </a:cubicBezTo>
                  <a:cubicBezTo>
                    <a:pt x="9555" y="687"/>
                    <a:pt x="9441" y="602"/>
                    <a:pt x="9299" y="517"/>
                  </a:cubicBezTo>
                  <a:cubicBezTo>
                    <a:pt x="8766" y="293"/>
                    <a:pt x="8193" y="169"/>
                    <a:pt x="7633" y="169"/>
                  </a:cubicBezTo>
                  <a:cubicBezTo>
                    <a:pt x="6701" y="169"/>
                    <a:pt x="5808" y="513"/>
                    <a:pt x="5204" y="1313"/>
                  </a:cubicBezTo>
                  <a:cubicBezTo>
                    <a:pt x="4977" y="1939"/>
                    <a:pt x="4777" y="2650"/>
                    <a:pt x="4607" y="3304"/>
                  </a:cubicBezTo>
                  <a:cubicBezTo>
                    <a:pt x="4408" y="4214"/>
                    <a:pt x="4436" y="5180"/>
                    <a:pt x="4351" y="6147"/>
                  </a:cubicBezTo>
                  <a:cubicBezTo>
                    <a:pt x="4390" y="6498"/>
                    <a:pt x="4215" y="6729"/>
                    <a:pt x="3954" y="6729"/>
                  </a:cubicBezTo>
                  <a:cubicBezTo>
                    <a:pt x="3835" y="6729"/>
                    <a:pt x="3698" y="6681"/>
                    <a:pt x="3555" y="6574"/>
                  </a:cubicBezTo>
                  <a:cubicBezTo>
                    <a:pt x="2730" y="5948"/>
                    <a:pt x="2190" y="5010"/>
                    <a:pt x="1991" y="4015"/>
                  </a:cubicBezTo>
                  <a:cubicBezTo>
                    <a:pt x="0" y="8195"/>
                    <a:pt x="57" y="13029"/>
                    <a:pt x="569" y="17579"/>
                  </a:cubicBezTo>
                  <a:cubicBezTo>
                    <a:pt x="626" y="18261"/>
                    <a:pt x="768" y="18915"/>
                    <a:pt x="882" y="19569"/>
                  </a:cubicBezTo>
                  <a:cubicBezTo>
                    <a:pt x="882" y="19683"/>
                    <a:pt x="853" y="19797"/>
                    <a:pt x="768" y="19825"/>
                  </a:cubicBezTo>
                  <a:cubicBezTo>
                    <a:pt x="768" y="19968"/>
                    <a:pt x="739" y="20110"/>
                    <a:pt x="739" y="20223"/>
                  </a:cubicBezTo>
                  <a:cubicBezTo>
                    <a:pt x="626" y="20963"/>
                    <a:pt x="484" y="21702"/>
                    <a:pt x="455" y="22442"/>
                  </a:cubicBezTo>
                  <a:cubicBezTo>
                    <a:pt x="284" y="26792"/>
                    <a:pt x="1166" y="31683"/>
                    <a:pt x="4465" y="34755"/>
                  </a:cubicBezTo>
                  <a:cubicBezTo>
                    <a:pt x="4863" y="35096"/>
                    <a:pt x="5261" y="35409"/>
                    <a:pt x="5716" y="35665"/>
                  </a:cubicBezTo>
                  <a:cubicBezTo>
                    <a:pt x="7529" y="36802"/>
                    <a:pt x="9648" y="37337"/>
                    <a:pt x="11773" y="37337"/>
                  </a:cubicBezTo>
                  <a:cubicBezTo>
                    <a:pt x="13315" y="37337"/>
                    <a:pt x="14860" y="37056"/>
                    <a:pt x="16294" y="36518"/>
                  </a:cubicBezTo>
                  <a:cubicBezTo>
                    <a:pt x="19223" y="35579"/>
                    <a:pt x="21640" y="33617"/>
                    <a:pt x="24086" y="31854"/>
                  </a:cubicBezTo>
                  <a:cubicBezTo>
                    <a:pt x="24257" y="31740"/>
                    <a:pt x="24456" y="31598"/>
                    <a:pt x="24626" y="31484"/>
                  </a:cubicBezTo>
                  <a:cubicBezTo>
                    <a:pt x="24740" y="31428"/>
                    <a:pt x="24825" y="31314"/>
                    <a:pt x="24939" y="31228"/>
                  </a:cubicBezTo>
                  <a:cubicBezTo>
                    <a:pt x="26247" y="30034"/>
                    <a:pt x="27385" y="28641"/>
                    <a:pt x="28152" y="27048"/>
                  </a:cubicBezTo>
                  <a:cubicBezTo>
                    <a:pt x="28171" y="27039"/>
                    <a:pt x="28188" y="27035"/>
                    <a:pt x="28204" y="27035"/>
                  </a:cubicBezTo>
                  <a:cubicBezTo>
                    <a:pt x="28335" y="27035"/>
                    <a:pt x="28380" y="27314"/>
                    <a:pt x="28380" y="27389"/>
                  </a:cubicBezTo>
                  <a:cubicBezTo>
                    <a:pt x="28380" y="27674"/>
                    <a:pt x="28380" y="27930"/>
                    <a:pt x="28323" y="28186"/>
                  </a:cubicBezTo>
                  <a:lnTo>
                    <a:pt x="28437" y="28299"/>
                  </a:lnTo>
                  <a:cubicBezTo>
                    <a:pt x="29028" y="29030"/>
                    <a:pt x="29828" y="29307"/>
                    <a:pt x="30681" y="29307"/>
                  </a:cubicBezTo>
                  <a:cubicBezTo>
                    <a:pt x="31920" y="29307"/>
                    <a:pt x="33273" y="28723"/>
                    <a:pt x="34266" y="28100"/>
                  </a:cubicBezTo>
                  <a:cubicBezTo>
                    <a:pt x="35745" y="27162"/>
                    <a:pt x="36826" y="25626"/>
                    <a:pt x="37138" y="23920"/>
                  </a:cubicBezTo>
                  <a:cubicBezTo>
                    <a:pt x="37736" y="21617"/>
                    <a:pt x="36712" y="18290"/>
                    <a:pt x="33982" y="18204"/>
                  </a:cubicBezTo>
                  <a:cubicBezTo>
                    <a:pt x="33834" y="18195"/>
                    <a:pt x="33686" y="18190"/>
                    <a:pt x="33538" y="18190"/>
                  </a:cubicBezTo>
                  <a:cubicBezTo>
                    <a:pt x="31890" y="18190"/>
                    <a:pt x="30246" y="18777"/>
                    <a:pt x="29176" y="20081"/>
                  </a:cubicBezTo>
                  <a:cubicBezTo>
                    <a:pt x="29155" y="20123"/>
                    <a:pt x="29089" y="20149"/>
                    <a:pt x="29021" y="20149"/>
                  </a:cubicBezTo>
                  <a:cubicBezTo>
                    <a:pt x="28996" y="20149"/>
                    <a:pt x="28971" y="20146"/>
                    <a:pt x="28949" y="20138"/>
                  </a:cubicBezTo>
                  <a:cubicBezTo>
                    <a:pt x="28778" y="20053"/>
                    <a:pt x="28892" y="19797"/>
                    <a:pt x="28892" y="19655"/>
                  </a:cubicBezTo>
                  <a:cubicBezTo>
                    <a:pt x="28949" y="19513"/>
                    <a:pt x="29034" y="19370"/>
                    <a:pt x="29091" y="19257"/>
                  </a:cubicBezTo>
                  <a:cubicBezTo>
                    <a:pt x="29091" y="19228"/>
                    <a:pt x="29062" y="19200"/>
                    <a:pt x="29062" y="19143"/>
                  </a:cubicBezTo>
                  <a:cubicBezTo>
                    <a:pt x="28892" y="18489"/>
                    <a:pt x="29034" y="17778"/>
                    <a:pt x="29005" y="17095"/>
                  </a:cubicBezTo>
                  <a:cubicBezTo>
                    <a:pt x="27669" y="15560"/>
                    <a:pt x="27157" y="13001"/>
                    <a:pt x="28295" y="11266"/>
                  </a:cubicBezTo>
                  <a:cubicBezTo>
                    <a:pt x="25309" y="10527"/>
                    <a:pt x="23119" y="8166"/>
                    <a:pt x="21896" y="5379"/>
                  </a:cubicBezTo>
                  <a:cubicBezTo>
                    <a:pt x="21796" y="5983"/>
                    <a:pt x="21547" y="6211"/>
                    <a:pt x="21234" y="6211"/>
                  </a:cubicBezTo>
                  <a:cubicBezTo>
                    <a:pt x="20486" y="6211"/>
                    <a:pt x="19373" y="4909"/>
                    <a:pt x="19053" y="4327"/>
                  </a:cubicBezTo>
                  <a:cubicBezTo>
                    <a:pt x="18683" y="3759"/>
                    <a:pt x="18370" y="3133"/>
                    <a:pt x="18114" y="2507"/>
                  </a:cubicBezTo>
                  <a:lnTo>
                    <a:pt x="18114" y="2507"/>
                  </a:lnTo>
                  <a:cubicBezTo>
                    <a:pt x="18200" y="3446"/>
                    <a:pt x="18711" y="4498"/>
                    <a:pt x="18143" y="5351"/>
                  </a:cubicBezTo>
                  <a:cubicBezTo>
                    <a:pt x="17925" y="5582"/>
                    <a:pt x="17630" y="5676"/>
                    <a:pt x="17296" y="5676"/>
                  </a:cubicBezTo>
                  <a:cubicBezTo>
                    <a:pt x="16186" y="5676"/>
                    <a:pt x="14644" y="4633"/>
                    <a:pt x="14076" y="4043"/>
                  </a:cubicBezTo>
                  <a:cubicBezTo>
                    <a:pt x="13109" y="3048"/>
                    <a:pt x="12939" y="1683"/>
                    <a:pt x="12797" y="375"/>
                  </a:cubicBezTo>
                  <a:cubicBezTo>
                    <a:pt x="12740" y="375"/>
                    <a:pt x="12683" y="375"/>
                    <a:pt x="12654" y="346"/>
                  </a:cubicBezTo>
                  <a:cubicBezTo>
                    <a:pt x="12512" y="261"/>
                    <a:pt x="12398" y="119"/>
                    <a:pt x="12256" y="62"/>
                  </a:cubicBezTo>
                  <a:cubicBezTo>
                    <a:pt x="12123" y="20"/>
                    <a:pt x="11988" y="1"/>
                    <a:pt x="11854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886450" y="2950625"/>
              <a:ext cx="159675" cy="86550"/>
            </a:xfrm>
            <a:custGeom>
              <a:avLst/>
              <a:gdLst/>
              <a:ahLst/>
              <a:cxnLst/>
              <a:rect l="l" t="t" r="r" b="b"/>
              <a:pathLst>
                <a:path w="6387" h="3462" extrusionOk="0">
                  <a:moveTo>
                    <a:pt x="57" y="0"/>
                  </a:moveTo>
                  <a:cubicBezTo>
                    <a:pt x="0" y="683"/>
                    <a:pt x="199" y="1422"/>
                    <a:pt x="541" y="2019"/>
                  </a:cubicBezTo>
                  <a:cubicBezTo>
                    <a:pt x="996" y="2787"/>
                    <a:pt x="1877" y="3100"/>
                    <a:pt x="2673" y="3299"/>
                  </a:cubicBezTo>
                  <a:cubicBezTo>
                    <a:pt x="2730" y="3356"/>
                    <a:pt x="2844" y="3356"/>
                    <a:pt x="2901" y="3384"/>
                  </a:cubicBezTo>
                  <a:cubicBezTo>
                    <a:pt x="3153" y="3436"/>
                    <a:pt x="3403" y="3461"/>
                    <a:pt x="3642" y="3461"/>
                  </a:cubicBezTo>
                  <a:cubicBezTo>
                    <a:pt x="5237" y="3461"/>
                    <a:pt x="6386" y="2358"/>
                    <a:pt x="4977" y="825"/>
                  </a:cubicBezTo>
                  <a:lnTo>
                    <a:pt x="4977" y="825"/>
                  </a:lnTo>
                  <a:cubicBezTo>
                    <a:pt x="4682" y="1036"/>
                    <a:pt x="4292" y="1153"/>
                    <a:pt x="3809" y="1153"/>
                  </a:cubicBezTo>
                  <a:cubicBezTo>
                    <a:pt x="3641" y="1153"/>
                    <a:pt x="3462" y="1139"/>
                    <a:pt x="3271" y="1109"/>
                  </a:cubicBezTo>
                  <a:cubicBezTo>
                    <a:pt x="2162" y="996"/>
                    <a:pt x="1024" y="598"/>
                    <a:pt x="57" y="0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1234075" y="2126675"/>
              <a:ext cx="51925" cy="123000"/>
            </a:xfrm>
            <a:custGeom>
              <a:avLst/>
              <a:gdLst/>
              <a:ahLst/>
              <a:cxnLst/>
              <a:rect l="l" t="t" r="r" b="b"/>
              <a:pathLst>
                <a:path w="2077" h="4920" extrusionOk="0">
                  <a:moveTo>
                    <a:pt x="1650" y="0"/>
                  </a:moveTo>
                  <a:cubicBezTo>
                    <a:pt x="143" y="796"/>
                    <a:pt x="1" y="2389"/>
                    <a:pt x="769" y="3782"/>
                  </a:cubicBezTo>
                  <a:cubicBezTo>
                    <a:pt x="939" y="4180"/>
                    <a:pt x="1167" y="4550"/>
                    <a:pt x="1337" y="4920"/>
                  </a:cubicBezTo>
                  <a:cubicBezTo>
                    <a:pt x="1423" y="3839"/>
                    <a:pt x="1650" y="2815"/>
                    <a:pt x="2077" y="1905"/>
                  </a:cubicBezTo>
                  <a:cubicBezTo>
                    <a:pt x="2077" y="1849"/>
                    <a:pt x="2048" y="1849"/>
                    <a:pt x="2048" y="1820"/>
                  </a:cubicBezTo>
                  <a:cubicBezTo>
                    <a:pt x="1906" y="1280"/>
                    <a:pt x="1764" y="654"/>
                    <a:pt x="1650" y="0"/>
                  </a:cubicBezTo>
                  <a:close/>
                </a:path>
              </a:pathLst>
            </a:custGeom>
            <a:solidFill>
              <a:srgbClr val="FF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847350" y="2809150"/>
              <a:ext cx="169925" cy="146650"/>
            </a:xfrm>
            <a:custGeom>
              <a:avLst/>
              <a:gdLst/>
              <a:ahLst/>
              <a:cxnLst/>
              <a:rect l="l" t="t" r="r" b="b"/>
              <a:pathLst>
                <a:path w="6797" h="5866" extrusionOk="0">
                  <a:moveTo>
                    <a:pt x="3015" y="0"/>
                  </a:moveTo>
                  <a:cubicBezTo>
                    <a:pt x="2019" y="342"/>
                    <a:pt x="598" y="427"/>
                    <a:pt x="171" y="1564"/>
                  </a:cubicBezTo>
                  <a:cubicBezTo>
                    <a:pt x="0" y="3697"/>
                    <a:pt x="2190" y="5204"/>
                    <a:pt x="4038" y="5659"/>
                  </a:cubicBezTo>
                  <a:cubicBezTo>
                    <a:pt x="4266" y="5688"/>
                    <a:pt x="4550" y="5773"/>
                    <a:pt x="4806" y="5802"/>
                  </a:cubicBezTo>
                  <a:cubicBezTo>
                    <a:pt x="5000" y="5840"/>
                    <a:pt x="5194" y="5866"/>
                    <a:pt x="5379" y="5866"/>
                  </a:cubicBezTo>
                  <a:cubicBezTo>
                    <a:pt x="5739" y="5866"/>
                    <a:pt x="6070" y="5770"/>
                    <a:pt x="6313" y="5489"/>
                  </a:cubicBezTo>
                  <a:cubicBezTo>
                    <a:pt x="6797" y="4664"/>
                    <a:pt x="6114" y="3640"/>
                    <a:pt x="5403" y="3128"/>
                  </a:cubicBezTo>
                  <a:cubicBezTo>
                    <a:pt x="4977" y="2844"/>
                    <a:pt x="4465" y="2645"/>
                    <a:pt x="3982" y="2418"/>
                  </a:cubicBezTo>
                  <a:cubicBezTo>
                    <a:pt x="3612" y="2247"/>
                    <a:pt x="3242" y="2105"/>
                    <a:pt x="2844" y="1963"/>
                  </a:cubicBezTo>
                  <a:cubicBezTo>
                    <a:pt x="2560" y="1820"/>
                    <a:pt x="1963" y="1820"/>
                    <a:pt x="1991" y="1394"/>
                  </a:cubicBezTo>
                  <a:cubicBezTo>
                    <a:pt x="2004" y="1235"/>
                    <a:pt x="2165" y="1169"/>
                    <a:pt x="2419" y="1169"/>
                  </a:cubicBezTo>
                  <a:cubicBezTo>
                    <a:pt x="2711" y="1169"/>
                    <a:pt x="3127" y="1257"/>
                    <a:pt x="3583" y="1394"/>
                  </a:cubicBezTo>
                  <a:cubicBezTo>
                    <a:pt x="3413" y="939"/>
                    <a:pt x="3185" y="484"/>
                    <a:pt x="3015" y="0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1350675" y="2625025"/>
              <a:ext cx="354050" cy="276575"/>
            </a:xfrm>
            <a:custGeom>
              <a:avLst/>
              <a:gdLst/>
              <a:ahLst/>
              <a:cxnLst/>
              <a:rect l="l" t="t" r="r" b="b"/>
              <a:pathLst>
                <a:path w="14162" h="11063" extrusionOk="0">
                  <a:moveTo>
                    <a:pt x="5204" y="0"/>
                  </a:moveTo>
                  <a:cubicBezTo>
                    <a:pt x="3470" y="1536"/>
                    <a:pt x="1963" y="3413"/>
                    <a:pt x="854" y="5489"/>
                  </a:cubicBezTo>
                  <a:cubicBezTo>
                    <a:pt x="569" y="6029"/>
                    <a:pt x="285" y="6598"/>
                    <a:pt x="1" y="7110"/>
                  </a:cubicBezTo>
                  <a:cubicBezTo>
                    <a:pt x="768" y="7934"/>
                    <a:pt x="1422" y="8787"/>
                    <a:pt x="1991" y="9726"/>
                  </a:cubicBezTo>
                  <a:cubicBezTo>
                    <a:pt x="2247" y="10152"/>
                    <a:pt x="2531" y="10607"/>
                    <a:pt x="2702" y="11062"/>
                  </a:cubicBezTo>
                  <a:cubicBezTo>
                    <a:pt x="3498" y="9868"/>
                    <a:pt x="4550" y="8873"/>
                    <a:pt x="5745" y="8019"/>
                  </a:cubicBezTo>
                  <a:cubicBezTo>
                    <a:pt x="5091" y="6541"/>
                    <a:pt x="5091" y="4891"/>
                    <a:pt x="5375" y="3327"/>
                  </a:cubicBezTo>
                  <a:cubicBezTo>
                    <a:pt x="5388" y="3278"/>
                    <a:pt x="5433" y="3255"/>
                    <a:pt x="5475" y="3255"/>
                  </a:cubicBezTo>
                  <a:cubicBezTo>
                    <a:pt x="5529" y="3255"/>
                    <a:pt x="5578" y="3292"/>
                    <a:pt x="5546" y="3356"/>
                  </a:cubicBezTo>
                  <a:cubicBezTo>
                    <a:pt x="5546" y="4692"/>
                    <a:pt x="5944" y="5972"/>
                    <a:pt x="6200" y="7309"/>
                  </a:cubicBezTo>
                  <a:cubicBezTo>
                    <a:pt x="6200" y="7365"/>
                    <a:pt x="6228" y="7508"/>
                    <a:pt x="6257" y="7621"/>
                  </a:cubicBezTo>
                  <a:cubicBezTo>
                    <a:pt x="7024" y="7110"/>
                    <a:pt x="7792" y="6626"/>
                    <a:pt x="8532" y="6171"/>
                  </a:cubicBezTo>
                  <a:cubicBezTo>
                    <a:pt x="9669" y="5460"/>
                    <a:pt x="10892" y="4749"/>
                    <a:pt x="12143" y="4124"/>
                  </a:cubicBezTo>
                  <a:cubicBezTo>
                    <a:pt x="11517" y="3726"/>
                    <a:pt x="11233" y="2986"/>
                    <a:pt x="10892" y="2332"/>
                  </a:cubicBezTo>
                  <a:cubicBezTo>
                    <a:pt x="10750" y="1991"/>
                    <a:pt x="10579" y="1707"/>
                    <a:pt x="10380" y="1479"/>
                  </a:cubicBezTo>
                  <a:cubicBezTo>
                    <a:pt x="10323" y="1422"/>
                    <a:pt x="10295" y="1337"/>
                    <a:pt x="10380" y="1280"/>
                  </a:cubicBezTo>
                  <a:cubicBezTo>
                    <a:pt x="10494" y="1280"/>
                    <a:pt x="10579" y="1394"/>
                    <a:pt x="10636" y="1479"/>
                  </a:cubicBezTo>
                  <a:lnTo>
                    <a:pt x="11489" y="2417"/>
                  </a:lnTo>
                  <a:cubicBezTo>
                    <a:pt x="11887" y="2816"/>
                    <a:pt x="12285" y="3242"/>
                    <a:pt x="12683" y="3612"/>
                  </a:cubicBezTo>
                  <a:cubicBezTo>
                    <a:pt x="12740" y="3640"/>
                    <a:pt x="12825" y="3726"/>
                    <a:pt x="12854" y="3782"/>
                  </a:cubicBezTo>
                  <a:cubicBezTo>
                    <a:pt x="13280" y="3555"/>
                    <a:pt x="13735" y="3356"/>
                    <a:pt x="14162" y="3185"/>
                  </a:cubicBezTo>
                  <a:cubicBezTo>
                    <a:pt x="13821" y="2986"/>
                    <a:pt x="13536" y="2787"/>
                    <a:pt x="13195" y="2503"/>
                  </a:cubicBezTo>
                  <a:cubicBezTo>
                    <a:pt x="12598" y="2048"/>
                    <a:pt x="12143" y="1394"/>
                    <a:pt x="11660" y="797"/>
                  </a:cubicBezTo>
                  <a:cubicBezTo>
                    <a:pt x="11517" y="654"/>
                    <a:pt x="11375" y="484"/>
                    <a:pt x="11233" y="342"/>
                  </a:cubicBezTo>
                  <a:cubicBezTo>
                    <a:pt x="10482" y="469"/>
                    <a:pt x="9723" y="543"/>
                    <a:pt x="8965" y="543"/>
                  </a:cubicBezTo>
                  <a:cubicBezTo>
                    <a:pt x="8372" y="543"/>
                    <a:pt x="7781" y="498"/>
                    <a:pt x="7195" y="398"/>
                  </a:cubicBezTo>
                  <a:cubicBezTo>
                    <a:pt x="6825" y="370"/>
                    <a:pt x="6456" y="285"/>
                    <a:pt x="6086" y="228"/>
                  </a:cubicBezTo>
                  <a:cubicBezTo>
                    <a:pt x="5773" y="143"/>
                    <a:pt x="5489" y="86"/>
                    <a:pt x="5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1844050" y="2456525"/>
              <a:ext cx="721600" cy="433700"/>
            </a:xfrm>
            <a:custGeom>
              <a:avLst/>
              <a:gdLst/>
              <a:ahLst/>
              <a:cxnLst/>
              <a:rect l="l" t="t" r="r" b="b"/>
              <a:pathLst>
                <a:path w="28864" h="17348" extrusionOk="0">
                  <a:moveTo>
                    <a:pt x="3783" y="1"/>
                  </a:moveTo>
                  <a:cubicBezTo>
                    <a:pt x="3356" y="342"/>
                    <a:pt x="2958" y="712"/>
                    <a:pt x="2560" y="1025"/>
                  </a:cubicBezTo>
                  <a:cubicBezTo>
                    <a:pt x="2418" y="1138"/>
                    <a:pt x="2247" y="1252"/>
                    <a:pt x="2105" y="1337"/>
                  </a:cubicBezTo>
                  <a:cubicBezTo>
                    <a:pt x="1934" y="1536"/>
                    <a:pt x="1735" y="1707"/>
                    <a:pt x="1565" y="1849"/>
                  </a:cubicBezTo>
                  <a:lnTo>
                    <a:pt x="1565" y="1991"/>
                  </a:lnTo>
                  <a:cubicBezTo>
                    <a:pt x="1394" y="2873"/>
                    <a:pt x="1110" y="3726"/>
                    <a:pt x="967" y="4608"/>
                  </a:cubicBezTo>
                  <a:cubicBezTo>
                    <a:pt x="797" y="5546"/>
                    <a:pt x="711" y="6456"/>
                    <a:pt x="370" y="7309"/>
                  </a:cubicBezTo>
                  <a:cubicBezTo>
                    <a:pt x="313" y="7451"/>
                    <a:pt x="256" y="7593"/>
                    <a:pt x="171" y="7736"/>
                  </a:cubicBezTo>
                  <a:cubicBezTo>
                    <a:pt x="143" y="7849"/>
                    <a:pt x="86" y="7992"/>
                    <a:pt x="1" y="8105"/>
                  </a:cubicBezTo>
                  <a:cubicBezTo>
                    <a:pt x="370" y="7992"/>
                    <a:pt x="711" y="7935"/>
                    <a:pt x="1081" y="7849"/>
                  </a:cubicBezTo>
                  <a:cubicBezTo>
                    <a:pt x="1394" y="7366"/>
                    <a:pt x="1678" y="6854"/>
                    <a:pt x="1934" y="6371"/>
                  </a:cubicBezTo>
                  <a:cubicBezTo>
                    <a:pt x="2076" y="6115"/>
                    <a:pt x="2162" y="5830"/>
                    <a:pt x="2247" y="5574"/>
                  </a:cubicBezTo>
                  <a:cubicBezTo>
                    <a:pt x="2446" y="4977"/>
                    <a:pt x="2588" y="4380"/>
                    <a:pt x="2702" y="3726"/>
                  </a:cubicBezTo>
                  <a:cubicBezTo>
                    <a:pt x="2702" y="3669"/>
                    <a:pt x="2787" y="3612"/>
                    <a:pt x="2844" y="3612"/>
                  </a:cubicBezTo>
                  <a:cubicBezTo>
                    <a:pt x="2930" y="3612"/>
                    <a:pt x="2958" y="3698"/>
                    <a:pt x="2958" y="3754"/>
                  </a:cubicBezTo>
                  <a:cubicBezTo>
                    <a:pt x="2844" y="4409"/>
                    <a:pt x="2702" y="5091"/>
                    <a:pt x="2560" y="5745"/>
                  </a:cubicBezTo>
                  <a:cubicBezTo>
                    <a:pt x="2560" y="5830"/>
                    <a:pt x="2531" y="5859"/>
                    <a:pt x="2531" y="5944"/>
                  </a:cubicBezTo>
                  <a:cubicBezTo>
                    <a:pt x="2389" y="6513"/>
                    <a:pt x="2275" y="7138"/>
                    <a:pt x="1963" y="7650"/>
                  </a:cubicBezTo>
                  <a:cubicBezTo>
                    <a:pt x="2645" y="7537"/>
                    <a:pt x="3328" y="7451"/>
                    <a:pt x="3982" y="7394"/>
                  </a:cubicBezTo>
                  <a:cubicBezTo>
                    <a:pt x="4668" y="7273"/>
                    <a:pt x="5369" y="7238"/>
                    <a:pt x="6054" y="7238"/>
                  </a:cubicBezTo>
                  <a:cubicBezTo>
                    <a:pt x="6333" y="7238"/>
                    <a:pt x="6610" y="7244"/>
                    <a:pt x="6882" y="7252"/>
                  </a:cubicBezTo>
                  <a:lnTo>
                    <a:pt x="7195" y="7252"/>
                  </a:lnTo>
                  <a:cubicBezTo>
                    <a:pt x="7678" y="7281"/>
                    <a:pt x="8247" y="7309"/>
                    <a:pt x="8759" y="7451"/>
                  </a:cubicBezTo>
                  <a:cubicBezTo>
                    <a:pt x="9157" y="6257"/>
                    <a:pt x="11915" y="4096"/>
                    <a:pt x="12598" y="3726"/>
                  </a:cubicBezTo>
                  <a:cubicBezTo>
                    <a:pt x="12614" y="3718"/>
                    <a:pt x="12629" y="3715"/>
                    <a:pt x="12644" y="3715"/>
                  </a:cubicBezTo>
                  <a:cubicBezTo>
                    <a:pt x="12732" y="3715"/>
                    <a:pt x="12785" y="3848"/>
                    <a:pt x="12712" y="3897"/>
                  </a:cubicBezTo>
                  <a:cubicBezTo>
                    <a:pt x="12456" y="4096"/>
                    <a:pt x="12200" y="4266"/>
                    <a:pt x="12001" y="4437"/>
                  </a:cubicBezTo>
                  <a:cubicBezTo>
                    <a:pt x="10920" y="5375"/>
                    <a:pt x="10152" y="6513"/>
                    <a:pt x="9328" y="7650"/>
                  </a:cubicBezTo>
                  <a:cubicBezTo>
                    <a:pt x="9441" y="7707"/>
                    <a:pt x="9498" y="7736"/>
                    <a:pt x="9612" y="7792"/>
                  </a:cubicBezTo>
                  <a:cubicBezTo>
                    <a:pt x="9641" y="7792"/>
                    <a:pt x="9669" y="7821"/>
                    <a:pt x="9669" y="7821"/>
                  </a:cubicBezTo>
                  <a:cubicBezTo>
                    <a:pt x="9754" y="7792"/>
                    <a:pt x="9783" y="7792"/>
                    <a:pt x="9811" y="7792"/>
                  </a:cubicBezTo>
                  <a:cubicBezTo>
                    <a:pt x="9925" y="7792"/>
                    <a:pt x="10010" y="7821"/>
                    <a:pt x="10039" y="7878"/>
                  </a:cubicBezTo>
                  <a:cubicBezTo>
                    <a:pt x="10152" y="7935"/>
                    <a:pt x="10209" y="7992"/>
                    <a:pt x="10295" y="8077"/>
                  </a:cubicBezTo>
                  <a:cubicBezTo>
                    <a:pt x="11062" y="9442"/>
                    <a:pt x="11517" y="11063"/>
                    <a:pt x="12086" y="12541"/>
                  </a:cubicBezTo>
                  <a:cubicBezTo>
                    <a:pt x="12171" y="12655"/>
                    <a:pt x="12200" y="12797"/>
                    <a:pt x="12228" y="12911"/>
                  </a:cubicBezTo>
                  <a:cubicBezTo>
                    <a:pt x="12911" y="12968"/>
                    <a:pt x="13593" y="13053"/>
                    <a:pt x="14247" y="13195"/>
                  </a:cubicBezTo>
                  <a:cubicBezTo>
                    <a:pt x="15385" y="13707"/>
                    <a:pt x="16437" y="14418"/>
                    <a:pt x="17489" y="15072"/>
                  </a:cubicBezTo>
                  <a:cubicBezTo>
                    <a:pt x="18484" y="15783"/>
                    <a:pt x="19536" y="16494"/>
                    <a:pt x="20446" y="17347"/>
                  </a:cubicBezTo>
                  <a:cubicBezTo>
                    <a:pt x="20503" y="17233"/>
                    <a:pt x="20589" y="17177"/>
                    <a:pt x="20617" y="17148"/>
                  </a:cubicBezTo>
                  <a:cubicBezTo>
                    <a:pt x="21186" y="16466"/>
                    <a:pt x="21982" y="15954"/>
                    <a:pt x="22864" y="15783"/>
                  </a:cubicBezTo>
                  <a:cubicBezTo>
                    <a:pt x="23231" y="15677"/>
                    <a:pt x="24196" y="15575"/>
                    <a:pt x="25208" y="15575"/>
                  </a:cubicBezTo>
                  <a:cubicBezTo>
                    <a:pt x="26622" y="15575"/>
                    <a:pt x="28127" y="15774"/>
                    <a:pt x="28210" y="16437"/>
                  </a:cubicBezTo>
                  <a:cubicBezTo>
                    <a:pt x="28210" y="16466"/>
                    <a:pt x="28153" y="16466"/>
                    <a:pt x="28153" y="16494"/>
                  </a:cubicBezTo>
                  <a:lnTo>
                    <a:pt x="28210" y="16494"/>
                  </a:lnTo>
                  <a:cubicBezTo>
                    <a:pt x="28380" y="16665"/>
                    <a:pt x="28551" y="16807"/>
                    <a:pt x="28722" y="17006"/>
                  </a:cubicBezTo>
                  <a:cubicBezTo>
                    <a:pt x="28835" y="16437"/>
                    <a:pt x="28864" y="15812"/>
                    <a:pt x="28665" y="15328"/>
                  </a:cubicBezTo>
                  <a:cubicBezTo>
                    <a:pt x="28437" y="14646"/>
                    <a:pt x="27897" y="14134"/>
                    <a:pt x="27527" y="13565"/>
                  </a:cubicBezTo>
                  <a:lnTo>
                    <a:pt x="26759" y="12285"/>
                  </a:lnTo>
                  <a:cubicBezTo>
                    <a:pt x="25394" y="10096"/>
                    <a:pt x="23489" y="8361"/>
                    <a:pt x="21555" y="6712"/>
                  </a:cubicBezTo>
                  <a:cubicBezTo>
                    <a:pt x="19025" y="4579"/>
                    <a:pt x="16039" y="3015"/>
                    <a:pt x="12939" y="1821"/>
                  </a:cubicBezTo>
                  <a:cubicBezTo>
                    <a:pt x="11517" y="1252"/>
                    <a:pt x="10067" y="825"/>
                    <a:pt x="8560" y="541"/>
                  </a:cubicBezTo>
                  <a:cubicBezTo>
                    <a:pt x="7764" y="342"/>
                    <a:pt x="6939" y="257"/>
                    <a:pt x="6086" y="171"/>
                  </a:cubicBezTo>
                  <a:cubicBezTo>
                    <a:pt x="5716" y="115"/>
                    <a:pt x="5375" y="115"/>
                    <a:pt x="5005" y="115"/>
                  </a:cubicBezTo>
                  <a:cubicBezTo>
                    <a:pt x="4882" y="124"/>
                    <a:pt x="4753" y="130"/>
                    <a:pt x="4620" y="130"/>
                  </a:cubicBezTo>
                  <a:cubicBezTo>
                    <a:pt x="4354" y="130"/>
                    <a:pt x="4076" y="105"/>
                    <a:pt x="3811" y="29"/>
                  </a:cubicBezTo>
                  <a:lnTo>
                    <a:pt x="37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1148775" y="1478125"/>
              <a:ext cx="1162375" cy="669900"/>
            </a:xfrm>
            <a:custGeom>
              <a:avLst/>
              <a:gdLst/>
              <a:ahLst/>
              <a:cxnLst/>
              <a:rect l="l" t="t" r="r" b="b"/>
              <a:pathLst>
                <a:path w="46495" h="26796" extrusionOk="0">
                  <a:moveTo>
                    <a:pt x="20812" y="1"/>
                  </a:moveTo>
                  <a:cubicBezTo>
                    <a:pt x="20662" y="1"/>
                    <a:pt x="20511" y="3"/>
                    <a:pt x="20361" y="8"/>
                  </a:cubicBezTo>
                  <a:cubicBezTo>
                    <a:pt x="18939" y="36"/>
                    <a:pt x="17006" y="207"/>
                    <a:pt x="15783" y="918"/>
                  </a:cubicBezTo>
                  <a:cubicBezTo>
                    <a:pt x="14759" y="1487"/>
                    <a:pt x="14162" y="2453"/>
                    <a:pt x="14560" y="4018"/>
                  </a:cubicBezTo>
                  <a:cubicBezTo>
                    <a:pt x="14589" y="4160"/>
                    <a:pt x="14617" y="4302"/>
                    <a:pt x="14731" y="4416"/>
                  </a:cubicBezTo>
                  <a:cubicBezTo>
                    <a:pt x="14794" y="4458"/>
                    <a:pt x="14748" y="4532"/>
                    <a:pt x="14684" y="4532"/>
                  </a:cubicBezTo>
                  <a:cubicBezTo>
                    <a:pt x="14663" y="4532"/>
                    <a:pt x="14639" y="4523"/>
                    <a:pt x="14617" y="4501"/>
                  </a:cubicBezTo>
                  <a:cubicBezTo>
                    <a:pt x="14134" y="4074"/>
                    <a:pt x="13878" y="3449"/>
                    <a:pt x="13821" y="2795"/>
                  </a:cubicBezTo>
                  <a:cubicBezTo>
                    <a:pt x="13593" y="2624"/>
                    <a:pt x="13394" y="2453"/>
                    <a:pt x="13167" y="2311"/>
                  </a:cubicBezTo>
                  <a:cubicBezTo>
                    <a:pt x="12541" y="1856"/>
                    <a:pt x="11802" y="1572"/>
                    <a:pt x="11006" y="1458"/>
                  </a:cubicBezTo>
                  <a:cubicBezTo>
                    <a:pt x="10826" y="1438"/>
                    <a:pt x="10646" y="1428"/>
                    <a:pt x="10466" y="1428"/>
                  </a:cubicBezTo>
                  <a:cubicBezTo>
                    <a:pt x="9358" y="1428"/>
                    <a:pt x="8250" y="1801"/>
                    <a:pt x="7394" y="2510"/>
                  </a:cubicBezTo>
                  <a:cubicBezTo>
                    <a:pt x="6598" y="3221"/>
                    <a:pt x="6029" y="4074"/>
                    <a:pt x="5460" y="4984"/>
                  </a:cubicBezTo>
                  <a:cubicBezTo>
                    <a:pt x="5318" y="5183"/>
                    <a:pt x="5204" y="5411"/>
                    <a:pt x="5005" y="5496"/>
                  </a:cubicBezTo>
                  <a:cubicBezTo>
                    <a:pt x="4664" y="5582"/>
                    <a:pt x="4351" y="5582"/>
                    <a:pt x="4039" y="5582"/>
                  </a:cubicBezTo>
                  <a:cubicBezTo>
                    <a:pt x="3640" y="5582"/>
                    <a:pt x="3299" y="5582"/>
                    <a:pt x="2930" y="5724"/>
                  </a:cubicBezTo>
                  <a:cubicBezTo>
                    <a:pt x="882" y="6406"/>
                    <a:pt x="86" y="8823"/>
                    <a:pt x="1" y="10814"/>
                  </a:cubicBezTo>
                  <a:cubicBezTo>
                    <a:pt x="768" y="10160"/>
                    <a:pt x="1650" y="9676"/>
                    <a:pt x="2617" y="9420"/>
                  </a:cubicBezTo>
                  <a:cubicBezTo>
                    <a:pt x="2778" y="9336"/>
                    <a:pt x="2923" y="9299"/>
                    <a:pt x="3041" y="9299"/>
                  </a:cubicBezTo>
                  <a:cubicBezTo>
                    <a:pt x="3403" y="9299"/>
                    <a:pt x="3528" y="9646"/>
                    <a:pt x="3185" y="10075"/>
                  </a:cubicBezTo>
                  <a:cubicBezTo>
                    <a:pt x="1934" y="11639"/>
                    <a:pt x="1565" y="13714"/>
                    <a:pt x="1792" y="15705"/>
                  </a:cubicBezTo>
                  <a:cubicBezTo>
                    <a:pt x="1849" y="16018"/>
                    <a:pt x="1877" y="16302"/>
                    <a:pt x="1934" y="16587"/>
                  </a:cubicBezTo>
                  <a:cubicBezTo>
                    <a:pt x="2190" y="17667"/>
                    <a:pt x="2645" y="18634"/>
                    <a:pt x="3185" y="19516"/>
                  </a:cubicBezTo>
                  <a:cubicBezTo>
                    <a:pt x="3328" y="19828"/>
                    <a:pt x="4124" y="20710"/>
                    <a:pt x="4550" y="21421"/>
                  </a:cubicBezTo>
                  <a:cubicBezTo>
                    <a:pt x="4494" y="20397"/>
                    <a:pt x="4550" y="19373"/>
                    <a:pt x="4607" y="18378"/>
                  </a:cubicBezTo>
                  <a:cubicBezTo>
                    <a:pt x="4607" y="18350"/>
                    <a:pt x="4579" y="18350"/>
                    <a:pt x="4579" y="18350"/>
                  </a:cubicBezTo>
                  <a:cubicBezTo>
                    <a:pt x="4067" y="17838"/>
                    <a:pt x="3925" y="17098"/>
                    <a:pt x="3697" y="16444"/>
                  </a:cubicBezTo>
                  <a:cubicBezTo>
                    <a:pt x="3584" y="16757"/>
                    <a:pt x="3470" y="17070"/>
                    <a:pt x="3271" y="17297"/>
                  </a:cubicBezTo>
                  <a:cubicBezTo>
                    <a:pt x="3245" y="17323"/>
                    <a:pt x="3214" y="17337"/>
                    <a:pt x="3182" y="17337"/>
                  </a:cubicBezTo>
                  <a:cubicBezTo>
                    <a:pt x="3143" y="17337"/>
                    <a:pt x="3103" y="17316"/>
                    <a:pt x="3072" y="17269"/>
                  </a:cubicBezTo>
                  <a:cubicBezTo>
                    <a:pt x="3043" y="17212"/>
                    <a:pt x="3185" y="17013"/>
                    <a:pt x="3185" y="16928"/>
                  </a:cubicBezTo>
                  <a:cubicBezTo>
                    <a:pt x="3328" y="16473"/>
                    <a:pt x="3185" y="15904"/>
                    <a:pt x="3584" y="15449"/>
                  </a:cubicBezTo>
                  <a:cubicBezTo>
                    <a:pt x="3639" y="15394"/>
                    <a:pt x="3707" y="15368"/>
                    <a:pt x="3777" y="15368"/>
                  </a:cubicBezTo>
                  <a:cubicBezTo>
                    <a:pt x="3886" y="15368"/>
                    <a:pt x="3998" y="15430"/>
                    <a:pt x="4067" y="15534"/>
                  </a:cubicBezTo>
                  <a:cubicBezTo>
                    <a:pt x="4209" y="16018"/>
                    <a:pt x="4067" y="16558"/>
                    <a:pt x="4408" y="17070"/>
                  </a:cubicBezTo>
                  <a:cubicBezTo>
                    <a:pt x="4494" y="17241"/>
                    <a:pt x="4664" y="17411"/>
                    <a:pt x="4835" y="17553"/>
                  </a:cubicBezTo>
                  <a:cubicBezTo>
                    <a:pt x="5119" y="15136"/>
                    <a:pt x="5830" y="12947"/>
                    <a:pt x="7167" y="11383"/>
                  </a:cubicBezTo>
                  <a:cubicBezTo>
                    <a:pt x="7138" y="10899"/>
                    <a:pt x="7138" y="10444"/>
                    <a:pt x="7195" y="9989"/>
                  </a:cubicBezTo>
                  <a:cubicBezTo>
                    <a:pt x="7303" y="9583"/>
                    <a:pt x="7308" y="8531"/>
                    <a:pt x="7825" y="8531"/>
                  </a:cubicBezTo>
                  <a:cubicBezTo>
                    <a:pt x="7851" y="8531"/>
                    <a:pt x="7878" y="8534"/>
                    <a:pt x="7906" y="8539"/>
                  </a:cubicBezTo>
                  <a:cubicBezTo>
                    <a:pt x="8077" y="8596"/>
                    <a:pt x="8219" y="8766"/>
                    <a:pt x="8162" y="8965"/>
                  </a:cubicBezTo>
                  <a:cubicBezTo>
                    <a:pt x="7479" y="10558"/>
                    <a:pt x="7508" y="12804"/>
                    <a:pt x="8987" y="13970"/>
                  </a:cubicBezTo>
                  <a:cubicBezTo>
                    <a:pt x="8987" y="11582"/>
                    <a:pt x="9868" y="9307"/>
                    <a:pt x="11006" y="7259"/>
                  </a:cubicBezTo>
                  <a:cubicBezTo>
                    <a:pt x="11205" y="6833"/>
                    <a:pt x="11603" y="6349"/>
                    <a:pt x="12001" y="6008"/>
                  </a:cubicBezTo>
                  <a:cubicBezTo>
                    <a:pt x="12469" y="5457"/>
                    <a:pt x="13097" y="5040"/>
                    <a:pt x="13756" y="5040"/>
                  </a:cubicBezTo>
                  <a:cubicBezTo>
                    <a:pt x="13778" y="5040"/>
                    <a:pt x="13799" y="5040"/>
                    <a:pt x="13821" y="5041"/>
                  </a:cubicBezTo>
                  <a:cubicBezTo>
                    <a:pt x="14048" y="5041"/>
                    <a:pt x="14333" y="5127"/>
                    <a:pt x="14589" y="5297"/>
                  </a:cubicBezTo>
                  <a:cubicBezTo>
                    <a:pt x="14674" y="5354"/>
                    <a:pt x="14589" y="5496"/>
                    <a:pt x="14475" y="5496"/>
                  </a:cubicBezTo>
                  <a:cubicBezTo>
                    <a:pt x="14408" y="5490"/>
                    <a:pt x="14344" y="5486"/>
                    <a:pt x="14282" y="5486"/>
                  </a:cubicBezTo>
                  <a:cubicBezTo>
                    <a:pt x="14081" y="5486"/>
                    <a:pt x="13902" y="5523"/>
                    <a:pt x="13707" y="5610"/>
                  </a:cubicBezTo>
                  <a:cubicBezTo>
                    <a:pt x="13821" y="5695"/>
                    <a:pt x="13906" y="5781"/>
                    <a:pt x="14020" y="5923"/>
                  </a:cubicBezTo>
                  <a:cubicBezTo>
                    <a:pt x="14162" y="6008"/>
                    <a:pt x="14304" y="6150"/>
                    <a:pt x="14418" y="6321"/>
                  </a:cubicBezTo>
                  <a:cubicBezTo>
                    <a:pt x="14544" y="6422"/>
                    <a:pt x="14826" y="7638"/>
                    <a:pt x="14592" y="7638"/>
                  </a:cubicBezTo>
                  <a:cubicBezTo>
                    <a:pt x="14562" y="7638"/>
                    <a:pt x="14524" y="7618"/>
                    <a:pt x="14475" y="7572"/>
                  </a:cubicBezTo>
                  <a:cubicBezTo>
                    <a:pt x="14247" y="7259"/>
                    <a:pt x="14020" y="6776"/>
                    <a:pt x="13764" y="6435"/>
                  </a:cubicBezTo>
                  <a:cubicBezTo>
                    <a:pt x="13573" y="6291"/>
                    <a:pt x="13375" y="6231"/>
                    <a:pt x="13179" y="6231"/>
                  </a:cubicBezTo>
                  <a:cubicBezTo>
                    <a:pt x="12794" y="6231"/>
                    <a:pt x="12416" y="6464"/>
                    <a:pt x="12115" y="6747"/>
                  </a:cubicBezTo>
                  <a:cubicBezTo>
                    <a:pt x="11574" y="7259"/>
                    <a:pt x="11148" y="7856"/>
                    <a:pt x="10778" y="8539"/>
                  </a:cubicBezTo>
                  <a:cubicBezTo>
                    <a:pt x="10892" y="8425"/>
                    <a:pt x="10977" y="8311"/>
                    <a:pt x="11062" y="8255"/>
                  </a:cubicBezTo>
                  <a:cubicBezTo>
                    <a:pt x="11638" y="7734"/>
                    <a:pt x="12305" y="7464"/>
                    <a:pt x="12957" y="7464"/>
                  </a:cubicBezTo>
                  <a:cubicBezTo>
                    <a:pt x="13659" y="7464"/>
                    <a:pt x="14342" y="7777"/>
                    <a:pt x="14873" y="8425"/>
                  </a:cubicBezTo>
                  <a:lnTo>
                    <a:pt x="14901" y="8454"/>
                  </a:lnTo>
                  <a:cubicBezTo>
                    <a:pt x="14958" y="8454"/>
                    <a:pt x="15015" y="8482"/>
                    <a:pt x="15044" y="8539"/>
                  </a:cubicBezTo>
                  <a:lnTo>
                    <a:pt x="15100" y="8539"/>
                  </a:lnTo>
                  <a:cubicBezTo>
                    <a:pt x="15530" y="8205"/>
                    <a:pt x="16701" y="7550"/>
                    <a:pt x="17486" y="7550"/>
                  </a:cubicBezTo>
                  <a:cubicBezTo>
                    <a:pt x="17637" y="7550"/>
                    <a:pt x="17773" y="7574"/>
                    <a:pt x="17887" y="7629"/>
                  </a:cubicBezTo>
                  <a:cubicBezTo>
                    <a:pt x="17859" y="7288"/>
                    <a:pt x="17830" y="6975"/>
                    <a:pt x="17745" y="6605"/>
                  </a:cubicBezTo>
                  <a:cubicBezTo>
                    <a:pt x="17688" y="6349"/>
                    <a:pt x="17660" y="6065"/>
                    <a:pt x="17517" y="5837"/>
                  </a:cubicBezTo>
                  <a:cubicBezTo>
                    <a:pt x="17375" y="5866"/>
                    <a:pt x="17176" y="5894"/>
                    <a:pt x="17034" y="5980"/>
                  </a:cubicBezTo>
                  <a:cubicBezTo>
                    <a:pt x="16465" y="6264"/>
                    <a:pt x="16010" y="6747"/>
                    <a:pt x="15897" y="7345"/>
                  </a:cubicBezTo>
                  <a:cubicBezTo>
                    <a:pt x="15897" y="7390"/>
                    <a:pt x="15848" y="7420"/>
                    <a:pt x="15802" y="7420"/>
                  </a:cubicBezTo>
                  <a:cubicBezTo>
                    <a:pt x="15763" y="7420"/>
                    <a:pt x="15726" y="7397"/>
                    <a:pt x="15726" y="7345"/>
                  </a:cubicBezTo>
                  <a:cubicBezTo>
                    <a:pt x="15897" y="6747"/>
                    <a:pt x="16124" y="5837"/>
                    <a:pt x="16693" y="5411"/>
                  </a:cubicBezTo>
                  <a:cubicBezTo>
                    <a:pt x="16408" y="5411"/>
                    <a:pt x="16153" y="5496"/>
                    <a:pt x="15953" y="5695"/>
                  </a:cubicBezTo>
                  <a:cubicBezTo>
                    <a:pt x="15925" y="5724"/>
                    <a:pt x="15889" y="5738"/>
                    <a:pt x="15854" y="5738"/>
                  </a:cubicBezTo>
                  <a:cubicBezTo>
                    <a:pt x="15818" y="5738"/>
                    <a:pt x="15783" y="5724"/>
                    <a:pt x="15754" y="5695"/>
                  </a:cubicBezTo>
                  <a:cubicBezTo>
                    <a:pt x="15612" y="5439"/>
                    <a:pt x="15840" y="5155"/>
                    <a:pt x="16010" y="5013"/>
                  </a:cubicBezTo>
                  <a:cubicBezTo>
                    <a:pt x="16231" y="4811"/>
                    <a:pt x="16500" y="4720"/>
                    <a:pt x="16765" y="4720"/>
                  </a:cubicBezTo>
                  <a:cubicBezTo>
                    <a:pt x="17287" y="4720"/>
                    <a:pt x="17793" y="5073"/>
                    <a:pt x="17887" y="5638"/>
                  </a:cubicBezTo>
                  <a:cubicBezTo>
                    <a:pt x="18371" y="8141"/>
                    <a:pt x="18371" y="11326"/>
                    <a:pt x="21072" y="12520"/>
                  </a:cubicBezTo>
                  <a:cubicBezTo>
                    <a:pt x="21521" y="12677"/>
                    <a:pt x="22005" y="12958"/>
                    <a:pt x="22468" y="12958"/>
                  </a:cubicBezTo>
                  <a:cubicBezTo>
                    <a:pt x="22592" y="12958"/>
                    <a:pt x="22715" y="12938"/>
                    <a:pt x="22835" y="12890"/>
                  </a:cubicBezTo>
                  <a:cubicBezTo>
                    <a:pt x="23489" y="11695"/>
                    <a:pt x="22522" y="10302"/>
                    <a:pt x="22494" y="9051"/>
                  </a:cubicBezTo>
                  <a:cubicBezTo>
                    <a:pt x="22424" y="8819"/>
                    <a:pt x="22562" y="8550"/>
                    <a:pt x="22785" y="8550"/>
                  </a:cubicBezTo>
                  <a:cubicBezTo>
                    <a:pt x="22836" y="8550"/>
                    <a:pt x="22891" y="8564"/>
                    <a:pt x="22949" y="8596"/>
                  </a:cubicBezTo>
                  <a:cubicBezTo>
                    <a:pt x="23091" y="8681"/>
                    <a:pt x="23119" y="8823"/>
                    <a:pt x="23119" y="8965"/>
                  </a:cubicBezTo>
                  <a:cubicBezTo>
                    <a:pt x="23660" y="10814"/>
                    <a:pt x="24655" y="12691"/>
                    <a:pt x="26390" y="13601"/>
                  </a:cubicBezTo>
                  <a:cubicBezTo>
                    <a:pt x="26532" y="13288"/>
                    <a:pt x="26646" y="12975"/>
                    <a:pt x="26646" y="12605"/>
                  </a:cubicBezTo>
                  <a:cubicBezTo>
                    <a:pt x="26646" y="12549"/>
                    <a:pt x="26646" y="12435"/>
                    <a:pt x="26617" y="12378"/>
                  </a:cubicBezTo>
                  <a:cubicBezTo>
                    <a:pt x="26564" y="12149"/>
                    <a:pt x="26752" y="12007"/>
                    <a:pt x="26936" y="12007"/>
                  </a:cubicBezTo>
                  <a:cubicBezTo>
                    <a:pt x="27049" y="12007"/>
                    <a:pt x="27160" y="12060"/>
                    <a:pt x="27214" y="12179"/>
                  </a:cubicBezTo>
                  <a:cubicBezTo>
                    <a:pt x="27812" y="13999"/>
                    <a:pt x="28665" y="15819"/>
                    <a:pt x="30229" y="16985"/>
                  </a:cubicBezTo>
                  <a:cubicBezTo>
                    <a:pt x="31224" y="17809"/>
                    <a:pt x="32475" y="18236"/>
                    <a:pt x="33726" y="18549"/>
                  </a:cubicBezTo>
                  <a:cubicBezTo>
                    <a:pt x="33442" y="18179"/>
                    <a:pt x="33186" y="17724"/>
                    <a:pt x="33044" y="17269"/>
                  </a:cubicBezTo>
                  <a:cubicBezTo>
                    <a:pt x="33065" y="17232"/>
                    <a:pt x="33090" y="17216"/>
                    <a:pt x="33118" y="17216"/>
                  </a:cubicBezTo>
                  <a:cubicBezTo>
                    <a:pt x="33239" y="17216"/>
                    <a:pt x="33406" y="17507"/>
                    <a:pt x="33499" y="17553"/>
                  </a:cubicBezTo>
                  <a:cubicBezTo>
                    <a:pt x="34238" y="18321"/>
                    <a:pt x="35120" y="18890"/>
                    <a:pt x="36030" y="19316"/>
                  </a:cubicBezTo>
                  <a:cubicBezTo>
                    <a:pt x="36456" y="19629"/>
                    <a:pt x="38475" y="20056"/>
                    <a:pt x="38305" y="20653"/>
                  </a:cubicBezTo>
                  <a:cubicBezTo>
                    <a:pt x="38276" y="20795"/>
                    <a:pt x="38134" y="20909"/>
                    <a:pt x="37992" y="20909"/>
                  </a:cubicBezTo>
                  <a:cubicBezTo>
                    <a:pt x="36684" y="20738"/>
                    <a:pt x="35262" y="20113"/>
                    <a:pt x="34238" y="19146"/>
                  </a:cubicBezTo>
                  <a:cubicBezTo>
                    <a:pt x="34210" y="19288"/>
                    <a:pt x="34153" y="19402"/>
                    <a:pt x="34011" y="19430"/>
                  </a:cubicBezTo>
                  <a:cubicBezTo>
                    <a:pt x="33470" y="21193"/>
                    <a:pt x="33613" y="23184"/>
                    <a:pt x="34722" y="24663"/>
                  </a:cubicBezTo>
                  <a:cubicBezTo>
                    <a:pt x="34835" y="24890"/>
                    <a:pt x="34779" y="25146"/>
                    <a:pt x="34693" y="25345"/>
                  </a:cubicBezTo>
                  <a:cubicBezTo>
                    <a:pt x="34579" y="25629"/>
                    <a:pt x="34551" y="25942"/>
                    <a:pt x="34551" y="26227"/>
                  </a:cubicBezTo>
                  <a:cubicBezTo>
                    <a:pt x="34551" y="26454"/>
                    <a:pt x="34608" y="26625"/>
                    <a:pt x="34693" y="26795"/>
                  </a:cubicBezTo>
                  <a:cubicBezTo>
                    <a:pt x="35676" y="25761"/>
                    <a:pt x="37363" y="25362"/>
                    <a:pt x="38837" y="25362"/>
                  </a:cubicBezTo>
                  <a:cubicBezTo>
                    <a:pt x="38984" y="25362"/>
                    <a:pt x="39129" y="25366"/>
                    <a:pt x="39271" y="25373"/>
                  </a:cubicBezTo>
                  <a:cubicBezTo>
                    <a:pt x="40324" y="25487"/>
                    <a:pt x="41177" y="25942"/>
                    <a:pt x="41831" y="26625"/>
                  </a:cubicBezTo>
                  <a:cubicBezTo>
                    <a:pt x="42030" y="26397"/>
                    <a:pt x="42257" y="26227"/>
                    <a:pt x="42456" y="26028"/>
                  </a:cubicBezTo>
                  <a:cubicBezTo>
                    <a:pt x="43736" y="24634"/>
                    <a:pt x="44248" y="22672"/>
                    <a:pt x="44219" y="20824"/>
                  </a:cubicBezTo>
                  <a:cubicBezTo>
                    <a:pt x="44219" y="20511"/>
                    <a:pt x="44163" y="20226"/>
                    <a:pt x="44134" y="19914"/>
                  </a:cubicBezTo>
                  <a:cubicBezTo>
                    <a:pt x="43992" y="19771"/>
                    <a:pt x="43850" y="19658"/>
                    <a:pt x="43736" y="19601"/>
                  </a:cubicBezTo>
                  <a:cubicBezTo>
                    <a:pt x="43224" y="19203"/>
                    <a:pt x="42655" y="18890"/>
                    <a:pt x="42030" y="18549"/>
                  </a:cubicBezTo>
                  <a:lnTo>
                    <a:pt x="42030" y="18549"/>
                  </a:lnTo>
                  <a:cubicBezTo>
                    <a:pt x="42135" y="19050"/>
                    <a:pt x="42975" y="20800"/>
                    <a:pt x="42097" y="20800"/>
                  </a:cubicBezTo>
                  <a:cubicBezTo>
                    <a:pt x="42028" y="20800"/>
                    <a:pt x="41949" y="20789"/>
                    <a:pt x="41859" y="20767"/>
                  </a:cubicBezTo>
                  <a:cubicBezTo>
                    <a:pt x="40722" y="20198"/>
                    <a:pt x="39897" y="19203"/>
                    <a:pt x="39101" y="18236"/>
                  </a:cubicBezTo>
                  <a:cubicBezTo>
                    <a:pt x="38914" y="18213"/>
                    <a:pt x="38995" y="18036"/>
                    <a:pt x="39093" y="18036"/>
                  </a:cubicBezTo>
                  <a:cubicBezTo>
                    <a:pt x="39115" y="18036"/>
                    <a:pt x="39137" y="18045"/>
                    <a:pt x="39158" y="18065"/>
                  </a:cubicBezTo>
                  <a:cubicBezTo>
                    <a:pt x="40238" y="18634"/>
                    <a:pt x="41120" y="19516"/>
                    <a:pt x="42058" y="20255"/>
                  </a:cubicBezTo>
                  <a:cubicBezTo>
                    <a:pt x="42172" y="19629"/>
                    <a:pt x="41859" y="19032"/>
                    <a:pt x="41831" y="18378"/>
                  </a:cubicBezTo>
                  <a:cubicBezTo>
                    <a:pt x="41899" y="18262"/>
                    <a:pt x="42042" y="18215"/>
                    <a:pt x="42229" y="18215"/>
                  </a:cubicBezTo>
                  <a:cubicBezTo>
                    <a:pt x="42825" y="18215"/>
                    <a:pt x="43871" y="18694"/>
                    <a:pt x="44390" y="18975"/>
                  </a:cubicBezTo>
                  <a:cubicBezTo>
                    <a:pt x="44419" y="18975"/>
                    <a:pt x="44447" y="18975"/>
                    <a:pt x="44504" y="19032"/>
                  </a:cubicBezTo>
                  <a:cubicBezTo>
                    <a:pt x="44532" y="19032"/>
                    <a:pt x="44532" y="19061"/>
                    <a:pt x="44532" y="19061"/>
                  </a:cubicBezTo>
                  <a:cubicBezTo>
                    <a:pt x="44561" y="19089"/>
                    <a:pt x="44589" y="19089"/>
                    <a:pt x="44646" y="19117"/>
                  </a:cubicBezTo>
                  <a:cubicBezTo>
                    <a:pt x="44874" y="19345"/>
                    <a:pt x="45300" y="19629"/>
                    <a:pt x="45300" y="19942"/>
                  </a:cubicBezTo>
                  <a:cubicBezTo>
                    <a:pt x="45385" y="20056"/>
                    <a:pt x="45499" y="20113"/>
                    <a:pt x="45556" y="20226"/>
                  </a:cubicBezTo>
                  <a:cubicBezTo>
                    <a:pt x="46494" y="16530"/>
                    <a:pt x="44788" y="12520"/>
                    <a:pt x="41319" y="10757"/>
                  </a:cubicBezTo>
                  <a:cubicBezTo>
                    <a:pt x="39783" y="9904"/>
                    <a:pt x="37963" y="9790"/>
                    <a:pt x="36428" y="8852"/>
                  </a:cubicBezTo>
                  <a:cubicBezTo>
                    <a:pt x="34579" y="7970"/>
                    <a:pt x="33357" y="6264"/>
                    <a:pt x="31935" y="4871"/>
                  </a:cubicBezTo>
                  <a:cubicBezTo>
                    <a:pt x="30684" y="3705"/>
                    <a:pt x="29319" y="2624"/>
                    <a:pt x="27812" y="1799"/>
                  </a:cubicBezTo>
                  <a:cubicBezTo>
                    <a:pt x="25669" y="648"/>
                    <a:pt x="23248" y="1"/>
                    <a:pt x="20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074375" y="2670525"/>
              <a:ext cx="49800" cy="111625"/>
            </a:xfrm>
            <a:custGeom>
              <a:avLst/>
              <a:gdLst/>
              <a:ahLst/>
              <a:cxnLst/>
              <a:rect l="l" t="t" r="r" b="b"/>
              <a:pathLst>
                <a:path w="1992" h="4465" extrusionOk="0">
                  <a:moveTo>
                    <a:pt x="541" y="0"/>
                  </a:moveTo>
                  <a:cubicBezTo>
                    <a:pt x="399" y="228"/>
                    <a:pt x="228" y="398"/>
                    <a:pt x="1" y="569"/>
                  </a:cubicBezTo>
                  <a:cubicBezTo>
                    <a:pt x="399" y="825"/>
                    <a:pt x="939" y="2844"/>
                    <a:pt x="1366" y="4465"/>
                  </a:cubicBezTo>
                  <a:cubicBezTo>
                    <a:pt x="1537" y="4408"/>
                    <a:pt x="1707" y="4408"/>
                    <a:pt x="1878" y="4380"/>
                  </a:cubicBezTo>
                  <a:lnTo>
                    <a:pt x="1992" y="4380"/>
                  </a:lnTo>
                  <a:cubicBezTo>
                    <a:pt x="1793" y="3697"/>
                    <a:pt x="1537" y="2986"/>
                    <a:pt x="1281" y="2332"/>
                  </a:cubicBezTo>
                  <a:cubicBezTo>
                    <a:pt x="1025" y="1621"/>
                    <a:pt x="797" y="910"/>
                    <a:pt x="570" y="199"/>
                  </a:cubicBezTo>
                  <a:cubicBezTo>
                    <a:pt x="570" y="114"/>
                    <a:pt x="541" y="86"/>
                    <a:pt x="541" y="0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1684100" y="2552500"/>
              <a:ext cx="165675" cy="141500"/>
            </a:xfrm>
            <a:custGeom>
              <a:avLst/>
              <a:gdLst/>
              <a:ahLst/>
              <a:cxnLst/>
              <a:rect l="l" t="t" r="r" b="b"/>
              <a:pathLst>
                <a:path w="6627" h="5660" extrusionOk="0">
                  <a:moveTo>
                    <a:pt x="6626" y="1"/>
                  </a:moveTo>
                  <a:lnTo>
                    <a:pt x="6626" y="1"/>
                  </a:lnTo>
                  <a:cubicBezTo>
                    <a:pt x="4920" y="1821"/>
                    <a:pt x="2275" y="4209"/>
                    <a:pt x="0" y="4238"/>
                  </a:cubicBezTo>
                  <a:cubicBezTo>
                    <a:pt x="313" y="4664"/>
                    <a:pt x="683" y="5091"/>
                    <a:pt x="1109" y="5375"/>
                  </a:cubicBezTo>
                  <a:cubicBezTo>
                    <a:pt x="1138" y="5404"/>
                    <a:pt x="1195" y="5404"/>
                    <a:pt x="1223" y="5432"/>
                  </a:cubicBezTo>
                  <a:cubicBezTo>
                    <a:pt x="1394" y="5546"/>
                    <a:pt x="1593" y="5631"/>
                    <a:pt x="1792" y="5660"/>
                  </a:cubicBezTo>
                  <a:cubicBezTo>
                    <a:pt x="2844" y="5262"/>
                    <a:pt x="3925" y="4920"/>
                    <a:pt x="4977" y="4579"/>
                  </a:cubicBezTo>
                  <a:cubicBezTo>
                    <a:pt x="5090" y="4494"/>
                    <a:pt x="5204" y="4352"/>
                    <a:pt x="5290" y="4209"/>
                  </a:cubicBezTo>
                  <a:cubicBezTo>
                    <a:pt x="5602" y="3811"/>
                    <a:pt x="5801" y="3385"/>
                    <a:pt x="5972" y="2958"/>
                  </a:cubicBezTo>
                  <a:cubicBezTo>
                    <a:pt x="6313" y="1991"/>
                    <a:pt x="6399" y="996"/>
                    <a:pt x="6626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939050" y="2659850"/>
              <a:ext cx="1158825" cy="329950"/>
            </a:xfrm>
            <a:custGeom>
              <a:avLst/>
              <a:gdLst/>
              <a:ahLst/>
              <a:cxnLst/>
              <a:rect l="l" t="t" r="r" b="b"/>
              <a:pathLst>
                <a:path w="46353" h="13198" extrusionOk="0">
                  <a:moveTo>
                    <a:pt x="43367" y="1"/>
                  </a:moveTo>
                  <a:cubicBezTo>
                    <a:pt x="43111" y="86"/>
                    <a:pt x="42798" y="58"/>
                    <a:pt x="42542" y="86"/>
                  </a:cubicBezTo>
                  <a:cubicBezTo>
                    <a:pt x="40949" y="228"/>
                    <a:pt x="39329" y="370"/>
                    <a:pt x="37765" y="655"/>
                  </a:cubicBezTo>
                  <a:lnTo>
                    <a:pt x="37736" y="655"/>
                  </a:lnTo>
                  <a:lnTo>
                    <a:pt x="36343" y="968"/>
                  </a:lnTo>
                  <a:lnTo>
                    <a:pt x="36257" y="968"/>
                  </a:lnTo>
                  <a:cubicBezTo>
                    <a:pt x="35859" y="1081"/>
                    <a:pt x="35490" y="1138"/>
                    <a:pt x="35148" y="1252"/>
                  </a:cubicBezTo>
                  <a:cubicBezTo>
                    <a:pt x="35035" y="1252"/>
                    <a:pt x="34978" y="1252"/>
                    <a:pt x="34892" y="1280"/>
                  </a:cubicBezTo>
                  <a:cubicBezTo>
                    <a:pt x="34722" y="1337"/>
                    <a:pt x="34580" y="1366"/>
                    <a:pt x="34437" y="1394"/>
                  </a:cubicBezTo>
                  <a:cubicBezTo>
                    <a:pt x="34295" y="1423"/>
                    <a:pt x="34153" y="1479"/>
                    <a:pt x="34011" y="1536"/>
                  </a:cubicBezTo>
                  <a:cubicBezTo>
                    <a:pt x="33840" y="1622"/>
                    <a:pt x="33698" y="1650"/>
                    <a:pt x="33499" y="1707"/>
                  </a:cubicBezTo>
                  <a:cubicBezTo>
                    <a:pt x="33158" y="1821"/>
                    <a:pt x="32845" y="1963"/>
                    <a:pt x="32504" y="2077"/>
                  </a:cubicBezTo>
                  <a:cubicBezTo>
                    <a:pt x="32333" y="2105"/>
                    <a:pt x="32163" y="2190"/>
                    <a:pt x="32020" y="2247"/>
                  </a:cubicBezTo>
                  <a:cubicBezTo>
                    <a:pt x="31935" y="2247"/>
                    <a:pt x="31907" y="2276"/>
                    <a:pt x="31850" y="2333"/>
                  </a:cubicBezTo>
                  <a:cubicBezTo>
                    <a:pt x="28068" y="3811"/>
                    <a:pt x="24513" y="5887"/>
                    <a:pt x="21271" y="8304"/>
                  </a:cubicBezTo>
                  <a:cubicBezTo>
                    <a:pt x="20475" y="8930"/>
                    <a:pt x="19793" y="9669"/>
                    <a:pt x="19053" y="10380"/>
                  </a:cubicBezTo>
                  <a:cubicBezTo>
                    <a:pt x="18940" y="10465"/>
                    <a:pt x="18826" y="10608"/>
                    <a:pt x="18712" y="10636"/>
                  </a:cubicBezTo>
                  <a:cubicBezTo>
                    <a:pt x="18684" y="10636"/>
                    <a:pt x="18627" y="10608"/>
                    <a:pt x="18655" y="10522"/>
                  </a:cubicBezTo>
                  <a:lnTo>
                    <a:pt x="18769" y="10323"/>
                  </a:lnTo>
                  <a:cubicBezTo>
                    <a:pt x="18684" y="10295"/>
                    <a:pt x="18570" y="10181"/>
                    <a:pt x="18570" y="10153"/>
                  </a:cubicBezTo>
                  <a:cubicBezTo>
                    <a:pt x="17916" y="9015"/>
                    <a:pt x="17148" y="8020"/>
                    <a:pt x="16352" y="6968"/>
                  </a:cubicBezTo>
                  <a:cubicBezTo>
                    <a:pt x="16153" y="6769"/>
                    <a:pt x="16011" y="6598"/>
                    <a:pt x="15840" y="6399"/>
                  </a:cubicBezTo>
                  <a:cubicBezTo>
                    <a:pt x="15811" y="6399"/>
                    <a:pt x="15783" y="6399"/>
                    <a:pt x="15698" y="6371"/>
                  </a:cubicBezTo>
                  <a:cubicBezTo>
                    <a:pt x="15584" y="6342"/>
                    <a:pt x="15556" y="6228"/>
                    <a:pt x="15556" y="6086"/>
                  </a:cubicBezTo>
                  <a:cubicBezTo>
                    <a:pt x="13167" y="3641"/>
                    <a:pt x="10039" y="1821"/>
                    <a:pt x="6712" y="996"/>
                  </a:cubicBezTo>
                  <a:cubicBezTo>
                    <a:pt x="5773" y="797"/>
                    <a:pt x="4863" y="712"/>
                    <a:pt x="3982" y="626"/>
                  </a:cubicBezTo>
                  <a:lnTo>
                    <a:pt x="3840" y="626"/>
                  </a:lnTo>
                  <a:cubicBezTo>
                    <a:pt x="3641" y="712"/>
                    <a:pt x="3413" y="769"/>
                    <a:pt x="3271" y="825"/>
                  </a:cubicBezTo>
                  <a:cubicBezTo>
                    <a:pt x="2645" y="1081"/>
                    <a:pt x="1906" y="1280"/>
                    <a:pt x="1622" y="1934"/>
                  </a:cubicBezTo>
                  <a:cubicBezTo>
                    <a:pt x="1565" y="2048"/>
                    <a:pt x="1565" y="2133"/>
                    <a:pt x="1508" y="2247"/>
                  </a:cubicBezTo>
                  <a:cubicBezTo>
                    <a:pt x="1760" y="2208"/>
                    <a:pt x="2013" y="2191"/>
                    <a:pt x="2267" y="2191"/>
                  </a:cubicBezTo>
                  <a:cubicBezTo>
                    <a:pt x="3872" y="2191"/>
                    <a:pt x="5494" y="2897"/>
                    <a:pt x="6968" y="3413"/>
                  </a:cubicBezTo>
                  <a:cubicBezTo>
                    <a:pt x="9385" y="4380"/>
                    <a:pt x="11574" y="5830"/>
                    <a:pt x="13508" y="7622"/>
                  </a:cubicBezTo>
                  <a:cubicBezTo>
                    <a:pt x="13627" y="7740"/>
                    <a:pt x="13508" y="7898"/>
                    <a:pt x="13383" y="7898"/>
                  </a:cubicBezTo>
                  <a:cubicBezTo>
                    <a:pt x="13358" y="7898"/>
                    <a:pt x="13333" y="7892"/>
                    <a:pt x="13309" y="7878"/>
                  </a:cubicBezTo>
                  <a:cubicBezTo>
                    <a:pt x="9439" y="4699"/>
                    <a:pt x="6751" y="2783"/>
                    <a:pt x="1641" y="2783"/>
                  </a:cubicBezTo>
                  <a:cubicBezTo>
                    <a:pt x="1495" y="2783"/>
                    <a:pt x="1346" y="2784"/>
                    <a:pt x="1195" y="2788"/>
                  </a:cubicBezTo>
                  <a:cubicBezTo>
                    <a:pt x="1053" y="2958"/>
                    <a:pt x="882" y="3072"/>
                    <a:pt x="712" y="3214"/>
                  </a:cubicBezTo>
                  <a:cubicBezTo>
                    <a:pt x="456" y="3413"/>
                    <a:pt x="200" y="3641"/>
                    <a:pt x="1" y="3840"/>
                  </a:cubicBezTo>
                  <a:cubicBezTo>
                    <a:pt x="228" y="3811"/>
                    <a:pt x="513" y="3811"/>
                    <a:pt x="769" y="3811"/>
                  </a:cubicBezTo>
                  <a:cubicBezTo>
                    <a:pt x="1593" y="3811"/>
                    <a:pt x="2418" y="3953"/>
                    <a:pt x="3186" y="4067"/>
                  </a:cubicBezTo>
                  <a:cubicBezTo>
                    <a:pt x="7480" y="4750"/>
                    <a:pt x="11745" y="6683"/>
                    <a:pt x="14646" y="10039"/>
                  </a:cubicBezTo>
                  <a:cubicBezTo>
                    <a:pt x="14816" y="10238"/>
                    <a:pt x="16067" y="11916"/>
                    <a:pt x="16238" y="12570"/>
                  </a:cubicBezTo>
                  <a:cubicBezTo>
                    <a:pt x="16949" y="12769"/>
                    <a:pt x="17660" y="13138"/>
                    <a:pt x="18399" y="13195"/>
                  </a:cubicBezTo>
                  <a:cubicBezTo>
                    <a:pt x="18438" y="13197"/>
                    <a:pt x="18478" y="13198"/>
                    <a:pt x="18517" y="13198"/>
                  </a:cubicBezTo>
                  <a:cubicBezTo>
                    <a:pt x="19160" y="13198"/>
                    <a:pt x="19800" y="12985"/>
                    <a:pt x="20390" y="12797"/>
                  </a:cubicBezTo>
                  <a:cubicBezTo>
                    <a:pt x="20475" y="12797"/>
                    <a:pt x="20504" y="12797"/>
                    <a:pt x="20560" y="12854"/>
                  </a:cubicBezTo>
                  <a:lnTo>
                    <a:pt x="20674" y="12740"/>
                  </a:lnTo>
                  <a:cubicBezTo>
                    <a:pt x="20646" y="12712"/>
                    <a:pt x="20617" y="12712"/>
                    <a:pt x="20560" y="12655"/>
                  </a:cubicBezTo>
                  <a:cubicBezTo>
                    <a:pt x="19930" y="11834"/>
                    <a:pt x="18889" y="11410"/>
                    <a:pt x="17851" y="11410"/>
                  </a:cubicBezTo>
                  <a:cubicBezTo>
                    <a:pt x="17344" y="11410"/>
                    <a:pt x="16838" y="11511"/>
                    <a:pt x="16380" y="11717"/>
                  </a:cubicBezTo>
                  <a:cubicBezTo>
                    <a:pt x="16352" y="11745"/>
                    <a:pt x="16295" y="11774"/>
                    <a:pt x="16238" y="11802"/>
                  </a:cubicBezTo>
                  <a:cubicBezTo>
                    <a:pt x="16216" y="11811"/>
                    <a:pt x="16197" y="11815"/>
                    <a:pt x="16182" y="11815"/>
                  </a:cubicBezTo>
                  <a:cubicBezTo>
                    <a:pt x="16100" y="11815"/>
                    <a:pt x="16123" y="11699"/>
                    <a:pt x="16266" y="11603"/>
                  </a:cubicBezTo>
                  <a:cubicBezTo>
                    <a:pt x="16551" y="11461"/>
                    <a:pt x="16921" y="11290"/>
                    <a:pt x="17233" y="11176"/>
                  </a:cubicBezTo>
                  <a:cubicBezTo>
                    <a:pt x="14447" y="7536"/>
                    <a:pt x="11432" y="3527"/>
                    <a:pt x="6911" y="2077"/>
                  </a:cubicBezTo>
                  <a:cubicBezTo>
                    <a:pt x="6854" y="2077"/>
                    <a:pt x="6769" y="2048"/>
                    <a:pt x="6769" y="1963"/>
                  </a:cubicBezTo>
                  <a:cubicBezTo>
                    <a:pt x="6790" y="1920"/>
                    <a:pt x="6826" y="1904"/>
                    <a:pt x="6869" y="1904"/>
                  </a:cubicBezTo>
                  <a:cubicBezTo>
                    <a:pt x="7000" y="1904"/>
                    <a:pt x="7202" y="2048"/>
                    <a:pt x="7309" y="2048"/>
                  </a:cubicBezTo>
                  <a:cubicBezTo>
                    <a:pt x="11262" y="3413"/>
                    <a:pt x="14418" y="6399"/>
                    <a:pt x="16864" y="9755"/>
                  </a:cubicBezTo>
                  <a:cubicBezTo>
                    <a:pt x="17148" y="10153"/>
                    <a:pt x="17376" y="10608"/>
                    <a:pt x="17631" y="11006"/>
                  </a:cubicBezTo>
                  <a:cubicBezTo>
                    <a:pt x="17660" y="11006"/>
                    <a:pt x="17660" y="11034"/>
                    <a:pt x="17660" y="11034"/>
                  </a:cubicBezTo>
                  <a:cubicBezTo>
                    <a:pt x="17957" y="10956"/>
                    <a:pt x="18271" y="10912"/>
                    <a:pt x="18583" y="10912"/>
                  </a:cubicBezTo>
                  <a:cubicBezTo>
                    <a:pt x="18839" y="10912"/>
                    <a:pt x="19094" y="10942"/>
                    <a:pt x="19338" y="11006"/>
                  </a:cubicBezTo>
                  <a:cubicBezTo>
                    <a:pt x="19395" y="11006"/>
                    <a:pt x="19451" y="11034"/>
                    <a:pt x="19537" y="11063"/>
                  </a:cubicBezTo>
                  <a:cubicBezTo>
                    <a:pt x="19849" y="10608"/>
                    <a:pt x="20759" y="10039"/>
                    <a:pt x="20930" y="9811"/>
                  </a:cubicBezTo>
                  <a:cubicBezTo>
                    <a:pt x="21328" y="9527"/>
                    <a:pt x="21669" y="9243"/>
                    <a:pt x="22039" y="8958"/>
                  </a:cubicBezTo>
                  <a:cubicBezTo>
                    <a:pt x="22053" y="8944"/>
                    <a:pt x="22068" y="8937"/>
                    <a:pt x="22082" y="8937"/>
                  </a:cubicBezTo>
                  <a:cubicBezTo>
                    <a:pt x="22096" y="8937"/>
                    <a:pt x="22110" y="8944"/>
                    <a:pt x="22124" y="8958"/>
                  </a:cubicBezTo>
                  <a:cubicBezTo>
                    <a:pt x="22153" y="9015"/>
                    <a:pt x="22153" y="9044"/>
                    <a:pt x="22124" y="9072"/>
                  </a:cubicBezTo>
                  <a:cubicBezTo>
                    <a:pt x="21755" y="9356"/>
                    <a:pt x="21357" y="9669"/>
                    <a:pt x="21044" y="10039"/>
                  </a:cubicBezTo>
                  <a:cubicBezTo>
                    <a:pt x="20646" y="10437"/>
                    <a:pt x="20333" y="10864"/>
                    <a:pt x="19963" y="11233"/>
                  </a:cubicBezTo>
                  <a:cubicBezTo>
                    <a:pt x="20134" y="11347"/>
                    <a:pt x="20333" y="11489"/>
                    <a:pt x="20475" y="11631"/>
                  </a:cubicBezTo>
                  <a:cubicBezTo>
                    <a:pt x="20617" y="11432"/>
                    <a:pt x="20987" y="11205"/>
                    <a:pt x="21101" y="11063"/>
                  </a:cubicBezTo>
                  <a:cubicBezTo>
                    <a:pt x="22409" y="9925"/>
                    <a:pt x="23916" y="9015"/>
                    <a:pt x="25309" y="7963"/>
                  </a:cubicBezTo>
                  <a:cubicBezTo>
                    <a:pt x="29717" y="4920"/>
                    <a:pt x="34693" y="2674"/>
                    <a:pt x="40039" y="2190"/>
                  </a:cubicBezTo>
                  <a:cubicBezTo>
                    <a:pt x="40295" y="2133"/>
                    <a:pt x="40551" y="2133"/>
                    <a:pt x="40807" y="2133"/>
                  </a:cubicBezTo>
                  <a:cubicBezTo>
                    <a:pt x="40836" y="2190"/>
                    <a:pt x="40864" y="2219"/>
                    <a:pt x="40864" y="2247"/>
                  </a:cubicBezTo>
                  <a:cubicBezTo>
                    <a:pt x="40864" y="2276"/>
                    <a:pt x="40836" y="2333"/>
                    <a:pt x="40807" y="2333"/>
                  </a:cubicBezTo>
                  <a:cubicBezTo>
                    <a:pt x="40466" y="2333"/>
                    <a:pt x="40125" y="2361"/>
                    <a:pt x="39784" y="2389"/>
                  </a:cubicBezTo>
                  <a:cubicBezTo>
                    <a:pt x="34864" y="3243"/>
                    <a:pt x="30229" y="5375"/>
                    <a:pt x="26077" y="8105"/>
                  </a:cubicBezTo>
                  <a:cubicBezTo>
                    <a:pt x="24655" y="9157"/>
                    <a:pt x="23148" y="10067"/>
                    <a:pt x="21783" y="11176"/>
                  </a:cubicBezTo>
                  <a:cubicBezTo>
                    <a:pt x="21442" y="11461"/>
                    <a:pt x="21129" y="11717"/>
                    <a:pt x="20788" y="11944"/>
                  </a:cubicBezTo>
                  <a:cubicBezTo>
                    <a:pt x="20816" y="11944"/>
                    <a:pt x="20816" y="12001"/>
                    <a:pt x="20845" y="12029"/>
                  </a:cubicBezTo>
                  <a:cubicBezTo>
                    <a:pt x="20959" y="12143"/>
                    <a:pt x="21015" y="12229"/>
                    <a:pt x="21015" y="12371"/>
                  </a:cubicBezTo>
                  <a:cubicBezTo>
                    <a:pt x="21243" y="12200"/>
                    <a:pt x="21414" y="12058"/>
                    <a:pt x="21556" y="11916"/>
                  </a:cubicBezTo>
                  <a:cubicBezTo>
                    <a:pt x="23148" y="10608"/>
                    <a:pt x="24940" y="9470"/>
                    <a:pt x="26760" y="8446"/>
                  </a:cubicBezTo>
                  <a:cubicBezTo>
                    <a:pt x="29916" y="6598"/>
                    <a:pt x="33243" y="5062"/>
                    <a:pt x="36798" y="4238"/>
                  </a:cubicBezTo>
                  <a:cubicBezTo>
                    <a:pt x="38646" y="3754"/>
                    <a:pt x="40551" y="3356"/>
                    <a:pt x="42457" y="3129"/>
                  </a:cubicBezTo>
                  <a:cubicBezTo>
                    <a:pt x="42750" y="3108"/>
                    <a:pt x="43058" y="3041"/>
                    <a:pt x="43359" y="3041"/>
                  </a:cubicBezTo>
                  <a:cubicBezTo>
                    <a:pt x="43467" y="3041"/>
                    <a:pt x="43574" y="3049"/>
                    <a:pt x="43679" y="3072"/>
                  </a:cubicBezTo>
                  <a:cubicBezTo>
                    <a:pt x="43736" y="3072"/>
                    <a:pt x="43793" y="3100"/>
                    <a:pt x="43822" y="3100"/>
                  </a:cubicBezTo>
                  <a:cubicBezTo>
                    <a:pt x="43992" y="3186"/>
                    <a:pt x="44106" y="3356"/>
                    <a:pt x="44106" y="3527"/>
                  </a:cubicBezTo>
                  <a:cubicBezTo>
                    <a:pt x="44277" y="3783"/>
                    <a:pt x="44362" y="4096"/>
                    <a:pt x="44447" y="4352"/>
                  </a:cubicBezTo>
                  <a:cubicBezTo>
                    <a:pt x="44561" y="4664"/>
                    <a:pt x="44703" y="4977"/>
                    <a:pt x="44817" y="5318"/>
                  </a:cubicBezTo>
                  <a:cubicBezTo>
                    <a:pt x="44987" y="5233"/>
                    <a:pt x="45158" y="5205"/>
                    <a:pt x="45357" y="5176"/>
                  </a:cubicBezTo>
                  <a:cubicBezTo>
                    <a:pt x="45272" y="4949"/>
                    <a:pt x="45243" y="4778"/>
                    <a:pt x="45158" y="4551"/>
                  </a:cubicBezTo>
                  <a:cubicBezTo>
                    <a:pt x="45138" y="4490"/>
                    <a:pt x="45203" y="4430"/>
                    <a:pt x="45223" y="4430"/>
                  </a:cubicBezTo>
                  <a:cubicBezTo>
                    <a:pt x="45231" y="4430"/>
                    <a:pt x="45232" y="4440"/>
                    <a:pt x="45215" y="4465"/>
                  </a:cubicBezTo>
                  <a:cubicBezTo>
                    <a:pt x="45300" y="4664"/>
                    <a:pt x="45414" y="4892"/>
                    <a:pt x="45499" y="5091"/>
                  </a:cubicBezTo>
                  <a:cubicBezTo>
                    <a:pt x="45784" y="5062"/>
                    <a:pt x="46068" y="4977"/>
                    <a:pt x="46352" y="4949"/>
                  </a:cubicBezTo>
                  <a:cubicBezTo>
                    <a:pt x="46096" y="4181"/>
                    <a:pt x="45784" y="3356"/>
                    <a:pt x="45499" y="2560"/>
                  </a:cubicBezTo>
                  <a:cubicBezTo>
                    <a:pt x="45414" y="2133"/>
                    <a:pt x="45101" y="1678"/>
                    <a:pt x="45130" y="1252"/>
                  </a:cubicBezTo>
                  <a:lnTo>
                    <a:pt x="45130" y="1252"/>
                  </a:lnTo>
                  <a:cubicBezTo>
                    <a:pt x="45101" y="1280"/>
                    <a:pt x="45101" y="1366"/>
                    <a:pt x="45073" y="1394"/>
                  </a:cubicBezTo>
                  <a:cubicBezTo>
                    <a:pt x="44959" y="1707"/>
                    <a:pt x="44817" y="1963"/>
                    <a:pt x="44589" y="2190"/>
                  </a:cubicBezTo>
                  <a:cubicBezTo>
                    <a:pt x="44419" y="2361"/>
                    <a:pt x="44248" y="2617"/>
                    <a:pt x="43964" y="2617"/>
                  </a:cubicBezTo>
                  <a:lnTo>
                    <a:pt x="43935" y="2617"/>
                  </a:lnTo>
                  <a:cubicBezTo>
                    <a:pt x="43878" y="2617"/>
                    <a:pt x="43850" y="2532"/>
                    <a:pt x="43878" y="2503"/>
                  </a:cubicBezTo>
                  <a:cubicBezTo>
                    <a:pt x="43878" y="2503"/>
                    <a:pt x="43935" y="2475"/>
                    <a:pt x="43964" y="2475"/>
                  </a:cubicBezTo>
                  <a:cubicBezTo>
                    <a:pt x="44248" y="2048"/>
                    <a:pt x="44390" y="1536"/>
                    <a:pt x="44817" y="1195"/>
                  </a:cubicBezTo>
                  <a:cubicBezTo>
                    <a:pt x="44874" y="1138"/>
                    <a:pt x="44959" y="1081"/>
                    <a:pt x="45016" y="1053"/>
                  </a:cubicBezTo>
                  <a:lnTo>
                    <a:pt x="44959" y="1053"/>
                  </a:lnTo>
                  <a:cubicBezTo>
                    <a:pt x="44171" y="972"/>
                    <a:pt x="43380" y="932"/>
                    <a:pt x="42590" y="932"/>
                  </a:cubicBezTo>
                  <a:cubicBezTo>
                    <a:pt x="38395" y="932"/>
                    <a:pt x="34218" y="2052"/>
                    <a:pt x="30485" y="4039"/>
                  </a:cubicBezTo>
                  <a:cubicBezTo>
                    <a:pt x="28892" y="4807"/>
                    <a:pt x="27243" y="5688"/>
                    <a:pt x="25679" y="6626"/>
                  </a:cubicBezTo>
                  <a:cubicBezTo>
                    <a:pt x="25252" y="6826"/>
                    <a:pt x="24826" y="7195"/>
                    <a:pt x="24399" y="7394"/>
                  </a:cubicBezTo>
                  <a:cubicBezTo>
                    <a:pt x="24371" y="7394"/>
                    <a:pt x="24342" y="7366"/>
                    <a:pt x="24314" y="7337"/>
                  </a:cubicBezTo>
                  <a:cubicBezTo>
                    <a:pt x="24257" y="7252"/>
                    <a:pt x="24257" y="7195"/>
                    <a:pt x="24342" y="7167"/>
                  </a:cubicBezTo>
                  <a:cubicBezTo>
                    <a:pt x="24627" y="6939"/>
                    <a:pt x="24940" y="6740"/>
                    <a:pt x="25224" y="6513"/>
                  </a:cubicBezTo>
                  <a:cubicBezTo>
                    <a:pt x="26646" y="5546"/>
                    <a:pt x="28210" y="4750"/>
                    <a:pt x="29745" y="3925"/>
                  </a:cubicBezTo>
                  <a:cubicBezTo>
                    <a:pt x="32964" y="2280"/>
                    <a:pt x="38622" y="435"/>
                    <a:pt x="42864" y="435"/>
                  </a:cubicBezTo>
                  <a:cubicBezTo>
                    <a:pt x="43681" y="435"/>
                    <a:pt x="44445" y="503"/>
                    <a:pt x="45130" y="655"/>
                  </a:cubicBezTo>
                  <a:cubicBezTo>
                    <a:pt x="45272" y="683"/>
                    <a:pt x="45357" y="712"/>
                    <a:pt x="45386" y="797"/>
                  </a:cubicBezTo>
                  <a:cubicBezTo>
                    <a:pt x="45499" y="683"/>
                    <a:pt x="45585" y="541"/>
                    <a:pt x="45670" y="399"/>
                  </a:cubicBezTo>
                  <a:cubicBezTo>
                    <a:pt x="45727" y="285"/>
                    <a:pt x="45727" y="200"/>
                    <a:pt x="45727" y="58"/>
                  </a:cubicBezTo>
                  <a:cubicBezTo>
                    <a:pt x="44959" y="1"/>
                    <a:pt x="44134" y="1"/>
                    <a:pt x="43367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123450" y="3129050"/>
              <a:ext cx="42675" cy="122325"/>
            </a:xfrm>
            <a:custGeom>
              <a:avLst/>
              <a:gdLst/>
              <a:ahLst/>
              <a:cxnLst/>
              <a:rect l="l" t="t" r="r" b="b"/>
              <a:pathLst>
                <a:path w="1707" h="4893" extrusionOk="0">
                  <a:moveTo>
                    <a:pt x="0" y="1"/>
                  </a:moveTo>
                  <a:lnTo>
                    <a:pt x="0" y="1"/>
                  </a:lnTo>
                  <a:cubicBezTo>
                    <a:pt x="284" y="1082"/>
                    <a:pt x="540" y="2134"/>
                    <a:pt x="853" y="3186"/>
                  </a:cubicBezTo>
                  <a:cubicBezTo>
                    <a:pt x="1024" y="3755"/>
                    <a:pt x="1194" y="4266"/>
                    <a:pt x="1394" y="4835"/>
                  </a:cubicBezTo>
                  <a:lnTo>
                    <a:pt x="1394" y="4892"/>
                  </a:lnTo>
                  <a:lnTo>
                    <a:pt x="1706" y="4892"/>
                  </a:lnTo>
                  <a:cubicBezTo>
                    <a:pt x="1251" y="3328"/>
                    <a:pt x="825" y="1707"/>
                    <a:pt x="427" y="115"/>
                  </a:cubicBezTo>
                  <a:cubicBezTo>
                    <a:pt x="284" y="115"/>
                    <a:pt x="142" y="58"/>
                    <a:pt x="0" y="1"/>
                  </a:cubicBezTo>
                  <a:close/>
                </a:path>
              </a:pathLst>
            </a:custGeom>
            <a:solidFill>
              <a:srgbClr val="823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1959225" y="2794425"/>
              <a:ext cx="666850" cy="411900"/>
            </a:xfrm>
            <a:custGeom>
              <a:avLst/>
              <a:gdLst/>
              <a:ahLst/>
              <a:cxnLst/>
              <a:rect l="l" t="t" r="r" b="b"/>
              <a:pathLst>
                <a:path w="26674" h="16476" extrusionOk="0">
                  <a:moveTo>
                    <a:pt x="7649" y="1"/>
                  </a:moveTo>
                  <a:cubicBezTo>
                    <a:pt x="7547" y="1"/>
                    <a:pt x="7443" y="7"/>
                    <a:pt x="7337" y="21"/>
                  </a:cubicBezTo>
                  <a:cubicBezTo>
                    <a:pt x="4550" y="277"/>
                    <a:pt x="740" y="1443"/>
                    <a:pt x="0" y="4485"/>
                  </a:cubicBezTo>
                  <a:cubicBezTo>
                    <a:pt x="63" y="4538"/>
                    <a:pt x="141" y="4555"/>
                    <a:pt x="225" y="4555"/>
                  </a:cubicBezTo>
                  <a:cubicBezTo>
                    <a:pt x="369" y="4555"/>
                    <a:pt x="529" y="4503"/>
                    <a:pt x="654" y="4485"/>
                  </a:cubicBezTo>
                  <a:cubicBezTo>
                    <a:pt x="1223" y="4286"/>
                    <a:pt x="1735" y="4116"/>
                    <a:pt x="2332" y="4002"/>
                  </a:cubicBezTo>
                  <a:cubicBezTo>
                    <a:pt x="2361" y="3973"/>
                    <a:pt x="2417" y="3973"/>
                    <a:pt x="2446" y="3973"/>
                  </a:cubicBezTo>
                  <a:cubicBezTo>
                    <a:pt x="3270" y="3547"/>
                    <a:pt x="4266" y="3291"/>
                    <a:pt x="5147" y="3149"/>
                  </a:cubicBezTo>
                  <a:cubicBezTo>
                    <a:pt x="6035" y="3028"/>
                    <a:pt x="6952" y="2835"/>
                    <a:pt x="7857" y="2835"/>
                  </a:cubicBezTo>
                  <a:cubicBezTo>
                    <a:pt x="8227" y="2835"/>
                    <a:pt x="8595" y="2867"/>
                    <a:pt x="8958" y="2950"/>
                  </a:cubicBezTo>
                  <a:cubicBezTo>
                    <a:pt x="8963" y="2948"/>
                    <a:pt x="8969" y="2947"/>
                    <a:pt x="8974" y="2947"/>
                  </a:cubicBezTo>
                  <a:cubicBezTo>
                    <a:pt x="9050" y="2947"/>
                    <a:pt x="9092" y="3120"/>
                    <a:pt x="8986" y="3120"/>
                  </a:cubicBezTo>
                  <a:cubicBezTo>
                    <a:pt x="6711" y="4116"/>
                    <a:pt x="3782" y="3717"/>
                    <a:pt x="1849" y="5481"/>
                  </a:cubicBezTo>
                  <a:cubicBezTo>
                    <a:pt x="1365" y="5907"/>
                    <a:pt x="199" y="6789"/>
                    <a:pt x="882" y="7414"/>
                  </a:cubicBezTo>
                  <a:cubicBezTo>
                    <a:pt x="1313" y="7643"/>
                    <a:pt x="1788" y="7706"/>
                    <a:pt x="2275" y="7706"/>
                  </a:cubicBezTo>
                  <a:cubicBezTo>
                    <a:pt x="2817" y="7706"/>
                    <a:pt x="3372" y="7628"/>
                    <a:pt x="3896" y="7613"/>
                  </a:cubicBezTo>
                  <a:cubicBezTo>
                    <a:pt x="4579" y="7272"/>
                    <a:pt x="5346" y="7130"/>
                    <a:pt x="6114" y="6988"/>
                  </a:cubicBezTo>
                  <a:cubicBezTo>
                    <a:pt x="7328" y="6772"/>
                    <a:pt x="8542" y="6531"/>
                    <a:pt x="9780" y="6531"/>
                  </a:cubicBezTo>
                  <a:cubicBezTo>
                    <a:pt x="9847" y="6531"/>
                    <a:pt x="9914" y="6531"/>
                    <a:pt x="9982" y="6533"/>
                  </a:cubicBezTo>
                  <a:cubicBezTo>
                    <a:pt x="10165" y="6559"/>
                    <a:pt x="10155" y="6852"/>
                    <a:pt x="9996" y="6852"/>
                  </a:cubicBezTo>
                  <a:cubicBezTo>
                    <a:pt x="9983" y="6852"/>
                    <a:pt x="9968" y="6850"/>
                    <a:pt x="9953" y="6846"/>
                  </a:cubicBezTo>
                  <a:cubicBezTo>
                    <a:pt x="9384" y="6902"/>
                    <a:pt x="8816" y="7073"/>
                    <a:pt x="8247" y="7215"/>
                  </a:cubicBezTo>
                  <a:lnTo>
                    <a:pt x="8247" y="7244"/>
                  </a:lnTo>
                  <a:cubicBezTo>
                    <a:pt x="8162" y="7244"/>
                    <a:pt x="8133" y="7272"/>
                    <a:pt x="8048" y="7272"/>
                  </a:cubicBezTo>
                  <a:lnTo>
                    <a:pt x="8048" y="7244"/>
                  </a:lnTo>
                  <a:lnTo>
                    <a:pt x="7621" y="7357"/>
                  </a:lnTo>
                  <a:cubicBezTo>
                    <a:pt x="7564" y="7357"/>
                    <a:pt x="7536" y="7386"/>
                    <a:pt x="7451" y="7386"/>
                  </a:cubicBezTo>
                  <a:lnTo>
                    <a:pt x="7451" y="7414"/>
                  </a:lnTo>
                  <a:cubicBezTo>
                    <a:pt x="7394" y="7414"/>
                    <a:pt x="7280" y="7471"/>
                    <a:pt x="7195" y="7471"/>
                  </a:cubicBezTo>
                  <a:cubicBezTo>
                    <a:pt x="6313" y="7670"/>
                    <a:pt x="5403" y="7898"/>
                    <a:pt x="4550" y="8239"/>
                  </a:cubicBezTo>
                  <a:cubicBezTo>
                    <a:pt x="4294" y="8353"/>
                    <a:pt x="4067" y="8466"/>
                    <a:pt x="3868" y="8609"/>
                  </a:cubicBezTo>
                  <a:cubicBezTo>
                    <a:pt x="2762" y="9310"/>
                    <a:pt x="2577" y="10267"/>
                    <a:pt x="3967" y="10267"/>
                  </a:cubicBezTo>
                  <a:cubicBezTo>
                    <a:pt x="4043" y="10267"/>
                    <a:pt x="4124" y="10264"/>
                    <a:pt x="4209" y="10258"/>
                  </a:cubicBezTo>
                  <a:cubicBezTo>
                    <a:pt x="5168" y="10354"/>
                    <a:pt x="6107" y="10470"/>
                    <a:pt x="7059" y="10470"/>
                  </a:cubicBezTo>
                  <a:cubicBezTo>
                    <a:pt x="7237" y="10470"/>
                    <a:pt x="7414" y="10466"/>
                    <a:pt x="7593" y="10457"/>
                  </a:cubicBezTo>
                  <a:cubicBezTo>
                    <a:pt x="8418" y="10400"/>
                    <a:pt x="9242" y="10315"/>
                    <a:pt x="10038" y="10173"/>
                  </a:cubicBezTo>
                  <a:cubicBezTo>
                    <a:pt x="10120" y="10149"/>
                    <a:pt x="10225" y="10126"/>
                    <a:pt x="10326" y="10126"/>
                  </a:cubicBezTo>
                  <a:cubicBezTo>
                    <a:pt x="10473" y="10126"/>
                    <a:pt x="10614" y="10175"/>
                    <a:pt x="10664" y="10343"/>
                  </a:cubicBezTo>
                  <a:cubicBezTo>
                    <a:pt x="10749" y="10940"/>
                    <a:pt x="9413" y="10741"/>
                    <a:pt x="9043" y="10827"/>
                  </a:cubicBezTo>
                  <a:cubicBezTo>
                    <a:pt x="7593" y="10969"/>
                    <a:pt x="6171" y="11111"/>
                    <a:pt x="4721" y="11111"/>
                  </a:cubicBezTo>
                  <a:cubicBezTo>
                    <a:pt x="4749" y="11879"/>
                    <a:pt x="5744" y="12163"/>
                    <a:pt x="6313" y="12448"/>
                  </a:cubicBezTo>
                  <a:cubicBezTo>
                    <a:pt x="7340" y="12844"/>
                    <a:pt x="8390" y="12960"/>
                    <a:pt x="9447" y="12960"/>
                  </a:cubicBezTo>
                  <a:cubicBezTo>
                    <a:pt x="10438" y="12960"/>
                    <a:pt x="11436" y="12858"/>
                    <a:pt x="12427" y="12789"/>
                  </a:cubicBezTo>
                  <a:cubicBezTo>
                    <a:pt x="12454" y="12786"/>
                    <a:pt x="12481" y="12785"/>
                    <a:pt x="12508" y="12785"/>
                  </a:cubicBezTo>
                  <a:cubicBezTo>
                    <a:pt x="12789" y="12785"/>
                    <a:pt x="13047" y="12915"/>
                    <a:pt x="13280" y="13045"/>
                  </a:cubicBezTo>
                  <a:cubicBezTo>
                    <a:pt x="13934" y="13350"/>
                    <a:pt x="14655" y="13605"/>
                    <a:pt x="15366" y="13605"/>
                  </a:cubicBezTo>
                  <a:cubicBezTo>
                    <a:pt x="15582" y="13605"/>
                    <a:pt x="15798" y="13581"/>
                    <a:pt x="16010" y="13528"/>
                  </a:cubicBezTo>
                  <a:cubicBezTo>
                    <a:pt x="16664" y="13358"/>
                    <a:pt x="17148" y="12931"/>
                    <a:pt x="17574" y="12476"/>
                  </a:cubicBezTo>
                  <a:cubicBezTo>
                    <a:pt x="17659" y="12448"/>
                    <a:pt x="17773" y="12391"/>
                    <a:pt x="17830" y="12391"/>
                  </a:cubicBezTo>
                  <a:cubicBezTo>
                    <a:pt x="18086" y="12391"/>
                    <a:pt x="18370" y="12647"/>
                    <a:pt x="18257" y="12959"/>
                  </a:cubicBezTo>
                  <a:cubicBezTo>
                    <a:pt x="17944" y="13613"/>
                    <a:pt x="17261" y="14097"/>
                    <a:pt x="16550" y="14353"/>
                  </a:cubicBezTo>
                  <a:cubicBezTo>
                    <a:pt x="17830" y="15064"/>
                    <a:pt x="19053" y="16059"/>
                    <a:pt x="20503" y="16343"/>
                  </a:cubicBezTo>
                  <a:cubicBezTo>
                    <a:pt x="20888" y="16433"/>
                    <a:pt x="21266" y="16475"/>
                    <a:pt x="21635" y="16475"/>
                  </a:cubicBezTo>
                  <a:cubicBezTo>
                    <a:pt x="24317" y="16475"/>
                    <a:pt x="26470" y="14227"/>
                    <a:pt x="26645" y="11452"/>
                  </a:cubicBezTo>
                  <a:cubicBezTo>
                    <a:pt x="26674" y="10457"/>
                    <a:pt x="26503" y="9462"/>
                    <a:pt x="26247" y="8410"/>
                  </a:cubicBezTo>
                  <a:cubicBezTo>
                    <a:pt x="25821" y="7045"/>
                    <a:pt x="25081" y="5765"/>
                    <a:pt x="24143" y="4656"/>
                  </a:cubicBezTo>
                  <a:cubicBezTo>
                    <a:pt x="23660" y="4059"/>
                    <a:pt x="23062" y="3490"/>
                    <a:pt x="22550" y="2864"/>
                  </a:cubicBezTo>
                  <a:cubicBezTo>
                    <a:pt x="21887" y="2688"/>
                    <a:pt x="21266" y="2601"/>
                    <a:pt x="20671" y="2601"/>
                  </a:cubicBezTo>
                  <a:cubicBezTo>
                    <a:pt x="19253" y="2601"/>
                    <a:pt x="17987" y="3097"/>
                    <a:pt x="16664" y="4059"/>
                  </a:cubicBezTo>
                  <a:cubicBezTo>
                    <a:pt x="17437" y="3921"/>
                    <a:pt x="18220" y="3815"/>
                    <a:pt x="19001" y="3815"/>
                  </a:cubicBezTo>
                  <a:cubicBezTo>
                    <a:pt x="19513" y="3815"/>
                    <a:pt x="20025" y="3861"/>
                    <a:pt x="20531" y="3973"/>
                  </a:cubicBezTo>
                  <a:cubicBezTo>
                    <a:pt x="20617" y="4002"/>
                    <a:pt x="20674" y="4087"/>
                    <a:pt x="20674" y="4144"/>
                  </a:cubicBezTo>
                  <a:cubicBezTo>
                    <a:pt x="20674" y="4258"/>
                    <a:pt x="20617" y="4343"/>
                    <a:pt x="20503" y="4343"/>
                  </a:cubicBezTo>
                  <a:cubicBezTo>
                    <a:pt x="20133" y="4286"/>
                    <a:pt x="19792" y="4258"/>
                    <a:pt x="19422" y="4258"/>
                  </a:cubicBezTo>
                  <a:cubicBezTo>
                    <a:pt x="19400" y="4257"/>
                    <a:pt x="19377" y="4257"/>
                    <a:pt x="19355" y="4257"/>
                  </a:cubicBezTo>
                  <a:cubicBezTo>
                    <a:pt x="18499" y="4257"/>
                    <a:pt x="17694" y="4770"/>
                    <a:pt x="16863" y="4798"/>
                  </a:cubicBezTo>
                  <a:cubicBezTo>
                    <a:pt x="17119" y="5111"/>
                    <a:pt x="17375" y="5481"/>
                    <a:pt x="17574" y="5822"/>
                  </a:cubicBezTo>
                  <a:cubicBezTo>
                    <a:pt x="17653" y="5901"/>
                    <a:pt x="17659" y="6052"/>
                    <a:pt x="17547" y="6052"/>
                  </a:cubicBezTo>
                  <a:cubicBezTo>
                    <a:pt x="17538" y="6052"/>
                    <a:pt x="17528" y="6051"/>
                    <a:pt x="17517" y="6049"/>
                  </a:cubicBezTo>
                  <a:cubicBezTo>
                    <a:pt x="17489" y="6049"/>
                    <a:pt x="17432" y="5992"/>
                    <a:pt x="17432" y="5964"/>
                  </a:cubicBezTo>
                  <a:cubicBezTo>
                    <a:pt x="15441" y="4116"/>
                    <a:pt x="13223" y="2580"/>
                    <a:pt x="10835" y="1357"/>
                  </a:cubicBezTo>
                  <a:cubicBezTo>
                    <a:pt x="9787" y="860"/>
                    <a:pt x="8837" y="1"/>
                    <a:pt x="7649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1665600" y="3139025"/>
              <a:ext cx="766400" cy="354325"/>
            </a:xfrm>
            <a:custGeom>
              <a:avLst/>
              <a:gdLst/>
              <a:ahLst/>
              <a:cxnLst/>
              <a:rect l="l" t="t" r="r" b="b"/>
              <a:pathLst>
                <a:path w="30656" h="14173" extrusionOk="0">
                  <a:moveTo>
                    <a:pt x="24229" y="0"/>
                  </a:moveTo>
                  <a:cubicBezTo>
                    <a:pt x="23859" y="0"/>
                    <a:pt x="23490" y="0"/>
                    <a:pt x="23148" y="28"/>
                  </a:cubicBezTo>
                  <a:cubicBezTo>
                    <a:pt x="23063" y="171"/>
                    <a:pt x="23006" y="341"/>
                    <a:pt x="22949" y="455"/>
                  </a:cubicBezTo>
                  <a:cubicBezTo>
                    <a:pt x="22665" y="1109"/>
                    <a:pt x="22437" y="1792"/>
                    <a:pt x="22039" y="2360"/>
                  </a:cubicBezTo>
                  <a:cubicBezTo>
                    <a:pt x="22011" y="3242"/>
                    <a:pt x="21641" y="4180"/>
                    <a:pt x="21072" y="4891"/>
                  </a:cubicBezTo>
                  <a:cubicBezTo>
                    <a:pt x="21016" y="4976"/>
                    <a:pt x="20930" y="5062"/>
                    <a:pt x="20845" y="5090"/>
                  </a:cubicBezTo>
                  <a:cubicBezTo>
                    <a:pt x="20760" y="5460"/>
                    <a:pt x="20333" y="5460"/>
                    <a:pt x="19963" y="5460"/>
                  </a:cubicBezTo>
                  <a:lnTo>
                    <a:pt x="19679" y="5460"/>
                  </a:lnTo>
                  <a:cubicBezTo>
                    <a:pt x="15613" y="5659"/>
                    <a:pt x="11660" y="7138"/>
                    <a:pt x="8020" y="8958"/>
                  </a:cubicBezTo>
                  <a:cubicBezTo>
                    <a:pt x="5802" y="10067"/>
                    <a:pt x="3527" y="11204"/>
                    <a:pt x="1423" y="12569"/>
                  </a:cubicBezTo>
                  <a:cubicBezTo>
                    <a:pt x="911" y="12910"/>
                    <a:pt x="456" y="13223"/>
                    <a:pt x="1" y="13593"/>
                  </a:cubicBezTo>
                  <a:cubicBezTo>
                    <a:pt x="996" y="13735"/>
                    <a:pt x="1963" y="13934"/>
                    <a:pt x="2958" y="14048"/>
                  </a:cubicBezTo>
                  <a:cubicBezTo>
                    <a:pt x="3243" y="14076"/>
                    <a:pt x="3527" y="14105"/>
                    <a:pt x="3811" y="14105"/>
                  </a:cubicBezTo>
                  <a:cubicBezTo>
                    <a:pt x="4375" y="14152"/>
                    <a:pt x="4964" y="14173"/>
                    <a:pt x="5542" y="14173"/>
                  </a:cubicBezTo>
                  <a:cubicBezTo>
                    <a:pt x="6013" y="14173"/>
                    <a:pt x="6476" y="14159"/>
                    <a:pt x="6911" y="14133"/>
                  </a:cubicBezTo>
                  <a:cubicBezTo>
                    <a:pt x="10096" y="14048"/>
                    <a:pt x="13309" y="13536"/>
                    <a:pt x="16352" y="12654"/>
                  </a:cubicBezTo>
                  <a:cubicBezTo>
                    <a:pt x="18798" y="11972"/>
                    <a:pt x="22779" y="10834"/>
                    <a:pt x="25992" y="9214"/>
                  </a:cubicBezTo>
                  <a:cubicBezTo>
                    <a:pt x="28011" y="8133"/>
                    <a:pt x="29746" y="6910"/>
                    <a:pt x="30542" y="5431"/>
                  </a:cubicBezTo>
                  <a:cubicBezTo>
                    <a:pt x="30599" y="5232"/>
                    <a:pt x="30656" y="4834"/>
                    <a:pt x="30428" y="4834"/>
                  </a:cubicBezTo>
                  <a:cubicBezTo>
                    <a:pt x="30314" y="4806"/>
                    <a:pt x="30172" y="4806"/>
                    <a:pt x="30030" y="4806"/>
                  </a:cubicBezTo>
                  <a:cubicBezTo>
                    <a:pt x="29980" y="4806"/>
                    <a:pt x="29927" y="4808"/>
                    <a:pt x="29873" y="4808"/>
                  </a:cubicBezTo>
                  <a:cubicBezTo>
                    <a:pt x="29710" y="4808"/>
                    <a:pt x="29539" y="4792"/>
                    <a:pt x="29433" y="4664"/>
                  </a:cubicBezTo>
                  <a:cubicBezTo>
                    <a:pt x="29177" y="4266"/>
                    <a:pt x="29205" y="3725"/>
                    <a:pt x="29120" y="3270"/>
                  </a:cubicBezTo>
                  <a:cubicBezTo>
                    <a:pt x="29063" y="2815"/>
                    <a:pt x="28978" y="2360"/>
                    <a:pt x="28921" y="1877"/>
                  </a:cubicBezTo>
                  <a:cubicBezTo>
                    <a:pt x="28466" y="1564"/>
                    <a:pt x="28068" y="1223"/>
                    <a:pt x="27698" y="853"/>
                  </a:cubicBezTo>
                  <a:cubicBezTo>
                    <a:pt x="27641" y="825"/>
                    <a:pt x="27584" y="796"/>
                    <a:pt x="27556" y="739"/>
                  </a:cubicBezTo>
                  <a:lnTo>
                    <a:pt x="27414" y="739"/>
                  </a:lnTo>
                  <a:cubicBezTo>
                    <a:pt x="26305" y="739"/>
                    <a:pt x="25310" y="85"/>
                    <a:pt x="24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953975" y="3110575"/>
              <a:ext cx="103325" cy="47025"/>
            </a:xfrm>
            <a:custGeom>
              <a:avLst/>
              <a:gdLst/>
              <a:ahLst/>
              <a:cxnLst/>
              <a:rect l="l" t="t" r="r" b="b"/>
              <a:pathLst>
                <a:path w="4133" h="1881" extrusionOk="0">
                  <a:moveTo>
                    <a:pt x="3811" y="1"/>
                  </a:moveTo>
                  <a:lnTo>
                    <a:pt x="3811" y="1"/>
                  </a:lnTo>
                  <a:cubicBezTo>
                    <a:pt x="3273" y="711"/>
                    <a:pt x="2441" y="1128"/>
                    <a:pt x="1513" y="1128"/>
                  </a:cubicBezTo>
                  <a:cubicBezTo>
                    <a:pt x="1216" y="1128"/>
                    <a:pt x="909" y="1086"/>
                    <a:pt x="598" y="996"/>
                  </a:cubicBezTo>
                  <a:cubicBezTo>
                    <a:pt x="399" y="967"/>
                    <a:pt x="172" y="882"/>
                    <a:pt x="1" y="825"/>
                  </a:cubicBezTo>
                  <a:lnTo>
                    <a:pt x="1" y="825"/>
                  </a:lnTo>
                  <a:cubicBezTo>
                    <a:pt x="285" y="1223"/>
                    <a:pt x="655" y="1536"/>
                    <a:pt x="1138" y="1678"/>
                  </a:cubicBezTo>
                  <a:cubicBezTo>
                    <a:pt x="1513" y="1813"/>
                    <a:pt x="1892" y="1880"/>
                    <a:pt x="2245" y="1880"/>
                  </a:cubicBezTo>
                  <a:cubicBezTo>
                    <a:pt x="3312" y="1880"/>
                    <a:pt x="4132" y="1262"/>
                    <a:pt x="3811" y="1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914175" y="3040200"/>
              <a:ext cx="126575" cy="73575"/>
            </a:xfrm>
            <a:custGeom>
              <a:avLst/>
              <a:gdLst/>
              <a:ahLst/>
              <a:cxnLst/>
              <a:rect l="l" t="t" r="r" b="b"/>
              <a:pathLst>
                <a:path w="5063" h="2943" extrusionOk="0">
                  <a:moveTo>
                    <a:pt x="4721" y="0"/>
                  </a:moveTo>
                  <a:cubicBezTo>
                    <a:pt x="4178" y="520"/>
                    <a:pt x="3439" y="804"/>
                    <a:pt x="2715" y="804"/>
                  </a:cubicBezTo>
                  <a:cubicBezTo>
                    <a:pt x="2567" y="804"/>
                    <a:pt x="2420" y="792"/>
                    <a:pt x="2275" y="768"/>
                  </a:cubicBezTo>
                  <a:cubicBezTo>
                    <a:pt x="1991" y="768"/>
                    <a:pt x="1707" y="711"/>
                    <a:pt x="1451" y="654"/>
                  </a:cubicBezTo>
                  <a:cubicBezTo>
                    <a:pt x="910" y="541"/>
                    <a:pt x="427" y="398"/>
                    <a:pt x="0" y="143"/>
                  </a:cubicBezTo>
                  <a:lnTo>
                    <a:pt x="0" y="285"/>
                  </a:lnTo>
                  <a:cubicBezTo>
                    <a:pt x="0" y="910"/>
                    <a:pt x="171" y="1508"/>
                    <a:pt x="569" y="1962"/>
                  </a:cubicBezTo>
                  <a:cubicBezTo>
                    <a:pt x="740" y="2190"/>
                    <a:pt x="939" y="2361"/>
                    <a:pt x="1195" y="2474"/>
                  </a:cubicBezTo>
                  <a:cubicBezTo>
                    <a:pt x="1724" y="2745"/>
                    <a:pt x="2447" y="2942"/>
                    <a:pt x="3124" y="2942"/>
                  </a:cubicBezTo>
                  <a:cubicBezTo>
                    <a:pt x="4084" y="2942"/>
                    <a:pt x="4950" y="2545"/>
                    <a:pt x="5034" y="1394"/>
                  </a:cubicBezTo>
                  <a:cubicBezTo>
                    <a:pt x="5062" y="910"/>
                    <a:pt x="4892" y="484"/>
                    <a:pt x="4721" y="0"/>
                  </a:cubicBezTo>
                  <a:close/>
                </a:path>
              </a:pathLst>
            </a:custGeom>
            <a:solidFill>
              <a:srgbClr val="FFB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161825" y="3138300"/>
              <a:ext cx="32725" cy="96725"/>
            </a:xfrm>
            <a:custGeom>
              <a:avLst/>
              <a:gdLst/>
              <a:ahLst/>
              <a:cxnLst/>
              <a:rect l="l" t="t" r="r" b="b"/>
              <a:pathLst>
                <a:path w="1309" h="3869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42"/>
                    <a:pt x="171" y="740"/>
                    <a:pt x="285" y="1110"/>
                  </a:cubicBezTo>
                  <a:cubicBezTo>
                    <a:pt x="513" y="2020"/>
                    <a:pt x="797" y="2958"/>
                    <a:pt x="996" y="3868"/>
                  </a:cubicBezTo>
                  <a:cubicBezTo>
                    <a:pt x="1081" y="3470"/>
                    <a:pt x="1195" y="3043"/>
                    <a:pt x="1309" y="2674"/>
                  </a:cubicBezTo>
                  <a:cubicBezTo>
                    <a:pt x="1053" y="1764"/>
                    <a:pt x="797" y="911"/>
                    <a:pt x="569" y="29"/>
                  </a:cubicBezTo>
                  <a:cubicBezTo>
                    <a:pt x="511" y="37"/>
                    <a:pt x="455" y="41"/>
                    <a:pt x="400" y="41"/>
                  </a:cubicBezTo>
                  <a:cubicBezTo>
                    <a:pt x="268" y="41"/>
                    <a:pt x="141" y="21"/>
                    <a:pt x="1" y="1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929100" y="2758675"/>
              <a:ext cx="1218525" cy="779275"/>
            </a:xfrm>
            <a:custGeom>
              <a:avLst/>
              <a:gdLst/>
              <a:ahLst/>
              <a:cxnLst/>
              <a:rect l="l" t="t" r="r" b="b"/>
              <a:pathLst>
                <a:path w="48741" h="31171" extrusionOk="0">
                  <a:moveTo>
                    <a:pt x="43821" y="0"/>
                  </a:moveTo>
                  <a:cubicBezTo>
                    <a:pt x="39101" y="626"/>
                    <a:pt x="34324" y="1820"/>
                    <a:pt x="30115" y="4010"/>
                  </a:cubicBezTo>
                  <a:cubicBezTo>
                    <a:pt x="27755" y="5176"/>
                    <a:pt x="25451" y="6456"/>
                    <a:pt x="23290" y="7963"/>
                  </a:cubicBezTo>
                  <a:cubicBezTo>
                    <a:pt x="22636" y="8389"/>
                    <a:pt x="22039" y="8816"/>
                    <a:pt x="21385" y="9242"/>
                  </a:cubicBezTo>
                  <a:cubicBezTo>
                    <a:pt x="21307" y="9812"/>
                    <a:pt x="19700" y="10075"/>
                    <a:pt x="19068" y="10075"/>
                  </a:cubicBezTo>
                  <a:cubicBezTo>
                    <a:pt x="19005" y="10075"/>
                    <a:pt x="18952" y="10072"/>
                    <a:pt x="18911" y="10067"/>
                  </a:cubicBezTo>
                  <a:cubicBezTo>
                    <a:pt x="18058" y="9868"/>
                    <a:pt x="17176" y="9527"/>
                    <a:pt x="16608" y="8844"/>
                  </a:cubicBezTo>
                  <a:cubicBezTo>
                    <a:pt x="16551" y="8816"/>
                    <a:pt x="16522" y="8787"/>
                    <a:pt x="16522" y="8702"/>
                  </a:cubicBezTo>
                  <a:cubicBezTo>
                    <a:pt x="15925" y="8361"/>
                    <a:pt x="15527" y="7565"/>
                    <a:pt x="15072" y="7081"/>
                  </a:cubicBezTo>
                  <a:cubicBezTo>
                    <a:pt x="14418" y="6370"/>
                    <a:pt x="13849" y="5745"/>
                    <a:pt x="13138" y="5147"/>
                  </a:cubicBezTo>
                  <a:cubicBezTo>
                    <a:pt x="9669" y="2275"/>
                    <a:pt x="5148" y="768"/>
                    <a:pt x="683" y="711"/>
                  </a:cubicBezTo>
                  <a:lnTo>
                    <a:pt x="569" y="711"/>
                  </a:lnTo>
                  <a:cubicBezTo>
                    <a:pt x="399" y="711"/>
                    <a:pt x="171" y="768"/>
                    <a:pt x="1" y="825"/>
                  </a:cubicBezTo>
                  <a:cubicBezTo>
                    <a:pt x="342" y="1764"/>
                    <a:pt x="740" y="2730"/>
                    <a:pt x="1167" y="3697"/>
                  </a:cubicBezTo>
                  <a:cubicBezTo>
                    <a:pt x="1991" y="4010"/>
                    <a:pt x="2759" y="4408"/>
                    <a:pt x="2901" y="4579"/>
                  </a:cubicBezTo>
                  <a:cubicBezTo>
                    <a:pt x="4039" y="5460"/>
                    <a:pt x="4408" y="6939"/>
                    <a:pt x="3868" y="7877"/>
                  </a:cubicBezTo>
                  <a:cubicBezTo>
                    <a:pt x="4323" y="8247"/>
                    <a:pt x="4750" y="9015"/>
                    <a:pt x="4806" y="9385"/>
                  </a:cubicBezTo>
                  <a:cubicBezTo>
                    <a:pt x="4835" y="9584"/>
                    <a:pt x="4835" y="9811"/>
                    <a:pt x="4806" y="10010"/>
                  </a:cubicBezTo>
                  <a:cubicBezTo>
                    <a:pt x="4806" y="10266"/>
                    <a:pt x="4721" y="10494"/>
                    <a:pt x="4607" y="10664"/>
                  </a:cubicBezTo>
                  <a:cubicBezTo>
                    <a:pt x="4977" y="10806"/>
                    <a:pt x="5091" y="11489"/>
                    <a:pt x="5233" y="11802"/>
                  </a:cubicBezTo>
                  <a:cubicBezTo>
                    <a:pt x="5318" y="12285"/>
                    <a:pt x="5318" y="12769"/>
                    <a:pt x="5233" y="13138"/>
                  </a:cubicBezTo>
                  <a:cubicBezTo>
                    <a:pt x="5432" y="13366"/>
                    <a:pt x="5517" y="13821"/>
                    <a:pt x="5574" y="14105"/>
                  </a:cubicBezTo>
                  <a:cubicBezTo>
                    <a:pt x="5716" y="14617"/>
                    <a:pt x="5716" y="15072"/>
                    <a:pt x="5546" y="15470"/>
                  </a:cubicBezTo>
                  <a:cubicBezTo>
                    <a:pt x="5660" y="15783"/>
                    <a:pt x="5745" y="16067"/>
                    <a:pt x="5859" y="16380"/>
                  </a:cubicBezTo>
                  <a:cubicBezTo>
                    <a:pt x="6314" y="17916"/>
                    <a:pt x="6882" y="19451"/>
                    <a:pt x="7309" y="20958"/>
                  </a:cubicBezTo>
                  <a:cubicBezTo>
                    <a:pt x="7536" y="21044"/>
                    <a:pt x="7735" y="21100"/>
                    <a:pt x="7849" y="21186"/>
                  </a:cubicBezTo>
                  <a:cubicBezTo>
                    <a:pt x="12257" y="23290"/>
                    <a:pt x="16522" y="25764"/>
                    <a:pt x="20219" y="28977"/>
                  </a:cubicBezTo>
                  <a:cubicBezTo>
                    <a:pt x="20447" y="29148"/>
                    <a:pt x="20646" y="29319"/>
                    <a:pt x="20816" y="29546"/>
                  </a:cubicBezTo>
                  <a:cubicBezTo>
                    <a:pt x="21101" y="30030"/>
                    <a:pt x="21385" y="30456"/>
                    <a:pt x="21897" y="30740"/>
                  </a:cubicBezTo>
                  <a:cubicBezTo>
                    <a:pt x="22472" y="31039"/>
                    <a:pt x="23097" y="31171"/>
                    <a:pt x="23729" y="31171"/>
                  </a:cubicBezTo>
                  <a:cubicBezTo>
                    <a:pt x="24661" y="31171"/>
                    <a:pt x="25605" y="30885"/>
                    <a:pt x="26418" y="30428"/>
                  </a:cubicBezTo>
                  <a:lnTo>
                    <a:pt x="26418" y="30428"/>
                  </a:lnTo>
                  <a:cubicBezTo>
                    <a:pt x="26376" y="30442"/>
                    <a:pt x="26347" y="30449"/>
                    <a:pt x="26319" y="30449"/>
                  </a:cubicBezTo>
                  <a:cubicBezTo>
                    <a:pt x="26290" y="30449"/>
                    <a:pt x="26262" y="30442"/>
                    <a:pt x="26219" y="30428"/>
                  </a:cubicBezTo>
                  <a:cubicBezTo>
                    <a:pt x="25850" y="30200"/>
                    <a:pt x="25736" y="29717"/>
                    <a:pt x="25594" y="29319"/>
                  </a:cubicBezTo>
                  <a:cubicBezTo>
                    <a:pt x="25224" y="28153"/>
                    <a:pt x="24883" y="26930"/>
                    <a:pt x="24598" y="25736"/>
                  </a:cubicBezTo>
                  <a:cubicBezTo>
                    <a:pt x="24030" y="23432"/>
                    <a:pt x="23575" y="21100"/>
                    <a:pt x="23091" y="18797"/>
                  </a:cubicBezTo>
                  <a:cubicBezTo>
                    <a:pt x="22665" y="16551"/>
                    <a:pt x="22210" y="14333"/>
                    <a:pt x="21669" y="12114"/>
                  </a:cubicBezTo>
                  <a:cubicBezTo>
                    <a:pt x="21669" y="12086"/>
                    <a:pt x="21726" y="12001"/>
                    <a:pt x="21755" y="12001"/>
                  </a:cubicBezTo>
                  <a:cubicBezTo>
                    <a:pt x="21925" y="12001"/>
                    <a:pt x="21897" y="12370"/>
                    <a:pt x="21954" y="12484"/>
                  </a:cubicBezTo>
                  <a:cubicBezTo>
                    <a:pt x="22608" y="14532"/>
                    <a:pt x="23148" y="16636"/>
                    <a:pt x="23660" y="18740"/>
                  </a:cubicBezTo>
                  <a:cubicBezTo>
                    <a:pt x="24428" y="21584"/>
                    <a:pt x="25053" y="24428"/>
                    <a:pt x="25793" y="27271"/>
                  </a:cubicBezTo>
                  <a:cubicBezTo>
                    <a:pt x="26049" y="28153"/>
                    <a:pt x="26333" y="29034"/>
                    <a:pt x="26589" y="29916"/>
                  </a:cubicBezTo>
                  <a:cubicBezTo>
                    <a:pt x="26617" y="30115"/>
                    <a:pt x="26589" y="30286"/>
                    <a:pt x="26475" y="30399"/>
                  </a:cubicBezTo>
                  <a:cubicBezTo>
                    <a:pt x="26617" y="30314"/>
                    <a:pt x="26731" y="30257"/>
                    <a:pt x="26845" y="30172"/>
                  </a:cubicBezTo>
                  <a:cubicBezTo>
                    <a:pt x="26902" y="30143"/>
                    <a:pt x="26930" y="30143"/>
                    <a:pt x="27015" y="30143"/>
                  </a:cubicBezTo>
                  <a:cubicBezTo>
                    <a:pt x="27015" y="30115"/>
                    <a:pt x="27044" y="30115"/>
                    <a:pt x="27044" y="30058"/>
                  </a:cubicBezTo>
                  <a:cubicBezTo>
                    <a:pt x="27357" y="29603"/>
                    <a:pt x="27726" y="29205"/>
                    <a:pt x="28124" y="28864"/>
                  </a:cubicBezTo>
                  <a:cubicBezTo>
                    <a:pt x="30058" y="27015"/>
                    <a:pt x="32390" y="25622"/>
                    <a:pt x="34750" y="24371"/>
                  </a:cubicBezTo>
                  <a:cubicBezTo>
                    <a:pt x="37594" y="22920"/>
                    <a:pt x="40437" y="21442"/>
                    <a:pt x="43537" y="20617"/>
                  </a:cubicBezTo>
                  <a:cubicBezTo>
                    <a:pt x="45243" y="20190"/>
                    <a:pt x="46978" y="19707"/>
                    <a:pt x="48741" y="19707"/>
                  </a:cubicBezTo>
                  <a:cubicBezTo>
                    <a:pt x="48371" y="18939"/>
                    <a:pt x="48229" y="18029"/>
                    <a:pt x="48030" y="17176"/>
                  </a:cubicBezTo>
                  <a:cubicBezTo>
                    <a:pt x="47803" y="16352"/>
                    <a:pt x="47604" y="15498"/>
                    <a:pt x="47376" y="14674"/>
                  </a:cubicBezTo>
                  <a:cubicBezTo>
                    <a:pt x="46580" y="14418"/>
                    <a:pt x="45840" y="14048"/>
                    <a:pt x="45329" y="13394"/>
                  </a:cubicBezTo>
                  <a:cubicBezTo>
                    <a:pt x="45101" y="13138"/>
                    <a:pt x="45044" y="12797"/>
                    <a:pt x="45101" y="12484"/>
                  </a:cubicBezTo>
                  <a:lnTo>
                    <a:pt x="45073" y="12484"/>
                  </a:lnTo>
                  <a:cubicBezTo>
                    <a:pt x="45020" y="12489"/>
                    <a:pt x="44967" y="12491"/>
                    <a:pt x="44915" y="12491"/>
                  </a:cubicBezTo>
                  <a:cubicBezTo>
                    <a:pt x="44295" y="12491"/>
                    <a:pt x="43738" y="12182"/>
                    <a:pt x="43423" y="11631"/>
                  </a:cubicBezTo>
                  <a:cubicBezTo>
                    <a:pt x="43196" y="11005"/>
                    <a:pt x="43480" y="10351"/>
                    <a:pt x="43907" y="9840"/>
                  </a:cubicBezTo>
                  <a:lnTo>
                    <a:pt x="43907" y="9840"/>
                  </a:lnTo>
                  <a:cubicBezTo>
                    <a:pt x="43693" y="9900"/>
                    <a:pt x="43472" y="9929"/>
                    <a:pt x="43247" y="9929"/>
                  </a:cubicBezTo>
                  <a:cubicBezTo>
                    <a:pt x="43051" y="9929"/>
                    <a:pt x="42853" y="9908"/>
                    <a:pt x="42656" y="9868"/>
                  </a:cubicBezTo>
                  <a:cubicBezTo>
                    <a:pt x="42513" y="9868"/>
                    <a:pt x="42371" y="9840"/>
                    <a:pt x="42229" y="9811"/>
                  </a:cubicBezTo>
                  <a:cubicBezTo>
                    <a:pt x="41006" y="9441"/>
                    <a:pt x="40693" y="8247"/>
                    <a:pt x="41547" y="7138"/>
                  </a:cubicBezTo>
                  <a:cubicBezTo>
                    <a:pt x="41660" y="6996"/>
                    <a:pt x="41774" y="6854"/>
                    <a:pt x="41916" y="6711"/>
                  </a:cubicBezTo>
                  <a:lnTo>
                    <a:pt x="41831" y="6711"/>
                  </a:lnTo>
                  <a:cubicBezTo>
                    <a:pt x="41757" y="6716"/>
                    <a:pt x="41686" y="6719"/>
                    <a:pt x="41618" y="6719"/>
                  </a:cubicBezTo>
                  <a:cubicBezTo>
                    <a:pt x="39331" y="6719"/>
                    <a:pt x="40810" y="3984"/>
                    <a:pt x="41859" y="3100"/>
                  </a:cubicBezTo>
                  <a:cubicBezTo>
                    <a:pt x="42428" y="2617"/>
                    <a:pt x="43054" y="2247"/>
                    <a:pt x="43708" y="1906"/>
                  </a:cubicBezTo>
                  <a:cubicBezTo>
                    <a:pt x="43708" y="1849"/>
                    <a:pt x="43679" y="1820"/>
                    <a:pt x="43679" y="1735"/>
                  </a:cubicBezTo>
                  <a:cubicBezTo>
                    <a:pt x="43622" y="1564"/>
                    <a:pt x="43622" y="1337"/>
                    <a:pt x="43480" y="1195"/>
                  </a:cubicBezTo>
                  <a:cubicBezTo>
                    <a:pt x="43366" y="1024"/>
                    <a:pt x="43139" y="1024"/>
                    <a:pt x="42968" y="910"/>
                  </a:cubicBezTo>
                  <a:cubicBezTo>
                    <a:pt x="42798" y="996"/>
                    <a:pt x="42570" y="996"/>
                    <a:pt x="42371" y="1024"/>
                  </a:cubicBezTo>
                  <a:cubicBezTo>
                    <a:pt x="37963" y="1735"/>
                    <a:pt x="33670" y="3128"/>
                    <a:pt x="29745" y="5290"/>
                  </a:cubicBezTo>
                  <a:cubicBezTo>
                    <a:pt x="27641" y="6512"/>
                    <a:pt x="25508" y="7593"/>
                    <a:pt x="23575" y="8986"/>
                  </a:cubicBezTo>
                  <a:cubicBezTo>
                    <a:pt x="23148" y="9271"/>
                    <a:pt x="22750" y="9640"/>
                    <a:pt x="22323" y="9953"/>
                  </a:cubicBezTo>
                  <a:cubicBezTo>
                    <a:pt x="22169" y="10082"/>
                    <a:pt x="21992" y="10303"/>
                    <a:pt x="21813" y="10303"/>
                  </a:cubicBezTo>
                  <a:cubicBezTo>
                    <a:pt x="21793" y="10303"/>
                    <a:pt x="21774" y="10300"/>
                    <a:pt x="21755" y="10295"/>
                  </a:cubicBezTo>
                  <a:cubicBezTo>
                    <a:pt x="21669" y="10408"/>
                    <a:pt x="21584" y="10494"/>
                    <a:pt x="21499" y="10550"/>
                  </a:cubicBezTo>
                  <a:cubicBezTo>
                    <a:pt x="21023" y="11004"/>
                    <a:pt x="20368" y="11162"/>
                    <a:pt x="19706" y="11162"/>
                  </a:cubicBezTo>
                  <a:cubicBezTo>
                    <a:pt x="19497" y="11162"/>
                    <a:pt x="19287" y="11147"/>
                    <a:pt x="19082" y="11119"/>
                  </a:cubicBezTo>
                  <a:cubicBezTo>
                    <a:pt x="18058" y="11062"/>
                    <a:pt x="17262" y="10636"/>
                    <a:pt x="16608" y="10067"/>
                  </a:cubicBezTo>
                  <a:lnTo>
                    <a:pt x="16608" y="10095"/>
                  </a:lnTo>
                  <a:cubicBezTo>
                    <a:pt x="16835" y="11347"/>
                    <a:pt x="17063" y="12569"/>
                    <a:pt x="17375" y="13792"/>
                  </a:cubicBezTo>
                  <a:cubicBezTo>
                    <a:pt x="17802" y="15498"/>
                    <a:pt x="18342" y="17205"/>
                    <a:pt x="18883" y="18911"/>
                  </a:cubicBezTo>
                  <a:cubicBezTo>
                    <a:pt x="19679" y="21527"/>
                    <a:pt x="20503" y="24143"/>
                    <a:pt x="21186" y="26788"/>
                  </a:cubicBezTo>
                  <a:cubicBezTo>
                    <a:pt x="21214" y="27129"/>
                    <a:pt x="21612" y="27612"/>
                    <a:pt x="21214" y="27783"/>
                  </a:cubicBezTo>
                  <a:cubicBezTo>
                    <a:pt x="21183" y="27796"/>
                    <a:pt x="21153" y="27801"/>
                    <a:pt x="21125" y="27801"/>
                  </a:cubicBezTo>
                  <a:cubicBezTo>
                    <a:pt x="21025" y="27801"/>
                    <a:pt x="20946" y="27730"/>
                    <a:pt x="20902" y="27641"/>
                  </a:cubicBezTo>
                  <a:cubicBezTo>
                    <a:pt x="19821" y="24769"/>
                    <a:pt x="19082" y="21811"/>
                    <a:pt x="18371" y="18826"/>
                  </a:cubicBezTo>
                  <a:cubicBezTo>
                    <a:pt x="17660" y="15925"/>
                    <a:pt x="16949" y="12968"/>
                    <a:pt x="15925" y="10124"/>
                  </a:cubicBezTo>
                  <a:cubicBezTo>
                    <a:pt x="15783" y="9783"/>
                    <a:pt x="15698" y="9385"/>
                    <a:pt x="15527" y="9072"/>
                  </a:cubicBezTo>
                  <a:cubicBezTo>
                    <a:pt x="15499" y="9015"/>
                    <a:pt x="15470" y="8986"/>
                    <a:pt x="15470" y="8958"/>
                  </a:cubicBezTo>
                  <a:cubicBezTo>
                    <a:pt x="14930" y="8389"/>
                    <a:pt x="14418" y="7735"/>
                    <a:pt x="13821" y="7223"/>
                  </a:cubicBezTo>
                  <a:cubicBezTo>
                    <a:pt x="10579" y="4152"/>
                    <a:pt x="6427" y="1849"/>
                    <a:pt x="1963" y="1479"/>
                  </a:cubicBezTo>
                  <a:cubicBezTo>
                    <a:pt x="1735" y="1422"/>
                    <a:pt x="1280" y="1536"/>
                    <a:pt x="1167" y="1280"/>
                  </a:cubicBezTo>
                  <a:cubicBezTo>
                    <a:pt x="1138" y="1166"/>
                    <a:pt x="1280" y="1109"/>
                    <a:pt x="1394" y="1109"/>
                  </a:cubicBezTo>
                  <a:cubicBezTo>
                    <a:pt x="2531" y="1109"/>
                    <a:pt x="3669" y="1536"/>
                    <a:pt x="4750" y="1820"/>
                  </a:cubicBezTo>
                  <a:cubicBezTo>
                    <a:pt x="6086" y="2190"/>
                    <a:pt x="7394" y="2560"/>
                    <a:pt x="8645" y="3100"/>
                  </a:cubicBezTo>
                  <a:cubicBezTo>
                    <a:pt x="10238" y="3811"/>
                    <a:pt x="11660" y="4835"/>
                    <a:pt x="12996" y="5858"/>
                  </a:cubicBezTo>
                  <a:cubicBezTo>
                    <a:pt x="14190" y="6797"/>
                    <a:pt x="15243" y="7821"/>
                    <a:pt x="16181" y="8986"/>
                  </a:cubicBezTo>
                  <a:cubicBezTo>
                    <a:pt x="16209" y="9100"/>
                    <a:pt x="16266" y="9157"/>
                    <a:pt x="16323" y="9271"/>
                  </a:cubicBezTo>
                  <a:cubicBezTo>
                    <a:pt x="16352" y="9271"/>
                    <a:pt x="16352" y="9299"/>
                    <a:pt x="16352" y="9299"/>
                  </a:cubicBezTo>
                  <a:cubicBezTo>
                    <a:pt x="16380" y="9356"/>
                    <a:pt x="16380" y="9385"/>
                    <a:pt x="16409" y="9441"/>
                  </a:cubicBezTo>
                  <a:cubicBezTo>
                    <a:pt x="16551" y="9640"/>
                    <a:pt x="16693" y="9811"/>
                    <a:pt x="16920" y="9953"/>
                  </a:cubicBezTo>
                  <a:cubicBezTo>
                    <a:pt x="17572" y="10383"/>
                    <a:pt x="18394" y="10612"/>
                    <a:pt x="19209" y="10612"/>
                  </a:cubicBezTo>
                  <a:cubicBezTo>
                    <a:pt x="19958" y="10612"/>
                    <a:pt x="20700" y="10419"/>
                    <a:pt x="21300" y="10010"/>
                  </a:cubicBezTo>
                  <a:cubicBezTo>
                    <a:pt x="21385" y="9953"/>
                    <a:pt x="21499" y="9840"/>
                    <a:pt x="21612" y="9811"/>
                  </a:cubicBezTo>
                  <a:cubicBezTo>
                    <a:pt x="22153" y="8787"/>
                    <a:pt x="25793" y="6854"/>
                    <a:pt x="26418" y="6512"/>
                  </a:cubicBezTo>
                  <a:cubicBezTo>
                    <a:pt x="29461" y="4721"/>
                    <a:pt x="32617" y="3043"/>
                    <a:pt x="36030" y="2019"/>
                  </a:cubicBezTo>
                  <a:cubicBezTo>
                    <a:pt x="38219" y="1394"/>
                    <a:pt x="40437" y="541"/>
                    <a:pt x="42712" y="541"/>
                  </a:cubicBezTo>
                  <a:cubicBezTo>
                    <a:pt x="42769" y="541"/>
                    <a:pt x="42826" y="541"/>
                    <a:pt x="42911" y="569"/>
                  </a:cubicBezTo>
                  <a:cubicBezTo>
                    <a:pt x="42983" y="533"/>
                    <a:pt x="43057" y="517"/>
                    <a:pt x="43131" y="517"/>
                  </a:cubicBezTo>
                  <a:cubicBezTo>
                    <a:pt x="43291" y="517"/>
                    <a:pt x="43448" y="594"/>
                    <a:pt x="43566" y="711"/>
                  </a:cubicBezTo>
                  <a:cubicBezTo>
                    <a:pt x="43765" y="768"/>
                    <a:pt x="43964" y="1309"/>
                    <a:pt x="43992" y="1621"/>
                  </a:cubicBezTo>
                  <a:cubicBezTo>
                    <a:pt x="43992" y="1678"/>
                    <a:pt x="44049" y="1707"/>
                    <a:pt x="44049" y="1735"/>
                  </a:cubicBezTo>
                  <a:cubicBezTo>
                    <a:pt x="44191" y="1707"/>
                    <a:pt x="44276" y="1621"/>
                    <a:pt x="44419" y="1593"/>
                  </a:cubicBezTo>
                  <a:lnTo>
                    <a:pt x="44106" y="541"/>
                  </a:lnTo>
                  <a:cubicBezTo>
                    <a:pt x="44077" y="399"/>
                    <a:pt x="44049" y="199"/>
                    <a:pt x="439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191700" y="3139725"/>
              <a:ext cx="32000" cy="49800"/>
            </a:xfrm>
            <a:custGeom>
              <a:avLst/>
              <a:gdLst/>
              <a:ahLst/>
              <a:cxnLst/>
              <a:rect l="l" t="t" r="r" b="b"/>
              <a:pathLst>
                <a:path w="1280" h="1992" extrusionOk="0">
                  <a:moveTo>
                    <a:pt x="1280" y="0"/>
                  </a:moveTo>
                  <a:lnTo>
                    <a:pt x="1280" y="0"/>
                  </a:lnTo>
                  <a:cubicBezTo>
                    <a:pt x="853" y="57"/>
                    <a:pt x="427" y="57"/>
                    <a:pt x="0" y="57"/>
                  </a:cubicBezTo>
                  <a:cubicBezTo>
                    <a:pt x="171" y="683"/>
                    <a:pt x="370" y="1365"/>
                    <a:pt x="512" y="1991"/>
                  </a:cubicBezTo>
                  <a:cubicBezTo>
                    <a:pt x="683" y="1792"/>
                    <a:pt x="938" y="1621"/>
                    <a:pt x="995" y="1280"/>
                  </a:cubicBezTo>
                  <a:cubicBezTo>
                    <a:pt x="1138" y="1053"/>
                    <a:pt x="1166" y="484"/>
                    <a:pt x="1280" y="0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025325" y="2185675"/>
              <a:ext cx="149325" cy="169925"/>
            </a:xfrm>
            <a:custGeom>
              <a:avLst/>
              <a:gdLst/>
              <a:ahLst/>
              <a:cxnLst/>
              <a:rect l="l" t="t" r="r" b="b"/>
              <a:pathLst>
                <a:path w="5973" h="6797" extrusionOk="0">
                  <a:moveTo>
                    <a:pt x="4238" y="0"/>
                  </a:moveTo>
                  <a:cubicBezTo>
                    <a:pt x="2560" y="114"/>
                    <a:pt x="1337" y="1451"/>
                    <a:pt x="399" y="2759"/>
                  </a:cubicBezTo>
                  <a:cubicBezTo>
                    <a:pt x="200" y="3043"/>
                    <a:pt x="1" y="3470"/>
                    <a:pt x="342" y="3754"/>
                  </a:cubicBezTo>
                  <a:cubicBezTo>
                    <a:pt x="570" y="3953"/>
                    <a:pt x="911" y="3982"/>
                    <a:pt x="1081" y="4209"/>
                  </a:cubicBezTo>
                  <a:cubicBezTo>
                    <a:pt x="1565" y="4863"/>
                    <a:pt x="769" y="5574"/>
                    <a:pt x="342" y="5972"/>
                  </a:cubicBezTo>
                  <a:cubicBezTo>
                    <a:pt x="1" y="6228"/>
                    <a:pt x="228" y="6797"/>
                    <a:pt x="655" y="6797"/>
                  </a:cubicBezTo>
                  <a:cubicBezTo>
                    <a:pt x="1281" y="6683"/>
                    <a:pt x="1650" y="5830"/>
                    <a:pt x="1849" y="5290"/>
                  </a:cubicBezTo>
                  <a:cubicBezTo>
                    <a:pt x="2134" y="4550"/>
                    <a:pt x="1679" y="3868"/>
                    <a:pt x="1110" y="3441"/>
                  </a:cubicBezTo>
                  <a:cubicBezTo>
                    <a:pt x="1963" y="2304"/>
                    <a:pt x="2987" y="1109"/>
                    <a:pt x="4465" y="768"/>
                  </a:cubicBezTo>
                  <a:cubicBezTo>
                    <a:pt x="4589" y="749"/>
                    <a:pt x="4731" y="730"/>
                    <a:pt x="4874" y="730"/>
                  </a:cubicBezTo>
                  <a:cubicBezTo>
                    <a:pt x="5161" y="730"/>
                    <a:pt x="5451" y="806"/>
                    <a:pt x="5603" y="1109"/>
                  </a:cubicBezTo>
                  <a:cubicBezTo>
                    <a:pt x="5603" y="1166"/>
                    <a:pt x="5631" y="1252"/>
                    <a:pt x="5688" y="1252"/>
                  </a:cubicBezTo>
                  <a:cubicBezTo>
                    <a:pt x="5973" y="1195"/>
                    <a:pt x="5774" y="683"/>
                    <a:pt x="5660" y="569"/>
                  </a:cubicBezTo>
                  <a:cubicBezTo>
                    <a:pt x="5347" y="114"/>
                    <a:pt x="4778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815350" y="1455350"/>
              <a:ext cx="1848400" cy="2103125"/>
            </a:xfrm>
            <a:custGeom>
              <a:avLst/>
              <a:gdLst/>
              <a:ahLst/>
              <a:cxnLst/>
              <a:rect l="l" t="t" r="r" b="b"/>
              <a:pathLst>
                <a:path w="73936" h="84125" extrusionOk="0">
                  <a:moveTo>
                    <a:pt x="34177" y="912"/>
                  </a:moveTo>
                  <a:cubicBezTo>
                    <a:pt x="36614" y="912"/>
                    <a:pt x="39034" y="1559"/>
                    <a:pt x="41177" y="2710"/>
                  </a:cubicBezTo>
                  <a:cubicBezTo>
                    <a:pt x="42684" y="3535"/>
                    <a:pt x="44078" y="4616"/>
                    <a:pt x="45300" y="5782"/>
                  </a:cubicBezTo>
                  <a:cubicBezTo>
                    <a:pt x="46722" y="7175"/>
                    <a:pt x="47945" y="8881"/>
                    <a:pt x="49793" y="9763"/>
                  </a:cubicBezTo>
                  <a:cubicBezTo>
                    <a:pt x="51329" y="10701"/>
                    <a:pt x="53177" y="10815"/>
                    <a:pt x="54684" y="11668"/>
                  </a:cubicBezTo>
                  <a:cubicBezTo>
                    <a:pt x="58097" y="13431"/>
                    <a:pt x="59831" y="17441"/>
                    <a:pt x="58893" y="21137"/>
                  </a:cubicBezTo>
                  <a:cubicBezTo>
                    <a:pt x="58836" y="21024"/>
                    <a:pt x="58722" y="20967"/>
                    <a:pt x="58637" y="20853"/>
                  </a:cubicBezTo>
                  <a:cubicBezTo>
                    <a:pt x="58637" y="20540"/>
                    <a:pt x="58211" y="20256"/>
                    <a:pt x="57983" y="20028"/>
                  </a:cubicBezTo>
                  <a:cubicBezTo>
                    <a:pt x="57926" y="20000"/>
                    <a:pt x="57898" y="20000"/>
                    <a:pt x="57869" y="19972"/>
                  </a:cubicBezTo>
                  <a:lnTo>
                    <a:pt x="57841" y="19943"/>
                  </a:lnTo>
                  <a:cubicBezTo>
                    <a:pt x="57784" y="19886"/>
                    <a:pt x="57756" y="19886"/>
                    <a:pt x="57727" y="19886"/>
                  </a:cubicBezTo>
                  <a:cubicBezTo>
                    <a:pt x="57208" y="19605"/>
                    <a:pt x="56162" y="19126"/>
                    <a:pt x="55566" y="19126"/>
                  </a:cubicBezTo>
                  <a:cubicBezTo>
                    <a:pt x="55379" y="19126"/>
                    <a:pt x="55236" y="19173"/>
                    <a:pt x="55168" y="19289"/>
                  </a:cubicBezTo>
                  <a:cubicBezTo>
                    <a:pt x="55196" y="19943"/>
                    <a:pt x="55509" y="20540"/>
                    <a:pt x="55395" y="21166"/>
                  </a:cubicBezTo>
                  <a:cubicBezTo>
                    <a:pt x="54457" y="20427"/>
                    <a:pt x="53575" y="19545"/>
                    <a:pt x="52495" y="18976"/>
                  </a:cubicBezTo>
                  <a:cubicBezTo>
                    <a:pt x="52472" y="18948"/>
                    <a:pt x="52447" y="18937"/>
                    <a:pt x="52424" y="18937"/>
                  </a:cubicBezTo>
                  <a:cubicBezTo>
                    <a:pt x="52329" y="18937"/>
                    <a:pt x="52255" y="19124"/>
                    <a:pt x="52438" y="19147"/>
                  </a:cubicBezTo>
                  <a:cubicBezTo>
                    <a:pt x="53234" y="20114"/>
                    <a:pt x="54059" y="21109"/>
                    <a:pt x="55196" y="21678"/>
                  </a:cubicBezTo>
                  <a:cubicBezTo>
                    <a:pt x="55286" y="21700"/>
                    <a:pt x="55365" y="21711"/>
                    <a:pt x="55434" y="21711"/>
                  </a:cubicBezTo>
                  <a:cubicBezTo>
                    <a:pt x="56312" y="21711"/>
                    <a:pt x="55472" y="19961"/>
                    <a:pt x="55367" y="19460"/>
                  </a:cubicBezTo>
                  <a:lnTo>
                    <a:pt x="55367" y="19460"/>
                  </a:lnTo>
                  <a:cubicBezTo>
                    <a:pt x="55936" y="19801"/>
                    <a:pt x="56561" y="20114"/>
                    <a:pt x="57073" y="20512"/>
                  </a:cubicBezTo>
                  <a:cubicBezTo>
                    <a:pt x="57187" y="20569"/>
                    <a:pt x="57329" y="20682"/>
                    <a:pt x="57471" y="20825"/>
                  </a:cubicBezTo>
                  <a:cubicBezTo>
                    <a:pt x="57500" y="21137"/>
                    <a:pt x="57556" y="21422"/>
                    <a:pt x="57556" y="21735"/>
                  </a:cubicBezTo>
                  <a:cubicBezTo>
                    <a:pt x="57585" y="23583"/>
                    <a:pt x="57073" y="25545"/>
                    <a:pt x="55793" y="26939"/>
                  </a:cubicBezTo>
                  <a:cubicBezTo>
                    <a:pt x="55594" y="27138"/>
                    <a:pt x="55367" y="27308"/>
                    <a:pt x="55168" y="27536"/>
                  </a:cubicBezTo>
                  <a:cubicBezTo>
                    <a:pt x="54514" y="26853"/>
                    <a:pt x="53661" y="26398"/>
                    <a:pt x="52608" y="26284"/>
                  </a:cubicBezTo>
                  <a:cubicBezTo>
                    <a:pt x="52466" y="26277"/>
                    <a:pt x="52321" y="26273"/>
                    <a:pt x="52174" y="26273"/>
                  </a:cubicBezTo>
                  <a:cubicBezTo>
                    <a:pt x="50700" y="26273"/>
                    <a:pt x="49013" y="26672"/>
                    <a:pt x="48030" y="27706"/>
                  </a:cubicBezTo>
                  <a:cubicBezTo>
                    <a:pt x="47945" y="27536"/>
                    <a:pt x="47888" y="27365"/>
                    <a:pt x="47888" y="27138"/>
                  </a:cubicBezTo>
                  <a:cubicBezTo>
                    <a:pt x="47888" y="26853"/>
                    <a:pt x="47916" y="26540"/>
                    <a:pt x="48030" y="26256"/>
                  </a:cubicBezTo>
                  <a:cubicBezTo>
                    <a:pt x="48116" y="26057"/>
                    <a:pt x="48172" y="25801"/>
                    <a:pt x="48059" y="25574"/>
                  </a:cubicBezTo>
                  <a:cubicBezTo>
                    <a:pt x="46950" y="24095"/>
                    <a:pt x="46807" y="22104"/>
                    <a:pt x="47348" y="20341"/>
                  </a:cubicBezTo>
                  <a:cubicBezTo>
                    <a:pt x="47490" y="20313"/>
                    <a:pt x="47547" y="20199"/>
                    <a:pt x="47575" y="20057"/>
                  </a:cubicBezTo>
                  <a:cubicBezTo>
                    <a:pt x="48599" y="21024"/>
                    <a:pt x="50021" y="21649"/>
                    <a:pt x="51329" y="21820"/>
                  </a:cubicBezTo>
                  <a:cubicBezTo>
                    <a:pt x="51471" y="21820"/>
                    <a:pt x="51613" y="21706"/>
                    <a:pt x="51642" y="21564"/>
                  </a:cubicBezTo>
                  <a:cubicBezTo>
                    <a:pt x="51812" y="20967"/>
                    <a:pt x="49793" y="20540"/>
                    <a:pt x="49367" y="20227"/>
                  </a:cubicBezTo>
                  <a:cubicBezTo>
                    <a:pt x="48457" y="19801"/>
                    <a:pt x="47575" y="19232"/>
                    <a:pt x="46836" y="18464"/>
                  </a:cubicBezTo>
                  <a:cubicBezTo>
                    <a:pt x="46742" y="18441"/>
                    <a:pt x="46572" y="18130"/>
                    <a:pt x="46451" y="18130"/>
                  </a:cubicBezTo>
                  <a:cubicBezTo>
                    <a:pt x="46425" y="18130"/>
                    <a:pt x="46401" y="18144"/>
                    <a:pt x="46381" y="18180"/>
                  </a:cubicBezTo>
                  <a:cubicBezTo>
                    <a:pt x="46523" y="18635"/>
                    <a:pt x="46779" y="19090"/>
                    <a:pt x="47063" y="19460"/>
                  </a:cubicBezTo>
                  <a:cubicBezTo>
                    <a:pt x="45812" y="19147"/>
                    <a:pt x="44561" y="18720"/>
                    <a:pt x="43566" y="17896"/>
                  </a:cubicBezTo>
                  <a:cubicBezTo>
                    <a:pt x="42002" y="16730"/>
                    <a:pt x="41149" y="14910"/>
                    <a:pt x="40551" y="13090"/>
                  </a:cubicBezTo>
                  <a:cubicBezTo>
                    <a:pt x="40497" y="12971"/>
                    <a:pt x="40386" y="12918"/>
                    <a:pt x="40273" y="12918"/>
                  </a:cubicBezTo>
                  <a:cubicBezTo>
                    <a:pt x="40089" y="12918"/>
                    <a:pt x="39901" y="13060"/>
                    <a:pt x="39954" y="13289"/>
                  </a:cubicBezTo>
                  <a:cubicBezTo>
                    <a:pt x="40040" y="13715"/>
                    <a:pt x="39869" y="14142"/>
                    <a:pt x="39727" y="14512"/>
                  </a:cubicBezTo>
                  <a:cubicBezTo>
                    <a:pt x="37992" y="13602"/>
                    <a:pt x="36997" y="11725"/>
                    <a:pt x="36456" y="9876"/>
                  </a:cubicBezTo>
                  <a:cubicBezTo>
                    <a:pt x="36428" y="9734"/>
                    <a:pt x="36428" y="9592"/>
                    <a:pt x="36286" y="9507"/>
                  </a:cubicBezTo>
                  <a:cubicBezTo>
                    <a:pt x="36228" y="9475"/>
                    <a:pt x="36173" y="9461"/>
                    <a:pt x="36122" y="9461"/>
                  </a:cubicBezTo>
                  <a:cubicBezTo>
                    <a:pt x="35899" y="9461"/>
                    <a:pt x="35761" y="9730"/>
                    <a:pt x="35831" y="9962"/>
                  </a:cubicBezTo>
                  <a:cubicBezTo>
                    <a:pt x="35859" y="11213"/>
                    <a:pt x="36826" y="12606"/>
                    <a:pt x="36172" y="13801"/>
                  </a:cubicBezTo>
                  <a:cubicBezTo>
                    <a:pt x="36052" y="13849"/>
                    <a:pt x="35929" y="13869"/>
                    <a:pt x="35805" y="13869"/>
                  </a:cubicBezTo>
                  <a:cubicBezTo>
                    <a:pt x="35342" y="13869"/>
                    <a:pt x="34858" y="13588"/>
                    <a:pt x="34409" y="13431"/>
                  </a:cubicBezTo>
                  <a:cubicBezTo>
                    <a:pt x="31708" y="12237"/>
                    <a:pt x="31708" y="9052"/>
                    <a:pt x="31224" y="6549"/>
                  </a:cubicBezTo>
                  <a:cubicBezTo>
                    <a:pt x="31130" y="5984"/>
                    <a:pt x="30624" y="5631"/>
                    <a:pt x="30102" y="5631"/>
                  </a:cubicBezTo>
                  <a:cubicBezTo>
                    <a:pt x="29837" y="5631"/>
                    <a:pt x="29568" y="5722"/>
                    <a:pt x="29347" y="5924"/>
                  </a:cubicBezTo>
                  <a:cubicBezTo>
                    <a:pt x="29177" y="6066"/>
                    <a:pt x="28949" y="6350"/>
                    <a:pt x="29063" y="6606"/>
                  </a:cubicBezTo>
                  <a:cubicBezTo>
                    <a:pt x="29077" y="6635"/>
                    <a:pt x="29113" y="6649"/>
                    <a:pt x="29148" y="6649"/>
                  </a:cubicBezTo>
                  <a:cubicBezTo>
                    <a:pt x="29184" y="6649"/>
                    <a:pt x="29219" y="6635"/>
                    <a:pt x="29234" y="6606"/>
                  </a:cubicBezTo>
                  <a:cubicBezTo>
                    <a:pt x="29461" y="6407"/>
                    <a:pt x="29717" y="6322"/>
                    <a:pt x="30001" y="6322"/>
                  </a:cubicBezTo>
                  <a:cubicBezTo>
                    <a:pt x="29433" y="6748"/>
                    <a:pt x="29205" y="7658"/>
                    <a:pt x="29035" y="8256"/>
                  </a:cubicBezTo>
                  <a:cubicBezTo>
                    <a:pt x="29035" y="8308"/>
                    <a:pt x="29071" y="8331"/>
                    <a:pt x="29111" y="8331"/>
                  </a:cubicBezTo>
                  <a:cubicBezTo>
                    <a:pt x="29156" y="8331"/>
                    <a:pt x="29205" y="8301"/>
                    <a:pt x="29205" y="8256"/>
                  </a:cubicBezTo>
                  <a:cubicBezTo>
                    <a:pt x="29319" y="7658"/>
                    <a:pt x="29774" y="7175"/>
                    <a:pt x="30343" y="6891"/>
                  </a:cubicBezTo>
                  <a:cubicBezTo>
                    <a:pt x="30485" y="6805"/>
                    <a:pt x="30655" y="6777"/>
                    <a:pt x="30798" y="6748"/>
                  </a:cubicBezTo>
                  <a:cubicBezTo>
                    <a:pt x="30940" y="6976"/>
                    <a:pt x="30997" y="7260"/>
                    <a:pt x="31054" y="7516"/>
                  </a:cubicBezTo>
                  <a:cubicBezTo>
                    <a:pt x="31139" y="7829"/>
                    <a:pt x="31167" y="8199"/>
                    <a:pt x="31196" y="8540"/>
                  </a:cubicBezTo>
                  <a:cubicBezTo>
                    <a:pt x="31081" y="8485"/>
                    <a:pt x="30945" y="8461"/>
                    <a:pt x="30795" y="8461"/>
                  </a:cubicBezTo>
                  <a:cubicBezTo>
                    <a:pt x="30009" y="8461"/>
                    <a:pt x="28834" y="9116"/>
                    <a:pt x="28381" y="9450"/>
                  </a:cubicBezTo>
                  <a:lnTo>
                    <a:pt x="28352" y="9450"/>
                  </a:lnTo>
                  <a:cubicBezTo>
                    <a:pt x="28324" y="9393"/>
                    <a:pt x="28238" y="9365"/>
                    <a:pt x="28210" y="9365"/>
                  </a:cubicBezTo>
                  <a:lnTo>
                    <a:pt x="28181" y="9336"/>
                  </a:lnTo>
                  <a:cubicBezTo>
                    <a:pt x="27651" y="8688"/>
                    <a:pt x="26960" y="8375"/>
                    <a:pt x="26255" y="8375"/>
                  </a:cubicBezTo>
                  <a:cubicBezTo>
                    <a:pt x="25600" y="8375"/>
                    <a:pt x="24933" y="8645"/>
                    <a:pt x="24371" y="9166"/>
                  </a:cubicBezTo>
                  <a:cubicBezTo>
                    <a:pt x="24257" y="9222"/>
                    <a:pt x="24200" y="9336"/>
                    <a:pt x="24087" y="9450"/>
                  </a:cubicBezTo>
                  <a:cubicBezTo>
                    <a:pt x="24456" y="8767"/>
                    <a:pt x="24883" y="8170"/>
                    <a:pt x="25395" y="7658"/>
                  </a:cubicBezTo>
                  <a:cubicBezTo>
                    <a:pt x="25715" y="7375"/>
                    <a:pt x="26099" y="7142"/>
                    <a:pt x="26487" y="7142"/>
                  </a:cubicBezTo>
                  <a:cubicBezTo>
                    <a:pt x="26683" y="7142"/>
                    <a:pt x="26881" y="7202"/>
                    <a:pt x="27072" y="7346"/>
                  </a:cubicBezTo>
                  <a:cubicBezTo>
                    <a:pt x="27328" y="7687"/>
                    <a:pt x="27527" y="8170"/>
                    <a:pt x="27783" y="8483"/>
                  </a:cubicBezTo>
                  <a:cubicBezTo>
                    <a:pt x="27832" y="8529"/>
                    <a:pt x="27871" y="8549"/>
                    <a:pt x="27901" y="8549"/>
                  </a:cubicBezTo>
                  <a:cubicBezTo>
                    <a:pt x="28134" y="8549"/>
                    <a:pt x="27852" y="7333"/>
                    <a:pt x="27726" y="7232"/>
                  </a:cubicBezTo>
                  <a:cubicBezTo>
                    <a:pt x="27613" y="7061"/>
                    <a:pt x="27471" y="6919"/>
                    <a:pt x="27328" y="6834"/>
                  </a:cubicBezTo>
                  <a:cubicBezTo>
                    <a:pt x="27215" y="6692"/>
                    <a:pt x="27129" y="6635"/>
                    <a:pt x="27016" y="6549"/>
                  </a:cubicBezTo>
                  <a:cubicBezTo>
                    <a:pt x="27180" y="6488"/>
                    <a:pt x="27358" y="6441"/>
                    <a:pt x="27552" y="6441"/>
                  </a:cubicBezTo>
                  <a:cubicBezTo>
                    <a:pt x="27627" y="6441"/>
                    <a:pt x="27704" y="6448"/>
                    <a:pt x="27783" y="6464"/>
                  </a:cubicBezTo>
                  <a:cubicBezTo>
                    <a:pt x="27792" y="6466"/>
                    <a:pt x="27800" y="6467"/>
                    <a:pt x="27808" y="6467"/>
                  </a:cubicBezTo>
                  <a:cubicBezTo>
                    <a:pt x="27905" y="6467"/>
                    <a:pt x="27950" y="6315"/>
                    <a:pt x="27897" y="6237"/>
                  </a:cubicBezTo>
                  <a:cubicBezTo>
                    <a:pt x="27610" y="6068"/>
                    <a:pt x="27323" y="5994"/>
                    <a:pt x="27044" y="5994"/>
                  </a:cubicBezTo>
                  <a:cubicBezTo>
                    <a:pt x="26384" y="5994"/>
                    <a:pt x="25769" y="6408"/>
                    <a:pt x="25309" y="6948"/>
                  </a:cubicBezTo>
                  <a:cubicBezTo>
                    <a:pt x="24911" y="7317"/>
                    <a:pt x="24513" y="7772"/>
                    <a:pt x="24314" y="8199"/>
                  </a:cubicBezTo>
                  <a:cubicBezTo>
                    <a:pt x="23177" y="10246"/>
                    <a:pt x="22267" y="12521"/>
                    <a:pt x="22267" y="14910"/>
                  </a:cubicBezTo>
                  <a:cubicBezTo>
                    <a:pt x="20816" y="13744"/>
                    <a:pt x="20788" y="11497"/>
                    <a:pt x="21470" y="9905"/>
                  </a:cubicBezTo>
                  <a:cubicBezTo>
                    <a:pt x="21527" y="9734"/>
                    <a:pt x="21385" y="9535"/>
                    <a:pt x="21214" y="9478"/>
                  </a:cubicBezTo>
                  <a:cubicBezTo>
                    <a:pt x="21186" y="9473"/>
                    <a:pt x="21159" y="9470"/>
                    <a:pt x="21134" y="9470"/>
                  </a:cubicBezTo>
                  <a:cubicBezTo>
                    <a:pt x="20617" y="9470"/>
                    <a:pt x="20612" y="10522"/>
                    <a:pt x="20504" y="10929"/>
                  </a:cubicBezTo>
                  <a:cubicBezTo>
                    <a:pt x="20418" y="11384"/>
                    <a:pt x="20418" y="11867"/>
                    <a:pt x="20475" y="12322"/>
                  </a:cubicBezTo>
                  <a:cubicBezTo>
                    <a:pt x="19053" y="13915"/>
                    <a:pt x="18342" y="16133"/>
                    <a:pt x="18058" y="18550"/>
                  </a:cubicBezTo>
                  <a:cubicBezTo>
                    <a:pt x="17916" y="18408"/>
                    <a:pt x="17745" y="18208"/>
                    <a:pt x="17631" y="18038"/>
                  </a:cubicBezTo>
                  <a:cubicBezTo>
                    <a:pt x="17290" y="17554"/>
                    <a:pt x="17461" y="17014"/>
                    <a:pt x="17290" y="16502"/>
                  </a:cubicBezTo>
                  <a:cubicBezTo>
                    <a:pt x="17242" y="16405"/>
                    <a:pt x="17138" y="16354"/>
                    <a:pt x="17032" y="16354"/>
                  </a:cubicBezTo>
                  <a:cubicBezTo>
                    <a:pt x="16951" y="16354"/>
                    <a:pt x="16868" y="16384"/>
                    <a:pt x="16807" y="16445"/>
                  </a:cubicBezTo>
                  <a:cubicBezTo>
                    <a:pt x="16522" y="16843"/>
                    <a:pt x="16636" y="17412"/>
                    <a:pt x="16522" y="17839"/>
                  </a:cubicBezTo>
                  <a:cubicBezTo>
                    <a:pt x="16522" y="17924"/>
                    <a:pt x="16380" y="18123"/>
                    <a:pt x="16409" y="18180"/>
                  </a:cubicBezTo>
                  <a:cubicBezTo>
                    <a:pt x="16424" y="18227"/>
                    <a:pt x="16466" y="18248"/>
                    <a:pt x="16505" y="18248"/>
                  </a:cubicBezTo>
                  <a:cubicBezTo>
                    <a:pt x="16537" y="18248"/>
                    <a:pt x="16567" y="18234"/>
                    <a:pt x="16579" y="18208"/>
                  </a:cubicBezTo>
                  <a:cubicBezTo>
                    <a:pt x="16807" y="17981"/>
                    <a:pt x="16921" y="17668"/>
                    <a:pt x="17063" y="17355"/>
                  </a:cubicBezTo>
                  <a:cubicBezTo>
                    <a:pt x="17262" y="18009"/>
                    <a:pt x="17432" y="18749"/>
                    <a:pt x="17944" y="19261"/>
                  </a:cubicBezTo>
                  <a:cubicBezTo>
                    <a:pt x="17944" y="19261"/>
                    <a:pt x="17973" y="19261"/>
                    <a:pt x="17973" y="19289"/>
                  </a:cubicBezTo>
                  <a:cubicBezTo>
                    <a:pt x="17916" y="20284"/>
                    <a:pt x="17859" y="21308"/>
                    <a:pt x="17916" y="22332"/>
                  </a:cubicBezTo>
                  <a:cubicBezTo>
                    <a:pt x="17518" y="21621"/>
                    <a:pt x="16693" y="20739"/>
                    <a:pt x="16551" y="20427"/>
                  </a:cubicBezTo>
                  <a:cubicBezTo>
                    <a:pt x="16011" y="19545"/>
                    <a:pt x="15556" y="18578"/>
                    <a:pt x="15300" y="17498"/>
                  </a:cubicBezTo>
                  <a:cubicBezTo>
                    <a:pt x="14816" y="15279"/>
                    <a:pt x="15072" y="12777"/>
                    <a:pt x="16522" y="10986"/>
                  </a:cubicBezTo>
                  <a:cubicBezTo>
                    <a:pt x="16865" y="10557"/>
                    <a:pt x="16740" y="10210"/>
                    <a:pt x="16378" y="10210"/>
                  </a:cubicBezTo>
                  <a:cubicBezTo>
                    <a:pt x="16260" y="10210"/>
                    <a:pt x="16115" y="10247"/>
                    <a:pt x="15954" y="10331"/>
                  </a:cubicBezTo>
                  <a:cubicBezTo>
                    <a:pt x="14987" y="10587"/>
                    <a:pt x="14105" y="11071"/>
                    <a:pt x="13338" y="11725"/>
                  </a:cubicBezTo>
                  <a:cubicBezTo>
                    <a:pt x="13423" y="9734"/>
                    <a:pt x="14219" y="7317"/>
                    <a:pt x="16267" y="6635"/>
                  </a:cubicBezTo>
                  <a:cubicBezTo>
                    <a:pt x="16636" y="6493"/>
                    <a:pt x="16977" y="6493"/>
                    <a:pt x="17376" y="6493"/>
                  </a:cubicBezTo>
                  <a:cubicBezTo>
                    <a:pt x="17688" y="6493"/>
                    <a:pt x="18001" y="6493"/>
                    <a:pt x="18342" y="6407"/>
                  </a:cubicBezTo>
                  <a:cubicBezTo>
                    <a:pt x="18541" y="6322"/>
                    <a:pt x="18655" y="6094"/>
                    <a:pt x="18797" y="5895"/>
                  </a:cubicBezTo>
                  <a:cubicBezTo>
                    <a:pt x="19366" y="4985"/>
                    <a:pt x="19935" y="4132"/>
                    <a:pt x="20731" y="3421"/>
                  </a:cubicBezTo>
                  <a:cubicBezTo>
                    <a:pt x="21570" y="2717"/>
                    <a:pt x="22671" y="2352"/>
                    <a:pt x="23769" y="2352"/>
                  </a:cubicBezTo>
                  <a:cubicBezTo>
                    <a:pt x="24755" y="2352"/>
                    <a:pt x="25739" y="2646"/>
                    <a:pt x="26532" y="3251"/>
                  </a:cubicBezTo>
                  <a:cubicBezTo>
                    <a:pt x="26760" y="3393"/>
                    <a:pt x="26987" y="3564"/>
                    <a:pt x="27186" y="3763"/>
                  </a:cubicBezTo>
                  <a:cubicBezTo>
                    <a:pt x="27243" y="4388"/>
                    <a:pt x="27499" y="5042"/>
                    <a:pt x="28011" y="5469"/>
                  </a:cubicBezTo>
                  <a:cubicBezTo>
                    <a:pt x="28022" y="5480"/>
                    <a:pt x="28035" y="5484"/>
                    <a:pt x="28048" y="5484"/>
                  </a:cubicBezTo>
                  <a:cubicBezTo>
                    <a:pt x="28104" y="5484"/>
                    <a:pt x="28165" y="5401"/>
                    <a:pt x="28096" y="5355"/>
                  </a:cubicBezTo>
                  <a:cubicBezTo>
                    <a:pt x="28011" y="5241"/>
                    <a:pt x="27954" y="5099"/>
                    <a:pt x="27926" y="4957"/>
                  </a:cubicBezTo>
                  <a:cubicBezTo>
                    <a:pt x="27044" y="1402"/>
                    <a:pt x="31167" y="1004"/>
                    <a:pt x="33727" y="919"/>
                  </a:cubicBezTo>
                  <a:cubicBezTo>
                    <a:pt x="33877" y="914"/>
                    <a:pt x="34027" y="912"/>
                    <a:pt x="34177" y="912"/>
                  </a:cubicBezTo>
                  <a:close/>
                  <a:moveTo>
                    <a:pt x="18371" y="26910"/>
                  </a:moveTo>
                  <a:cubicBezTo>
                    <a:pt x="18485" y="27536"/>
                    <a:pt x="18627" y="28190"/>
                    <a:pt x="18769" y="28758"/>
                  </a:cubicBezTo>
                  <a:cubicBezTo>
                    <a:pt x="18769" y="28787"/>
                    <a:pt x="18769" y="28787"/>
                    <a:pt x="18797" y="28815"/>
                  </a:cubicBezTo>
                  <a:cubicBezTo>
                    <a:pt x="18371" y="29697"/>
                    <a:pt x="18172" y="30749"/>
                    <a:pt x="18058" y="31801"/>
                  </a:cubicBezTo>
                  <a:cubicBezTo>
                    <a:pt x="17887" y="31403"/>
                    <a:pt x="17660" y="31033"/>
                    <a:pt x="17489" y="30664"/>
                  </a:cubicBezTo>
                  <a:cubicBezTo>
                    <a:pt x="16750" y="29270"/>
                    <a:pt x="16892" y="27678"/>
                    <a:pt x="18371" y="26910"/>
                  </a:cubicBezTo>
                  <a:close/>
                  <a:moveTo>
                    <a:pt x="30333" y="8991"/>
                  </a:moveTo>
                  <a:cubicBezTo>
                    <a:pt x="30470" y="8991"/>
                    <a:pt x="30608" y="9010"/>
                    <a:pt x="30741" y="9052"/>
                  </a:cubicBezTo>
                  <a:cubicBezTo>
                    <a:pt x="30883" y="9080"/>
                    <a:pt x="31025" y="9222"/>
                    <a:pt x="31139" y="9336"/>
                  </a:cubicBezTo>
                  <a:cubicBezTo>
                    <a:pt x="31196" y="9365"/>
                    <a:pt x="31253" y="9365"/>
                    <a:pt x="31281" y="9365"/>
                  </a:cubicBezTo>
                  <a:cubicBezTo>
                    <a:pt x="31423" y="10701"/>
                    <a:pt x="31594" y="12038"/>
                    <a:pt x="32561" y="13033"/>
                  </a:cubicBezTo>
                  <a:cubicBezTo>
                    <a:pt x="33125" y="13663"/>
                    <a:pt x="34651" y="14673"/>
                    <a:pt x="35772" y="14673"/>
                  </a:cubicBezTo>
                  <a:cubicBezTo>
                    <a:pt x="36119" y="14673"/>
                    <a:pt x="36427" y="14576"/>
                    <a:pt x="36656" y="14341"/>
                  </a:cubicBezTo>
                  <a:cubicBezTo>
                    <a:pt x="37196" y="13488"/>
                    <a:pt x="36684" y="12436"/>
                    <a:pt x="36599" y="11497"/>
                  </a:cubicBezTo>
                  <a:lnTo>
                    <a:pt x="36599" y="11497"/>
                  </a:lnTo>
                  <a:cubicBezTo>
                    <a:pt x="36883" y="12151"/>
                    <a:pt x="37167" y="12749"/>
                    <a:pt x="37537" y="13317"/>
                  </a:cubicBezTo>
                  <a:cubicBezTo>
                    <a:pt x="37859" y="13901"/>
                    <a:pt x="38979" y="15211"/>
                    <a:pt x="39727" y="15211"/>
                  </a:cubicBezTo>
                  <a:cubicBezTo>
                    <a:pt x="40036" y="15211"/>
                    <a:pt x="40281" y="14988"/>
                    <a:pt x="40381" y="14398"/>
                  </a:cubicBezTo>
                  <a:cubicBezTo>
                    <a:pt x="41632" y="17156"/>
                    <a:pt x="43793" y="19517"/>
                    <a:pt x="46779" y="20256"/>
                  </a:cubicBezTo>
                  <a:cubicBezTo>
                    <a:pt x="45613" y="21991"/>
                    <a:pt x="46182" y="24550"/>
                    <a:pt x="47490" y="26085"/>
                  </a:cubicBezTo>
                  <a:cubicBezTo>
                    <a:pt x="47518" y="26768"/>
                    <a:pt x="47405" y="27479"/>
                    <a:pt x="47547" y="28133"/>
                  </a:cubicBezTo>
                  <a:cubicBezTo>
                    <a:pt x="47547" y="28190"/>
                    <a:pt x="47575" y="28218"/>
                    <a:pt x="47575" y="28247"/>
                  </a:cubicBezTo>
                  <a:cubicBezTo>
                    <a:pt x="47518" y="28389"/>
                    <a:pt x="47433" y="28503"/>
                    <a:pt x="47376" y="28645"/>
                  </a:cubicBezTo>
                  <a:cubicBezTo>
                    <a:pt x="47348" y="28787"/>
                    <a:pt x="47262" y="29043"/>
                    <a:pt x="47433" y="29128"/>
                  </a:cubicBezTo>
                  <a:cubicBezTo>
                    <a:pt x="47458" y="29145"/>
                    <a:pt x="47485" y="29152"/>
                    <a:pt x="47512" y="29152"/>
                  </a:cubicBezTo>
                  <a:cubicBezTo>
                    <a:pt x="47578" y="29152"/>
                    <a:pt x="47640" y="29111"/>
                    <a:pt x="47661" y="29071"/>
                  </a:cubicBezTo>
                  <a:cubicBezTo>
                    <a:pt x="48721" y="27745"/>
                    <a:pt x="50426" y="27186"/>
                    <a:pt x="52104" y="27186"/>
                  </a:cubicBezTo>
                  <a:cubicBezTo>
                    <a:pt x="52225" y="27186"/>
                    <a:pt x="52346" y="27189"/>
                    <a:pt x="52466" y="27194"/>
                  </a:cubicBezTo>
                  <a:cubicBezTo>
                    <a:pt x="55225" y="27280"/>
                    <a:pt x="56220" y="30607"/>
                    <a:pt x="55680" y="32910"/>
                  </a:cubicBezTo>
                  <a:cubicBezTo>
                    <a:pt x="55338" y="34616"/>
                    <a:pt x="54258" y="36180"/>
                    <a:pt x="52808" y="37090"/>
                  </a:cubicBezTo>
                  <a:cubicBezTo>
                    <a:pt x="51816" y="37712"/>
                    <a:pt x="50467" y="38284"/>
                    <a:pt x="49230" y="38284"/>
                  </a:cubicBezTo>
                  <a:cubicBezTo>
                    <a:pt x="48374" y="38284"/>
                    <a:pt x="47571" y="38011"/>
                    <a:pt x="46978" y="37289"/>
                  </a:cubicBezTo>
                  <a:lnTo>
                    <a:pt x="46864" y="37176"/>
                  </a:lnTo>
                  <a:cubicBezTo>
                    <a:pt x="46950" y="36920"/>
                    <a:pt x="46950" y="36664"/>
                    <a:pt x="46950" y="36379"/>
                  </a:cubicBezTo>
                  <a:cubicBezTo>
                    <a:pt x="46950" y="36255"/>
                    <a:pt x="46885" y="36023"/>
                    <a:pt x="46754" y="36023"/>
                  </a:cubicBezTo>
                  <a:cubicBezTo>
                    <a:pt x="46735" y="36023"/>
                    <a:pt x="46715" y="36027"/>
                    <a:pt x="46694" y="36038"/>
                  </a:cubicBezTo>
                  <a:cubicBezTo>
                    <a:pt x="45954" y="37631"/>
                    <a:pt x="44817" y="39053"/>
                    <a:pt x="43509" y="40218"/>
                  </a:cubicBezTo>
                  <a:cubicBezTo>
                    <a:pt x="43395" y="40304"/>
                    <a:pt x="43281" y="40418"/>
                    <a:pt x="43224" y="40474"/>
                  </a:cubicBezTo>
                  <a:cubicBezTo>
                    <a:pt x="43025" y="40588"/>
                    <a:pt x="42855" y="40702"/>
                    <a:pt x="42684" y="40844"/>
                  </a:cubicBezTo>
                  <a:cubicBezTo>
                    <a:pt x="40239" y="42607"/>
                    <a:pt x="37850" y="44569"/>
                    <a:pt x="34892" y="45508"/>
                  </a:cubicBezTo>
                  <a:cubicBezTo>
                    <a:pt x="33406" y="46070"/>
                    <a:pt x="31817" y="46363"/>
                    <a:pt x="30240" y="46363"/>
                  </a:cubicBezTo>
                  <a:cubicBezTo>
                    <a:pt x="27593" y="46363"/>
                    <a:pt x="24981" y="45537"/>
                    <a:pt x="22949" y="43773"/>
                  </a:cubicBezTo>
                  <a:cubicBezTo>
                    <a:pt x="19650" y="40730"/>
                    <a:pt x="18769" y="35811"/>
                    <a:pt x="18940" y="31488"/>
                  </a:cubicBezTo>
                  <a:cubicBezTo>
                    <a:pt x="19025" y="30749"/>
                    <a:pt x="19110" y="29981"/>
                    <a:pt x="19224" y="29242"/>
                  </a:cubicBezTo>
                  <a:cubicBezTo>
                    <a:pt x="19224" y="29128"/>
                    <a:pt x="19252" y="28986"/>
                    <a:pt x="19252" y="28844"/>
                  </a:cubicBezTo>
                  <a:cubicBezTo>
                    <a:pt x="19338" y="28787"/>
                    <a:pt x="19366" y="28673"/>
                    <a:pt x="19366" y="28559"/>
                  </a:cubicBezTo>
                  <a:cubicBezTo>
                    <a:pt x="19252" y="27905"/>
                    <a:pt x="19110" y="27251"/>
                    <a:pt x="19053" y="26569"/>
                  </a:cubicBezTo>
                  <a:cubicBezTo>
                    <a:pt x="18570" y="22076"/>
                    <a:pt x="18485" y="17185"/>
                    <a:pt x="20475" y="13005"/>
                  </a:cubicBezTo>
                  <a:cubicBezTo>
                    <a:pt x="20674" y="14000"/>
                    <a:pt x="21214" y="14910"/>
                    <a:pt x="22039" y="15564"/>
                  </a:cubicBezTo>
                  <a:cubicBezTo>
                    <a:pt x="22177" y="15674"/>
                    <a:pt x="22315" y="15725"/>
                    <a:pt x="22437" y="15725"/>
                  </a:cubicBezTo>
                  <a:cubicBezTo>
                    <a:pt x="22691" y="15725"/>
                    <a:pt x="22874" y="15503"/>
                    <a:pt x="22835" y="15137"/>
                  </a:cubicBezTo>
                  <a:cubicBezTo>
                    <a:pt x="22921" y="14170"/>
                    <a:pt x="22892" y="13260"/>
                    <a:pt x="23091" y="12322"/>
                  </a:cubicBezTo>
                  <a:cubicBezTo>
                    <a:pt x="23233" y="11696"/>
                    <a:pt x="23461" y="10986"/>
                    <a:pt x="23688" y="10331"/>
                  </a:cubicBezTo>
                  <a:cubicBezTo>
                    <a:pt x="24299" y="9523"/>
                    <a:pt x="25204" y="9180"/>
                    <a:pt x="26147" y="9180"/>
                  </a:cubicBezTo>
                  <a:cubicBezTo>
                    <a:pt x="26697" y="9180"/>
                    <a:pt x="27259" y="9297"/>
                    <a:pt x="27783" y="9507"/>
                  </a:cubicBezTo>
                  <a:cubicBezTo>
                    <a:pt x="27926" y="9564"/>
                    <a:pt x="28011" y="9706"/>
                    <a:pt x="28125" y="9848"/>
                  </a:cubicBezTo>
                  <a:cubicBezTo>
                    <a:pt x="28125" y="10055"/>
                    <a:pt x="28287" y="10200"/>
                    <a:pt x="28462" y="10200"/>
                  </a:cubicBezTo>
                  <a:cubicBezTo>
                    <a:pt x="28552" y="10200"/>
                    <a:pt x="28645" y="10162"/>
                    <a:pt x="28722" y="10076"/>
                  </a:cubicBezTo>
                  <a:cubicBezTo>
                    <a:pt x="28921" y="9791"/>
                    <a:pt x="29120" y="9478"/>
                    <a:pt x="29433" y="9308"/>
                  </a:cubicBezTo>
                  <a:cubicBezTo>
                    <a:pt x="29674" y="9106"/>
                    <a:pt x="30001" y="8991"/>
                    <a:pt x="30333" y="8991"/>
                  </a:cubicBezTo>
                  <a:close/>
                  <a:moveTo>
                    <a:pt x="41376" y="43915"/>
                  </a:moveTo>
                  <a:lnTo>
                    <a:pt x="41376" y="43915"/>
                  </a:lnTo>
                  <a:cubicBezTo>
                    <a:pt x="41205" y="44882"/>
                    <a:pt x="41063" y="45877"/>
                    <a:pt x="40722" y="46844"/>
                  </a:cubicBezTo>
                  <a:cubicBezTo>
                    <a:pt x="40494" y="47413"/>
                    <a:pt x="40153" y="48010"/>
                    <a:pt x="39727" y="48522"/>
                  </a:cubicBezTo>
                  <a:cubicBezTo>
                    <a:pt x="38675" y="48835"/>
                    <a:pt x="37594" y="49176"/>
                    <a:pt x="36542" y="49574"/>
                  </a:cubicBezTo>
                  <a:cubicBezTo>
                    <a:pt x="36343" y="49546"/>
                    <a:pt x="36144" y="49460"/>
                    <a:pt x="35973" y="49375"/>
                  </a:cubicBezTo>
                  <a:cubicBezTo>
                    <a:pt x="35490" y="49062"/>
                    <a:pt x="35120" y="48607"/>
                    <a:pt x="34750" y="48152"/>
                  </a:cubicBezTo>
                  <a:cubicBezTo>
                    <a:pt x="37025" y="48095"/>
                    <a:pt x="39670" y="45735"/>
                    <a:pt x="41376" y="43915"/>
                  </a:cubicBezTo>
                  <a:close/>
                  <a:moveTo>
                    <a:pt x="50902" y="48607"/>
                  </a:moveTo>
                  <a:cubicBezTo>
                    <a:pt x="50902" y="48693"/>
                    <a:pt x="50931" y="48749"/>
                    <a:pt x="50931" y="48806"/>
                  </a:cubicBezTo>
                  <a:cubicBezTo>
                    <a:pt x="51158" y="49517"/>
                    <a:pt x="51386" y="50228"/>
                    <a:pt x="51642" y="50939"/>
                  </a:cubicBezTo>
                  <a:cubicBezTo>
                    <a:pt x="51898" y="51593"/>
                    <a:pt x="52154" y="52304"/>
                    <a:pt x="52353" y="52987"/>
                  </a:cubicBezTo>
                  <a:lnTo>
                    <a:pt x="52239" y="52987"/>
                  </a:lnTo>
                  <a:cubicBezTo>
                    <a:pt x="52068" y="53015"/>
                    <a:pt x="51898" y="53015"/>
                    <a:pt x="51727" y="53072"/>
                  </a:cubicBezTo>
                  <a:cubicBezTo>
                    <a:pt x="51300" y="51423"/>
                    <a:pt x="50760" y="49404"/>
                    <a:pt x="50362" y="49176"/>
                  </a:cubicBezTo>
                  <a:cubicBezTo>
                    <a:pt x="50533" y="49005"/>
                    <a:pt x="50760" y="48835"/>
                    <a:pt x="50902" y="48607"/>
                  </a:cubicBezTo>
                  <a:close/>
                  <a:moveTo>
                    <a:pt x="46210" y="40133"/>
                  </a:moveTo>
                  <a:cubicBezTo>
                    <a:pt x="46551" y="40133"/>
                    <a:pt x="46921" y="40133"/>
                    <a:pt x="47262" y="40190"/>
                  </a:cubicBezTo>
                  <a:cubicBezTo>
                    <a:pt x="49623" y="40389"/>
                    <a:pt x="51926" y="40901"/>
                    <a:pt x="54144" y="41782"/>
                  </a:cubicBezTo>
                  <a:cubicBezTo>
                    <a:pt x="57215" y="43005"/>
                    <a:pt x="60201" y="44569"/>
                    <a:pt x="62732" y="46730"/>
                  </a:cubicBezTo>
                  <a:cubicBezTo>
                    <a:pt x="64694" y="48351"/>
                    <a:pt x="66571" y="50114"/>
                    <a:pt x="67964" y="52276"/>
                  </a:cubicBezTo>
                  <a:lnTo>
                    <a:pt x="68704" y="53555"/>
                  </a:lnTo>
                  <a:cubicBezTo>
                    <a:pt x="69102" y="54124"/>
                    <a:pt x="69614" y="54636"/>
                    <a:pt x="69841" y="55290"/>
                  </a:cubicBezTo>
                  <a:cubicBezTo>
                    <a:pt x="70012" y="55859"/>
                    <a:pt x="69983" y="56484"/>
                    <a:pt x="69841" y="57081"/>
                  </a:cubicBezTo>
                  <a:cubicBezTo>
                    <a:pt x="69670" y="56911"/>
                    <a:pt x="69471" y="56769"/>
                    <a:pt x="69301" y="56570"/>
                  </a:cubicBezTo>
                  <a:cubicBezTo>
                    <a:pt x="69301" y="56541"/>
                    <a:pt x="69329" y="56541"/>
                    <a:pt x="69329" y="56513"/>
                  </a:cubicBezTo>
                  <a:cubicBezTo>
                    <a:pt x="69247" y="55854"/>
                    <a:pt x="67770" y="55662"/>
                    <a:pt x="66371" y="55662"/>
                  </a:cubicBezTo>
                  <a:cubicBezTo>
                    <a:pt x="65356" y="55662"/>
                    <a:pt x="64382" y="55763"/>
                    <a:pt x="64012" y="55859"/>
                  </a:cubicBezTo>
                  <a:cubicBezTo>
                    <a:pt x="63130" y="56058"/>
                    <a:pt x="62334" y="56541"/>
                    <a:pt x="61765" y="57224"/>
                  </a:cubicBezTo>
                  <a:cubicBezTo>
                    <a:pt x="61737" y="57252"/>
                    <a:pt x="61651" y="57337"/>
                    <a:pt x="61594" y="57423"/>
                  </a:cubicBezTo>
                  <a:cubicBezTo>
                    <a:pt x="60713" y="56570"/>
                    <a:pt x="59632" y="55859"/>
                    <a:pt x="58637" y="55148"/>
                  </a:cubicBezTo>
                  <a:cubicBezTo>
                    <a:pt x="57585" y="54522"/>
                    <a:pt x="56533" y="53811"/>
                    <a:pt x="55395" y="53299"/>
                  </a:cubicBezTo>
                  <a:cubicBezTo>
                    <a:pt x="54770" y="53157"/>
                    <a:pt x="54059" y="53100"/>
                    <a:pt x="53376" y="53015"/>
                  </a:cubicBezTo>
                  <a:cubicBezTo>
                    <a:pt x="53348" y="52901"/>
                    <a:pt x="53319" y="52787"/>
                    <a:pt x="53234" y="52674"/>
                  </a:cubicBezTo>
                  <a:cubicBezTo>
                    <a:pt x="52665" y="51167"/>
                    <a:pt x="52210" y="49574"/>
                    <a:pt x="51386" y="48181"/>
                  </a:cubicBezTo>
                  <a:cubicBezTo>
                    <a:pt x="51357" y="48124"/>
                    <a:pt x="51244" y="48039"/>
                    <a:pt x="51130" y="48010"/>
                  </a:cubicBezTo>
                  <a:cubicBezTo>
                    <a:pt x="51101" y="47953"/>
                    <a:pt x="51044" y="47896"/>
                    <a:pt x="50931" y="47896"/>
                  </a:cubicBezTo>
                  <a:cubicBezTo>
                    <a:pt x="50902" y="47896"/>
                    <a:pt x="50874" y="47896"/>
                    <a:pt x="50789" y="47925"/>
                  </a:cubicBezTo>
                  <a:cubicBezTo>
                    <a:pt x="50760" y="47925"/>
                    <a:pt x="50760" y="47896"/>
                    <a:pt x="50732" y="47896"/>
                  </a:cubicBezTo>
                  <a:cubicBezTo>
                    <a:pt x="50618" y="47868"/>
                    <a:pt x="50533" y="47839"/>
                    <a:pt x="50419" y="47754"/>
                  </a:cubicBezTo>
                  <a:cubicBezTo>
                    <a:pt x="51244" y="46617"/>
                    <a:pt x="52040" y="45479"/>
                    <a:pt x="53092" y="44569"/>
                  </a:cubicBezTo>
                  <a:cubicBezTo>
                    <a:pt x="53319" y="44370"/>
                    <a:pt x="53575" y="44200"/>
                    <a:pt x="53803" y="44029"/>
                  </a:cubicBezTo>
                  <a:cubicBezTo>
                    <a:pt x="53895" y="43960"/>
                    <a:pt x="53838" y="43835"/>
                    <a:pt x="53753" y="43835"/>
                  </a:cubicBezTo>
                  <a:cubicBezTo>
                    <a:pt x="53733" y="43835"/>
                    <a:pt x="53711" y="43842"/>
                    <a:pt x="53689" y="43858"/>
                  </a:cubicBezTo>
                  <a:cubicBezTo>
                    <a:pt x="53035" y="44228"/>
                    <a:pt x="50248" y="46361"/>
                    <a:pt x="49850" y="47584"/>
                  </a:cubicBezTo>
                  <a:cubicBezTo>
                    <a:pt x="49367" y="47441"/>
                    <a:pt x="48798" y="47413"/>
                    <a:pt x="48286" y="47356"/>
                  </a:cubicBezTo>
                  <a:lnTo>
                    <a:pt x="47973" y="47356"/>
                  </a:lnTo>
                  <a:cubicBezTo>
                    <a:pt x="47710" y="47348"/>
                    <a:pt x="47439" y="47342"/>
                    <a:pt x="47163" y="47342"/>
                  </a:cubicBezTo>
                  <a:cubicBezTo>
                    <a:pt x="46489" y="47342"/>
                    <a:pt x="45788" y="47377"/>
                    <a:pt x="45101" y="47498"/>
                  </a:cubicBezTo>
                  <a:cubicBezTo>
                    <a:pt x="44419" y="47584"/>
                    <a:pt x="43736" y="47640"/>
                    <a:pt x="43082" y="47754"/>
                  </a:cubicBezTo>
                  <a:cubicBezTo>
                    <a:pt x="43395" y="47185"/>
                    <a:pt x="43537" y="46475"/>
                    <a:pt x="43679" y="45877"/>
                  </a:cubicBezTo>
                  <a:cubicBezTo>
                    <a:pt x="43822" y="45195"/>
                    <a:pt x="43964" y="44512"/>
                    <a:pt x="44078" y="43887"/>
                  </a:cubicBezTo>
                  <a:cubicBezTo>
                    <a:pt x="44078" y="43801"/>
                    <a:pt x="44021" y="43745"/>
                    <a:pt x="43964" y="43745"/>
                  </a:cubicBezTo>
                  <a:cubicBezTo>
                    <a:pt x="43878" y="43745"/>
                    <a:pt x="43822" y="43773"/>
                    <a:pt x="43822" y="43858"/>
                  </a:cubicBezTo>
                  <a:cubicBezTo>
                    <a:pt x="43708" y="44484"/>
                    <a:pt x="43566" y="45081"/>
                    <a:pt x="43367" y="45707"/>
                  </a:cubicBezTo>
                  <a:cubicBezTo>
                    <a:pt x="43111" y="46475"/>
                    <a:pt x="42656" y="47214"/>
                    <a:pt x="42229" y="47982"/>
                  </a:cubicBezTo>
                  <a:cubicBezTo>
                    <a:pt x="41859" y="48039"/>
                    <a:pt x="41518" y="48124"/>
                    <a:pt x="41149" y="48209"/>
                  </a:cubicBezTo>
                  <a:cubicBezTo>
                    <a:pt x="41234" y="48124"/>
                    <a:pt x="41291" y="47982"/>
                    <a:pt x="41319" y="47868"/>
                  </a:cubicBezTo>
                  <a:cubicBezTo>
                    <a:pt x="41831" y="46901"/>
                    <a:pt x="41945" y="45792"/>
                    <a:pt x="42115" y="44768"/>
                  </a:cubicBezTo>
                  <a:cubicBezTo>
                    <a:pt x="42258" y="43887"/>
                    <a:pt x="42542" y="43034"/>
                    <a:pt x="42713" y="42152"/>
                  </a:cubicBezTo>
                  <a:lnTo>
                    <a:pt x="42713" y="42010"/>
                  </a:lnTo>
                  <a:cubicBezTo>
                    <a:pt x="42883" y="41868"/>
                    <a:pt x="43082" y="41669"/>
                    <a:pt x="43253" y="41498"/>
                  </a:cubicBezTo>
                  <a:cubicBezTo>
                    <a:pt x="43395" y="41384"/>
                    <a:pt x="43537" y="41299"/>
                    <a:pt x="43708" y="41185"/>
                  </a:cubicBezTo>
                  <a:cubicBezTo>
                    <a:pt x="44106" y="40872"/>
                    <a:pt x="44504" y="40503"/>
                    <a:pt x="44931" y="40162"/>
                  </a:cubicBezTo>
                  <a:lnTo>
                    <a:pt x="44959" y="40190"/>
                  </a:lnTo>
                  <a:cubicBezTo>
                    <a:pt x="45386" y="40133"/>
                    <a:pt x="45784" y="40133"/>
                    <a:pt x="46210" y="40133"/>
                  </a:cubicBezTo>
                  <a:close/>
                  <a:moveTo>
                    <a:pt x="26617" y="46787"/>
                  </a:moveTo>
                  <a:cubicBezTo>
                    <a:pt x="27271" y="46986"/>
                    <a:pt x="27926" y="47129"/>
                    <a:pt x="28608" y="47185"/>
                  </a:cubicBezTo>
                  <a:cubicBezTo>
                    <a:pt x="29206" y="47285"/>
                    <a:pt x="29799" y="47330"/>
                    <a:pt x="30392" y="47330"/>
                  </a:cubicBezTo>
                  <a:cubicBezTo>
                    <a:pt x="31150" y="47330"/>
                    <a:pt x="31908" y="47256"/>
                    <a:pt x="32674" y="47129"/>
                  </a:cubicBezTo>
                  <a:cubicBezTo>
                    <a:pt x="32817" y="47271"/>
                    <a:pt x="32959" y="47441"/>
                    <a:pt x="33101" y="47584"/>
                  </a:cubicBezTo>
                  <a:cubicBezTo>
                    <a:pt x="33755" y="48522"/>
                    <a:pt x="34551" y="49460"/>
                    <a:pt x="35547" y="49944"/>
                  </a:cubicBezTo>
                  <a:cubicBezTo>
                    <a:pt x="35120" y="50114"/>
                    <a:pt x="34665" y="50313"/>
                    <a:pt x="34238" y="50541"/>
                  </a:cubicBezTo>
                  <a:cubicBezTo>
                    <a:pt x="34182" y="50456"/>
                    <a:pt x="34125" y="50399"/>
                    <a:pt x="34039" y="50342"/>
                  </a:cubicBezTo>
                  <a:cubicBezTo>
                    <a:pt x="33328" y="49716"/>
                    <a:pt x="32674" y="48920"/>
                    <a:pt x="32020" y="48209"/>
                  </a:cubicBezTo>
                  <a:cubicBezTo>
                    <a:pt x="31964" y="48152"/>
                    <a:pt x="31878" y="48039"/>
                    <a:pt x="31764" y="48039"/>
                  </a:cubicBezTo>
                  <a:cubicBezTo>
                    <a:pt x="31679" y="48067"/>
                    <a:pt x="31708" y="48181"/>
                    <a:pt x="31764" y="48209"/>
                  </a:cubicBezTo>
                  <a:cubicBezTo>
                    <a:pt x="32390" y="49034"/>
                    <a:pt x="32674" y="50257"/>
                    <a:pt x="33528" y="50854"/>
                  </a:cubicBezTo>
                  <a:cubicBezTo>
                    <a:pt x="32276" y="51451"/>
                    <a:pt x="31054" y="52162"/>
                    <a:pt x="29916" y="52873"/>
                  </a:cubicBezTo>
                  <a:cubicBezTo>
                    <a:pt x="29177" y="53356"/>
                    <a:pt x="28409" y="53840"/>
                    <a:pt x="27641" y="54323"/>
                  </a:cubicBezTo>
                  <a:cubicBezTo>
                    <a:pt x="27613" y="54238"/>
                    <a:pt x="27584" y="54096"/>
                    <a:pt x="27584" y="54010"/>
                  </a:cubicBezTo>
                  <a:cubicBezTo>
                    <a:pt x="27328" y="52702"/>
                    <a:pt x="26930" y="51423"/>
                    <a:pt x="26930" y="50058"/>
                  </a:cubicBezTo>
                  <a:cubicBezTo>
                    <a:pt x="26964" y="50006"/>
                    <a:pt x="26906" y="49965"/>
                    <a:pt x="26848" y="49965"/>
                  </a:cubicBezTo>
                  <a:cubicBezTo>
                    <a:pt x="26810" y="49965"/>
                    <a:pt x="26771" y="49984"/>
                    <a:pt x="26760" y="50029"/>
                  </a:cubicBezTo>
                  <a:cubicBezTo>
                    <a:pt x="26475" y="51593"/>
                    <a:pt x="26475" y="53271"/>
                    <a:pt x="27129" y="54721"/>
                  </a:cubicBezTo>
                  <a:cubicBezTo>
                    <a:pt x="25935" y="55574"/>
                    <a:pt x="24883" y="56570"/>
                    <a:pt x="24087" y="57792"/>
                  </a:cubicBezTo>
                  <a:cubicBezTo>
                    <a:pt x="23916" y="57309"/>
                    <a:pt x="23632" y="56854"/>
                    <a:pt x="23376" y="56427"/>
                  </a:cubicBezTo>
                  <a:cubicBezTo>
                    <a:pt x="22807" y="55517"/>
                    <a:pt x="22153" y="54664"/>
                    <a:pt x="21385" y="53840"/>
                  </a:cubicBezTo>
                  <a:cubicBezTo>
                    <a:pt x="21726" y="53385"/>
                    <a:pt x="22039" y="52816"/>
                    <a:pt x="22295" y="52276"/>
                  </a:cubicBezTo>
                  <a:cubicBezTo>
                    <a:pt x="23376" y="50200"/>
                    <a:pt x="24883" y="48323"/>
                    <a:pt x="26617" y="46787"/>
                  </a:cubicBezTo>
                  <a:close/>
                  <a:moveTo>
                    <a:pt x="4295" y="54152"/>
                  </a:moveTo>
                  <a:cubicBezTo>
                    <a:pt x="4465" y="54636"/>
                    <a:pt x="4693" y="55091"/>
                    <a:pt x="4863" y="55546"/>
                  </a:cubicBezTo>
                  <a:cubicBezTo>
                    <a:pt x="4416" y="55412"/>
                    <a:pt x="4007" y="55332"/>
                    <a:pt x="3716" y="55332"/>
                  </a:cubicBezTo>
                  <a:cubicBezTo>
                    <a:pt x="3452" y="55332"/>
                    <a:pt x="3284" y="55397"/>
                    <a:pt x="3271" y="55546"/>
                  </a:cubicBezTo>
                  <a:cubicBezTo>
                    <a:pt x="3243" y="55972"/>
                    <a:pt x="3840" y="55972"/>
                    <a:pt x="4124" y="56115"/>
                  </a:cubicBezTo>
                  <a:cubicBezTo>
                    <a:pt x="4977" y="56484"/>
                    <a:pt x="5944" y="56797"/>
                    <a:pt x="6712" y="57280"/>
                  </a:cubicBezTo>
                  <a:cubicBezTo>
                    <a:pt x="7394" y="57764"/>
                    <a:pt x="8077" y="58788"/>
                    <a:pt x="7593" y="59612"/>
                  </a:cubicBezTo>
                  <a:cubicBezTo>
                    <a:pt x="7334" y="59898"/>
                    <a:pt x="6997" y="59988"/>
                    <a:pt x="6635" y="59988"/>
                  </a:cubicBezTo>
                  <a:cubicBezTo>
                    <a:pt x="6203" y="59988"/>
                    <a:pt x="5736" y="59860"/>
                    <a:pt x="5318" y="59783"/>
                  </a:cubicBezTo>
                  <a:cubicBezTo>
                    <a:pt x="3470" y="59385"/>
                    <a:pt x="1280" y="57849"/>
                    <a:pt x="1451" y="55716"/>
                  </a:cubicBezTo>
                  <a:cubicBezTo>
                    <a:pt x="1878" y="54579"/>
                    <a:pt x="3299" y="54494"/>
                    <a:pt x="4295" y="54152"/>
                  </a:cubicBezTo>
                  <a:close/>
                  <a:moveTo>
                    <a:pt x="48343" y="48181"/>
                  </a:moveTo>
                  <a:cubicBezTo>
                    <a:pt x="49168" y="48181"/>
                    <a:pt x="49935" y="48181"/>
                    <a:pt x="50732" y="48238"/>
                  </a:cubicBezTo>
                  <a:cubicBezTo>
                    <a:pt x="50760" y="48550"/>
                    <a:pt x="50589" y="48749"/>
                    <a:pt x="50362" y="48949"/>
                  </a:cubicBezTo>
                  <a:cubicBezTo>
                    <a:pt x="50334" y="48863"/>
                    <a:pt x="50248" y="48806"/>
                    <a:pt x="50106" y="48806"/>
                  </a:cubicBezTo>
                  <a:cubicBezTo>
                    <a:pt x="49426" y="48655"/>
                    <a:pt x="48665" y="48586"/>
                    <a:pt x="47850" y="48586"/>
                  </a:cubicBezTo>
                  <a:cubicBezTo>
                    <a:pt x="43618" y="48586"/>
                    <a:pt x="37941" y="50431"/>
                    <a:pt x="34722" y="52077"/>
                  </a:cubicBezTo>
                  <a:cubicBezTo>
                    <a:pt x="33186" y="52873"/>
                    <a:pt x="31622" y="53697"/>
                    <a:pt x="30200" y="54664"/>
                  </a:cubicBezTo>
                  <a:cubicBezTo>
                    <a:pt x="29916" y="54863"/>
                    <a:pt x="29603" y="55091"/>
                    <a:pt x="29319" y="55290"/>
                  </a:cubicBezTo>
                  <a:cubicBezTo>
                    <a:pt x="29262" y="55347"/>
                    <a:pt x="29262" y="55404"/>
                    <a:pt x="29290" y="55489"/>
                  </a:cubicBezTo>
                  <a:cubicBezTo>
                    <a:pt x="29319" y="55517"/>
                    <a:pt x="29347" y="55546"/>
                    <a:pt x="29404" y="55546"/>
                  </a:cubicBezTo>
                  <a:cubicBezTo>
                    <a:pt x="29859" y="55347"/>
                    <a:pt x="30257" y="54977"/>
                    <a:pt x="30684" y="54721"/>
                  </a:cubicBezTo>
                  <a:cubicBezTo>
                    <a:pt x="32248" y="53811"/>
                    <a:pt x="33869" y="52930"/>
                    <a:pt x="35461" y="52133"/>
                  </a:cubicBezTo>
                  <a:cubicBezTo>
                    <a:pt x="39219" y="50147"/>
                    <a:pt x="43379" y="49027"/>
                    <a:pt x="47569" y="49027"/>
                  </a:cubicBezTo>
                  <a:cubicBezTo>
                    <a:pt x="48357" y="49027"/>
                    <a:pt x="49147" y="49066"/>
                    <a:pt x="49935" y="49148"/>
                  </a:cubicBezTo>
                  <a:lnTo>
                    <a:pt x="50021" y="49148"/>
                  </a:lnTo>
                  <a:cubicBezTo>
                    <a:pt x="49935" y="49176"/>
                    <a:pt x="49879" y="49261"/>
                    <a:pt x="49793" y="49290"/>
                  </a:cubicBezTo>
                  <a:cubicBezTo>
                    <a:pt x="49367" y="49631"/>
                    <a:pt x="49225" y="50143"/>
                    <a:pt x="48940" y="50569"/>
                  </a:cubicBezTo>
                  <a:cubicBezTo>
                    <a:pt x="48912" y="50569"/>
                    <a:pt x="48883" y="50598"/>
                    <a:pt x="48883" y="50598"/>
                  </a:cubicBezTo>
                  <a:cubicBezTo>
                    <a:pt x="48883" y="50626"/>
                    <a:pt x="48883" y="50712"/>
                    <a:pt x="48912" y="50712"/>
                  </a:cubicBezTo>
                  <a:cubicBezTo>
                    <a:pt x="48925" y="50713"/>
                    <a:pt x="48938" y="50714"/>
                    <a:pt x="48951" y="50714"/>
                  </a:cubicBezTo>
                  <a:cubicBezTo>
                    <a:pt x="49215" y="50714"/>
                    <a:pt x="49405" y="50448"/>
                    <a:pt x="49594" y="50285"/>
                  </a:cubicBezTo>
                  <a:cubicBezTo>
                    <a:pt x="49793" y="50086"/>
                    <a:pt x="49935" y="49830"/>
                    <a:pt x="50049" y="49517"/>
                  </a:cubicBezTo>
                  <a:cubicBezTo>
                    <a:pt x="50078" y="49460"/>
                    <a:pt x="50078" y="49404"/>
                    <a:pt x="50106" y="49375"/>
                  </a:cubicBezTo>
                  <a:cubicBezTo>
                    <a:pt x="50106" y="49773"/>
                    <a:pt x="50390" y="50257"/>
                    <a:pt x="50504" y="50683"/>
                  </a:cubicBezTo>
                  <a:cubicBezTo>
                    <a:pt x="50789" y="51451"/>
                    <a:pt x="51101" y="52276"/>
                    <a:pt x="51357" y="53043"/>
                  </a:cubicBezTo>
                  <a:cubicBezTo>
                    <a:pt x="51073" y="53100"/>
                    <a:pt x="50789" y="53157"/>
                    <a:pt x="50504" y="53214"/>
                  </a:cubicBezTo>
                  <a:cubicBezTo>
                    <a:pt x="50390" y="52987"/>
                    <a:pt x="50334" y="52787"/>
                    <a:pt x="50220" y="52560"/>
                  </a:cubicBezTo>
                  <a:cubicBezTo>
                    <a:pt x="50205" y="52545"/>
                    <a:pt x="50185" y="52538"/>
                    <a:pt x="50166" y="52538"/>
                  </a:cubicBezTo>
                  <a:cubicBezTo>
                    <a:pt x="50112" y="52538"/>
                    <a:pt x="50057" y="52590"/>
                    <a:pt x="50078" y="52674"/>
                  </a:cubicBezTo>
                  <a:cubicBezTo>
                    <a:pt x="50163" y="52873"/>
                    <a:pt x="50191" y="53043"/>
                    <a:pt x="50248" y="53271"/>
                  </a:cubicBezTo>
                  <a:cubicBezTo>
                    <a:pt x="50078" y="53299"/>
                    <a:pt x="49907" y="53385"/>
                    <a:pt x="49736" y="53413"/>
                  </a:cubicBezTo>
                  <a:cubicBezTo>
                    <a:pt x="49623" y="53100"/>
                    <a:pt x="49480" y="52759"/>
                    <a:pt x="49367" y="52418"/>
                  </a:cubicBezTo>
                  <a:cubicBezTo>
                    <a:pt x="49253" y="52162"/>
                    <a:pt x="49196" y="51849"/>
                    <a:pt x="49025" y="51593"/>
                  </a:cubicBezTo>
                  <a:cubicBezTo>
                    <a:pt x="49025" y="51423"/>
                    <a:pt x="48912" y="51252"/>
                    <a:pt x="48741" y="51167"/>
                  </a:cubicBezTo>
                  <a:cubicBezTo>
                    <a:pt x="48603" y="51121"/>
                    <a:pt x="48460" y="51104"/>
                    <a:pt x="48313" y="51104"/>
                  </a:cubicBezTo>
                  <a:cubicBezTo>
                    <a:pt x="48005" y="51104"/>
                    <a:pt x="47684" y="51176"/>
                    <a:pt x="47376" y="51195"/>
                  </a:cubicBezTo>
                  <a:cubicBezTo>
                    <a:pt x="45471" y="51423"/>
                    <a:pt x="43566" y="51821"/>
                    <a:pt x="41717" y="52304"/>
                  </a:cubicBezTo>
                  <a:cubicBezTo>
                    <a:pt x="38163" y="53129"/>
                    <a:pt x="34836" y="54664"/>
                    <a:pt x="31679" y="56513"/>
                  </a:cubicBezTo>
                  <a:cubicBezTo>
                    <a:pt x="29859" y="57536"/>
                    <a:pt x="28068" y="58674"/>
                    <a:pt x="26475" y="59982"/>
                  </a:cubicBezTo>
                  <a:cubicBezTo>
                    <a:pt x="26333" y="60124"/>
                    <a:pt x="26162" y="60266"/>
                    <a:pt x="25935" y="60465"/>
                  </a:cubicBezTo>
                  <a:cubicBezTo>
                    <a:pt x="25935" y="60323"/>
                    <a:pt x="25878" y="60209"/>
                    <a:pt x="25764" y="60096"/>
                  </a:cubicBezTo>
                  <a:cubicBezTo>
                    <a:pt x="25736" y="60067"/>
                    <a:pt x="25736" y="60039"/>
                    <a:pt x="25707" y="60039"/>
                  </a:cubicBezTo>
                  <a:cubicBezTo>
                    <a:pt x="26049" y="59783"/>
                    <a:pt x="26362" y="59527"/>
                    <a:pt x="26703" y="59243"/>
                  </a:cubicBezTo>
                  <a:cubicBezTo>
                    <a:pt x="28068" y="58134"/>
                    <a:pt x="29575" y="57224"/>
                    <a:pt x="30997" y="56200"/>
                  </a:cubicBezTo>
                  <a:cubicBezTo>
                    <a:pt x="35148" y="53442"/>
                    <a:pt x="39784" y="51309"/>
                    <a:pt x="44703" y="50456"/>
                  </a:cubicBezTo>
                  <a:cubicBezTo>
                    <a:pt x="44944" y="50436"/>
                    <a:pt x="45186" y="50415"/>
                    <a:pt x="45417" y="50415"/>
                  </a:cubicBezTo>
                  <a:cubicBezTo>
                    <a:pt x="45513" y="50415"/>
                    <a:pt x="45607" y="50419"/>
                    <a:pt x="45698" y="50427"/>
                  </a:cubicBezTo>
                  <a:cubicBezTo>
                    <a:pt x="45755" y="50427"/>
                    <a:pt x="45784" y="50399"/>
                    <a:pt x="45784" y="50370"/>
                  </a:cubicBezTo>
                  <a:cubicBezTo>
                    <a:pt x="45784" y="50313"/>
                    <a:pt x="45755" y="50285"/>
                    <a:pt x="45698" y="50285"/>
                  </a:cubicBezTo>
                  <a:cubicBezTo>
                    <a:pt x="45471" y="50285"/>
                    <a:pt x="45215" y="50285"/>
                    <a:pt x="44959" y="50313"/>
                  </a:cubicBezTo>
                  <a:cubicBezTo>
                    <a:pt x="39585" y="50825"/>
                    <a:pt x="34608" y="53072"/>
                    <a:pt x="30200" y="56115"/>
                  </a:cubicBezTo>
                  <a:cubicBezTo>
                    <a:pt x="28835" y="57138"/>
                    <a:pt x="27328" y="58077"/>
                    <a:pt x="26020" y="59214"/>
                  </a:cubicBezTo>
                  <a:cubicBezTo>
                    <a:pt x="25907" y="59356"/>
                    <a:pt x="25508" y="59555"/>
                    <a:pt x="25366" y="59783"/>
                  </a:cubicBezTo>
                  <a:cubicBezTo>
                    <a:pt x="25224" y="59641"/>
                    <a:pt x="25053" y="59499"/>
                    <a:pt x="24883" y="59385"/>
                  </a:cubicBezTo>
                  <a:cubicBezTo>
                    <a:pt x="25224" y="58987"/>
                    <a:pt x="25565" y="58560"/>
                    <a:pt x="25935" y="58190"/>
                  </a:cubicBezTo>
                  <a:cubicBezTo>
                    <a:pt x="26276" y="57821"/>
                    <a:pt x="26646" y="57508"/>
                    <a:pt x="27044" y="57224"/>
                  </a:cubicBezTo>
                  <a:cubicBezTo>
                    <a:pt x="27072" y="57195"/>
                    <a:pt x="27072" y="57138"/>
                    <a:pt x="27044" y="57110"/>
                  </a:cubicBezTo>
                  <a:cubicBezTo>
                    <a:pt x="27030" y="57096"/>
                    <a:pt x="27016" y="57089"/>
                    <a:pt x="26998" y="57089"/>
                  </a:cubicBezTo>
                  <a:cubicBezTo>
                    <a:pt x="26980" y="57089"/>
                    <a:pt x="26959" y="57096"/>
                    <a:pt x="26930" y="57110"/>
                  </a:cubicBezTo>
                  <a:cubicBezTo>
                    <a:pt x="26589" y="57394"/>
                    <a:pt x="26219" y="57679"/>
                    <a:pt x="25850" y="57963"/>
                  </a:cubicBezTo>
                  <a:cubicBezTo>
                    <a:pt x="25651" y="58190"/>
                    <a:pt x="24769" y="58759"/>
                    <a:pt x="24456" y="59214"/>
                  </a:cubicBezTo>
                  <a:cubicBezTo>
                    <a:pt x="24371" y="59186"/>
                    <a:pt x="24314" y="59129"/>
                    <a:pt x="24229" y="59129"/>
                  </a:cubicBezTo>
                  <a:cubicBezTo>
                    <a:pt x="24022" y="59071"/>
                    <a:pt x="23797" y="59046"/>
                    <a:pt x="23568" y="59046"/>
                  </a:cubicBezTo>
                  <a:cubicBezTo>
                    <a:pt x="23230" y="59046"/>
                    <a:pt x="22885" y="59101"/>
                    <a:pt x="22579" y="59186"/>
                  </a:cubicBezTo>
                  <a:cubicBezTo>
                    <a:pt x="22579" y="59186"/>
                    <a:pt x="22579" y="59129"/>
                    <a:pt x="22523" y="59129"/>
                  </a:cubicBezTo>
                  <a:cubicBezTo>
                    <a:pt x="22295" y="58759"/>
                    <a:pt x="22068" y="58276"/>
                    <a:pt x="21783" y="57906"/>
                  </a:cubicBezTo>
                  <a:cubicBezTo>
                    <a:pt x="19338" y="54551"/>
                    <a:pt x="16181" y="51565"/>
                    <a:pt x="12229" y="50171"/>
                  </a:cubicBezTo>
                  <a:cubicBezTo>
                    <a:pt x="12125" y="50171"/>
                    <a:pt x="11931" y="50051"/>
                    <a:pt x="11801" y="50051"/>
                  </a:cubicBezTo>
                  <a:cubicBezTo>
                    <a:pt x="11752" y="50051"/>
                    <a:pt x="11711" y="50068"/>
                    <a:pt x="11688" y="50114"/>
                  </a:cubicBezTo>
                  <a:cubicBezTo>
                    <a:pt x="11688" y="50171"/>
                    <a:pt x="11774" y="50228"/>
                    <a:pt x="11830" y="50228"/>
                  </a:cubicBezTo>
                  <a:cubicBezTo>
                    <a:pt x="16352" y="51678"/>
                    <a:pt x="19366" y="55688"/>
                    <a:pt x="22153" y="59328"/>
                  </a:cubicBezTo>
                  <a:cubicBezTo>
                    <a:pt x="21812" y="59413"/>
                    <a:pt x="21499" y="59612"/>
                    <a:pt x="21186" y="59754"/>
                  </a:cubicBezTo>
                  <a:cubicBezTo>
                    <a:pt x="21031" y="59832"/>
                    <a:pt x="21017" y="59957"/>
                    <a:pt x="21123" y="59957"/>
                  </a:cubicBezTo>
                  <a:cubicBezTo>
                    <a:pt x="21134" y="59957"/>
                    <a:pt x="21145" y="59956"/>
                    <a:pt x="21158" y="59954"/>
                  </a:cubicBezTo>
                  <a:cubicBezTo>
                    <a:pt x="21214" y="59925"/>
                    <a:pt x="21243" y="59897"/>
                    <a:pt x="21300" y="59840"/>
                  </a:cubicBezTo>
                  <a:cubicBezTo>
                    <a:pt x="21745" y="59645"/>
                    <a:pt x="22243" y="59547"/>
                    <a:pt x="22744" y="59547"/>
                  </a:cubicBezTo>
                  <a:cubicBezTo>
                    <a:pt x="23778" y="59547"/>
                    <a:pt x="24829" y="59964"/>
                    <a:pt x="25480" y="60807"/>
                  </a:cubicBezTo>
                  <a:cubicBezTo>
                    <a:pt x="25508" y="60835"/>
                    <a:pt x="25565" y="60835"/>
                    <a:pt x="25594" y="60892"/>
                  </a:cubicBezTo>
                  <a:lnTo>
                    <a:pt x="25480" y="60977"/>
                  </a:lnTo>
                  <a:cubicBezTo>
                    <a:pt x="25423" y="60949"/>
                    <a:pt x="25366" y="60949"/>
                    <a:pt x="25309" y="60949"/>
                  </a:cubicBezTo>
                  <a:cubicBezTo>
                    <a:pt x="24689" y="61111"/>
                    <a:pt x="24069" y="61349"/>
                    <a:pt x="23424" y="61349"/>
                  </a:cubicBezTo>
                  <a:cubicBezTo>
                    <a:pt x="23389" y="61349"/>
                    <a:pt x="23354" y="61348"/>
                    <a:pt x="23319" y="61347"/>
                  </a:cubicBezTo>
                  <a:cubicBezTo>
                    <a:pt x="22579" y="61262"/>
                    <a:pt x="21869" y="60920"/>
                    <a:pt x="21158" y="60693"/>
                  </a:cubicBezTo>
                  <a:cubicBezTo>
                    <a:pt x="20959" y="60067"/>
                    <a:pt x="19736" y="58390"/>
                    <a:pt x="19537" y="58190"/>
                  </a:cubicBezTo>
                  <a:cubicBezTo>
                    <a:pt x="16665" y="54835"/>
                    <a:pt x="12399" y="52873"/>
                    <a:pt x="8105" y="52219"/>
                  </a:cubicBezTo>
                  <a:cubicBezTo>
                    <a:pt x="7309" y="52105"/>
                    <a:pt x="6513" y="51963"/>
                    <a:pt x="5688" y="51963"/>
                  </a:cubicBezTo>
                  <a:cubicBezTo>
                    <a:pt x="5432" y="51963"/>
                    <a:pt x="5148" y="51963"/>
                    <a:pt x="4892" y="51991"/>
                  </a:cubicBezTo>
                  <a:cubicBezTo>
                    <a:pt x="5176" y="51735"/>
                    <a:pt x="5432" y="51536"/>
                    <a:pt x="5688" y="51366"/>
                  </a:cubicBezTo>
                  <a:cubicBezTo>
                    <a:pt x="5859" y="51223"/>
                    <a:pt x="6029" y="51110"/>
                    <a:pt x="6172" y="50968"/>
                  </a:cubicBezTo>
                  <a:cubicBezTo>
                    <a:pt x="6322" y="50964"/>
                    <a:pt x="6471" y="50963"/>
                    <a:pt x="6618" y="50963"/>
                  </a:cubicBezTo>
                  <a:cubicBezTo>
                    <a:pt x="11729" y="50963"/>
                    <a:pt x="14444" y="52879"/>
                    <a:pt x="18314" y="56058"/>
                  </a:cubicBezTo>
                  <a:cubicBezTo>
                    <a:pt x="18338" y="56072"/>
                    <a:pt x="18362" y="56078"/>
                    <a:pt x="18386" y="56078"/>
                  </a:cubicBezTo>
                  <a:cubicBezTo>
                    <a:pt x="18504" y="56078"/>
                    <a:pt x="18603" y="55920"/>
                    <a:pt x="18485" y="55802"/>
                  </a:cubicBezTo>
                  <a:cubicBezTo>
                    <a:pt x="16551" y="54010"/>
                    <a:pt x="14361" y="52560"/>
                    <a:pt x="11944" y="51593"/>
                  </a:cubicBezTo>
                  <a:cubicBezTo>
                    <a:pt x="10471" y="51077"/>
                    <a:pt x="8849" y="50371"/>
                    <a:pt x="7261" y="50371"/>
                  </a:cubicBezTo>
                  <a:cubicBezTo>
                    <a:pt x="7011" y="50371"/>
                    <a:pt x="6761" y="50388"/>
                    <a:pt x="6513" y="50427"/>
                  </a:cubicBezTo>
                  <a:cubicBezTo>
                    <a:pt x="6541" y="50313"/>
                    <a:pt x="6541" y="50228"/>
                    <a:pt x="6598" y="50114"/>
                  </a:cubicBezTo>
                  <a:cubicBezTo>
                    <a:pt x="6882" y="49460"/>
                    <a:pt x="7622" y="49261"/>
                    <a:pt x="8247" y="49005"/>
                  </a:cubicBezTo>
                  <a:cubicBezTo>
                    <a:pt x="8390" y="48949"/>
                    <a:pt x="8645" y="48892"/>
                    <a:pt x="8816" y="48806"/>
                  </a:cubicBezTo>
                  <a:cubicBezTo>
                    <a:pt x="8873" y="48806"/>
                    <a:pt x="8901" y="48806"/>
                    <a:pt x="8958" y="48835"/>
                  </a:cubicBezTo>
                  <a:cubicBezTo>
                    <a:pt x="9840" y="48949"/>
                    <a:pt x="10778" y="49005"/>
                    <a:pt x="11688" y="49233"/>
                  </a:cubicBezTo>
                  <a:cubicBezTo>
                    <a:pt x="15044" y="50029"/>
                    <a:pt x="18172" y="51849"/>
                    <a:pt x="20532" y="54295"/>
                  </a:cubicBezTo>
                  <a:cubicBezTo>
                    <a:pt x="20532" y="54437"/>
                    <a:pt x="20560" y="54551"/>
                    <a:pt x="20674" y="54579"/>
                  </a:cubicBezTo>
                  <a:cubicBezTo>
                    <a:pt x="20759" y="54636"/>
                    <a:pt x="20788" y="54636"/>
                    <a:pt x="20816" y="54636"/>
                  </a:cubicBezTo>
                  <a:cubicBezTo>
                    <a:pt x="21015" y="54806"/>
                    <a:pt x="21158" y="54977"/>
                    <a:pt x="21328" y="55205"/>
                  </a:cubicBezTo>
                  <a:cubicBezTo>
                    <a:pt x="22153" y="56228"/>
                    <a:pt x="22892" y="57224"/>
                    <a:pt x="23575" y="58361"/>
                  </a:cubicBezTo>
                  <a:cubicBezTo>
                    <a:pt x="23575" y="58390"/>
                    <a:pt x="23660" y="58503"/>
                    <a:pt x="23745" y="58532"/>
                  </a:cubicBezTo>
                  <a:lnTo>
                    <a:pt x="23632" y="58759"/>
                  </a:lnTo>
                  <a:cubicBezTo>
                    <a:pt x="23603" y="58816"/>
                    <a:pt x="23660" y="58844"/>
                    <a:pt x="23717" y="58844"/>
                  </a:cubicBezTo>
                  <a:cubicBezTo>
                    <a:pt x="23802" y="58816"/>
                    <a:pt x="23916" y="58674"/>
                    <a:pt x="24030" y="58617"/>
                  </a:cubicBezTo>
                  <a:cubicBezTo>
                    <a:pt x="24769" y="57906"/>
                    <a:pt x="25452" y="57138"/>
                    <a:pt x="26276" y="56513"/>
                  </a:cubicBezTo>
                  <a:cubicBezTo>
                    <a:pt x="29490" y="54096"/>
                    <a:pt x="33044" y="52020"/>
                    <a:pt x="36826" y="50541"/>
                  </a:cubicBezTo>
                  <a:cubicBezTo>
                    <a:pt x="36883" y="50513"/>
                    <a:pt x="36940" y="50456"/>
                    <a:pt x="36997" y="50456"/>
                  </a:cubicBezTo>
                  <a:cubicBezTo>
                    <a:pt x="37139" y="50399"/>
                    <a:pt x="37310" y="50313"/>
                    <a:pt x="37509" y="50285"/>
                  </a:cubicBezTo>
                  <a:cubicBezTo>
                    <a:pt x="37821" y="50143"/>
                    <a:pt x="38134" y="50029"/>
                    <a:pt x="38504" y="49887"/>
                  </a:cubicBezTo>
                  <a:cubicBezTo>
                    <a:pt x="38675" y="49830"/>
                    <a:pt x="38817" y="49802"/>
                    <a:pt x="38987" y="49716"/>
                  </a:cubicBezTo>
                  <a:cubicBezTo>
                    <a:pt x="39130" y="49659"/>
                    <a:pt x="39272" y="49603"/>
                    <a:pt x="39414" y="49574"/>
                  </a:cubicBezTo>
                  <a:cubicBezTo>
                    <a:pt x="39556" y="49546"/>
                    <a:pt x="39698" y="49517"/>
                    <a:pt x="39869" y="49460"/>
                  </a:cubicBezTo>
                  <a:cubicBezTo>
                    <a:pt x="39954" y="49432"/>
                    <a:pt x="40011" y="49432"/>
                    <a:pt x="40125" y="49432"/>
                  </a:cubicBezTo>
                  <a:cubicBezTo>
                    <a:pt x="40494" y="49318"/>
                    <a:pt x="40864" y="49261"/>
                    <a:pt x="41234" y="49148"/>
                  </a:cubicBezTo>
                  <a:lnTo>
                    <a:pt x="41348" y="49148"/>
                  </a:lnTo>
                  <a:lnTo>
                    <a:pt x="42713" y="48835"/>
                  </a:lnTo>
                  <a:lnTo>
                    <a:pt x="42769" y="48835"/>
                  </a:lnTo>
                  <a:cubicBezTo>
                    <a:pt x="44333" y="48550"/>
                    <a:pt x="45926" y="48408"/>
                    <a:pt x="47518" y="48266"/>
                  </a:cubicBezTo>
                  <a:cubicBezTo>
                    <a:pt x="47803" y="48238"/>
                    <a:pt x="48087" y="48266"/>
                    <a:pt x="48343" y="48181"/>
                  </a:cubicBezTo>
                  <a:close/>
                  <a:moveTo>
                    <a:pt x="2901" y="59811"/>
                  </a:moveTo>
                  <a:cubicBezTo>
                    <a:pt x="3868" y="60409"/>
                    <a:pt x="5006" y="60807"/>
                    <a:pt x="6115" y="60920"/>
                  </a:cubicBezTo>
                  <a:cubicBezTo>
                    <a:pt x="6306" y="60950"/>
                    <a:pt x="6485" y="60964"/>
                    <a:pt x="6654" y="60964"/>
                  </a:cubicBezTo>
                  <a:cubicBezTo>
                    <a:pt x="7138" y="60964"/>
                    <a:pt x="7533" y="60847"/>
                    <a:pt x="7849" y="60636"/>
                  </a:cubicBezTo>
                  <a:lnTo>
                    <a:pt x="7849" y="60636"/>
                  </a:lnTo>
                  <a:cubicBezTo>
                    <a:pt x="9258" y="62139"/>
                    <a:pt x="8108" y="63234"/>
                    <a:pt x="6543" y="63234"/>
                  </a:cubicBezTo>
                  <a:cubicBezTo>
                    <a:pt x="6213" y="63234"/>
                    <a:pt x="5864" y="63186"/>
                    <a:pt x="5517" y="63082"/>
                  </a:cubicBezTo>
                  <a:cubicBezTo>
                    <a:pt x="4693" y="62911"/>
                    <a:pt x="3840" y="62598"/>
                    <a:pt x="3385" y="61830"/>
                  </a:cubicBezTo>
                  <a:cubicBezTo>
                    <a:pt x="3043" y="61233"/>
                    <a:pt x="2844" y="60494"/>
                    <a:pt x="2901" y="59811"/>
                  </a:cubicBezTo>
                  <a:close/>
                  <a:moveTo>
                    <a:pt x="8645" y="63451"/>
                  </a:moveTo>
                  <a:cubicBezTo>
                    <a:pt x="8816" y="63878"/>
                    <a:pt x="8987" y="64304"/>
                    <a:pt x="8958" y="64788"/>
                  </a:cubicBezTo>
                  <a:cubicBezTo>
                    <a:pt x="8892" y="65939"/>
                    <a:pt x="8032" y="66336"/>
                    <a:pt x="7069" y="66336"/>
                  </a:cubicBezTo>
                  <a:cubicBezTo>
                    <a:pt x="6391" y="66336"/>
                    <a:pt x="5660" y="66139"/>
                    <a:pt x="5119" y="65868"/>
                  </a:cubicBezTo>
                  <a:cubicBezTo>
                    <a:pt x="4295" y="65470"/>
                    <a:pt x="3953" y="64532"/>
                    <a:pt x="3897" y="63679"/>
                  </a:cubicBezTo>
                  <a:lnTo>
                    <a:pt x="3897" y="63537"/>
                  </a:lnTo>
                  <a:cubicBezTo>
                    <a:pt x="4551" y="63906"/>
                    <a:pt x="5318" y="64105"/>
                    <a:pt x="6172" y="64191"/>
                  </a:cubicBezTo>
                  <a:cubicBezTo>
                    <a:pt x="6317" y="64215"/>
                    <a:pt x="6466" y="64227"/>
                    <a:pt x="6616" y="64227"/>
                  </a:cubicBezTo>
                  <a:cubicBezTo>
                    <a:pt x="7345" y="64227"/>
                    <a:pt x="8103" y="63947"/>
                    <a:pt x="8645" y="63451"/>
                  </a:cubicBezTo>
                  <a:close/>
                  <a:moveTo>
                    <a:pt x="9271" y="66295"/>
                  </a:moveTo>
                  <a:lnTo>
                    <a:pt x="9271" y="66295"/>
                  </a:lnTo>
                  <a:cubicBezTo>
                    <a:pt x="9612" y="67511"/>
                    <a:pt x="8818" y="68118"/>
                    <a:pt x="7764" y="68118"/>
                  </a:cubicBezTo>
                  <a:cubicBezTo>
                    <a:pt x="7412" y="68118"/>
                    <a:pt x="7032" y="68051"/>
                    <a:pt x="6655" y="67916"/>
                  </a:cubicBezTo>
                  <a:cubicBezTo>
                    <a:pt x="6172" y="67774"/>
                    <a:pt x="5802" y="67461"/>
                    <a:pt x="5517" y="67063"/>
                  </a:cubicBezTo>
                  <a:lnTo>
                    <a:pt x="5517" y="67063"/>
                  </a:lnTo>
                  <a:cubicBezTo>
                    <a:pt x="5688" y="67120"/>
                    <a:pt x="5887" y="67176"/>
                    <a:pt x="6115" y="67233"/>
                  </a:cubicBezTo>
                  <a:cubicBezTo>
                    <a:pt x="6435" y="67324"/>
                    <a:pt x="6750" y="67367"/>
                    <a:pt x="7053" y="67367"/>
                  </a:cubicBezTo>
                  <a:cubicBezTo>
                    <a:pt x="7986" y="67367"/>
                    <a:pt x="8799" y="66960"/>
                    <a:pt x="9271" y="66295"/>
                  </a:cubicBezTo>
                  <a:close/>
                  <a:moveTo>
                    <a:pt x="56334" y="67375"/>
                  </a:moveTo>
                  <a:cubicBezTo>
                    <a:pt x="56220" y="67859"/>
                    <a:pt x="56192" y="68456"/>
                    <a:pt x="56049" y="68655"/>
                  </a:cubicBezTo>
                  <a:cubicBezTo>
                    <a:pt x="55992" y="68996"/>
                    <a:pt x="55737" y="69167"/>
                    <a:pt x="55509" y="69366"/>
                  </a:cubicBezTo>
                  <a:cubicBezTo>
                    <a:pt x="55424" y="68740"/>
                    <a:pt x="55225" y="68058"/>
                    <a:pt x="55054" y="67432"/>
                  </a:cubicBezTo>
                  <a:cubicBezTo>
                    <a:pt x="55481" y="67432"/>
                    <a:pt x="55907" y="67432"/>
                    <a:pt x="56334" y="67375"/>
                  </a:cubicBezTo>
                  <a:close/>
                  <a:moveTo>
                    <a:pt x="53449" y="53614"/>
                  </a:moveTo>
                  <a:cubicBezTo>
                    <a:pt x="54616" y="53614"/>
                    <a:pt x="55556" y="54458"/>
                    <a:pt x="56590" y="54949"/>
                  </a:cubicBezTo>
                  <a:cubicBezTo>
                    <a:pt x="58978" y="56200"/>
                    <a:pt x="61196" y="57707"/>
                    <a:pt x="63187" y="59555"/>
                  </a:cubicBezTo>
                  <a:cubicBezTo>
                    <a:pt x="63187" y="59612"/>
                    <a:pt x="63244" y="59641"/>
                    <a:pt x="63272" y="59641"/>
                  </a:cubicBezTo>
                  <a:cubicBezTo>
                    <a:pt x="63283" y="59643"/>
                    <a:pt x="63293" y="59644"/>
                    <a:pt x="63302" y="59644"/>
                  </a:cubicBezTo>
                  <a:cubicBezTo>
                    <a:pt x="63414" y="59644"/>
                    <a:pt x="63408" y="59492"/>
                    <a:pt x="63329" y="59413"/>
                  </a:cubicBezTo>
                  <a:cubicBezTo>
                    <a:pt x="63130" y="59072"/>
                    <a:pt x="62874" y="58702"/>
                    <a:pt x="62618" y="58390"/>
                  </a:cubicBezTo>
                  <a:cubicBezTo>
                    <a:pt x="63449" y="58362"/>
                    <a:pt x="64254" y="57848"/>
                    <a:pt x="65110" y="57848"/>
                  </a:cubicBezTo>
                  <a:cubicBezTo>
                    <a:pt x="65132" y="57848"/>
                    <a:pt x="65155" y="57848"/>
                    <a:pt x="65177" y="57849"/>
                  </a:cubicBezTo>
                  <a:cubicBezTo>
                    <a:pt x="65547" y="57849"/>
                    <a:pt x="65888" y="57906"/>
                    <a:pt x="66258" y="57906"/>
                  </a:cubicBezTo>
                  <a:cubicBezTo>
                    <a:pt x="66372" y="57906"/>
                    <a:pt x="66429" y="57821"/>
                    <a:pt x="66429" y="57707"/>
                  </a:cubicBezTo>
                  <a:cubicBezTo>
                    <a:pt x="66429" y="57650"/>
                    <a:pt x="66372" y="57565"/>
                    <a:pt x="66286" y="57536"/>
                  </a:cubicBezTo>
                  <a:cubicBezTo>
                    <a:pt x="65780" y="57424"/>
                    <a:pt x="65268" y="57378"/>
                    <a:pt x="64756" y="57378"/>
                  </a:cubicBezTo>
                  <a:cubicBezTo>
                    <a:pt x="63975" y="57378"/>
                    <a:pt x="63192" y="57484"/>
                    <a:pt x="62419" y="57622"/>
                  </a:cubicBezTo>
                  <a:cubicBezTo>
                    <a:pt x="63742" y="56660"/>
                    <a:pt x="65008" y="56164"/>
                    <a:pt x="66426" y="56164"/>
                  </a:cubicBezTo>
                  <a:cubicBezTo>
                    <a:pt x="67021" y="56164"/>
                    <a:pt x="67642" y="56251"/>
                    <a:pt x="68305" y="56427"/>
                  </a:cubicBezTo>
                  <a:cubicBezTo>
                    <a:pt x="68817" y="57053"/>
                    <a:pt x="69415" y="57622"/>
                    <a:pt x="69898" y="58219"/>
                  </a:cubicBezTo>
                  <a:cubicBezTo>
                    <a:pt x="71377" y="60096"/>
                    <a:pt x="72486" y="62541"/>
                    <a:pt x="72400" y="65015"/>
                  </a:cubicBezTo>
                  <a:cubicBezTo>
                    <a:pt x="72225" y="67790"/>
                    <a:pt x="70072" y="70038"/>
                    <a:pt x="67390" y="70038"/>
                  </a:cubicBezTo>
                  <a:cubicBezTo>
                    <a:pt x="67021" y="70038"/>
                    <a:pt x="66643" y="69996"/>
                    <a:pt x="66258" y="69906"/>
                  </a:cubicBezTo>
                  <a:cubicBezTo>
                    <a:pt x="64808" y="69622"/>
                    <a:pt x="63585" y="68627"/>
                    <a:pt x="62305" y="67916"/>
                  </a:cubicBezTo>
                  <a:cubicBezTo>
                    <a:pt x="63016" y="67660"/>
                    <a:pt x="63699" y="67176"/>
                    <a:pt x="64012" y="66522"/>
                  </a:cubicBezTo>
                  <a:cubicBezTo>
                    <a:pt x="64125" y="66238"/>
                    <a:pt x="63841" y="65954"/>
                    <a:pt x="63585" y="65954"/>
                  </a:cubicBezTo>
                  <a:cubicBezTo>
                    <a:pt x="63528" y="65954"/>
                    <a:pt x="63414" y="66011"/>
                    <a:pt x="63329" y="66039"/>
                  </a:cubicBezTo>
                  <a:cubicBezTo>
                    <a:pt x="62903" y="66494"/>
                    <a:pt x="62419" y="66921"/>
                    <a:pt x="61765" y="67091"/>
                  </a:cubicBezTo>
                  <a:cubicBezTo>
                    <a:pt x="61553" y="67144"/>
                    <a:pt x="61337" y="67168"/>
                    <a:pt x="61121" y="67168"/>
                  </a:cubicBezTo>
                  <a:cubicBezTo>
                    <a:pt x="60410" y="67168"/>
                    <a:pt x="59689" y="66913"/>
                    <a:pt x="59035" y="66608"/>
                  </a:cubicBezTo>
                  <a:cubicBezTo>
                    <a:pt x="58802" y="66478"/>
                    <a:pt x="58544" y="66348"/>
                    <a:pt x="58263" y="66348"/>
                  </a:cubicBezTo>
                  <a:cubicBezTo>
                    <a:pt x="58236" y="66348"/>
                    <a:pt x="58209" y="66349"/>
                    <a:pt x="58182" y="66352"/>
                  </a:cubicBezTo>
                  <a:cubicBezTo>
                    <a:pt x="57174" y="66422"/>
                    <a:pt x="56159" y="66533"/>
                    <a:pt x="55151" y="66533"/>
                  </a:cubicBezTo>
                  <a:cubicBezTo>
                    <a:pt x="54111" y="66533"/>
                    <a:pt x="53079" y="66415"/>
                    <a:pt x="52068" y="66011"/>
                  </a:cubicBezTo>
                  <a:cubicBezTo>
                    <a:pt x="51499" y="65726"/>
                    <a:pt x="50504" y="65442"/>
                    <a:pt x="50476" y="64674"/>
                  </a:cubicBezTo>
                  <a:cubicBezTo>
                    <a:pt x="51926" y="64674"/>
                    <a:pt x="53348" y="64532"/>
                    <a:pt x="54798" y="64390"/>
                  </a:cubicBezTo>
                  <a:cubicBezTo>
                    <a:pt x="55168" y="64304"/>
                    <a:pt x="56504" y="64503"/>
                    <a:pt x="56419" y="63906"/>
                  </a:cubicBezTo>
                  <a:cubicBezTo>
                    <a:pt x="56369" y="63738"/>
                    <a:pt x="56228" y="63689"/>
                    <a:pt x="56081" y="63689"/>
                  </a:cubicBezTo>
                  <a:cubicBezTo>
                    <a:pt x="55980" y="63689"/>
                    <a:pt x="55875" y="63712"/>
                    <a:pt x="55793" y="63736"/>
                  </a:cubicBezTo>
                  <a:cubicBezTo>
                    <a:pt x="54997" y="63878"/>
                    <a:pt x="54173" y="63963"/>
                    <a:pt x="53348" y="64020"/>
                  </a:cubicBezTo>
                  <a:cubicBezTo>
                    <a:pt x="53191" y="64028"/>
                    <a:pt x="53034" y="64031"/>
                    <a:pt x="52878" y="64031"/>
                  </a:cubicBezTo>
                  <a:cubicBezTo>
                    <a:pt x="51903" y="64031"/>
                    <a:pt x="50944" y="63894"/>
                    <a:pt x="49964" y="63821"/>
                  </a:cubicBezTo>
                  <a:cubicBezTo>
                    <a:pt x="49879" y="63827"/>
                    <a:pt x="49798" y="63830"/>
                    <a:pt x="49722" y="63830"/>
                  </a:cubicBezTo>
                  <a:cubicBezTo>
                    <a:pt x="48332" y="63830"/>
                    <a:pt x="48517" y="62873"/>
                    <a:pt x="49623" y="62172"/>
                  </a:cubicBezTo>
                  <a:cubicBezTo>
                    <a:pt x="50618" y="61546"/>
                    <a:pt x="51812" y="61318"/>
                    <a:pt x="52950" y="61034"/>
                  </a:cubicBezTo>
                  <a:cubicBezTo>
                    <a:pt x="53035" y="61034"/>
                    <a:pt x="53149" y="60977"/>
                    <a:pt x="53206" y="60977"/>
                  </a:cubicBezTo>
                  <a:cubicBezTo>
                    <a:pt x="53291" y="60977"/>
                    <a:pt x="53319" y="60949"/>
                    <a:pt x="53376" y="60949"/>
                  </a:cubicBezTo>
                  <a:lnTo>
                    <a:pt x="53803" y="60835"/>
                  </a:lnTo>
                  <a:lnTo>
                    <a:pt x="53803" y="60892"/>
                  </a:lnTo>
                  <a:cubicBezTo>
                    <a:pt x="53888" y="60892"/>
                    <a:pt x="53917" y="60835"/>
                    <a:pt x="54002" y="60835"/>
                  </a:cubicBezTo>
                  <a:lnTo>
                    <a:pt x="54002" y="60807"/>
                  </a:lnTo>
                  <a:cubicBezTo>
                    <a:pt x="54571" y="60664"/>
                    <a:pt x="55139" y="60522"/>
                    <a:pt x="55708" y="60465"/>
                  </a:cubicBezTo>
                  <a:cubicBezTo>
                    <a:pt x="55717" y="60467"/>
                    <a:pt x="55725" y="60467"/>
                    <a:pt x="55733" y="60467"/>
                  </a:cubicBezTo>
                  <a:cubicBezTo>
                    <a:pt x="55909" y="60467"/>
                    <a:pt x="55927" y="60179"/>
                    <a:pt x="55737" y="60124"/>
                  </a:cubicBezTo>
                  <a:cubicBezTo>
                    <a:pt x="55669" y="60123"/>
                    <a:pt x="55602" y="60122"/>
                    <a:pt x="55535" y="60122"/>
                  </a:cubicBezTo>
                  <a:cubicBezTo>
                    <a:pt x="54297" y="60122"/>
                    <a:pt x="53083" y="60365"/>
                    <a:pt x="51869" y="60608"/>
                  </a:cubicBezTo>
                  <a:cubicBezTo>
                    <a:pt x="51101" y="60750"/>
                    <a:pt x="50334" y="60892"/>
                    <a:pt x="49651" y="61205"/>
                  </a:cubicBezTo>
                  <a:cubicBezTo>
                    <a:pt x="49113" y="61220"/>
                    <a:pt x="48541" y="61302"/>
                    <a:pt x="47986" y="61302"/>
                  </a:cubicBezTo>
                  <a:cubicBezTo>
                    <a:pt x="47514" y="61302"/>
                    <a:pt x="47055" y="61243"/>
                    <a:pt x="46637" y="61034"/>
                  </a:cubicBezTo>
                  <a:cubicBezTo>
                    <a:pt x="45954" y="60380"/>
                    <a:pt x="47120" y="59499"/>
                    <a:pt x="47604" y="59072"/>
                  </a:cubicBezTo>
                  <a:cubicBezTo>
                    <a:pt x="49537" y="57337"/>
                    <a:pt x="52466" y="57707"/>
                    <a:pt x="54741" y="56712"/>
                  </a:cubicBezTo>
                  <a:cubicBezTo>
                    <a:pt x="54847" y="56712"/>
                    <a:pt x="54805" y="56538"/>
                    <a:pt x="54729" y="56538"/>
                  </a:cubicBezTo>
                  <a:cubicBezTo>
                    <a:pt x="54724" y="56538"/>
                    <a:pt x="54718" y="56539"/>
                    <a:pt x="54713" y="56541"/>
                  </a:cubicBezTo>
                  <a:cubicBezTo>
                    <a:pt x="54353" y="56459"/>
                    <a:pt x="53989" y="56427"/>
                    <a:pt x="53623" y="56427"/>
                  </a:cubicBezTo>
                  <a:cubicBezTo>
                    <a:pt x="52715" y="56427"/>
                    <a:pt x="51794" y="56627"/>
                    <a:pt x="50902" y="56769"/>
                  </a:cubicBezTo>
                  <a:cubicBezTo>
                    <a:pt x="50021" y="56911"/>
                    <a:pt x="49025" y="57138"/>
                    <a:pt x="48201" y="57565"/>
                  </a:cubicBezTo>
                  <a:cubicBezTo>
                    <a:pt x="48172" y="57565"/>
                    <a:pt x="48116" y="57565"/>
                    <a:pt x="48087" y="57622"/>
                  </a:cubicBezTo>
                  <a:cubicBezTo>
                    <a:pt x="47490" y="57707"/>
                    <a:pt x="46978" y="57906"/>
                    <a:pt x="46409" y="58077"/>
                  </a:cubicBezTo>
                  <a:cubicBezTo>
                    <a:pt x="46282" y="58095"/>
                    <a:pt x="46121" y="58159"/>
                    <a:pt x="45976" y="58159"/>
                  </a:cubicBezTo>
                  <a:cubicBezTo>
                    <a:pt x="45894" y="58159"/>
                    <a:pt x="45817" y="58138"/>
                    <a:pt x="45755" y="58077"/>
                  </a:cubicBezTo>
                  <a:cubicBezTo>
                    <a:pt x="46495" y="55062"/>
                    <a:pt x="50305" y="53868"/>
                    <a:pt x="53092" y="53641"/>
                  </a:cubicBezTo>
                  <a:cubicBezTo>
                    <a:pt x="53214" y="53622"/>
                    <a:pt x="53333" y="53614"/>
                    <a:pt x="53449" y="53614"/>
                  </a:cubicBezTo>
                  <a:close/>
                  <a:moveTo>
                    <a:pt x="53888" y="67347"/>
                  </a:moveTo>
                  <a:lnTo>
                    <a:pt x="53888" y="67347"/>
                  </a:lnTo>
                  <a:cubicBezTo>
                    <a:pt x="54059" y="67375"/>
                    <a:pt x="54286" y="67375"/>
                    <a:pt x="54457" y="67432"/>
                  </a:cubicBezTo>
                  <a:cubicBezTo>
                    <a:pt x="54713" y="68285"/>
                    <a:pt x="54940" y="69139"/>
                    <a:pt x="55196" y="70020"/>
                  </a:cubicBezTo>
                  <a:cubicBezTo>
                    <a:pt x="55054" y="70418"/>
                    <a:pt x="54997" y="70788"/>
                    <a:pt x="54883" y="71214"/>
                  </a:cubicBezTo>
                  <a:cubicBezTo>
                    <a:pt x="54713" y="70304"/>
                    <a:pt x="54428" y="69366"/>
                    <a:pt x="54173" y="68456"/>
                  </a:cubicBezTo>
                  <a:cubicBezTo>
                    <a:pt x="54059" y="68086"/>
                    <a:pt x="54002" y="67717"/>
                    <a:pt x="53888" y="67347"/>
                  </a:cubicBezTo>
                  <a:close/>
                  <a:moveTo>
                    <a:pt x="52324" y="67006"/>
                  </a:moveTo>
                  <a:lnTo>
                    <a:pt x="52324" y="67006"/>
                  </a:lnTo>
                  <a:cubicBezTo>
                    <a:pt x="52466" y="67034"/>
                    <a:pt x="52608" y="67063"/>
                    <a:pt x="52751" y="67148"/>
                  </a:cubicBezTo>
                  <a:cubicBezTo>
                    <a:pt x="53149" y="68712"/>
                    <a:pt x="53575" y="70304"/>
                    <a:pt x="54030" y="71868"/>
                  </a:cubicBezTo>
                  <a:lnTo>
                    <a:pt x="53718" y="71868"/>
                  </a:lnTo>
                  <a:lnTo>
                    <a:pt x="53718" y="71840"/>
                  </a:lnTo>
                  <a:cubicBezTo>
                    <a:pt x="53518" y="71271"/>
                    <a:pt x="53319" y="70731"/>
                    <a:pt x="53177" y="70162"/>
                  </a:cubicBezTo>
                  <a:cubicBezTo>
                    <a:pt x="52864" y="69139"/>
                    <a:pt x="52608" y="68058"/>
                    <a:pt x="52324" y="67006"/>
                  </a:cubicBezTo>
                  <a:close/>
                  <a:moveTo>
                    <a:pt x="58182" y="67347"/>
                  </a:moveTo>
                  <a:cubicBezTo>
                    <a:pt x="59263" y="67432"/>
                    <a:pt x="60258" y="68086"/>
                    <a:pt x="61310" y="68086"/>
                  </a:cubicBezTo>
                  <a:lnTo>
                    <a:pt x="61452" y="68086"/>
                  </a:lnTo>
                  <a:cubicBezTo>
                    <a:pt x="61481" y="68143"/>
                    <a:pt x="61566" y="68172"/>
                    <a:pt x="61594" y="68200"/>
                  </a:cubicBezTo>
                  <a:cubicBezTo>
                    <a:pt x="61993" y="68570"/>
                    <a:pt x="62391" y="68911"/>
                    <a:pt x="62846" y="69224"/>
                  </a:cubicBezTo>
                  <a:cubicBezTo>
                    <a:pt x="62874" y="69707"/>
                    <a:pt x="62988" y="70162"/>
                    <a:pt x="63016" y="70617"/>
                  </a:cubicBezTo>
                  <a:cubicBezTo>
                    <a:pt x="63130" y="71072"/>
                    <a:pt x="63102" y="71613"/>
                    <a:pt x="63329" y="72011"/>
                  </a:cubicBezTo>
                  <a:cubicBezTo>
                    <a:pt x="63467" y="72109"/>
                    <a:pt x="63604" y="72139"/>
                    <a:pt x="63751" y="72139"/>
                  </a:cubicBezTo>
                  <a:cubicBezTo>
                    <a:pt x="63817" y="72139"/>
                    <a:pt x="63884" y="72133"/>
                    <a:pt x="63955" y="72124"/>
                  </a:cubicBezTo>
                  <a:cubicBezTo>
                    <a:pt x="64097" y="72124"/>
                    <a:pt x="64239" y="72124"/>
                    <a:pt x="64324" y="72153"/>
                  </a:cubicBezTo>
                  <a:cubicBezTo>
                    <a:pt x="64609" y="72181"/>
                    <a:pt x="64609" y="72551"/>
                    <a:pt x="64523" y="72778"/>
                  </a:cubicBezTo>
                  <a:cubicBezTo>
                    <a:pt x="62448" y="76561"/>
                    <a:pt x="54315" y="78949"/>
                    <a:pt x="50334" y="80001"/>
                  </a:cubicBezTo>
                  <a:cubicBezTo>
                    <a:pt x="47262" y="80883"/>
                    <a:pt x="44078" y="81395"/>
                    <a:pt x="40864" y="81509"/>
                  </a:cubicBezTo>
                  <a:cubicBezTo>
                    <a:pt x="40486" y="81517"/>
                    <a:pt x="40089" y="81523"/>
                    <a:pt x="39684" y="81523"/>
                  </a:cubicBezTo>
                  <a:cubicBezTo>
                    <a:pt x="38776" y="81523"/>
                    <a:pt x="37824" y="81493"/>
                    <a:pt x="36940" y="81395"/>
                  </a:cubicBezTo>
                  <a:cubicBezTo>
                    <a:pt x="35945" y="81281"/>
                    <a:pt x="34978" y="81082"/>
                    <a:pt x="33983" y="80940"/>
                  </a:cubicBezTo>
                  <a:cubicBezTo>
                    <a:pt x="34437" y="80570"/>
                    <a:pt x="34892" y="80257"/>
                    <a:pt x="35404" y="79916"/>
                  </a:cubicBezTo>
                  <a:cubicBezTo>
                    <a:pt x="37509" y="78551"/>
                    <a:pt x="39784" y="77414"/>
                    <a:pt x="42002" y="76305"/>
                  </a:cubicBezTo>
                  <a:cubicBezTo>
                    <a:pt x="45642" y="74485"/>
                    <a:pt x="49594" y="73006"/>
                    <a:pt x="53661" y="72807"/>
                  </a:cubicBezTo>
                  <a:lnTo>
                    <a:pt x="53945" y="72807"/>
                  </a:lnTo>
                  <a:cubicBezTo>
                    <a:pt x="54315" y="72807"/>
                    <a:pt x="54741" y="72807"/>
                    <a:pt x="54798" y="72437"/>
                  </a:cubicBezTo>
                  <a:cubicBezTo>
                    <a:pt x="54912" y="72409"/>
                    <a:pt x="54997" y="72323"/>
                    <a:pt x="55026" y="72238"/>
                  </a:cubicBezTo>
                  <a:cubicBezTo>
                    <a:pt x="55594" y="71527"/>
                    <a:pt x="55936" y="70589"/>
                    <a:pt x="55992" y="69707"/>
                  </a:cubicBezTo>
                  <a:cubicBezTo>
                    <a:pt x="56362" y="69139"/>
                    <a:pt x="56618" y="68456"/>
                    <a:pt x="56902" y="67802"/>
                  </a:cubicBezTo>
                  <a:cubicBezTo>
                    <a:pt x="56931" y="67688"/>
                    <a:pt x="57016" y="67518"/>
                    <a:pt x="57073" y="67375"/>
                  </a:cubicBezTo>
                  <a:cubicBezTo>
                    <a:pt x="57443" y="67347"/>
                    <a:pt x="57784" y="67347"/>
                    <a:pt x="58182" y="67347"/>
                  </a:cubicBezTo>
                  <a:close/>
                  <a:moveTo>
                    <a:pt x="48599" y="52162"/>
                  </a:moveTo>
                  <a:cubicBezTo>
                    <a:pt x="48627" y="52389"/>
                    <a:pt x="48656" y="52560"/>
                    <a:pt x="48684" y="52702"/>
                  </a:cubicBezTo>
                  <a:lnTo>
                    <a:pt x="49025" y="53754"/>
                  </a:lnTo>
                  <a:cubicBezTo>
                    <a:pt x="48883" y="53811"/>
                    <a:pt x="48770" y="53868"/>
                    <a:pt x="48627" y="53925"/>
                  </a:cubicBezTo>
                  <a:cubicBezTo>
                    <a:pt x="48627" y="53868"/>
                    <a:pt x="48599" y="53840"/>
                    <a:pt x="48599" y="53811"/>
                  </a:cubicBezTo>
                  <a:cubicBezTo>
                    <a:pt x="48542" y="53470"/>
                    <a:pt x="48343" y="52958"/>
                    <a:pt x="48172" y="52873"/>
                  </a:cubicBezTo>
                  <a:cubicBezTo>
                    <a:pt x="48035" y="52755"/>
                    <a:pt x="47884" y="52691"/>
                    <a:pt x="47719" y="52691"/>
                  </a:cubicBezTo>
                  <a:cubicBezTo>
                    <a:pt x="47646" y="52691"/>
                    <a:pt x="47569" y="52704"/>
                    <a:pt x="47490" y="52731"/>
                  </a:cubicBezTo>
                  <a:cubicBezTo>
                    <a:pt x="47405" y="52702"/>
                    <a:pt x="47348" y="52702"/>
                    <a:pt x="47319" y="52702"/>
                  </a:cubicBezTo>
                  <a:cubicBezTo>
                    <a:pt x="44987" y="52702"/>
                    <a:pt x="42798" y="53555"/>
                    <a:pt x="40637" y="54181"/>
                  </a:cubicBezTo>
                  <a:cubicBezTo>
                    <a:pt x="37224" y="55233"/>
                    <a:pt x="34039" y="56882"/>
                    <a:pt x="30997" y="58674"/>
                  </a:cubicBezTo>
                  <a:cubicBezTo>
                    <a:pt x="30400" y="59015"/>
                    <a:pt x="26731" y="60949"/>
                    <a:pt x="26191" y="61973"/>
                  </a:cubicBezTo>
                  <a:cubicBezTo>
                    <a:pt x="26077" y="62001"/>
                    <a:pt x="25992" y="62115"/>
                    <a:pt x="25907" y="62200"/>
                  </a:cubicBezTo>
                  <a:cubicBezTo>
                    <a:pt x="25318" y="62601"/>
                    <a:pt x="24591" y="62789"/>
                    <a:pt x="23855" y="62789"/>
                  </a:cubicBezTo>
                  <a:cubicBezTo>
                    <a:pt x="23028" y="62789"/>
                    <a:pt x="22190" y="62551"/>
                    <a:pt x="21527" y="62115"/>
                  </a:cubicBezTo>
                  <a:cubicBezTo>
                    <a:pt x="21328" y="61973"/>
                    <a:pt x="21186" y="61802"/>
                    <a:pt x="21044" y="61631"/>
                  </a:cubicBezTo>
                  <a:cubicBezTo>
                    <a:pt x="21015" y="61546"/>
                    <a:pt x="21015" y="61518"/>
                    <a:pt x="20959" y="61489"/>
                  </a:cubicBezTo>
                  <a:lnTo>
                    <a:pt x="20930" y="61432"/>
                  </a:lnTo>
                  <a:cubicBezTo>
                    <a:pt x="20902" y="61347"/>
                    <a:pt x="20816" y="61262"/>
                    <a:pt x="20788" y="61148"/>
                  </a:cubicBezTo>
                  <a:cubicBezTo>
                    <a:pt x="19878" y="59982"/>
                    <a:pt x="18797" y="58958"/>
                    <a:pt x="17631" y="58020"/>
                  </a:cubicBezTo>
                  <a:cubicBezTo>
                    <a:pt x="16267" y="56968"/>
                    <a:pt x="14845" y="55972"/>
                    <a:pt x="13252" y="55261"/>
                  </a:cubicBezTo>
                  <a:cubicBezTo>
                    <a:pt x="12001" y="54721"/>
                    <a:pt x="10693" y="54380"/>
                    <a:pt x="9385" y="53982"/>
                  </a:cubicBezTo>
                  <a:cubicBezTo>
                    <a:pt x="8276" y="53697"/>
                    <a:pt x="7138" y="53271"/>
                    <a:pt x="6001" y="53271"/>
                  </a:cubicBezTo>
                  <a:cubicBezTo>
                    <a:pt x="5887" y="53271"/>
                    <a:pt x="5745" y="53328"/>
                    <a:pt x="5802" y="53442"/>
                  </a:cubicBezTo>
                  <a:cubicBezTo>
                    <a:pt x="5887" y="53669"/>
                    <a:pt x="6371" y="53584"/>
                    <a:pt x="6570" y="53669"/>
                  </a:cubicBezTo>
                  <a:cubicBezTo>
                    <a:pt x="11063" y="54010"/>
                    <a:pt x="15214" y="56314"/>
                    <a:pt x="18456" y="59385"/>
                  </a:cubicBezTo>
                  <a:cubicBezTo>
                    <a:pt x="19053" y="59925"/>
                    <a:pt x="19537" y="60551"/>
                    <a:pt x="20077" y="61119"/>
                  </a:cubicBezTo>
                  <a:cubicBezTo>
                    <a:pt x="20077" y="61148"/>
                    <a:pt x="20105" y="61205"/>
                    <a:pt x="20162" y="61233"/>
                  </a:cubicBezTo>
                  <a:cubicBezTo>
                    <a:pt x="20333" y="61546"/>
                    <a:pt x="20390" y="61944"/>
                    <a:pt x="20532" y="62285"/>
                  </a:cubicBezTo>
                  <a:cubicBezTo>
                    <a:pt x="22608" y="68030"/>
                    <a:pt x="23376" y="74143"/>
                    <a:pt x="25508" y="79831"/>
                  </a:cubicBezTo>
                  <a:cubicBezTo>
                    <a:pt x="25558" y="79905"/>
                    <a:pt x="25671" y="79979"/>
                    <a:pt x="25793" y="79979"/>
                  </a:cubicBezTo>
                  <a:cubicBezTo>
                    <a:pt x="25812" y="79979"/>
                    <a:pt x="25831" y="79977"/>
                    <a:pt x="25850" y="79973"/>
                  </a:cubicBezTo>
                  <a:cubicBezTo>
                    <a:pt x="26219" y="79774"/>
                    <a:pt x="25850" y="79290"/>
                    <a:pt x="25793" y="78978"/>
                  </a:cubicBezTo>
                  <a:cubicBezTo>
                    <a:pt x="24712" y="74570"/>
                    <a:pt x="23148" y="70333"/>
                    <a:pt x="21954" y="65954"/>
                  </a:cubicBezTo>
                  <a:cubicBezTo>
                    <a:pt x="21641" y="64759"/>
                    <a:pt x="21442" y="63508"/>
                    <a:pt x="21186" y="62257"/>
                  </a:cubicBezTo>
                  <a:lnTo>
                    <a:pt x="21186" y="62228"/>
                  </a:lnTo>
                  <a:cubicBezTo>
                    <a:pt x="21869" y="62797"/>
                    <a:pt x="22636" y="63224"/>
                    <a:pt x="23660" y="63281"/>
                  </a:cubicBezTo>
                  <a:cubicBezTo>
                    <a:pt x="23872" y="63310"/>
                    <a:pt x="24093" y="63328"/>
                    <a:pt x="24315" y="63328"/>
                  </a:cubicBezTo>
                  <a:cubicBezTo>
                    <a:pt x="24958" y="63328"/>
                    <a:pt x="25612" y="63177"/>
                    <a:pt x="26077" y="62712"/>
                  </a:cubicBezTo>
                  <a:cubicBezTo>
                    <a:pt x="26162" y="62655"/>
                    <a:pt x="26276" y="62570"/>
                    <a:pt x="26333" y="62484"/>
                  </a:cubicBezTo>
                  <a:cubicBezTo>
                    <a:pt x="26345" y="62486"/>
                    <a:pt x="26357" y="62487"/>
                    <a:pt x="26368" y="62487"/>
                  </a:cubicBezTo>
                  <a:cubicBezTo>
                    <a:pt x="26578" y="62487"/>
                    <a:pt x="26740" y="62250"/>
                    <a:pt x="26902" y="62115"/>
                  </a:cubicBezTo>
                  <a:cubicBezTo>
                    <a:pt x="27300" y="61802"/>
                    <a:pt x="27726" y="61432"/>
                    <a:pt x="28153" y="61148"/>
                  </a:cubicBezTo>
                  <a:cubicBezTo>
                    <a:pt x="30115" y="59783"/>
                    <a:pt x="32219" y="58674"/>
                    <a:pt x="34324" y="57451"/>
                  </a:cubicBezTo>
                  <a:cubicBezTo>
                    <a:pt x="38248" y="55290"/>
                    <a:pt x="42542" y="53897"/>
                    <a:pt x="46950" y="53186"/>
                  </a:cubicBezTo>
                  <a:cubicBezTo>
                    <a:pt x="47177" y="53157"/>
                    <a:pt x="47376" y="53157"/>
                    <a:pt x="47547" y="53100"/>
                  </a:cubicBezTo>
                  <a:cubicBezTo>
                    <a:pt x="47746" y="53186"/>
                    <a:pt x="47945" y="53242"/>
                    <a:pt x="48059" y="53385"/>
                  </a:cubicBezTo>
                  <a:cubicBezTo>
                    <a:pt x="48201" y="53527"/>
                    <a:pt x="48201" y="53726"/>
                    <a:pt x="48258" y="53897"/>
                  </a:cubicBezTo>
                  <a:cubicBezTo>
                    <a:pt x="48258" y="53982"/>
                    <a:pt x="48286" y="54010"/>
                    <a:pt x="48286" y="54096"/>
                  </a:cubicBezTo>
                  <a:cubicBezTo>
                    <a:pt x="47632" y="54408"/>
                    <a:pt x="47035" y="54806"/>
                    <a:pt x="46466" y="55261"/>
                  </a:cubicBezTo>
                  <a:cubicBezTo>
                    <a:pt x="45394" y="56141"/>
                    <a:pt x="43922" y="58883"/>
                    <a:pt x="46166" y="58883"/>
                  </a:cubicBezTo>
                  <a:cubicBezTo>
                    <a:pt x="46243" y="58883"/>
                    <a:pt x="46324" y="58879"/>
                    <a:pt x="46409" y="58873"/>
                  </a:cubicBezTo>
                  <a:lnTo>
                    <a:pt x="46495" y="58873"/>
                  </a:lnTo>
                  <a:cubicBezTo>
                    <a:pt x="46352" y="59015"/>
                    <a:pt x="46239" y="59157"/>
                    <a:pt x="46125" y="59299"/>
                  </a:cubicBezTo>
                  <a:cubicBezTo>
                    <a:pt x="45187" y="60522"/>
                    <a:pt x="45670" y="61916"/>
                    <a:pt x="47234" y="62058"/>
                  </a:cubicBezTo>
                  <a:cubicBezTo>
                    <a:pt x="47411" y="62081"/>
                    <a:pt x="47587" y="62095"/>
                    <a:pt x="47762" y="62095"/>
                  </a:cubicBezTo>
                  <a:cubicBezTo>
                    <a:pt x="48009" y="62095"/>
                    <a:pt x="48252" y="62068"/>
                    <a:pt x="48485" y="62001"/>
                  </a:cubicBezTo>
                  <a:lnTo>
                    <a:pt x="48485" y="62001"/>
                  </a:lnTo>
                  <a:cubicBezTo>
                    <a:pt x="48059" y="62513"/>
                    <a:pt x="47774" y="63195"/>
                    <a:pt x="48002" y="63792"/>
                  </a:cubicBezTo>
                  <a:cubicBezTo>
                    <a:pt x="48317" y="64343"/>
                    <a:pt x="48873" y="64652"/>
                    <a:pt x="49493" y="64652"/>
                  </a:cubicBezTo>
                  <a:cubicBezTo>
                    <a:pt x="49545" y="64652"/>
                    <a:pt x="49598" y="64650"/>
                    <a:pt x="49651" y="64646"/>
                  </a:cubicBezTo>
                  <a:lnTo>
                    <a:pt x="49680" y="64646"/>
                  </a:lnTo>
                  <a:cubicBezTo>
                    <a:pt x="49623" y="64958"/>
                    <a:pt x="49680" y="65328"/>
                    <a:pt x="49907" y="65527"/>
                  </a:cubicBezTo>
                  <a:cubicBezTo>
                    <a:pt x="50419" y="66181"/>
                    <a:pt x="51187" y="66551"/>
                    <a:pt x="51983" y="66807"/>
                  </a:cubicBezTo>
                  <a:cubicBezTo>
                    <a:pt x="52210" y="67631"/>
                    <a:pt x="52409" y="68485"/>
                    <a:pt x="52637" y="69309"/>
                  </a:cubicBezTo>
                  <a:cubicBezTo>
                    <a:pt x="52893" y="70105"/>
                    <a:pt x="52978" y="71044"/>
                    <a:pt x="53376" y="71783"/>
                  </a:cubicBezTo>
                  <a:cubicBezTo>
                    <a:pt x="51642" y="71783"/>
                    <a:pt x="49907" y="72295"/>
                    <a:pt x="48201" y="72722"/>
                  </a:cubicBezTo>
                  <a:cubicBezTo>
                    <a:pt x="45101" y="73518"/>
                    <a:pt x="42258" y="75025"/>
                    <a:pt x="39414" y="76475"/>
                  </a:cubicBezTo>
                  <a:cubicBezTo>
                    <a:pt x="36968" y="77755"/>
                    <a:pt x="34608" y="79148"/>
                    <a:pt x="32674" y="80997"/>
                  </a:cubicBezTo>
                  <a:cubicBezTo>
                    <a:pt x="32276" y="81366"/>
                    <a:pt x="31907" y="81736"/>
                    <a:pt x="31594" y="82219"/>
                  </a:cubicBezTo>
                  <a:cubicBezTo>
                    <a:pt x="31594" y="82248"/>
                    <a:pt x="31565" y="82248"/>
                    <a:pt x="31565" y="82276"/>
                  </a:cubicBezTo>
                  <a:cubicBezTo>
                    <a:pt x="31480" y="82276"/>
                    <a:pt x="31423" y="82276"/>
                    <a:pt x="31395" y="82305"/>
                  </a:cubicBezTo>
                  <a:cubicBezTo>
                    <a:pt x="31281" y="82390"/>
                    <a:pt x="31167" y="82447"/>
                    <a:pt x="31025" y="82532"/>
                  </a:cubicBezTo>
                  <a:cubicBezTo>
                    <a:pt x="31139" y="82419"/>
                    <a:pt x="31167" y="82248"/>
                    <a:pt x="31139" y="82049"/>
                  </a:cubicBezTo>
                  <a:cubicBezTo>
                    <a:pt x="30883" y="81167"/>
                    <a:pt x="30599" y="80286"/>
                    <a:pt x="30343" y="79404"/>
                  </a:cubicBezTo>
                  <a:cubicBezTo>
                    <a:pt x="29063" y="74456"/>
                    <a:pt x="28011" y="69480"/>
                    <a:pt x="26561" y="64617"/>
                  </a:cubicBezTo>
                  <a:cubicBezTo>
                    <a:pt x="26475" y="64503"/>
                    <a:pt x="26504" y="64134"/>
                    <a:pt x="26333" y="64134"/>
                  </a:cubicBezTo>
                  <a:cubicBezTo>
                    <a:pt x="26305" y="64134"/>
                    <a:pt x="26276" y="64219"/>
                    <a:pt x="26276" y="64247"/>
                  </a:cubicBezTo>
                  <a:cubicBezTo>
                    <a:pt x="27357" y="68769"/>
                    <a:pt x="28039" y="73347"/>
                    <a:pt x="29177" y="77869"/>
                  </a:cubicBezTo>
                  <a:cubicBezTo>
                    <a:pt x="29461" y="79091"/>
                    <a:pt x="29831" y="80286"/>
                    <a:pt x="30172" y="81452"/>
                  </a:cubicBezTo>
                  <a:cubicBezTo>
                    <a:pt x="30314" y="81850"/>
                    <a:pt x="30428" y="82362"/>
                    <a:pt x="30826" y="82561"/>
                  </a:cubicBezTo>
                  <a:cubicBezTo>
                    <a:pt x="30854" y="82575"/>
                    <a:pt x="30876" y="82582"/>
                    <a:pt x="30901" y="82582"/>
                  </a:cubicBezTo>
                  <a:cubicBezTo>
                    <a:pt x="30926" y="82582"/>
                    <a:pt x="30954" y="82575"/>
                    <a:pt x="30997" y="82561"/>
                  </a:cubicBezTo>
                  <a:lnTo>
                    <a:pt x="30997" y="82561"/>
                  </a:lnTo>
                  <a:cubicBezTo>
                    <a:pt x="30183" y="83018"/>
                    <a:pt x="29239" y="83304"/>
                    <a:pt x="28308" y="83304"/>
                  </a:cubicBezTo>
                  <a:cubicBezTo>
                    <a:pt x="27676" y="83304"/>
                    <a:pt x="27050" y="83172"/>
                    <a:pt x="26475" y="82873"/>
                  </a:cubicBezTo>
                  <a:cubicBezTo>
                    <a:pt x="25992" y="82589"/>
                    <a:pt x="25707" y="82163"/>
                    <a:pt x="25423" y="81679"/>
                  </a:cubicBezTo>
                  <a:cubicBezTo>
                    <a:pt x="25224" y="81452"/>
                    <a:pt x="25025" y="81281"/>
                    <a:pt x="24797" y="81110"/>
                  </a:cubicBezTo>
                  <a:cubicBezTo>
                    <a:pt x="21101" y="77897"/>
                    <a:pt x="16835" y="75423"/>
                    <a:pt x="12428" y="73319"/>
                  </a:cubicBezTo>
                  <a:cubicBezTo>
                    <a:pt x="12285" y="73262"/>
                    <a:pt x="12115" y="73177"/>
                    <a:pt x="11916" y="73120"/>
                  </a:cubicBezTo>
                  <a:cubicBezTo>
                    <a:pt x="11489" y="71584"/>
                    <a:pt x="10920" y="70049"/>
                    <a:pt x="10437" y="68513"/>
                  </a:cubicBezTo>
                  <a:cubicBezTo>
                    <a:pt x="10352" y="68200"/>
                    <a:pt x="10238" y="67916"/>
                    <a:pt x="10124" y="67603"/>
                  </a:cubicBezTo>
                  <a:cubicBezTo>
                    <a:pt x="10295" y="67205"/>
                    <a:pt x="10295" y="66750"/>
                    <a:pt x="10153" y="66238"/>
                  </a:cubicBezTo>
                  <a:cubicBezTo>
                    <a:pt x="10096" y="65954"/>
                    <a:pt x="10010" y="65499"/>
                    <a:pt x="9811" y="65328"/>
                  </a:cubicBezTo>
                  <a:cubicBezTo>
                    <a:pt x="9897" y="64930"/>
                    <a:pt x="9897" y="64475"/>
                    <a:pt x="9811" y="63963"/>
                  </a:cubicBezTo>
                  <a:cubicBezTo>
                    <a:pt x="9669" y="63650"/>
                    <a:pt x="9555" y="62968"/>
                    <a:pt x="9186" y="62826"/>
                  </a:cubicBezTo>
                  <a:cubicBezTo>
                    <a:pt x="9385" y="62484"/>
                    <a:pt x="9442" y="62058"/>
                    <a:pt x="9385" y="61546"/>
                  </a:cubicBezTo>
                  <a:cubicBezTo>
                    <a:pt x="9328" y="61205"/>
                    <a:pt x="8901" y="60409"/>
                    <a:pt x="8446" y="60067"/>
                  </a:cubicBezTo>
                  <a:cubicBezTo>
                    <a:pt x="8987" y="59100"/>
                    <a:pt x="8617" y="57650"/>
                    <a:pt x="7480" y="56769"/>
                  </a:cubicBezTo>
                  <a:cubicBezTo>
                    <a:pt x="7337" y="56570"/>
                    <a:pt x="6570" y="56200"/>
                    <a:pt x="5745" y="55859"/>
                  </a:cubicBezTo>
                  <a:cubicBezTo>
                    <a:pt x="5318" y="54920"/>
                    <a:pt x="4920" y="53953"/>
                    <a:pt x="4579" y="52987"/>
                  </a:cubicBezTo>
                  <a:cubicBezTo>
                    <a:pt x="4750" y="52958"/>
                    <a:pt x="4977" y="52873"/>
                    <a:pt x="5148" y="52873"/>
                  </a:cubicBezTo>
                  <a:lnTo>
                    <a:pt x="5262" y="52873"/>
                  </a:lnTo>
                  <a:cubicBezTo>
                    <a:pt x="9726" y="52958"/>
                    <a:pt x="14248" y="54437"/>
                    <a:pt x="17745" y="57309"/>
                  </a:cubicBezTo>
                  <a:cubicBezTo>
                    <a:pt x="18456" y="57935"/>
                    <a:pt x="18996" y="58532"/>
                    <a:pt x="19650" y="59243"/>
                  </a:cubicBezTo>
                  <a:cubicBezTo>
                    <a:pt x="20105" y="59754"/>
                    <a:pt x="20504" y="60522"/>
                    <a:pt x="21101" y="60863"/>
                  </a:cubicBezTo>
                  <a:cubicBezTo>
                    <a:pt x="21101" y="60949"/>
                    <a:pt x="21129" y="60977"/>
                    <a:pt x="21186" y="61034"/>
                  </a:cubicBezTo>
                  <a:cubicBezTo>
                    <a:pt x="21755" y="61688"/>
                    <a:pt x="22636" y="62058"/>
                    <a:pt x="23489" y="62228"/>
                  </a:cubicBezTo>
                  <a:cubicBezTo>
                    <a:pt x="23534" y="62234"/>
                    <a:pt x="23592" y="62237"/>
                    <a:pt x="23660" y="62237"/>
                  </a:cubicBezTo>
                  <a:cubicBezTo>
                    <a:pt x="24295" y="62237"/>
                    <a:pt x="25838" y="61994"/>
                    <a:pt x="25992" y="61404"/>
                  </a:cubicBezTo>
                  <a:cubicBezTo>
                    <a:pt x="26617" y="60977"/>
                    <a:pt x="27215" y="60551"/>
                    <a:pt x="27869" y="60124"/>
                  </a:cubicBezTo>
                  <a:cubicBezTo>
                    <a:pt x="30030" y="58645"/>
                    <a:pt x="32333" y="57366"/>
                    <a:pt x="34693" y="56200"/>
                  </a:cubicBezTo>
                  <a:cubicBezTo>
                    <a:pt x="38930" y="53982"/>
                    <a:pt x="43679" y="52816"/>
                    <a:pt x="48400" y="52162"/>
                  </a:cubicBezTo>
                  <a:close/>
                  <a:moveTo>
                    <a:pt x="33860" y="1"/>
                  </a:moveTo>
                  <a:cubicBezTo>
                    <a:pt x="31747" y="1"/>
                    <a:pt x="29590" y="394"/>
                    <a:pt x="28125" y="1459"/>
                  </a:cubicBezTo>
                  <a:cubicBezTo>
                    <a:pt x="27584" y="1829"/>
                    <a:pt x="27300" y="2455"/>
                    <a:pt x="27186" y="3080"/>
                  </a:cubicBezTo>
                  <a:cubicBezTo>
                    <a:pt x="26355" y="2010"/>
                    <a:pt x="25049" y="1505"/>
                    <a:pt x="23721" y="1505"/>
                  </a:cubicBezTo>
                  <a:cubicBezTo>
                    <a:pt x="22685" y="1505"/>
                    <a:pt x="21635" y="1812"/>
                    <a:pt x="20788" y="2398"/>
                  </a:cubicBezTo>
                  <a:cubicBezTo>
                    <a:pt x="19594" y="3336"/>
                    <a:pt x="18826" y="4644"/>
                    <a:pt x="17916" y="5810"/>
                  </a:cubicBezTo>
                  <a:cubicBezTo>
                    <a:pt x="17884" y="5809"/>
                    <a:pt x="17852" y="5809"/>
                    <a:pt x="17820" y="5809"/>
                  </a:cubicBezTo>
                  <a:cubicBezTo>
                    <a:pt x="15140" y="5809"/>
                    <a:pt x="13218" y="8171"/>
                    <a:pt x="12769" y="10644"/>
                  </a:cubicBezTo>
                  <a:cubicBezTo>
                    <a:pt x="12712" y="11213"/>
                    <a:pt x="12342" y="12066"/>
                    <a:pt x="12854" y="12464"/>
                  </a:cubicBezTo>
                  <a:cubicBezTo>
                    <a:pt x="12921" y="12498"/>
                    <a:pt x="12988" y="12512"/>
                    <a:pt x="13055" y="12512"/>
                  </a:cubicBezTo>
                  <a:cubicBezTo>
                    <a:pt x="13270" y="12512"/>
                    <a:pt x="13477" y="12360"/>
                    <a:pt x="13650" y="12208"/>
                  </a:cubicBezTo>
                  <a:cubicBezTo>
                    <a:pt x="14248" y="11696"/>
                    <a:pt x="14816" y="11128"/>
                    <a:pt x="15641" y="10929"/>
                  </a:cubicBezTo>
                  <a:lnTo>
                    <a:pt x="15641" y="10929"/>
                  </a:lnTo>
                  <a:cubicBezTo>
                    <a:pt x="14276" y="12834"/>
                    <a:pt x="13935" y="15336"/>
                    <a:pt x="14390" y="17611"/>
                  </a:cubicBezTo>
                  <a:cubicBezTo>
                    <a:pt x="14845" y="19744"/>
                    <a:pt x="16124" y="21564"/>
                    <a:pt x="17631" y="23128"/>
                  </a:cubicBezTo>
                  <a:cubicBezTo>
                    <a:pt x="17674" y="23192"/>
                    <a:pt x="17765" y="23224"/>
                    <a:pt x="17855" y="23224"/>
                  </a:cubicBezTo>
                  <a:cubicBezTo>
                    <a:pt x="17886" y="23224"/>
                    <a:pt x="17916" y="23220"/>
                    <a:pt x="17944" y="23213"/>
                  </a:cubicBezTo>
                  <a:cubicBezTo>
                    <a:pt x="18030" y="24294"/>
                    <a:pt x="18172" y="25374"/>
                    <a:pt x="18314" y="26370"/>
                  </a:cubicBezTo>
                  <a:cubicBezTo>
                    <a:pt x="18249" y="26359"/>
                    <a:pt x="18185" y="26354"/>
                    <a:pt x="18121" y="26354"/>
                  </a:cubicBezTo>
                  <a:cubicBezTo>
                    <a:pt x="17511" y="26354"/>
                    <a:pt x="16948" y="26825"/>
                    <a:pt x="16665" y="27365"/>
                  </a:cubicBezTo>
                  <a:cubicBezTo>
                    <a:pt x="15812" y="28986"/>
                    <a:pt x="16949" y="31801"/>
                    <a:pt x="17944" y="33223"/>
                  </a:cubicBezTo>
                  <a:lnTo>
                    <a:pt x="18030" y="33308"/>
                  </a:lnTo>
                  <a:cubicBezTo>
                    <a:pt x="18058" y="34616"/>
                    <a:pt x="18257" y="35953"/>
                    <a:pt x="18513" y="37176"/>
                  </a:cubicBezTo>
                  <a:cubicBezTo>
                    <a:pt x="19338" y="41583"/>
                    <a:pt x="21925" y="45138"/>
                    <a:pt x="25935" y="46588"/>
                  </a:cubicBezTo>
                  <a:cubicBezTo>
                    <a:pt x="24598" y="47328"/>
                    <a:pt x="23575" y="48806"/>
                    <a:pt x="22665" y="49972"/>
                  </a:cubicBezTo>
                  <a:cubicBezTo>
                    <a:pt x="22437" y="50313"/>
                    <a:pt x="21357" y="52020"/>
                    <a:pt x="20816" y="53299"/>
                  </a:cubicBezTo>
                  <a:cubicBezTo>
                    <a:pt x="19025" y="51536"/>
                    <a:pt x="16835" y="50114"/>
                    <a:pt x="14447" y="49233"/>
                  </a:cubicBezTo>
                  <a:cubicBezTo>
                    <a:pt x="13060" y="48710"/>
                    <a:pt x="11528" y="48224"/>
                    <a:pt x="10026" y="48224"/>
                  </a:cubicBezTo>
                  <a:cubicBezTo>
                    <a:pt x="9648" y="48224"/>
                    <a:pt x="9272" y="48254"/>
                    <a:pt x="8901" y="48323"/>
                  </a:cubicBezTo>
                  <a:cubicBezTo>
                    <a:pt x="8849" y="48279"/>
                    <a:pt x="8786" y="48262"/>
                    <a:pt x="8719" y="48262"/>
                  </a:cubicBezTo>
                  <a:cubicBezTo>
                    <a:pt x="8567" y="48262"/>
                    <a:pt x="8394" y="48349"/>
                    <a:pt x="8276" y="48408"/>
                  </a:cubicBezTo>
                  <a:cubicBezTo>
                    <a:pt x="7394" y="48749"/>
                    <a:pt x="6740" y="49517"/>
                    <a:pt x="6143" y="50257"/>
                  </a:cubicBezTo>
                  <a:cubicBezTo>
                    <a:pt x="5631" y="50399"/>
                    <a:pt x="4408" y="51451"/>
                    <a:pt x="4266" y="52162"/>
                  </a:cubicBezTo>
                  <a:cubicBezTo>
                    <a:pt x="4153" y="52219"/>
                    <a:pt x="4039" y="52247"/>
                    <a:pt x="3982" y="52276"/>
                  </a:cubicBezTo>
                  <a:cubicBezTo>
                    <a:pt x="3754" y="52361"/>
                    <a:pt x="3669" y="52588"/>
                    <a:pt x="3754" y="52787"/>
                  </a:cubicBezTo>
                  <a:cubicBezTo>
                    <a:pt x="3754" y="52873"/>
                    <a:pt x="3811" y="53015"/>
                    <a:pt x="3868" y="53157"/>
                  </a:cubicBezTo>
                  <a:cubicBezTo>
                    <a:pt x="3982" y="53385"/>
                    <a:pt x="4039" y="53584"/>
                    <a:pt x="4153" y="53811"/>
                  </a:cubicBezTo>
                  <a:cubicBezTo>
                    <a:pt x="4010" y="53783"/>
                    <a:pt x="3840" y="53726"/>
                    <a:pt x="3754" y="53697"/>
                  </a:cubicBezTo>
                  <a:cubicBezTo>
                    <a:pt x="3626" y="53678"/>
                    <a:pt x="3497" y="53668"/>
                    <a:pt x="3368" y="53668"/>
                  </a:cubicBezTo>
                  <a:cubicBezTo>
                    <a:pt x="2760" y="53668"/>
                    <a:pt x="2162" y="53881"/>
                    <a:pt x="1622" y="54209"/>
                  </a:cubicBezTo>
                  <a:cubicBezTo>
                    <a:pt x="1" y="55091"/>
                    <a:pt x="484" y="57195"/>
                    <a:pt x="1451" y="58390"/>
                  </a:cubicBezTo>
                  <a:cubicBezTo>
                    <a:pt x="1735" y="58788"/>
                    <a:pt x="2077" y="59129"/>
                    <a:pt x="2446" y="59413"/>
                  </a:cubicBezTo>
                  <a:cubicBezTo>
                    <a:pt x="2333" y="59612"/>
                    <a:pt x="2276" y="59811"/>
                    <a:pt x="2219" y="59982"/>
                  </a:cubicBezTo>
                  <a:cubicBezTo>
                    <a:pt x="2048" y="61518"/>
                    <a:pt x="2589" y="62598"/>
                    <a:pt x="3555" y="63252"/>
                  </a:cubicBezTo>
                  <a:cubicBezTo>
                    <a:pt x="3186" y="63935"/>
                    <a:pt x="2987" y="65726"/>
                    <a:pt x="4778" y="66721"/>
                  </a:cubicBezTo>
                  <a:cubicBezTo>
                    <a:pt x="4778" y="67063"/>
                    <a:pt x="5034" y="67518"/>
                    <a:pt x="5176" y="67745"/>
                  </a:cubicBezTo>
                  <a:cubicBezTo>
                    <a:pt x="5631" y="68456"/>
                    <a:pt x="6484" y="68854"/>
                    <a:pt x="7309" y="68940"/>
                  </a:cubicBezTo>
                  <a:cubicBezTo>
                    <a:pt x="7506" y="68989"/>
                    <a:pt x="7702" y="69012"/>
                    <a:pt x="7893" y="69012"/>
                  </a:cubicBezTo>
                  <a:cubicBezTo>
                    <a:pt x="8473" y="69012"/>
                    <a:pt x="9014" y="68798"/>
                    <a:pt x="9442" y="68456"/>
                  </a:cubicBezTo>
                  <a:cubicBezTo>
                    <a:pt x="10010" y="70162"/>
                    <a:pt x="10608" y="71840"/>
                    <a:pt x="11262" y="73489"/>
                  </a:cubicBezTo>
                  <a:cubicBezTo>
                    <a:pt x="11319" y="73603"/>
                    <a:pt x="11404" y="73688"/>
                    <a:pt x="11518" y="73688"/>
                  </a:cubicBezTo>
                  <a:cubicBezTo>
                    <a:pt x="11717" y="73887"/>
                    <a:pt x="12086" y="74001"/>
                    <a:pt x="12371" y="74143"/>
                  </a:cubicBezTo>
                  <a:cubicBezTo>
                    <a:pt x="12996" y="74428"/>
                    <a:pt x="13679" y="74712"/>
                    <a:pt x="14333" y="75025"/>
                  </a:cubicBezTo>
                  <a:cubicBezTo>
                    <a:pt x="17347" y="76532"/>
                    <a:pt x="20134" y="78409"/>
                    <a:pt x="22750" y="80542"/>
                  </a:cubicBezTo>
                  <a:cubicBezTo>
                    <a:pt x="23518" y="81139"/>
                    <a:pt x="24314" y="81736"/>
                    <a:pt x="25053" y="82419"/>
                  </a:cubicBezTo>
                  <a:cubicBezTo>
                    <a:pt x="25907" y="83414"/>
                    <a:pt x="27072" y="84096"/>
                    <a:pt x="28409" y="84096"/>
                  </a:cubicBezTo>
                  <a:cubicBezTo>
                    <a:pt x="28551" y="84096"/>
                    <a:pt x="28693" y="84125"/>
                    <a:pt x="28835" y="84125"/>
                  </a:cubicBezTo>
                  <a:cubicBezTo>
                    <a:pt x="29774" y="84125"/>
                    <a:pt x="30712" y="83840"/>
                    <a:pt x="31480" y="83272"/>
                  </a:cubicBezTo>
                  <a:cubicBezTo>
                    <a:pt x="31708" y="83129"/>
                    <a:pt x="31992" y="82930"/>
                    <a:pt x="31992" y="82674"/>
                  </a:cubicBezTo>
                  <a:cubicBezTo>
                    <a:pt x="32163" y="82532"/>
                    <a:pt x="32390" y="82276"/>
                    <a:pt x="32532" y="82219"/>
                  </a:cubicBezTo>
                  <a:cubicBezTo>
                    <a:pt x="32731" y="82020"/>
                    <a:pt x="32987" y="81821"/>
                    <a:pt x="33186" y="81651"/>
                  </a:cubicBezTo>
                  <a:cubicBezTo>
                    <a:pt x="33528" y="81821"/>
                    <a:pt x="33897" y="81850"/>
                    <a:pt x="34295" y="81964"/>
                  </a:cubicBezTo>
                  <a:cubicBezTo>
                    <a:pt x="35660" y="82248"/>
                    <a:pt x="37025" y="82504"/>
                    <a:pt x="38447" y="82504"/>
                  </a:cubicBezTo>
                  <a:cubicBezTo>
                    <a:pt x="38959" y="82529"/>
                    <a:pt x="39470" y="82541"/>
                    <a:pt x="39980" y="82541"/>
                  </a:cubicBezTo>
                  <a:cubicBezTo>
                    <a:pt x="45316" y="82541"/>
                    <a:pt x="50588" y="81226"/>
                    <a:pt x="55623" y="79461"/>
                  </a:cubicBezTo>
                  <a:cubicBezTo>
                    <a:pt x="58353" y="78466"/>
                    <a:pt x="61168" y="77300"/>
                    <a:pt x="63443" y="75423"/>
                  </a:cubicBezTo>
                  <a:cubicBezTo>
                    <a:pt x="64609" y="74542"/>
                    <a:pt x="66400" y="72153"/>
                    <a:pt x="64154" y="71414"/>
                  </a:cubicBezTo>
                  <a:cubicBezTo>
                    <a:pt x="64125" y="71214"/>
                    <a:pt x="63898" y="70418"/>
                    <a:pt x="63699" y="69707"/>
                  </a:cubicBezTo>
                  <a:lnTo>
                    <a:pt x="63699" y="69707"/>
                  </a:lnTo>
                  <a:cubicBezTo>
                    <a:pt x="64722" y="70361"/>
                    <a:pt x="65860" y="70845"/>
                    <a:pt x="67111" y="70930"/>
                  </a:cubicBezTo>
                  <a:cubicBezTo>
                    <a:pt x="67266" y="70943"/>
                    <a:pt x="67420" y="70949"/>
                    <a:pt x="67572" y="70949"/>
                  </a:cubicBezTo>
                  <a:cubicBezTo>
                    <a:pt x="70452" y="70949"/>
                    <a:pt x="72937" y="68701"/>
                    <a:pt x="73396" y="65811"/>
                  </a:cubicBezTo>
                  <a:cubicBezTo>
                    <a:pt x="73936" y="62939"/>
                    <a:pt x="72400" y="59527"/>
                    <a:pt x="70324" y="57366"/>
                  </a:cubicBezTo>
                  <a:cubicBezTo>
                    <a:pt x="70865" y="56484"/>
                    <a:pt x="70979" y="55148"/>
                    <a:pt x="70353" y="54238"/>
                  </a:cubicBezTo>
                  <a:cubicBezTo>
                    <a:pt x="69983" y="53584"/>
                    <a:pt x="69415" y="53129"/>
                    <a:pt x="68931" y="52588"/>
                  </a:cubicBezTo>
                  <a:cubicBezTo>
                    <a:pt x="68135" y="51678"/>
                    <a:pt x="67509" y="50569"/>
                    <a:pt x="66741" y="49631"/>
                  </a:cubicBezTo>
                  <a:cubicBezTo>
                    <a:pt x="62675" y="44655"/>
                    <a:pt x="56846" y="41214"/>
                    <a:pt x="50589" y="39792"/>
                  </a:cubicBezTo>
                  <a:cubicBezTo>
                    <a:pt x="50239" y="39692"/>
                    <a:pt x="47821" y="39284"/>
                    <a:pt x="46237" y="39284"/>
                  </a:cubicBezTo>
                  <a:cubicBezTo>
                    <a:pt x="46020" y="39284"/>
                    <a:pt x="45819" y="39291"/>
                    <a:pt x="45642" y="39308"/>
                  </a:cubicBezTo>
                  <a:cubicBezTo>
                    <a:pt x="45983" y="38910"/>
                    <a:pt x="46267" y="38512"/>
                    <a:pt x="46495" y="38086"/>
                  </a:cubicBezTo>
                  <a:cubicBezTo>
                    <a:pt x="46978" y="38626"/>
                    <a:pt x="47973" y="39109"/>
                    <a:pt x="48371" y="39166"/>
                  </a:cubicBezTo>
                  <a:cubicBezTo>
                    <a:pt x="48601" y="39190"/>
                    <a:pt x="48832" y="39202"/>
                    <a:pt x="49062" y="39202"/>
                  </a:cubicBezTo>
                  <a:cubicBezTo>
                    <a:pt x="52149" y="39202"/>
                    <a:pt x="55271" y="37123"/>
                    <a:pt x="56277" y="34133"/>
                  </a:cubicBezTo>
                  <a:cubicBezTo>
                    <a:pt x="56988" y="32228"/>
                    <a:pt x="56789" y="29612"/>
                    <a:pt x="55566" y="27905"/>
                  </a:cubicBezTo>
                  <a:cubicBezTo>
                    <a:pt x="55708" y="27792"/>
                    <a:pt x="55850" y="27649"/>
                    <a:pt x="55936" y="27621"/>
                  </a:cubicBezTo>
                  <a:cubicBezTo>
                    <a:pt x="58125" y="26341"/>
                    <a:pt x="58722" y="23526"/>
                    <a:pt x="58267" y="21223"/>
                  </a:cubicBezTo>
                  <a:lnTo>
                    <a:pt x="58353" y="21223"/>
                  </a:lnTo>
                  <a:cubicBezTo>
                    <a:pt x="58495" y="21422"/>
                    <a:pt x="58609" y="21678"/>
                    <a:pt x="58751" y="21877"/>
                  </a:cubicBezTo>
                  <a:cubicBezTo>
                    <a:pt x="58908" y="22030"/>
                    <a:pt x="59046" y="22096"/>
                    <a:pt x="59166" y="22096"/>
                  </a:cubicBezTo>
                  <a:cubicBezTo>
                    <a:pt x="59877" y="22096"/>
                    <a:pt x="60002" y="19795"/>
                    <a:pt x="60002" y="19261"/>
                  </a:cubicBezTo>
                  <a:cubicBezTo>
                    <a:pt x="60030" y="17099"/>
                    <a:pt x="59064" y="15024"/>
                    <a:pt x="57642" y="13431"/>
                  </a:cubicBezTo>
                  <a:cubicBezTo>
                    <a:pt x="56277" y="11725"/>
                    <a:pt x="54201" y="10758"/>
                    <a:pt x="52182" y="10076"/>
                  </a:cubicBezTo>
                  <a:cubicBezTo>
                    <a:pt x="50760" y="9507"/>
                    <a:pt x="49452" y="8654"/>
                    <a:pt x="48343" y="7602"/>
                  </a:cubicBezTo>
                  <a:cubicBezTo>
                    <a:pt x="45556" y="4445"/>
                    <a:pt x="42229" y="1516"/>
                    <a:pt x="38021" y="492"/>
                  </a:cubicBezTo>
                  <a:cubicBezTo>
                    <a:pt x="36830" y="198"/>
                    <a:pt x="35356" y="1"/>
                    <a:pt x="33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075100" y="2669100"/>
              <a:ext cx="7125" cy="9275"/>
            </a:xfrm>
            <a:custGeom>
              <a:avLst/>
              <a:gdLst/>
              <a:ahLst/>
              <a:cxnLst/>
              <a:rect l="l" t="t" r="r" b="b"/>
              <a:pathLst>
                <a:path w="285" h="371" extrusionOk="0">
                  <a:moveTo>
                    <a:pt x="285" y="0"/>
                  </a:moveTo>
                  <a:lnTo>
                    <a:pt x="285" y="0"/>
                  </a:lnTo>
                  <a:cubicBezTo>
                    <a:pt x="199" y="114"/>
                    <a:pt x="86" y="256"/>
                    <a:pt x="0" y="370"/>
                  </a:cubicBezTo>
                  <a:cubicBezTo>
                    <a:pt x="114" y="285"/>
                    <a:pt x="228" y="143"/>
                    <a:pt x="285" y="0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031025" y="2691125"/>
              <a:ext cx="68975" cy="101700"/>
            </a:xfrm>
            <a:custGeom>
              <a:avLst/>
              <a:gdLst/>
              <a:ahLst/>
              <a:cxnLst/>
              <a:rect l="l" t="t" r="r" b="b"/>
              <a:pathLst>
                <a:path w="2759" h="4068" extrusionOk="0">
                  <a:moveTo>
                    <a:pt x="1564" y="1"/>
                  </a:moveTo>
                  <a:cubicBezTo>
                    <a:pt x="1536" y="29"/>
                    <a:pt x="1536" y="115"/>
                    <a:pt x="1479" y="143"/>
                  </a:cubicBezTo>
                  <a:cubicBezTo>
                    <a:pt x="1394" y="456"/>
                    <a:pt x="1252" y="712"/>
                    <a:pt x="1024" y="939"/>
                  </a:cubicBezTo>
                  <a:cubicBezTo>
                    <a:pt x="853" y="1110"/>
                    <a:pt x="683" y="1366"/>
                    <a:pt x="370" y="1366"/>
                  </a:cubicBezTo>
                  <a:lnTo>
                    <a:pt x="0" y="1821"/>
                  </a:lnTo>
                  <a:cubicBezTo>
                    <a:pt x="57" y="1821"/>
                    <a:pt x="114" y="1849"/>
                    <a:pt x="143" y="1849"/>
                  </a:cubicBezTo>
                  <a:cubicBezTo>
                    <a:pt x="313" y="1935"/>
                    <a:pt x="427" y="2105"/>
                    <a:pt x="427" y="2276"/>
                  </a:cubicBezTo>
                  <a:cubicBezTo>
                    <a:pt x="598" y="2532"/>
                    <a:pt x="683" y="2845"/>
                    <a:pt x="768" y="3101"/>
                  </a:cubicBezTo>
                  <a:cubicBezTo>
                    <a:pt x="882" y="3413"/>
                    <a:pt x="1024" y="3726"/>
                    <a:pt x="1138" y="4067"/>
                  </a:cubicBezTo>
                  <a:cubicBezTo>
                    <a:pt x="1308" y="3982"/>
                    <a:pt x="1479" y="3954"/>
                    <a:pt x="1678" y="3925"/>
                  </a:cubicBezTo>
                  <a:cubicBezTo>
                    <a:pt x="1593" y="3698"/>
                    <a:pt x="1564" y="3527"/>
                    <a:pt x="1479" y="3300"/>
                  </a:cubicBezTo>
                  <a:cubicBezTo>
                    <a:pt x="1459" y="3239"/>
                    <a:pt x="1524" y="3179"/>
                    <a:pt x="1574" y="3179"/>
                  </a:cubicBezTo>
                  <a:cubicBezTo>
                    <a:pt x="1595" y="3179"/>
                    <a:pt x="1613" y="3189"/>
                    <a:pt x="1621" y="3214"/>
                  </a:cubicBezTo>
                  <a:cubicBezTo>
                    <a:pt x="1735" y="3413"/>
                    <a:pt x="1849" y="3641"/>
                    <a:pt x="1906" y="3840"/>
                  </a:cubicBezTo>
                  <a:cubicBezTo>
                    <a:pt x="2190" y="3811"/>
                    <a:pt x="2474" y="3726"/>
                    <a:pt x="2759" y="3698"/>
                  </a:cubicBezTo>
                  <a:cubicBezTo>
                    <a:pt x="2503" y="2930"/>
                    <a:pt x="2190" y="2105"/>
                    <a:pt x="1906" y="1309"/>
                  </a:cubicBezTo>
                  <a:cubicBezTo>
                    <a:pt x="1849" y="882"/>
                    <a:pt x="1536" y="427"/>
                    <a:pt x="1564" y="1"/>
                  </a:cubicBezTo>
                  <a:close/>
                </a:path>
              </a:pathLst>
            </a:custGeom>
            <a:solidFill>
              <a:srgbClr val="D7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1499250" y="2446575"/>
              <a:ext cx="237475" cy="86875"/>
            </a:xfrm>
            <a:custGeom>
              <a:avLst/>
              <a:gdLst/>
              <a:ahLst/>
              <a:cxnLst/>
              <a:rect l="l" t="t" r="r" b="b"/>
              <a:pathLst>
                <a:path w="9499" h="3475" extrusionOk="0">
                  <a:moveTo>
                    <a:pt x="7195" y="1"/>
                  </a:moveTo>
                  <a:cubicBezTo>
                    <a:pt x="5205" y="1"/>
                    <a:pt x="3100" y="1081"/>
                    <a:pt x="1423" y="2077"/>
                  </a:cubicBezTo>
                  <a:cubicBezTo>
                    <a:pt x="939" y="2389"/>
                    <a:pt x="427" y="2702"/>
                    <a:pt x="1" y="3129"/>
                  </a:cubicBezTo>
                  <a:cubicBezTo>
                    <a:pt x="626" y="3356"/>
                    <a:pt x="1252" y="3470"/>
                    <a:pt x="1849" y="3470"/>
                  </a:cubicBezTo>
                  <a:cubicBezTo>
                    <a:pt x="1957" y="3473"/>
                    <a:pt x="2064" y="3475"/>
                    <a:pt x="2172" y="3475"/>
                  </a:cubicBezTo>
                  <a:cubicBezTo>
                    <a:pt x="4862" y="3475"/>
                    <a:pt x="7667" y="2455"/>
                    <a:pt x="9499" y="541"/>
                  </a:cubicBezTo>
                  <a:cubicBezTo>
                    <a:pt x="8759" y="143"/>
                    <a:pt x="7963" y="1"/>
                    <a:pt x="7195" y="1"/>
                  </a:cubicBezTo>
                  <a:close/>
                </a:path>
              </a:pathLst>
            </a:custGeom>
            <a:solidFill>
              <a:srgbClr val="EE62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1398300" y="2327150"/>
              <a:ext cx="386775" cy="195525"/>
            </a:xfrm>
            <a:custGeom>
              <a:avLst/>
              <a:gdLst/>
              <a:ahLst/>
              <a:cxnLst/>
              <a:rect l="l" t="t" r="r" b="b"/>
              <a:pathLst>
                <a:path w="15471" h="7821" extrusionOk="0">
                  <a:moveTo>
                    <a:pt x="14475" y="0"/>
                  </a:moveTo>
                  <a:cubicBezTo>
                    <a:pt x="14390" y="29"/>
                    <a:pt x="14361" y="86"/>
                    <a:pt x="14276" y="171"/>
                  </a:cubicBezTo>
                  <a:cubicBezTo>
                    <a:pt x="11968" y="2952"/>
                    <a:pt x="8382" y="3584"/>
                    <a:pt x="4927" y="3584"/>
                  </a:cubicBezTo>
                  <a:cubicBezTo>
                    <a:pt x="4849" y="3584"/>
                    <a:pt x="4771" y="3584"/>
                    <a:pt x="4693" y="3583"/>
                  </a:cubicBezTo>
                  <a:cubicBezTo>
                    <a:pt x="3555" y="3555"/>
                    <a:pt x="2389" y="3498"/>
                    <a:pt x="1309" y="3072"/>
                  </a:cubicBezTo>
                  <a:cubicBezTo>
                    <a:pt x="740" y="2844"/>
                    <a:pt x="626" y="2133"/>
                    <a:pt x="740" y="1564"/>
                  </a:cubicBezTo>
                  <a:lnTo>
                    <a:pt x="740" y="1564"/>
                  </a:lnTo>
                  <a:cubicBezTo>
                    <a:pt x="1" y="2218"/>
                    <a:pt x="58" y="3498"/>
                    <a:pt x="342" y="4436"/>
                  </a:cubicBezTo>
                  <a:cubicBezTo>
                    <a:pt x="882" y="6000"/>
                    <a:pt x="2162" y="7166"/>
                    <a:pt x="3669" y="7820"/>
                  </a:cubicBezTo>
                  <a:cubicBezTo>
                    <a:pt x="3953" y="6626"/>
                    <a:pt x="6598" y="5318"/>
                    <a:pt x="7536" y="5062"/>
                  </a:cubicBezTo>
                  <a:cubicBezTo>
                    <a:pt x="8365" y="4792"/>
                    <a:pt x="10325" y="4327"/>
                    <a:pt x="11910" y="4327"/>
                  </a:cubicBezTo>
                  <a:cubicBezTo>
                    <a:pt x="12826" y="4327"/>
                    <a:pt x="13617" y="4482"/>
                    <a:pt x="13992" y="4920"/>
                  </a:cubicBezTo>
                  <a:cubicBezTo>
                    <a:pt x="14048" y="4891"/>
                    <a:pt x="14048" y="4863"/>
                    <a:pt x="14077" y="4835"/>
                  </a:cubicBezTo>
                  <a:cubicBezTo>
                    <a:pt x="15470" y="3128"/>
                    <a:pt x="15470" y="1138"/>
                    <a:pt x="14475" y="0"/>
                  </a:cubicBezTo>
                  <a:close/>
                </a:path>
              </a:pathLst>
            </a:custGeom>
            <a:solidFill>
              <a:srgbClr val="A4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1430300" y="2301650"/>
              <a:ext cx="316375" cy="104175"/>
            </a:xfrm>
            <a:custGeom>
              <a:avLst/>
              <a:gdLst/>
              <a:ahLst/>
              <a:cxnLst/>
              <a:rect l="l" t="t" r="r" b="b"/>
              <a:pathLst>
                <a:path w="12655" h="4167" extrusionOk="0">
                  <a:moveTo>
                    <a:pt x="10959" y="1"/>
                  </a:moveTo>
                  <a:cubicBezTo>
                    <a:pt x="10507" y="1"/>
                    <a:pt x="10009" y="80"/>
                    <a:pt x="9470" y="253"/>
                  </a:cubicBezTo>
                  <a:cubicBezTo>
                    <a:pt x="7877" y="793"/>
                    <a:pt x="6456" y="1817"/>
                    <a:pt x="4778" y="2101"/>
                  </a:cubicBezTo>
                  <a:cubicBezTo>
                    <a:pt x="4609" y="2128"/>
                    <a:pt x="4442" y="2140"/>
                    <a:pt x="4276" y="2140"/>
                  </a:cubicBezTo>
                  <a:cubicBezTo>
                    <a:pt x="3570" y="2140"/>
                    <a:pt x="2880" y="1932"/>
                    <a:pt x="2190" y="1817"/>
                  </a:cubicBezTo>
                  <a:cubicBezTo>
                    <a:pt x="2048" y="1817"/>
                    <a:pt x="1906" y="1788"/>
                    <a:pt x="1764" y="1788"/>
                  </a:cubicBezTo>
                  <a:cubicBezTo>
                    <a:pt x="1166" y="1788"/>
                    <a:pt x="569" y="1930"/>
                    <a:pt x="0" y="2186"/>
                  </a:cubicBezTo>
                  <a:cubicBezTo>
                    <a:pt x="0" y="2869"/>
                    <a:pt x="256" y="3523"/>
                    <a:pt x="910" y="3722"/>
                  </a:cubicBezTo>
                  <a:cubicBezTo>
                    <a:pt x="1791" y="4050"/>
                    <a:pt x="2718" y="4167"/>
                    <a:pt x="3651" y="4167"/>
                  </a:cubicBezTo>
                  <a:cubicBezTo>
                    <a:pt x="4496" y="4167"/>
                    <a:pt x="5347" y="4071"/>
                    <a:pt x="6171" y="3949"/>
                  </a:cubicBezTo>
                  <a:cubicBezTo>
                    <a:pt x="7934" y="3637"/>
                    <a:pt x="9612" y="3096"/>
                    <a:pt x="11005" y="1959"/>
                  </a:cubicBezTo>
                  <a:cubicBezTo>
                    <a:pt x="11574" y="1475"/>
                    <a:pt x="12143" y="1020"/>
                    <a:pt x="12655" y="480"/>
                  </a:cubicBezTo>
                  <a:cubicBezTo>
                    <a:pt x="12197" y="175"/>
                    <a:pt x="11627" y="1"/>
                    <a:pt x="10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1326500" y="1860075"/>
              <a:ext cx="76100" cy="49800"/>
            </a:xfrm>
            <a:custGeom>
              <a:avLst/>
              <a:gdLst/>
              <a:ahLst/>
              <a:cxnLst/>
              <a:rect l="l" t="t" r="r" b="b"/>
              <a:pathLst>
                <a:path w="3044" h="1992" extrusionOk="0">
                  <a:moveTo>
                    <a:pt x="2020" y="0"/>
                  </a:moveTo>
                  <a:cubicBezTo>
                    <a:pt x="1024" y="0"/>
                    <a:pt x="1" y="939"/>
                    <a:pt x="29" y="1991"/>
                  </a:cubicBezTo>
                  <a:cubicBezTo>
                    <a:pt x="911" y="1280"/>
                    <a:pt x="1934" y="768"/>
                    <a:pt x="3043" y="399"/>
                  </a:cubicBezTo>
                  <a:cubicBezTo>
                    <a:pt x="2759" y="143"/>
                    <a:pt x="2361" y="0"/>
                    <a:pt x="2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1634325" y="1844425"/>
              <a:ext cx="105250" cy="46275"/>
            </a:xfrm>
            <a:custGeom>
              <a:avLst/>
              <a:gdLst/>
              <a:ahLst/>
              <a:cxnLst/>
              <a:rect l="l" t="t" r="r" b="b"/>
              <a:pathLst>
                <a:path w="4210" h="1851" extrusionOk="0">
                  <a:moveTo>
                    <a:pt x="1593" y="1"/>
                  </a:moveTo>
                  <a:cubicBezTo>
                    <a:pt x="1053" y="1"/>
                    <a:pt x="427" y="143"/>
                    <a:pt x="1" y="456"/>
                  </a:cubicBezTo>
                  <a:cubicBezTo>
                    <a:pt x="968" y="513"/>
                    <a:pt x="1934" y="740"/>
                    <a:pt x="2788" y="1195"/>
                  </a:cubicBezTo>
                  <a:cubicBezTo>
                    <a:pt x="3228" y="1443"/>
                    <a:pt x="3642" y="1851"/>
                    <a:pt x="4158" y="1851"/>
                  </a:cubicBezTo>
                  <a:cubicBezTo>
                    <a:pt x="4175" y="1851"/>
                    <a:pt x="4192" y="1850"/>
                    <a:pt x="4209" y="1849"/>
                  </a:cubicBezTo>
                  <a:cubicBezTo>
                    <a:pt x="4039" y="626"/>
                    <a:pt x="2788" y="1"/>
                    <a:pt x="15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1427550" y="1992300"/>
              <a:ext cx="76700" cy="282275"/>
            </a:xfrm>
            <a:custGeom>
              <a:avLst/>
              <a:gdLst/>
              <a:ahLst/>
              <a:cxnLst/>
              <a:rect l="l" t="t" r="r" b="b"/>
              <a:pathLst>
                <a:path w="3068" h="11291" extrusionOk="0">
                  <a:moveTo>
                    <a:pt x="1703" y="1"/>
                  </a:moveTo>
                  <a:cubicBezTo>
                    <a:pt x="1674" y="1"/>
                    <a:pt x="1589" y="58"/>
                    <a:pt x="1589" y="86"/>
                  </a:cubicBezTo>
                  <a:cubicBezTo>
                    <a:pt x="1589" y="342"/>
                    <a:pt x="1532" y="569"/>
                    <a:pt x="1532" y="825"/>
                  </a:cubicBezTo>
                  <a:cubicBezTo>
                    <a:pt x="1419" y="2361"/>
                    <a:pt x="1703" y="3840"/>
                    <a:pt x="1987" y="5347"/>
                  </a:cubicBezTo>
                  <a:cubicBezTo>
                    <a:pt x="1875" y="5330"/>
                    <a:pt x="1769" y="5323"/>
                    <a:pt x="1668" y="5323"/>
                  </a:cubicBezTo>
                  <a:cubicBezTo>
                    <a:pt x="365" y="5323"/>
                    <a:pt x="1" y="6633"/>
                    <a:pt x="54" y="7821"/>
                  </a:cubicBezTo>
                  <a:cubicBezTo>
                    <a:pt x="224" y="9186"/>
                    <a:pt x="1020" y="10437"/>
                    <a:pt x="2158" y="11262"/>
                  </a:cubicBezTo>
                  <a:cubicBezTo>
                    <a:pt x="2215" y="11290"/>
                    <a:pt x="2272" y="11290"/>
                    <a:pt x="2300" y="11290"/>
                  </a:cubicBezTo>
                  <a:cubicBezTo>
                    <a:pt x="2584" y="11290"/>
                    <a:pt x="2812" y="10892"/>
                    <a:pt x="2556" y="10693"/>
                  </a:cubicBezTo>
                  <a:cubicBezTo>
                    <a:pt x="2129" y="10266"/>
                    <a:pt x="1703" y="9811"/>
                    <a:pt x="1390" y="9299"/>
                  </a:cubicBezTo>
                  <a:cubicBezTo>
                    <a:pt x="878" y="8475"/>
                    <a:pt x="224" y="6598"/>
                    <a:pt x="1077" y="5830"/>
                  </a:cubicBezTo>
                  <a:cubicBezTo>
                    <a:pt x="1184" y="5777"/>
                    <a:pt x="1282" y="5756"/>
                    <a:pt x="1378" y="5756"/>
                  </a:cubicBezTo>
                  <a:cubicBezTo>
                    <a:pt x="1540" y="5756"/>
                    <a:pt x="1695" y="5816"/>
                    <a:pt x="1874" y="5887"/>
                  </a:cubicBezTo>
                  <a:cubicBezTo>
                    <a:pt x="2052" y="5927"/>
                    <a:pt x="2216" y="5980"/>
                    <a:pt x="2376" y="5980"/>
                  </a:cubicBezTo>
                  <a:cubicBezTo>
                    <a:pt x="2446" y="5980"/>
                    <a:pt x="2515" y="5970"/>
                    <a:pt x="2584" y="5944"/>
                  </a:cubicBezTo>
                  <a:cubicBezTo>
                    <a:pt x="3068" y="5631"/>
                    <a:pt x="2670" y="4977"/>
                    <a:pt x="2584" y="4551"/>
                  </a:cubicBezTo>
                  <a:cubicBezTo>
                    <a:pt x="2385" y="3555"/>
                    <a:pt x="2101" y="2532"/>
                    <a:pt x="1930" y="1536"/>
                  </a:cubicBezTo>
                  <a:cubicBezTo>
                    <a:pt x="1845" y="1110"/>
                    <a:pt x="1817" y="626"/>
                    <a:pt x="1788" y="143"/>
                  </a:cubicBezTo>
                  <a:cubicBezTo>
                    <a:pt x="1788" y="86"/>
                    <a:pt x="1788" y="58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1614425" y="1830225"/>
              <a:ext cx="147175" cy="76075"/>
            </a:xfrm>
            <a:custGeom>
              <a:avLst/>
              <a:gdLst/>
              <a:ahLst/>
              <a:cxnLst/>
              <a:rect l="l" t="t" r="r" b="b"/>
              <a:pathLst>
                <a:path w="5887" h="3043" extrusionOk="0">
                  <a:moveTo>
                    <a:pt x="2389" y="569"/>
                  </a:moveTo>
                  <a:cubicBezTo>
                    <a:pt x="3612" y="569"/>
                    <a:pt x="4835" y="1194"/>
                    <a:pt x="5034" y="2417"/>
                  </a:cubicBezTo>
                  <a:lnTo>
                    <a:pt x="5005" y="2417"/>
                  </a:lnTo>
                  <a:cubicBezTo>
                    <a:pt x="4988" y="2418"/>
                    <a:pt x="4971" y="2418"/>
                    <a:pt x="4954" y="2418"/>
                  </a:cubicBezTo>
                  <a:cubicBezTo>
                    <a:pt x="4413" y="2418"/>
                    <a:pt x="4025" y="1984"/>
                    <a:pt x="3584" y="1763"/>
                  </a:cubicBezTo>
                  <a:cubicBezTo>
                    <a:pt x="2730" y="1280"/>
                    <a:pt x="1764" y="1109"/>
                    <a:pt x="797" y="1024"/>
                  </a:cubicBezTo>
                  <a:cubicBezTo>
                    <a:pt x="1280" y="711"/>
                    <a:pt x="1849" y="569"/>
                    <a:pt x="2389" y="569"/>
                  </a:cubicBezTo>
                  <a:close/>
                  <a:moveTo>
                    <a:pt x="2901" y="0"/>
                  </a:moveTo>
                  <a:cubicBezTo>
                    <a:pt x="1991" y="0"/>
                    <a:pt x="200" y="142"/>
                    <a:pt x="1" y="1280"/>
                  </a:cubicBezTo>
                  <a:cubicBezTo>
                    <a:pt x="27" y="1602"/>
                    <a:pt x="307" y="1822"/>
                    <a:pt x="602" y="1822"/>
                  </a:cubicBezTo>
                  <a:cubicBezTo>
                    <a:pt x="619" y="1822"/>
                    <a:pt x="637" y="1822"/>
                    <a:pt x="655" y="1820"/>
                  </a:cubicBezTo>
                  <a:cubicBezTo>
                    <a:pt x="1593" y="1820"/>
                    <a:pt x="2503" y="2019"/>
                    <a:pt x="3356" y="2389"/>
                  </a:cubicBezTo>
                  <a:cubicBezTo>
                    <a:pt x="3356" y="2446"/>
                    <a:pt x="3441" y="2474"/>
                    <a:pt x="3470" y="2531"/>
                  </a:cubicBezTo>
                  <a:cubicBezTo>
                    <a:pt x="3868" y="2673"/>
                    <a:pt x="4266" y="2901"/>
                    <a:pt x="4693" y="3014"/>
                  </a:cubicBezTo>
                  <a:cubicBezTo>
                    <a:pt x="4778" y="3043"/>
                    <a:pt x="4892" y="3043"/>
                    <a:pt x="4977" y="3043"/>
                  </a:cubicBezTo>
                  <a:cubicBezTo>
                    <a:pt x="5887" y="3043"/>
                    <a:pt x="5830" y="1991"/>
                    <a:pt x="5318" y="1280"/>
                  </a:cubicBezTo>
                  <a:cubicBezTo>
                    <a:pt x="4835" y="455"/>
                    <a:pt x="3868" y="0"/>
                    <a:pt x="2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1310875" y="1850300"/>
              <a:ext cx="111625" cy="78050"/>
            </a:xfrm>
            <a:custGeom>
              <a:avLst/>
              <a:gdLst/>
              <a:ahLst/>
              <a:cxnLst/>
              <a:rect l="l" t="t" r="r" b="b"/>
              <a:pathLst>
                <a:path w="4465" h="3122" extrusionOk="0">
                  <a:moveTo>
                    <a:pt x="2645" y="391"/>
                  </a:moveTo>
                  <a:cubicBezTo>
                    <a:pt x="2986" y="391"/>
                    <a:pt x="3356" y="534"/>
                    <a:pt x="3668" y="818"/>
                  </a:cubicBezTo>
                  <a:cubicBezTo>
                    <a:pt x="2559" y="1159"/>
                    <a:pt x="1564" y="1728"/>
                    <a:pt x="654" y="2439"/>
                  </a:cubicBezTo>
                  <a:cubicBezTo>
                    <a:pt x="626" y="1358"/>
                    <a:pt x="1649" y="391"/>
                    <a:pt x="2645" y="391"/>
                  </a:cubicBezTo>
                  <a:close/>
                  <a:moveTo>
                    <a:pt x="2475" y="0"/>
                  </a:moveTo>
                  <a:cubicBezTo>
                    <a:pt x="2085" y="0"/>
                    <a:pt x="1722" y="66"/>
                    <a:pt x="1479" y="192"/>
                  </a:cubicBezTo>
                  <a:cubicBezTo>
                    <a:pt x="569" y="619"/>
                    <a:pt x="0" y="1614"/>
                    <a:pt x="57" y="2581"/>
                  </a:cubicBezTo>
                  <a:cubicBezTo>
                    <a:pt x="85" y="2780"/>
                    <a:pt x="114" y="3036"/>
                    <a:pt x="341" y="3093"/>
                  </a:cubicBezTo>
                  <a:cubicBezTo>
                    <a:pt x="370" y="3093"/>
                    <a:pt x="398" y="3121"/>
                    <a:pt x="427" y="3121"/>
                  </a:cubicBezTo>
                  <a:cubicBezTo>
                    <a:pt x="569" y="3121"/>
                    <a:pt x="711" y="3036"/>
                    <a:pt x="825" y="2922"/>
                  </a:cubicBezTo>
                  <a:cubicBezTo>
                    <a:pt x="1138" y="2638"/>
                    <a:pt x="1479" y="2354"/>
                    <a:pt x="1905" y="2183"/>
                  </a:cubicBezTo>
                  <a:cubicBezTo>
                    <a:pt x="2531" y="1899"/>
                    <a:pt x="3157" y="1728"/>
                    <a:pt x="3811" y="1500"/>
                  </a:cubicBezTo>
                  <a:cubicBezTo>
                    <a:pt x="4067" y="1415"/>
                    <a:pt x="4465" y="1330"/>
                    <a:pt x="4465" y="989"/>
                  </a:cubicBezTo>
                  <a:cubicBezTo>
                    <a:pt x="4290" y="308"/>
                    <a:pt x="3318" y="0"/>
                    <a:pt x="2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1378400" y="2281575"/>
              <a:ext cx="422300" cy="271675"/>
            </a:xfrm>
            <a:custGeom>
              <a:avLst/>
              <a:gdLst/>
              <a:ahLst/>
              <a:cxnLst/>
              <a:rect l="l" t="t" r="r" b="b"/>
              <a:pathLst>
                <a:path w="16892" h="10867" extrusionOk="0">
                  <a:moveTo>
                    <a:pt x="12986" y="841"/>
                  </a:moveTo>
                  <a:cubicBezTo>
                    <a:pt x="13663" y="841"/>
                    <a:pt x="14226" y="1019"/>
                    <a:pt x="14674" y="1311"/>
                  </a:cubicBezTo>
                  <a:cubicBezTo>
                    <a:pt x="14190" y="1852"/>
                    <a:pt x="13622" y="2307"/>
                    <a:pt x="13053" y="2790"/>
                  </a:cubicBezTo>
                  <a:cubicBezTo>
                    <a:pt x="11660" y="3928"/>
                    <a:pt x="9953" y="4440"/>
                    <a:pt x="8219" y="4809"/>
                  </a:cubicBezTo>
                  <a:cubicBezTo>
                    <a:pt x="7415" y="4901"/>
                    <a:pt x="6588" y="4981"/>
                    <a:pt x="5764" y="4981"/>
                  </a:cubicBezTo>
                  <a:cubicBezTo>
                    <a:pt x="4809" y="4981"/>
                    <a:pt x="3859" y="4874"/>
                    <a:pt x="2958" y="4553"/>
                  </a:cubicBezTo>
                  <a:cubicBezTo>
                    <a:pt x="2275" y="4383"/>
                    <a:pt x="2048" y="3700"/>
                    <a:pt x="2048" y="3046"/>
                  </a:cubicBezTo>
                  <a:cubicBezTo>
                    <a:pt x="2617" y="2762"/>
                    <a:pt x="3214" y="2620"/>
                    <a:pt x="3811" y="2620"/>
                  </a:cubicBezTo>
                  <a:cubicBezTo>
                    <a:pt x="3953" y="2620"/>
                    <a:pt x="4095" y="2620"/>
                    <a:pt x="4238" y="2676"/>
                  </a:cubicBezTo>
                  <a:cubicBezTo>
                    <a:pt x="4906" y="2810"/>
                    <a:pt x="5574" y="3013"/>
                    <a:pt x="6255" y="3013"/>
                  </a:cubicBezTo>
                  <a:cubicBezTo>
                    <a:pt x="6444" y="3013"/>
                    <a:pt x="6634" y="2998"/>
                    <a:pt x="6825" y="2961"/>
                  </a:cubicBezTo>
                  <a:cubicBezTo>
                    <a:pt x="8503" y="2620"/>
                    <a:pt x="9925" y="1624"/>
                    <a:pt x="11517" y="1084"/>
                  </a:cubicBezTo>
                  <a:cubicBezTo>
                    <a:pt x="12055" y="916"/>
                    <a:pt x="12545" y="841"/>
                    <a:pt x="12986" y="841"/>
                  </a:cubicBezTo>
                  <a:close/>
                  <a:moveTo>
                    <a:pt x="15214" y="1738"/>
                  </a:moveTo>
                  <a:lnTo>
                    <a:pt x="15214" y="1738"/>
                  </a:lnTo>
                  <a:cubicBezTo>
                    <a:pt x="16266" y="2876"/>
                    <a:pt x="16209" y="4866"/>
                    <a:pt x="14873" y="6601"/>
                  </a:cubicBezTo>
                  <a:cubicBezTo>
                    <a:pt x="14844" y="6629"/>
                    <a:pt x="14844" y="6686"/>
                    <a:pt x="14788" y="6714"/>
                  </a:cubicBezTo>
                  <a:cubicBezTo>
                    <a:pt x="14413" y="6277"/>
                    <a:pt x="13622" y="6122"/>
                    <a:pt x="12706" y="6122"/>
                  </a:cubicBezTo>
                  <a:cubicBezTo>
                    <a:pt x="11121" y="6122"/>
                    <a:pt x="9161" y="6586"/>
                    <a:pt x="8332" y="6857"/>
                  </a:cubicBezTo>
                  <a:cubicBezTo>
                    <a:pt x="7451" y="7141"/>
                    <a:pt x="4749" y="8449"/>
                    <a:pt x="4465" y="9587"/>
                  </a:cubicBezTo>
                  <a:cubicBezTo>
                    <a:pt x="2958" y="8989"/>
                    <a:pt x="1678" y="7795"/>
                    <a:pt x="1138" y="6231"/>
                  </a:cubicBezTo>
                  <a:cubicBezTo>
                    <a:pt x="854" y="5293"/>
                    <a:pt x="797" y="4013"/>
                    <a:pt x="1536" y="3330"/>
                  </a:cubicBezTo>
                  <a:lnTo>
                    <a:pt x="1536" y="3330"/>
                  </a:lnTo>
                  <a:cubicBezTo>
                    <a:pt x="1422" y="3956"/>
                    <a:pt x="1536" y="4610"/>
                    <a:pt x="2105" y="4866"/>
                  </a:cubicBezTo>
                  <a:cubicBezTo>
                    <a:pt x="3157" y="5264"/>
                    <a:pt x="4351" y="5321"/>
                    <a:pt x="5489" y="5378"/>
                  </a:cubicBezTo>
                  <a:cubicBezTo>
                    <a:pt x="5628" y="5380"/>
                    <a:pt x="5768" y="5381"/>
                    <a:pt x="5908" y="5381"/>
                  </a:cubicBezTo>
                  <a:cubicBezTo>
                    <a:pt x="9281" y="5381"/>
                    <a:pt x="12806" y="4696"/>
                    <a:pt x="15072" y="1966"/>
                  </a:cubicBezTo>
                  <a:cubicBezTo>
                    <a:pt x="15157" y="1880"/>
                    <a:pt x="15186" y="1823"/>
                    <a:pt x="15214" y="1738"/>
                  </a:cubicBezTo>
                  <a:close/>
                  <a:moveTo>
                    <a:pt x="12086" y="6601"/>
                  </a:moveTo>
                  <a:cubicBezTo>
                    <a:pt x="12882" y="6601"/>
                    <a:pt x="13650" y="6743"/>
                    <a:pt x="14418" y="7141"/>
                  </a:cubicBezTo>
                  <a:cubicBezTo>
                    <a:pt x="12504" y="9055"/>
                    <a:pt x="9697" y="10075"/>
                    <a:pt x="7006" y="10075"/>
                  </a:cubicBezTo>
                  <a:cubicBezTo>
                    <a:pt x="6898" y="10075"/>
                    <a:pt x="6791" y="10073"/>
                    <a:pt x="6683" y="10070"/>
                  </a:cubicBezTo>
                  <a:cubicBezTo>
                    <a:pt x="6058" y="10070"/>
                    <a:pt x="5460" y="9956"/>
                    <a:pt x="4835" y="9729"/>
                  </a:cubicBezTo>
                  <a:cubicBezTo>
                    <a:pt x="5233" y="9302"/>
                    <a:pt x="5773" y="8989"/>
                    <a:pt x="6257" y="8677"/>
                  </a:cubicBezTo>
                  <a:cubicBezTo>
                    <a:pt x="7963" y="7681"/>
                    <a:pt x="10039" y="6601"/>
                    <a:pt x="12086" y="6601"/>
                  </a:cubicBezTo>
                  <a:close/>
                  <a:moveTo>
                    <a:pt x="12965" y="1"/>
                  </a:moveTo>
                  <a:cubicBezTo>
                    <a:pt x="12583" y="1"/>
                    <a:pt x="12191" y="48"/>
                    <a:pt x="11802" y="146"/>
                  </a:cubicBezTo>
                  <a:cubicBezTo>
                    <a:pt x="10209" y="487"/>
                    <a:pt x="8873" y="1482"/>
                    <a:pt x="7252" y="1966"/>
                  </a:cubicBezTo>
                  <a:cubicBezTo>
                    <a:pt x="6933" y="2111"/>
                    <a:pt x="6610" y="2164"/>
                    <a:pt x="6285" y="2164"/>
                  </a:cubicBezTo>
                  <a:cubicBezTo>
                    <a:pt x="5656" y="2164"/>
                    <a:pt x="5018" y="1964"/>
                    <a:pt x="4380" y="1852"/>
                  </a:cubicBezTo>
                  <a:cubicBezTo>
                    <a:pt x="4218" y="1835"/>
                    <a:pt x="4057" y="1827"/>
                    <a:pt x="3897" y="1827"/>
                  </a:cubicBezTo>
                  <a:cubicBezTo>
                    <a:pt x="2958" y="1827"/>
                    <a:pt x="2053" y="2105"/>
                    <a:pt x="1252" y="2591"/>
                  </a:cubicBezTo>
                  <a:cubicBezTo>
                    <a:pt x="200" y="3217"/>
                    <a:pt x="1" y="4639"/>
                    <a:pt x="228" y="5776"/>
                  </a:cubicBezTo>
                  <a:cubicBezTo>
                    <a:pt x="711" y="8563"/>
                    <a:pt x="3470" y="10610"/>
                    <a:pt x="6200" y="10838"/>
                  </a:cubicBezTo>
                  <a:cubicBezTo>
                    <a:pt x="6541" y="10866"/>
                    <a:pt x="6911" y="10866"/>
                    <a:pt x="7252" y="10866"/>
                  </a:cubicBezTo>
                  <a:cubicBezTo>
                    <a:pt x="9868" y="10866"/>
                    <a:pt x="12456" y="9985"/>
                    <a:pt x="14446" y="8278"/>
                  </a:cubicBezTo>
                  <a:cubicBezTo>
                    <a:pt x="15840" y="7056"/>
                    <a:pt x="16892" y="5293"/>
                    <a:pt x="16778" y="3416"/>
                  </a:cubicBezTo>
                  <a:cubicBezTo>
                    <a:pt x="16659" y="1250"/>
                    <a:pt x="14927" y="1"/>
                    <a:pt x="12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1330050" y="2128450"/>
              <a:ext cx="79575" cy="74300"/>
            </a:xfrm>
            <a:custGeom>
              <a:avLst/>
              <a:gdLst/>
              <a:ahLst/>
              <a:cxnLst/>
              <a:rect l="l" t="t" r="r" b="b"/>
              <a:pathLst>
                <a:path w="3183" h="2972" extrusionOk="0">
                  <a:moveTo>
                    <a:pt x="1548" y="460"/>
                  </a:moveTo>
                  <a:cubicBezTo>
                    <a:pt x="1783" y="460"/>
                    <a:pt x="1878" y="687"/>
                    <a:pt x="1878" y="896"/>
                  </a:cubicBezTo>
                  <a:cubicBezTo>
                    <a:pt x="1849" y="1124"/>
                    <a:pt x="1707" y="1323"/>
                    <a:pt x="1451" y="1323"/>
                  </a:cubicBezTo>
                  <a:lnTo>
                    <a:pt x="1423" y="1323"/>
                  </a:lnTo>
                  <a:cubicBezTo>
                    <a:pt x="996" y="1294"/>
                    <a:pt x="1053" y="640"/>
                    <a:pt x="1366" y="498"/>
                  </a:cubicBezTo>
                  <a:cubicBezTo>
                    <a:pt x="1434" y="472"/>
                    <a:pt x="1495" y="460"/>
                    <a:pt x="1548" y="460"/>
                  </a:cubicBezTo>
                  <a:close/>
                  <a:moveTo>
                    <a:pt x="1885" y="1"/>
                  </a:moveTo>
                  <a:cubicBezTo>
                    <a:pt x="1768" y="1"/>
                    <a:pt x="1643" y="14"/>
                    <a:pt x="1508" y="43"/>
                  </a:cubicBezTo>
                  <a:cubicBezTo>
                    <a:pt x="1" y="299"/>
                    <a:pt x="484" y="2972"/>
                    <a:pt x="1991" y="2972"/>
                  </a:cubicBezTo>
                  <a:lnTo>
                    <a:pt x="2134" y="2972"/>
                  </a:lnTo>
                  <a:cubicBezTo>
                    <a:pt x="3157" y="2830"/>
                    <a:pt x="3157" y="1920"/>
                    <a:pt x="3157" y="1408"/>
                  </a:cubicBezTo>
                  <a:cubicBezTo>
                    <a:pt x="3183" y="828"/>
                    <a:pt x="2805" y="1"/>
                    <a:pt x="1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1625100" y="2107350"/>
              <a:ext cx="92875" cy="81900"/>
            </a:xfrm>
            <a:custGeom>
              <a:avLst/>
              <a:gdLst/>
              <a:ahLst/>
              <a:cxnLst/>
              <a:rect l="l" t="t" r="r" b="b"/>
              <a:pathLst>
                <a:path w="3715" h="3276" extrusionOk="0">
                  <a:moveTo>
                    <a:pt x="1877" y="460"/>
                  </a:moveTo>
                  <a:cubicBezTo>
                    <a:pt x="2588" y="489"/>
                    <a:pt x="2332" y="1399"/>
                    <a:pt x="1763" y="1399"/>
                  </a:cubicBezTo>
                  <a:lnTo>
                    <a:pt x="1649" y="1399"/>
                  </a:lnTo>
                  <a:cubicBezTo>
                    <a:pt x="1081" y="1314"/>
                    <a:pt x="1422" y="460"/>
                    <a:pt x="1877" y="460"/>
                  </a:cubicBezTo>
                  <a:close/>
                  <a:moveTo>
                    <a:pt x="2222" y="1"/>
                  </a:moveTo>
                  <a:cubicBezTo>
                    <a:pt x="2174" y="1"/>
                    <a:pt x="2126" y="2"/>
                    <a:pt x="2076" y="5"/>
                  </a:cubicBezTo>
                  <a:cubicBezTo>
                    <a:pt x="284" y="34"/>
                    <a:pt x="0" y="3247"/>
                    <a:pt x="1848" y="3276"/>
                  </a:cubicBezTo>
                  <a:lnTo>
                    <a:pt x="1905" y="3276"/>
                  </a:lnTo>
                  <a:cubicBezTo>
                    <a:pt x="3014" y="3276"/>
                    <a:pt x="3299" y="2309"/>
                    <a:pt x="3441" y="1740"/>
                  </a:cubicBezTo>
                  <a:cubicBezTo>
                    <a:pt x="3715" y="1055"/>
                    <a:pt x="3461" y="1"/>
                    <a:pt x="2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1354950" y="2139925"/>
              <a:ext cx="22050" cy="21600"/>
            </a:xfrm>
            <a:custGeom>
              <a:avLst/>
              <a:gdLst/>
              <a:ahLst/>
              <a:cxnLst/>
              <a:rect l="l" t="t" r="r" b="b"/>
              <a:pathLst>
                <a:path w="882" h="864" extrusionOk="0">
                  <a:moveTo>
                    <a:pt x="552" y="1"/>
                  </a:moveTo>
                  <a:cubicBezTo>
                    <a:pt x="499" y="1"/>
                    <a:pt x="438" y="13"/>
                    <a:pt x="370" y="39"/>
                  </a:cubicBezTo>
                  <a:cubicBezTo>
                    <a:pt x="57" y="153"/>
                    <a:pt x="0" y="835"/>
                    <a:pt x="427" y="864"/>
                  </a:cubicBezTo>
                  <a:lnTo>
                    <a:pt x="455" y="864"/>
                  </a:lnTo>
                  <a:cubicBezTo>
                    <a:pt x="683" y="864"/>
                    <a:pt x="825" y="665"/>
                    <a:pt x="882" y="437"/>
                  </a:cubicBezTo>
                  <a:cubicBezTo>
                    <a:pt x="882" y="228"/>
                    <a:pt x="787" y="1"/>
                    <a:pt x="5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1652100" y="2118850"/>
              <a:ext cx="37700" cy="23475"/>
            </a:xfrm>
            <a:custGeom>
              <a:avLst/>
              <a:gdLst/>
              <a:ahLst/>
              <a:cxnLst/>
              <a:rect l="l" t="t" r="r" b="b"/>
              <a:pathLst>
                <a:path w="1508" h="939" extrusionOk="0">
                  <a:moveTo>
                    <a:pt x="797" y="0"/>
                  </a:moveTo>
                  <a:cubicBezTo>
                    <a:pt x="342" y="0"/>
                    <a:pt x="1" y="825"/>
                    <a:pt x="569" y="939"/>
                  </a:cubicBezTo>
                  <a:lnTo>
                    <a:pt x="683" y="939"/>
                  </a:lnTo>
                  <a:cubicBezTo>
                    <a:pt x="1252" y="939"/>
                    <a:pt x="1508" y="29"/>
                    <a:pt x="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" name="Google Shape;1679;p68"/>
          <p:cNvGrpSpPr/>
          <p:nvPr/>
        </p:nvGrpSpPr>
        <p:grpSpPr>
          <a:xfrm>
            <a:off x="7899259" y="181059"/>
            <a:ext cx="569452" cy="848938"/>
            <a:chOff x="61384" y="1853625"/>
            <a:chExt cx="569452" cy="848938"/>
          </a:xfrm>
        </p:grpSpPr>
        <p:sp>
          <p:nvSpPr>
            <p:cNvPr id="18" name="Google Shape;1680;p68"/>
            <p:cNvSpPr/>
            <p:nvPr/>
          </p:nvSpPr>
          <p:spPr>
            <a:xfrm>
              <a:off x="63557" y="1853625"/>
              <a:ext cx="567279" cy="848938"/>
            </a:xfrm>
            <a:custGeom>
              <a:avLst/>
              <a:gdLst/>
              <a:ahLst/>
              <a:cxnLst/>
              <a:rect l="l" t="t" r="r" b="b"/>
              <a:pathLst>
                <a:path w="4272" h="6392" extrusionOk="0">
                  <a:moveTo>
                    <a:pt x="2038" y="2343"/>
                  </a:moveTo>
                  <a:lnTo>
                    <a:pt x="2038" y="2343"/>
                  </a:lnTo>
                  <a:cubicBezTo>
                    <a:pt x="2053" y="2358"/>
                    <a:pt x="2069" y="2374"/>
                    <a:pt x="2089" y="2394"/>
                  </a:cubicBezTo>
                  <a:cubicBezTo>
                    <a:pt x="2184" y="2552"/>
                    <a:pt x="2348" y="3046"/>
                    <a:pt x="2462" y="3375"/>
                  </a:cubicBezTo>
                  <a:cubicBezTo>
                    <a:pt x="2621" y="3868"/>
                    <a:pt x="2804" y="4356"/>
                    <a:pt x="2950" y="4855"/>
                  </a:cubicBezTo>
                  <a:cubicBezTo>
                    <a:pt x="2994" y="5039"/>
                    <a:pt x="3013" y="5045"/>
                    <a:pt x="3013" y="5184"/>
                  </a:cubicBezTo>
                  <a:lnTo>
                    <a:pt x="3013" y="5229"/>
                  </a:lnTo>
                  <a:cubicBezTo>
                    <a:pt x="3013" y="5248"/>
                    <a:pt x="3013" y="5267"/>
                    <a:pt x="3000" y="5292"/>
                  </a:cubicBezTo>
                  <a:cubicBezTo>
                    <a:pt x="3000" y="5311"/>
                    <a:pt x="2994" y="5330"/>
                    <a:pt x="2988" y="5355"/>
                  </a:cubicBezTo>
                  <a:lnTo>
                    <a:pt x="2988" y="5362"/>
                  </a:lnTo>
                  <a:cubicBezTo>
                    <a:pt x="2981" y="5374"/>
                    <a:pt x="2969" y="5393"/>
                    <a:pt x="2969" y="5406"/>
                  </a:cubicBezTo>
                  <a:cubicBezTo>
                    <a:pt x="2969" y="5419"/>
                    <a:pt x="2962" y="5425"/>
                    <a:pt x="2962" y="5431"/>
                  </a:cubicBezTo>
                  <a:cubicBezTo>
                    <a:pt x="2956" y="5438"/>
                    <a:pt x="2956" y="5438"/>
                    <a:pt x="2950" y="5438"/>
                  </a:cubicBezTo>
                  <a:cubicBezTo>
                    <a:pt x="2937" y="5444"/>
                    <a:pt x="2931" y="5457"/>
                    <a:pt x="2924" y="5457"/>
                  </a:cubicBezTo>
                  <a:lnTo>
                    <a:pt x="2893" y="5469"/>
                  </a:lnTo>
                  <a:cubicBezTo>
                    <a:pt x="2886" y="5469"/>
                    <a:pt x="2874" y="5476"/>
                    <a:pt x="2867" y="5476"/>
                  </a:cubicBezTo>
                  <a:cubicBezTo>
                    <a:pt x="2855" y="5476"/>
                    <a:pt x="2829" y="5488"/>
                    <a:pt x="2823" y="5488"/>
                  </a:cubicBezTo>
                  <a:lnTo>
                    <a:pt x="2747" y="5488"/>
                  </a:lnTo>
                  <a:cubicBezTo>
                    <a:pt x="2614" y="5469"/>
                    <a:pt x="2424" y="5241"/>
                    <a:pt x="2291" y="4950"/>
                  </a:cubicBezTo>
                  <a:cubicBezTo>
                    <a:pt x="2298" y="4950"/>
                    <a:pt x="2304" y="4957"/>
                    <a:pt x="2304" y="4957"/>
                  </a:cubicBezTo>
                  <a:lnTo>
                    <a:pt x="2298" y="4950"/>
                  </a:lnTo>
                  <a:lnTo>
                    <a:pt x="2298" y="4950"/>
                  </a:lnTo>
                  <a:cubicBezTo>
                    <a:pt x="2329" y="4963"/>
                    <a:pt x="2363" y="4968"/>
                    <a:pt x="2397" y="4968"/>
                  </a:cubicBezTo>
                  <a:cubicBezTo>
                    <a:pt x="2538" y="4968"/>
                    <a:pt x="2687" y="4869"/>
                    <a:pt x="2753" y="4742"/>
                  </a:cubicBezTo>
                  <a:cubicBezTo>
                    <a:pt x="2804" y="4609"/>
                    <a:pt x="2779" y="4659"/>
                    <a:pt x="2798" y="4583"/>
                  </a:cubicBezTo>
                  <a:cubicBezTo>
                    <a:pt x="2798" y="4545"/>
                    <a:pt x="2791" y="4507"/>
                    <a:pt x="2779" y="4476"/>
                  </a:cubicBezTo>
                  <a:cubicBezTo>
                    <a:pt x="2772" y="4431"/>
                    <a:pt x="2760" y="4330"/>
                    <a:pt x="2741" y="4292"/>
                  </a:cubicBezTo>
                  <a:cubicBezTo>
                    <a:pt x="2696" y="4166"/>
                    <a:pt x="2703" y="4178"/>
                    <a:pt x="2671" y="4096"/>
                  </a:cubicBezTo>
                  <a:cubicBezTo>
                    <a:pt x="2348" y="3400"/>
                    <a:pt x="2190" y="2913"/>
                    <a:pt x="2057" y="2432"/>
                  </a:cubicBezTo>
                  <a:cubicBezTo>
                    <a:pt x="2057" y="2419"/>
                    <a:pt x="2057" y="2400"/>
                    <a:pt x="2045" y="2375"/>
                  </a:cubicBezTo>
                  <a:cubicBezTo>
                    <a:pt x="2045" y="2369"/>
                    <a:pt x="2045" y="2362"/>
                    <a:pt x="2038" y="2356"/>
                  </a:cubicBezTo>
                  <a:lnTo>
                    <a:pt x="2038" y="2350"/>
                  </a:lnTo>
                  <a:lnTo>
                    <a:pt x="2038" y="2343"/>
                  </a:lnTo>
                  <a:close/>
                  <a:moveTo>
                    <a:pt x="2246" y="0"/>
                  </a:moveTo>
                  <a:cubicBezTo>
                    <a:pt x="1916" y="0"/>
                    <a:pt x="1529" y="143"/>
                    <a:pt x="1058" y="388"/>
                  </a:cubicBezTo>
                  <a:cubicBezTo>
                    <a:pt x="393" y="711"/>
                    <a:pt x="1" y="1230"/>
                    <a:pt x="127" y="1989"/>
                  </a:cubicBezTo>
                  <a:cubicBezTo>
                    <a:pt x="172" y="2464"/>
                    <a:pt x="419" y="3014"/>
                    <a:pt x="545" y="3311"/>
                  </a:cubicBezTo>
                  <a:cubicBezTo>
                    <a:pt x="779" y="3837"/>
                    <a:pt x="956" y="4248"/>
                    <a:pt x="1247" y="4817"/>
                  </a:cubicBezTo>
                  <a:cubicBezTo>
                    <a:pt x="1532" y="5362"/>
                    <a:pt x="1779" y="5994"/>
                    <a:pt x="2348" y="6304"/>
                  </a:cubicBezTo>
                  <a:cubicBezTo>
                    <a:pt x="2418" y="6349"/>
                    <a:pt x="2507" y="6368"/>
                    <a:pt x="2602" y="6368"/>
                  </a:cubicBezTo>
                  <a:cubicBezTo>
                    <a:pt x="2665" y="6381"/>
                    <a:pt x="2729" y="6392"/>
                    <a:pt x="2793" y="6392"/>
                  </a:cubicBezTo>
                  <a:cubicBezTo>
                    <a:pt x="2818" y="6392"/>
                    <a:pt x="2843" y="6390"/>
                    <a:pt x="2867" y="6387"/>
                  </a:cubicBezTo>
                  <a:cubicBezTo>
                    <a:pt x="3184" y="6342"/>
                    <a:pt x="3500" y="6222"/>
                    <a:pt x="3740" y="6013"/>
                  </a:cubicBezTo>
                  <a:cubicBezTo>
                    <a:pt x="3899" y="5855"/>
                    <a:pt x="3962" y="5634"/>
                    <a:pt x="3968" y="5425"/>
                  </a:cubicBezTo>
                  <a:cubicBezTo>
                    <a:pt x="3930" y="4969"/>
                    <a:pt x="3772" y="4773"/>
                    <a:pt x="3614" y="4330"/>
                  </a:cubicBezTo>
                  <a:cubicBezTo>
                    <a:pt x="3317" y="3546"/>
                    <a:pt x="3108" y="2869"/>
                    <a:pt x="2842" y="2242"/>
                  </a:cubicBezTo>
                  <a:cubicBezTo>
                    <a:pt x="2791" y="2090"/>
                    <a:pt x="2671" y="1850"/>
                    <a:pt x="2652" y="1818"/>
                  </a:cubicBezTo>
                  <a:cubicBezTo>
                    <a:pt x="2583" y="1666"/>
                    <a:pt x="2481" y="1521"/>
                    <a:pt x="2348" y="1426"/>
                  </a:cubicBezTo>
                  <a:cubicBezTo>
                    <a:pt x="2275" y="1375"/>
                    <a:pt x="2164" y="1328"/>
                    <a:pt x="2065" y="1328"/>
                  </a:cubicBezTo>
                  <a:cubicBezTo>
                    <a:pt x="2029" y="1328"/>
                    <a:pt x="1993" y="1334"/>
                    <a:pt x="1962" y="1350"/>
                  </a:cubicBezTo>
                  <a:cubicBezTo>
                    <a:pt x="1964" y="1348"/>
                    <a:pt x="1963" y="1348"/>
                    <a:pt x="1960" y="1348"/>
                  </a:cubicBezTo>
                  <a:cubicBezTo>
                    <a:pt x="1950" y="1348"/>
                    <a:pt x="1917" y="1356"/>
                    <a:pt x="1874" y="1375"/>
                  </a:cubicBezTo>
                  <a:cubicBezTo>
                    <a:pt x="1716" y="1445"/>
                    <a:pt x="1684" y="1451"/>
                    <a:pt x="1456" y="1603"/>
                  </a:cubicBezTo>
                  <a:cubicBezTo>
                    <a:pt x="1330" y="1698"/>
                    <a:pt x="1235" y="1799"/>
                    <a:pt x="1159" y="1900"/>
                  </a:cubicBezTo>
                  <a:cubicBezTo>
                    <a:pt x="1159" y="1862"/>
                    <a:pt x="1159" y="1806"/>
                    <a:pt x="1172" y="1730"/>
                  </a:cubicBezTo>
                  <a:cubicBezTo>
                    <a:pt x="1209" y="1540"/>
                    <a:pt x="1197" y="1565"/>
                    <a:pt x="1254" y="1439"/>
                  </a:cubicBezTo>
                  <a:cubicBezTo>
                    <a:pt x="1374" y="1255"/>
                    <a:pt x="1488" y="1204"/>
                    <a:pt x="1621" y="1154"/>
                  </a:cubicBezTo>
                  <a:lnTo>
                    <a:pt x="1621" y="1154"/>
                  </a:lnTo>
                  <a:cubicBezTo>
                    <a:pt x="1610" y="1158"/>
                    <a:pt x="1605" y="1160"/>
                    <a:pt x="1607" y="1160"/>
                  </a:cubicBezTo>
                  <a:cubicBezTo>
                    <a:pt x="1609" y="1160"/>
                    <a:pt x="1630" y="1153"/>
                    <a:pt x="1659" y="1141"/>
                  </a:cubicBezTo>
                  <a:lnTo>
                    <a:pt x="1684" y="1141"/>
                  </a:lnTo>
                  <a:cubicBezTo>
                    <a:pt x="1722" y="1128"/>
                    <a:pt x="1754" y="1122"/>
                    <a:pt x="1792" y="1109"/>
                  </a:cubicBezTo>
                  <a:lnTo>
                    <a:pt x="1785" y="1109"/>
                  </a:lnTo>
                  <a:cubicBezTo>
                    <a:pt x="1804" y="1109"/>
                    <a:pt x="1817" y="1103"/>
                    <a:pt x="1823" y="1103"/>
                  </a:cubicBezTo>
                  <a:lnTo>
                    <a:pt x="1855" y="1097"/>
                  </a:lnTo>
                  <a:lnTo>
                    <a:pt x="1950" y="1072"/>
                  </a:lnTo>
                  <a:cubicBezTo>
                    <a:pt x="1981" y="1072"/>
                    <a:pt x="2007" y="1072"/>
                    <a:pt x="2038" y="1065"/>
                  </a:cubicBezTo>
                  <a:cubicBezTo>
                    <a:pt x="2057" y="1065"/>
                    <a:pt x="2070" y="1065"/>
                    <a:pt x="2089" y="1059"/>
                  </a:cubicBezTo>
                  <a:cubicBezTo>
                    <a:pt x="2102" y="1059"/>
                    <a:pt x="2159" y="1072"/>
                    <a:pt x="2184" y="1084"/>
                  </a:cubicBezTo>
                  <a:lnTo>
                    <a:pt x="2279" y="1128"/>
                  </a:lnTo>
                  <a:cubicBezTo>
                    <a:pt x="2639" y="1375"/>
                    <a:pt x="2848" y="2116"/>
                    <a:pt x="3076" y="2717"/>
                  </a:cubicBezTo>
                  <a:cubicBezTo>
                    <a:pt x="3215" y="3065"/>
                    <a:pt x="3373" y="3432"/>
                    <a:pt x="3424" y="3565"/>
                  </a:cubicBezTo>
                  <a:cubicBezTo>
                    <a:pt x="3487" y="3691"/>
                    <a:pt x="3462" y="3729"/>
                    <a:pt x="3620" y="3862"/>
                  </a:cubicBezTo>
                  <a:cubicBezTo>
                    <a:pt x="3627" y="3875"/>
                    <a:pt x="3646" y="3887"/>
                    <a:pt x="3658" y="3894"/>
                  </a:cubicBezTo>
                  <a:cubicBezTo>
                    <a:pt x="3703" y="3919"/>
                    <a:pt x="3740" y="3938"/>
                    <a:pt x="3778" y="3951"/>
                  </a:cubicBezTo>
                  <a:cubicBezTo>
                    <a:pt x="3804" y="3957"/>
                    <a:pt x="3829" y="3957"/>
                    <a:pt x="3848" y="3970"/>
                  </a:cubicBezTo>
                  <a:cubicBezTo>
                    <a:pt x="3865" y="3970"/>
                    <a:pt x="3896" y="3972"/>
                    <a:pt x="3928" y="3972"/>
                  </a:cubicBezTo>
                  <a:cubicBezTo>
                    <a:pt x="3944" y="3972"/>
                    <a:pt x="3960" y="3972"/>
                    <a:pt x="3975" y="3970"/>
                  </a:cubicBezTo>
                  <a:cubicBezTo>
                    <a:pt x="4025" y="3963"/>
                    <a:pt x="4057" y="3938"/>
                    <a:pt x="4089" y="3906"/>
                  </a:cubicBezTo>
                  <a:cubicBezTo>
                    <a:pt x="4133" y="3906"/>
                    <a:pt x="4183" y="3881"/>
                    <a:pt x="4215" y="3837"/>
                  </a:cubicBezTo>
                  <a:cubicBezTo>
                    <a:pt x="4272" y="3710"/>
                    <a:pt x="4215" y="3571"/>
                    <a:pt x="4209" y="3457"/>
                  </a:cubicBezTo>
                  <a:cubicBezTo>
                    <a:pt x="4164" y="3204"/>
                    <a:pt x="4070" y="2932"/>
                    <a:pt x="3968" y="2603"/>
                  </a:cubicBezTo>
                  <a:cubicBezTo>
                    <a:pt x="3772" y="2021"/>
                    <a:pt x="3595" y="1502"/>
                    <a:pt x="3405" y="1034"/>
                  </a:cubicBezTo>
                  <a:cubicBezTo>
                    <a:pt x="3083" y="303"/>
                    <a:pt x="2725" y="0"/>
                    <a:pt x="2246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681;p68"/>
            <p:cNvSpPr/>
            <p:nvPr/>
          </p:nvSpPr>
          <p:spPr>
            <a:xfrm>
              <a:off x="125126" y="1905158"/>
              <a:ext cx="463968" cy="748797"/>
            </a:xfrm>
            <a:custGeom>
              <a:avLst/>
              <a:gdLst/>
              <a:ahLst/>
              <a:cxnLst/>
              <a:rect l="l" t="t" r="r" b="b"/>
              <a:pathLst>
                <a:path w="3494" h="5638" extrusionOk="0">
                  <a:moveTo>
                    <a:pt x="1812" y="0"/>
                  </a:moveTo>
                  <a:cubicBezTo>
                    <a:pt x="1520" y="0"/>
                    <a:pt x="1155" y="147"/>
                    <a:pt x="855" y="298"/>
                  </a:cubicBezTo>
                  <a:cubicBezTo>
                    <a:pt x="317" y="557"/>
                    <a:pt x="26" y="854"/>
                    <a:pt x="20" y="1253"/>
                  </a:cubicBezTo>
                  <a:cubicBezTo>
                    <a:pt x="1" y="2000"/>
                    <a:pt x="330" y="2632"/>
                    <a:pt x="665" y="3347"/>
                  </a:cubicBezTo>
                  <a:cubicBezTo>
                    <a:pt x="975" y="3968"/>
                    <a:pt x="1260" y="4796"/>
                    <a:pt x="1697" y="5334"/>
                  </a:cubicBezTo>
                  <a:cubicBezTo>
                    <a:pt x="1868" y="5499"/>
                    <a:pt x="1893" y="5518"/>
                    <a:pt x="2076" y="5625"/>
                  </a:cubicBezTo>
                  <a:cubicBezTo>
                    <a:pt x="2083" y="5625"/>
                    <a:pt x="2083" y="5625"/>
                    <a:pt x="2089" y="5638"/>
                  </a:cubicBezTo>
                  <a:lnTo>
                    <a:pt x="2133" y="5638"/>
                  </a:lnTo>
                  <a:cubicBezTo>
                    <a:pt x="2197" y="5619"/>
                    <a:pt x="2203" y="5625"/>
                    <a:pt x="2342" y="5594"/>
                  </a:cubicBezTo>
                  <a:cubicBezTo>
                    <a:pt x="2456" y="5594"/>
                    <a:pt x="2905" y="5429"/>
                    <a:pt x="2994" y="5322"/>
                  </a:cubicBezTo>
                  <a:cubicBezTo>
                    <a:pt x="3032" y="5265"/>
                    <a:pt x="3038" y="5271"/>
                    <a:pt x="3089" y="5113"/>
                  </a:cubicBezTo>
                  <a:cubicBezTo>
                    <a:pt x="3101" y="4961"/>
                    <a:pt x="3127" y="5018"/>
                    <a:pt x="3038" y="4702"/>
                  </a:cubicBezTo>
                  <a:cubicBezTo>
                    <a:pt x="2779" y="3980"/>
                    <a:pt x="2526" y="3265"/>
                    <a:pt x="2279" y="2538"/>
                  </a:cubicBezTo>
                  <a:cubicBezTo>
                    <a:pt x="2089" y="1981"/>
                    <a:pt x="1963" y="1557"/>
                    <a:pt x="1722" y="1367"/>
                  </a:cubicBezTo>
                  <a:cubicBezTo>
                    <a:pt x="1703" y="1348"/>
                    <a:pt x="1646" y="1316"/>
                    <a:pt x="1627" y="1304"/>
                  </a:cubicBezTo>
                  <a:cubicBezTo>
                    <a:pt x="1608" y="1291"/>
                    <a:pt x="1596" y="1291"/>
                    <a:pt x="1577" y="1285"/>
                  </a:cubicBezTo>
                  <a:cubicBezTo>
                    <a:pt x="1551" y="1285"/>
                    <a:pt x="1520" y="1285"/>
                    <a:pt x="1501" y="1278"/>
                  </a:cubicBezTo>
                  <a:lnTo>
                    <a:pt x="1393" y="1278"/>
                  </a:lnTo>
                  <a:cubicBezTo>
                    <a:pt x="1374" y="1285"/>
                    <a:pt x="1349" y="1285"/>
                    <a:pt x="1330" y="1291"/>
                  </a:cubicBezTo>
                  <a:cubicBezTo>
                    <a:pt x="1346" y="1289"/>
                    <a:pt x="1357" y="1287"/>
                    <a:pt x="1362" y="1287"/>
                  </a:cubicBezTo>
                  <a:cubicBezTo>
                    <a:pt x="1371" y="1287"/>
                    <a:pt x="1362" y="1292"/>
                    <a:pt x="1330" y="1304"/>
                  </a:cubicBezTo>
                  <a:cubicBezTo>
                    <a:pt x="1096" y="1386"/>
                    <a:pt x="950" y="1506"/>
                    <a:pt x="855" y="1721"/>
                  </a:cubicBezTo>
                  <a:cubicBezTo>
                    <a:pt x="754" y="1917"/>
                    <a:pt x="944" y="2335"/>
                    <a:pt x="1222" y="2886"/>
                  </a:cubicBezTo>
                  <a:lnTo>
                    <a:pt x="1222" y="2892"/>
                  </a:lnTo>
                  <a:cubicBezTo>
                    <a:pt x="1254" y="2968"/>
                    <a:pt x="1292" y="3050"/>
                    <a:pt x="1323" y="3126"/>
                  </a:cubicBezTo>
                  <a:cubicBezTo>
                    <a:pt x="1501" y="3531"/>
                    <a:pt x="1520" y="3657"/>
                    <a:pt x="1798" y="4170"/>
                  </a:cubicBezTo>
                  <a:cubicBezTo>
                    <a:pt x="1817" y="4170"/>
                    <a:pt x="1823" y="4183"/>
                    <a:pt x="1836" y="4183"/>
                  </a:cubicBezTo>
                  <a:lnTo>
                    <a:pt x="1893" y="4183"/>
                  </a:lnTo>
                  <a:cubicBezTo>
                    <a:pt x="1899" y="4170"/>
                    <a:pt x="1899" y="4170"/>
                    <a:pt x="1912" y="4170"/>
                  </a:cubicBezTo>
                  <a:cubicBezTo>
                    <a:pt x="1925" y="4157"/>
                    <a:pt x="1950" y="4138"/>
                    <a:pt x="1963" y="4119"/>
                  </a:cubicBezTo>
                  <a:cubicBezTo>
                    <a:pt x="1975" y="4107"/>
                    <a:pt x="1975" y="4100"/>
                    <a:pt x="1982" y="4094"/>
                  </a:cubicBezTo>
                  <a:cubicBezTo>
                    <a:pt x="1988" y="4075"/>
                    <a:pt x="1988" y="4062"/>
                    <a:pt x="1994" y="4056"/>
                  </a:cubicBezTo>
                  <a:lnTo>
                    <a:pt x="1994" y="3999"/>
                  </a:lnTo>
                  <a:lnTo>
                    <a:pt x="1994" y="3974"/>
                  </a:lnTo>
                  <a:cubicBezTo>
                    <a:pt x="1975" y="3854"/>
                    <a:pt x="1956" y="3809"/>
                    <a:pt x="1944" y="3771"/>
                  </a:cubicBezTo>
                  <a:cubicBezTo>
                    <a:pt x="1792" y="3328"/>
                    <a:pt x="1285" y="2487"/>
                    <a:pt x="1235" y="2253"/>
                  </a:cubicBezTo>
                  <a:cubicBezTo>
                    <a:pt x="1222" y="2145"/>
                    <a:pt x="1165" y="1943"/>
                    <a:pt x="1311" y="1791"/>
                  </a:cubicBezTo>
                  <a:cubicBezTo>
                    <a:pt x="1330" y="1753"/>
                    <a:pt x="1355" y="1721"/>
                    <a:pt x="1387" y="1696"/>
                  </a:cubicBezTo>
                  <a:cubicBezTo>
                    <a:pt x="1414" y="1675"/>
                    <a:pt x="1450" y="1665"/>
                    <a:pt x="1490" y="1665"/>
                  </a:cubicBezTo>
                  <a:cubicBezTo>
                    <a:pt x="1597" y="1665"/>
                    <a:pt x="1731" y="1736"/>
                    <a:pt x="1804" y="1860"/>
                  </a:cubicBezTo>
                  <a:cubicBezTo>
                    <a:pt x="1988" y="2189"/>
                    <a:pt x="2076" y="2550"/>
                    <a:pt x="2197" y="2898"/>
                  </a:cubicBezTo>
                  <a:cubicBezTo>
                    <a:pt x="2418" y="3537"/>
                    <a:pt x="2652" y="4024"/>
                    <a:pt x="2817" y="4474"/>
                  </a:cubicBezTo>
                  <a:cubicBezTo>
                    <a:pt x="2829" y="4486"/>
                    <a:pt x="2829" y="4499"/>
                    <a:pt x="2829" y="4499"/>
                  </a:cubicBezTo>
                  <a:cubicBezTo>
                    <a:pt x="2867" y="4594"/>
                    <a:pt x="2899" y="4689"/>
                    <a:pt x="2912" y="4784"/>
                  </a:cubicBezTo>
                  <a:lnTo>
                    <a:pt x="2912" y="4790"/>
                  </a:lnTo>
                  <a:cubicBezTo>
                    <a:pt x="2912" y="4803"/>
                    <a:pt x="2924" y="4815"/>
                    <a:pt x="2924" y="4828"/>
                  </a:cubicBezTo>
                  <a:lnTo>
                    <a:pt x="2924" y="4815"/>
                  </a:lnTo>
                  <a:lnTo>
                    <a:pt x="2924" y="4815"/>
                  </a:lnTo>
                  <a:cubicBezTo>
                    <a:pt x="2931" y="4942"/>
                    <a:pt x="2905" y="5075"/>
                    <a:pt x="2829" y="5176"/>
                  </a:cubicBezTo>
                  <a:cubicBezTo>
                    <a:pt x="2804" y="5208"/>
                    <a:pt x="2734" y="5246"/>
                    <a:pt x="2703" y="5265"/>
                  </a:cubicBezTo>
                  <a:cubicBezTo>
                    <a:pt x="2659" y="5290"/>
                    <a:pt x="2614" y="5309"/>
                    <a:pt x="2564" y="5309"/>
                  </a:cubicBezTo>
                  <a:cubicBezTo>
                    <a:pt x="2512" y="5330"/>
                    <a:pt x="2455" y="5341"/>
                    <a:pt x="2398" y="5341"/>
                  </a:cubicBezTo>
                  <a:cubicBezTo>
                    <a:pt x="2337" y="5341"/>
                    <a:pt x="2274" y="5329"/>
                    <a:pt x="2216" y="5303"/>
                  </a:cubicBezTo>
                  <a:cubicBezTo>
                    <a:pt x="2209" y="5303"/>
                    <a:pt x="2203" y="5296"/>
                    <a:pt x="2203" y="5296"/>
                  </a:cubicBezTo>
                  <a:lnTo>
                    <a:pt x="2184" y="5296"/>
                  </a:lnTo>
                  <a:cubicBezTo>
                    <a:pt x="1963" y="5208"/>
                    <a:pt x="1836" y="5005"/>
                    <a:pt x="1703" y="4822"/>
                  </a:cubicBezTo>
                  <a:cubicBezTo>
                    <a:pt x="1406" y="4385"/>
                    <a:pt x="1203" y="4005"/>
                    <a:pt x="950" y="3423"/>
                  </a:cubicBezTo>
                  <a:cubicBezTo>
                    <a:pt x="912" y="3335"/>
                    <a:pt x="874" y="3240"/>
                    <a:pt x="843" y="3151"/>
                  </a:cubicBezTo>
                  <a:cubicBezTo>
                    <a:pt x="691" y="2886"/>
                    <a:pt x="589" y="2620"/>
                    <a:pt x="507" y="2398"/>
                  </a:cubicBezTo>
                  <a:cubicBezTo>
                    <a:pt x="374" y="1981"/>
                    <a:pt x="305" y="1734"/>
                    <a:pt x="349" y="1481"/>
                  </a:cubicBezTo>
                  <a:cubicBezTo>
                    <a:pt x="374" y="1399"/>
                    <a:pt x="381" y="1291"/>
                    <a:pt x="425" y="1209"/>
                  </a:cubicBezTo>
                  <a:lnTo>
                    <a:pt x="425" y="1209"/>
                  </a:lnTo>
                  <a:cubicBezTo>
                    <a:pt x="419" y="1219"/>
                    <a:pt x="415" y="1224"/>
                    <a:pt x="413" y="1224"/>
                  </a:cubicBezTo>
                  <a:cubicBezTo>
                    <a:pt x="409" y="1224"/>
                    <a:pt x="414" y="1201"/>
                    <a:pt x="431" y="1158"/>
                  </a:cubicBezTo>
                  <a:cubicBezTo>
                    <a:pt x="469" y="1051"/>
                    <a:pt x="495" y="956"/>
                    <a:pt x="596" y="797"/>
                  </a:cubicBezTo>
                  <a:cubicBezTo>
                    <a:pt x="684" y="652"/>
                    <a:pt x="824" y="557"/>
                    <a:pt x="963" y="462"/>
                  </a:cubicBezTo>
                  <a:cubicBezTo>
                    <a:pt x="982" y="437"/>
                    <a:pt x="1001" y="437"/>
                    <a:pt x="1001" y="437"/>
                  </a:cubicBezTo>
                  <a:cubicBezTo>
                    <a:pt x="1007" y="437"/>
                    <a:pt x="1007" y="430"/>
                    <a:pt x="1007" y="430"/>
                  </a:cubicBezTo>
                  <a:cubicBezTo>
                    <a:pt x="1032" y="418"/>
                    <a:pt x="1039" y="405"/>
                    <a:pt x="1045" y="399"/>
                  </a:cubicBezTo>
                  <a:lnTo>
                    <a:pt x="1064" y="386"/>
                  </a:lnTo>
                  <a:cubicBezTo>
                    <a:pt x="1279" y="279"/>
                    <a:pt x="1184" y="323"/>
                    <a:pt x="1349" y="272"/>
                  </a:cubicBezTo>
                  <a:cubicBezTo>
                    <a:pt x="1390" y="272"/>
                    <a:pt x="1411" y="259"/>
                    <a:pt x="1452" y="259"/>
                  </a:cubicBezTo>
                  <a:cubicBezTo>
                    <a:pt x="1467" y="259"/>
                    <a:pt x="1485" y="261"/>
                    <a:pt x="1507" y="266"/>
                  </a:cubicBezTo>
                  <a:lnTo>
                    <a:pt x="1532" y="266"/>
                  </a:lnTo>
                  <a:cubicBezTo>
                    <a:pt x="1564" y="272"/>
                    <a:pt x="1602" y="279"/>
                    <a:pt x="1633" y="291"/>
                  </a:cubicBezTo>
                  <a:cubicBezTo>
                    <a:pt x="1640" y="291"/>
                    <a:pt x="1665" y="304"/>
                    <a:pt x="1709" y="323"/>
                  </a:cubicBezTo>
                  <a:cubicBezTo>
                    <a:pt x="1722" y="329"/>
                    <a:pt x="1722" y="329"/>
                    <a:pt x="1728" y="329"/>
                  </a:cubicBezTo>
                  <a:cubicBezTo>
                    <a:pt x="1735" y="336"/>
                    <a:pt x="1741" y="336"/>
                    <a:pt x="1754" y="336"/>
                  </a:cubicBezTo>
                  <a:cubicBezTo>
                    <a:pt x="1785" y="361"/>
                    <a:pt x="1823" y="373"/>
                    <a:pt x="1855" y="405"/>
                  </a:cubicBezTo>
                  <a:cubicBezTo>
                    <a:pt x="1868" y="418"/>
                    <a:pt x="1944" y="468"/>
                    <a:pt x="1975" y="500"/>
                  </a:cubicBezTo>
                  <a:lnTo>
                    <a:pt x="1982" y="513"/>
                  </a:lnTo>
                  <a:cubicBezTo>
                    <a:pt x="1988" y="513"/>
                    <a:pt x="1988" y="519"/>
                    <a:pt x="1994" y="519"/>
                  </a:cubicBezTo>
                  <a:cubicBezTo>
                    <a:pt x="2614" y="1114"/>
                    <a:pt x="2874" y="2145"/>
                    <a:pt x="3196" y="2841"/>
                  </a:cubicBezTo>
                  <a:cubicBezTo>
                    <a:pt x="3317" y="3088"/>
                    <a:pt x="3367" y="3120"/>
                    <a:pt x="3399" y="3145"/>
                  </a:cubicBezTo>
                  <a:cubicBezTo>
                    <a:pt x="3412" y="3151"/>
                    <a:pt x="3412" y="3151"/>
                    <a:pt x="3405" y="3151"/>
                  </a:cubicBezTo>
                  <a:cubicBezTo>
                    <a:pt x="3405" y="3151"/>
                    <a:pt x="3412" y="3151"/>
                    <a:pt x="3418" y="3158"/>
                  </a:cubicBezTo>
                  <a:cubicBezTo>
                    <a:pt x="3431" y="3170"/>
                    <a:pt x="3443" y="3177"/>
                    <a:pt x="3449" y="3177"/>
                  </a:cubicBezTo>
                  <a:cubicBezTo>
                    <a:pt x="3462" y="3183"/>
                    <a:pt x="3475" y="3183"/>
                    <a:pt x="3494" y="3189"/>
                  </a:cubicBezTo>
                  <a:cubicBezTo>
                    <a:pt x="3367" y="2575"/>
                    <a:pt x="3089" y="2006"/>
                    <a:pt x="2874" y="1418"/>
                  </a:cubicBezTo>
                  <a:cubicBezTo>
                    <a:pt x="2627" y="892"/>
                    <a:pt x="2437" y="304"/>
                    <a:pt x="2140" y="95"/>
                  </a:cubicBezTo>
                  <a:cubicBezTo>
                    <a:pt x="2052" y="28"/>
                    <a:pt x="1939" y="0"/>
                    <a:pt x="18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682;p68"/>
            <p:cNvSpPr/>
            <p:nvPr/>
          </p:nvSpPr>
          <p:spPr>
            <a:xfrm>
              <a:off x="61384" y="1853625"/>
              <a:ext cx="566349" cy="848938"/>
            </a:xfrm>
            <a:custGeom>
              <a:avLst/>
              <a:gdLst/>
              <a:ahLst/>
              <a:cxnLst/>
              <a:rect l="l" t="t" r="r" b="b"/>
              <a:pathLst>
                <a:path w="4265" h="6392" extrusionOk="0">
                  <a:moveTo>
                    <a:pt x="2025" y="2324"/>
                  </a:moveTo>
                  <a:cubicBezTo>
                    <a:pt x="2025" y="2324"/>
                    <a:pt x="2031" y="2324"/>
                    <a:pt x="2031" y="2331"/>
                  </a:cubicBezTo>
                  <a:cubicBezTo>
                    <a:pt x="2057" y="2350"/>
                    <a:pt x="2076" y="2369"/>
                    <a:pt x="2095" y="2394"/>
                  </a:cubicBezTo>
                  <a:cubicBezTo>
                    <a:pt x="2189" y="2552"/>
                    <a:pt x="2360" y="3046"/>
                    <a:pt x="2474" y="3375"/>
                  </a:cubicBezTo>
                  <a:cubicBezTo>
                    <a:pt x="2632" y="3868"/>
                    <a:pt x="2816" y="4356"/>
                    <a:pt x="2961" y="4855"/>
                  </a:cubicBezTo>
                  <a:cubicBezTo>
                    <a:pt x="3006" y="5039"/>
                    <a:pt x="3025" y="5045"/>
                    <a:pt x="3025" y="5184"/>
                  </a:cubicBezTo>
                  <a:lnTo>
                    <a:pt x="3025" y="5229"/>
                  </a:lnTo>
                  <a:cubicBezTo>
                    <a:pt x="3025" y="5248"/>
                    <a:pt x="3025" y="5267"/>
                    <a:pt x="3012" y="5292"/>
                  </a:cubicBezTo>
                  <a:cubicBezTo>
                    <a:pt x="3012" y="5311"/>
                    <a:pt x="3006" y="5330"/>
                    <a:pt x="2999" y="5355"/>
                  </a:cubicBezTo>
                  <a:lnTo>
                    <a:pt x="2999" y="5362"/>
                  </a:lnTo>
                  <a:cubicBezTo>
                    <a:pt x="2987" y="5374"/>
                    <a:pt x="2980" y="5393"/>
                    <a:pt x="2980" y="5406"/>
                  </a:cubicBezTo>
                  <a:cubicBezTo>
                    <a:pt x="2980" y="5419"/>
                    <a:pt x="2974" y="5425"/>
                    <a:pt x="2974" y="5431"/>
                  </a:cubicBezTo>
                  <a:cubicBezTo>
                    <a:pt x="2968" y="5438"/>
                    <a:pt x="2968" y="5438"/>
                    <a:pt x="2955" y="5438"/>
                  </a:cubicBezTo>
                  <a:cubicBezTo>
                    <a:pt x="2949" y="5444"/>
                    <a:pt x="2942" y="5457"/>
                    <a:pt x="2936" y="5457"/>
                  </a:cubicBezTo>
                  <a:lnTo>
                    <a:pt x="2904" y="5469"/>
                  </a:lnTo>
                  <a:cubicBezTo>
                    <a:pt x="2892" y="5469"/>
                    <a:pt x="2885" y="5476"/>
                    <a:pt x="2879" y="5476"/>
                  </a:cubicBezTo>
                  <a:cubicBezTo>
                    <a:pt x="2860" y="5476"/>
                    <a:pt x="2841" y="5488"/>
                    <a:pt x="2828" y="5488"/>
                  </a:cubicBezTo>
                  <a:lnTo>
                    <a:pt x="2759" y="5488"/>
                  </a:lnTo>
                  <a:cubicBezTo>
                    <a:pt x="2601" y="5469"/>
                    <a:pt x="2412" y="5237"/>
                    <a:pt x="2286" y="4947"/>
                  </a:cubicBezTo>
                  <a:lnTo>
                    <a:pt x="2286" y="4947"/>
                  </a:lnTo>
                  <a:cubicBezTo>
                    <a:pt x="2289" y="4950"/>
                    <a:pt x="2297" y="4950"/>
                    <a:pt x="2297" y="4950"/>
                  </a:cubicBezTo>
                  <a:cubicBezTo>
                    <a:pt x="2303" y="4950"/>
                    <a:pt x="2297" y="4950"/>
                    <a:pt x="2284" y="4944"/>
                  </a:cubicBezTo>
                  <a:lnTo>
                    <a:pt x="2284" y="4944"/>
                  </a:lnTo>
                  <a:cubicBezTo>
                    <a:pt x="2317" y="4956"/>
                    <a:pt x="2351" y="4962"/>
                    <a:pt x="2385" y="4962"/>
                  </a:cubicBezTo>
                  <a:cubicBezTo>
                    <a:pt x="2529" y="4962"/>
                    <a:pt x="2673" y="4863"/>
                    <a:pt x="2740" y="4735"/>
                  </a:cubicBezTo>
                  <a:cubicBezTo>
                    <a:pt x="2791" y="4602"/>
                    <a:pt x="2772" y="4647"/>
                    <a:pt x="2784" y="4577"/>
                  </a:cubicBezTo>
                  <a:cubicBezTo>
                    <a:pt x="2784" y="4539"/>
                    <a:pt x="2778" y="4501"/>
                    <a:pt x="2772" y="4469"/>
                  </a:cubicBezTo>
                  <a:cubicBezTo>
                    <a:pt x="2759" y="4425"/>
                    <a:pt x="2746" y="4324"/>
                    <a:pt x="2727" y="4286"/>
                  </a:cubicBezTo>
                  <a:cubicBezTo>
                    <a:pt x="2683" y="4159"/>
                    <a:pt x="2689" y="4172"/>
                    <a:pt x="2658" y="4090"/>
                  </a:cubicBezTo>
                  <a:cubicBezTo>
                    <a:pt x="2335" y="3394"/>
                    <a:pt x="2177" y="2907"/>
                    <a:pt x="2044" y="2426"/>
                  </a:cubicBezTo>
                  <a:cubicBezTo>
                    <a:pt x="2044" y="2413"/>
                    <a:pt x="2044" y="2394"/>
                    <a:pt x="2031" y="2369"/>
                  </a:cubicBezTo>
                  <a:cubicBezTo>
                    <a:pt x="2031" y="2362"/>
                    <a:pt x="2031" y="2356"/>
                    <a:pt x="2025" y="2350"/>
                  </a:cubicBezTo>
                  <a:lnTo>
                    <a:pt x="2025" y="2337"/>
                  </a:lnTo>
                  <a:lnTo>
                    <a:pt x="2025" y="2324"/>
                  </a:lnTo>
                  <a:close/>
                  <a:moveTo>
                    <a:pt x="2249" y="428"/>
                  </a:moveTo>
                  <a:cubicBezTo>
                    <a:pt x="2373" y="428"/>
                    <a:pt x="2484" y="455"/>
                    <a:pt x="2569" y="521"/>
                  </a:cubicBezTo>
                  <a:cubicBezTo>
                    <a:pt x="2873" y="736"/>
                    <a:pt x="3063" y="1318"/>
                    <a:pt x="3259" y="1881"/>
                  </a:cubicBezTo>
                  <a:cubicBezTo>
                    <a:pt x="3467" y="2444"/>
                    <a:pt x="3734" y="3007"/>
                    <a:pt x="3860" y="3593"/>
                  </a:cubicBezTo>
                  <a:lnTo>
                    <a:pt x="3860" y="3593"/>
                  </a:lnTo>
                  <a:cubicBezTo>
                    <a:pt x="3858" y="3592"/>
                    <a:pt x="3856" y="3591"/>
                    <a:pt x="3854" y="3590"/>
                  </a:cubicBezTo>
                  <a:cubicBezTo>
                    <a:pt x="3854" y="3590"/>
                    <a:pt x="3847" y="3590"/>
                    <a:pt x="3835" y="3584"/>
                  </a:cubicBezTo>
                  <a:cubicBezTo>
                    <a:pt x="3847" y="3584"/>
                    <a:pt x="3847" y="3584"/>
                    <a:pt x="3828" y="3571"/>
                  </a:cubicBezTo>
                  <a:cubicBezTo>
                    <a:pt x="3797" y="3552"/>
                    <a:pt x="3752" y="3520"/>
                    <a:pt x="3632" y="3274"/>
                  </a:cubicBezTo>
                  <a:cubicBezTo>
                    <a:pt x="3316" y="2577"/>
                    <a:pt x="3044" y="1546"/>
                    <a:pt x="2430" y="945"/>
                  </a:cubicBezTo>
                  <a:cubicBezTo>
                    <a:pt x="2417" y="945"/>
                    <a:pt x="2417" y="939"/>
                    <a:pt x="2411" y="939"/>
                  </a:cubicBezTo>
                  <a:lnTo>
                    <a:pt x="2405" y="932"/>
                  </a:lnTo>
                  <a:cubicBezTo>
                    <a:pt x="2379" y="907"/>
                    <a:pt x="2310" y="850"/>
                    <a:pt x="2284" y="837"/>
                  </a:cubicBezTo>
                  <a:cubicBezTo>
                    <a:pt x="2253" y="806"/>
                    <a:pt x="2215" y="787"/>
                    <a:pt x="2183" y="768"/>
                  </a:cubicBezTo>
                  <a:cubicBezTo>
                    <a:pt x="2177" y="755"/>
                    <a:pt x="2164" y="755"/>
                    <a:pt x="2158" y="755"/>
                  </a:cubicBezTo>
                  <a:cubicBezTo>
                    <a:pt x="2151" y="755"/>
                    <a:pt x="2151" y="749"/>
                    <a:pt x="2145" y="749"/>
                  </a:cubicBezTo>
                  <a:cubicBezTo>
                    <a:pt x="2095" y="724"/>
                    <a:pt x="2076" y="717"/>
                    <a:pt x="2063" y="717"/>
                  </a:cubicBezTo>
                  <a:cubicBezTo>
                    <a:pt x="2031" y="705"/>
                    <a:pt x="1993" y="692"/>
                    <a:pt x="1962" y="692"/>
                  </a:cubicBezTo>
                  <a:cubicBezTo>
                    <a:pt x="1952" y="689"/>
                    <a:pt x="1946" y="687"/>
                    <a:pt x="1942" y="687"/>
                  </a:cubicBezTo>
                  <a:cubicBezTo>
                    <a:pt x="1938" y="687"/>
                    <a:pt x="1936" y="689"/>
                    <a:pt x="1936" y="692"/>
                  </a:cubicBezTo>
                  <a:cubicBezTo>
                    <a:pt x="1921" y="689"/>
                    <a:pt x="1908" y="688"/>
                    <a:pt x="1897" y="688"/>
                  </a:cubicBezTo>
                  <a:cubicBezTo>
                    <a:pt x="1851" y="688"/>
                    <a:pt x="1829" y="705"/>
                    <a:pt x="1778" y="705"/>
                  </a:cubicBezTo>
                  <a:cubicBezTo>
                    <a:pt x="1620" y="742"/>
                    <a:pt x="1715" y="711"/>
                    <a:pt x="1493" y="812"/>
                  </a:cubicBezTo>
                  <a:cubicBezTo>
                    <a:pt x="1487" y="812"/>
                    <a:pt x="1487" y="818"/>
                    <a:pt x="1481" y="831"/>
                  </a:cubicBezTo>
                  <a:cubicBezTo>
                    <a:pt x="1468" y="831"/>
                    <a:pt x="1462" y="837"/>
                    <a:pt x="1443" y="863"/>
                  </a:cubicBezTo>
                  <a:cubicBezTo>
                    <a:pt x="1430" y="863"/>
                    <a:pt x="1430" y="869"/>
                    <a:pt x="1430" y="869"/>
                  </a:cubicBezTo>
                  <a:cubicBezTo>
                    <a:pt x="1430" y="869"/>
                    <a:pt x="1424" y="875"/>
                    <a:pt x="1392" y="894"/>
                  </a:cubicBezTo>
                  <a:cubicBezTo>
                    <a:pt x="1259" y="989"/>
                    <a:pt x="1126" y="1084"/>
                    <a:pt x="1025" y="1223"/>
                  </a:cubicBezTo>
                  <a:cubicBezTo>
                    <a:pt x="924" y="1382"/>
                    <a:pt x="899" y="1483"/>
                    <a:pt x="861" y="1590"/>
                  </a:cubicBezTo>
                  <a:cubicBezTo>
                    <a:pt x="852" y="1631"/>
                    <a:pt x="844" y="1649"/>
                    <a:pt x="845" y="1649"/>
                  </a:cubicBezTo>
                  <a:cubicBezTo>
                    <a:pt x="845" y="1649"/>
                    <a:pt x="848" y="1644"/>
                    <a:pt x="854" y="1635"/>
                  </a:cubicBezTo>
                  <a:lnTo>
                    <a:pt x="854" y="1635"/>
                  </a:lnTo>
                  <a:cubicBezTo>
                    <a:pt x="804" y="1717"/>
                    <a:pt x="797" y="1825"/>
                    <a:pt x="785" y="1913"/>
                  </a:cubicBezTo>
                  <a:cubicBezTo>
                    <a:pt x="734" y="2166"/>
                    <a:pt x="804" y="2419"/>
                    <a:pt x="943" y="2831"/>
                  </a:cubicBezTo>
                  <a:cubicBezTo>
                    <a:pt x="1019" y="3052"/>
                    <a:pt x="1120" y="3311"/>
                    <a:pt x="1272" y="3584"/>
                  </a:cubicBezTo>
                  <a:cubicBezTo>
                    <a:pt x="1310" y="3666"/>
                    <a:pt x="1342" y="3761"/>
                    <a:pt x="1386" y="3849"/>
                  </a:cubicBezTo>
                  <a:cubicBezTo>
                    <a:pt x="1645" y="4438"/>
                    <a:pt x="1841" y="4817"/>
                    <a:pt x="2132" y="5248"/>
                  </a:cubicBezTo>
                  <a:cubicBezTo>
                    <a:pt x="2272" y="5431"/>
                    <a:pt x="2398" y="5640"/>
                    <a:pt x="2620" y="5722"/>
                  </a:cubicBezTo>
                  <a:lnTo>
                    <a:pt x="2632" y="5722"/>
                  </a:lnTo>
                  <a:cubicBezTo>
                    <a:pt x="2645" y="5722"/>
                    <a:pt x="2651" y="5735"/>
                    <a:pt x="2651" y="5735"/>
                  </a:cubicBezTo>
                  <a:cubicBezTo>
                    <a:pt x="2708" y="5755"/>
                    <a:pt x="2769" y="5764"/>
                    <a:pt x="2831" y="5764"/>
                  </a:cubicBezTo>
                  <a:cubicBezTo>
                    <a:pt x="2888" y="5764"/>
                    <a:pt x="2945" y="5756"/>
                    <a:pt x="2999" y="5741"/>
                  </a:cubicBezTo>
                  <a:cubicBezTo>
                    <a:pt x="3044" y="5735"/>
                    <a:pt x="3094" y="5716"/>
                    <a:pt x="3132" y="5691"/>
                  </a:cubicBezTo>
                  <a:cubicBezTo>
                    <a:pt x="3164" y="5678"/>
                    <a:pt x="3233" y="5640"/>
                    <a:pt x="3259" y="5608"/>
                  </a:cubicBezTo>
                  <a:cubicBezTo>
                    <a:pt x="3341" y="5513"/>
                    <a:pt x="3360" y="5368"/>
                    <a:pt x="3354" y="5241"/>
                  </a:cubicBezTo>
                  <a:lnTo>
                    <a:pt x="3354" y="5241"/>
                  </a:lnTo>
                  <a:lnTo>
                    <a:pt x="3354" y="5260"/>
                  </a:lnTo>
                  <a:cubicBezTo>
                    <a:pt x="3354" y="5241"/>
                    <a:pt x="3354" y="5235"/>
                    <a:pt x="3347" y="5216"/>
                  </a:cubicBezTo>
                  <a:lnTo>
                    <a:pt x="3347" y="5210"/>
                  </a:lnTo>
                  <a:cubicBezTo>
                    <a:pt x="3328" y="5109"/>
                    <a:pt x="3297" y="5014"/>
                    <a:pt x="3259" y="4925"/>
                  </a:cubicBezTo>
                  <a:lnTo>
                    <a:pt x="3252" y="4900"/>
                  </a:lnTo>
                  <a:cubicBezTo>
                    <a:pt x="3075" y="4457"/>
                    <a:pt x="2841" y="3970"/>
                    <a:pt x="2626" y="3330"/>
                  </a:cubicBezTo>
                  <a:cubicBezTo>
                    <a:pt x="2506" y="2982"/>
                    <a:pt x="2424" y="2609"/>
                    <a:pt x="2240" y="2293"/>
                  </a:cubicBezTo>
                  <a:cubicBezTo>
                    <a:pt x="2166" y="2172"/>
                    <a:pt x="2030" y="2099"/>
                    <a:pt x="1922" y="2099"/>
                  </a:cubicBezTo>
                  <a:cubicBezTo>
                    <a:pt x="1884" y="2099"/>
                    <a:pt x="1849" y="2108"/>
                    <a:pt x="1822" y="2128"/>
                  </a:cubicBezTo>
                  <a:cubicBezTo>
                    <a:pt x="1791" y="2147"/>
                    <a:pt x="1759" y="2179"/>
                    <a:pt x="1740" y="2223"/>
                  </a:cubicBezTo>
                  <a:cubicBezTo>
                    <a:pt x="1601" y="2369"/>
                    <a:pt x="1652" y="2577"/>
                    <a:pt x="1671" y="2679"/>
                  </a:cubicBezTo>
                  <a:cubicBezTo>
                    <a:pt x="1709" y="2919"/>
                    <a:pt x="2221" y="3754"/>
                    <a:pt x="2373" y="4197"/>
                  </a:cubicBezTo>
                  <a:cubicBezTo>
                    <a:pt x="2392" y="4235"/>
                    <a:pt x="2405" y="4286"/>
                    <a:pt x="2430" y="4406"/>
                  </a:cubicBezTo>
                  <a:lnTo>
                    <a:pt x="2430" y="4425"/>
                  </a:lnTo>
                  <a:lnTo>
                    <a:pt x="2430" y="4482"/>
                  </a:lnTo>
                  <a:cubicBezTo>
                    <a:pt x="2424" y="4488"/>
                    <a:pt x="2424" y="4501"/>
                    <a:pt x="2411" y="4520"/>
                  </a:cubicBezTo>
                  <a:cubicBezTo>
                    <a:pt x="2411" y="4533"/>
                    <a:pt x="2405" y="4539"/>
                    <a:pt x="2398" y="4545"/>
                  </a:cubicBezTo>
                  <a:lnTo>
                    <a:pt x="2341" y="4602"/>
                  </a:lnTo>
                  <a:cubicBezTo>
                    <a:pt x="2335" y="4602"/>
                    <a:pt x="2335" y="4609"/>
                    <a:pt x="2329" y="4609"/>
                  </a:cubicBezTo>
                  <a:lnTo>
                    <a:pt x="2272" y="4609"/>
                  </a:lnTo>
                  <a:cubicBezTo>
                    <a:pt x="2253" y="4602"/>
                    <a:pt x="2246" y="4602"/>
                    <a:pt x="2227" y="4602"/>
                  </a:cubicBezTo>
                  <a:cubicBezTo>
                    <a:pt x="1955" y="4090"/>
                    <a:pt x="1930" y="3951"/>
                    <a:pt x="1753" y="3558"/>
                  </a:cubicBezTo>
                  <a:cubicBezTo>
                    <a:pt x="1721" y="3476"/>
                    <a:pt x="1683" y="3400"/>
                    <a:pt x="1652" y="3318"/>
                  </a:cubicBezTo>
                  <a:lnTo>
                    <a:pt x="1652" y="3311"/>
                  </a:lnTo>
                  <a:cubicBezTo>
                    <a:pt x="1367" y="2767"/>
                    <a:pt x="1183" y="2350"/>
                    <a:pt x="1291" y="2147"/>
                  </a:cubicBezTo>
                  <a:cubicBezTo>
                    <a:pt x="1386" y="1938"/>
                    <a:pt x="1531" y="1818"/>
                    <a:pt x="1765" y="1730"/>
                  </a:cubicBezTo>
                  <a:cubicBezTo>
                    <a:pt x="1796" y="1725"/>
                    <a:pt x="1799" y="1721"/>
                    <a:pt x="1789" y="1721"/>
                  </a:cubicBezTo>
                  <a:lnTo>
                    <a:pt x="1789" y="1721"/>
                  </a:lnTo>
                  <a:cubicBezTo>
                    <a:pt x="1802" y="1718"/>
                    <a:pt x="1817" y="1712"/>
                    <a:pt x="1829" y="1704"/>
                  </a:cubicBezTo>
                  <a:lnTo>
                    <a:pt x="1930" y="1704"/>
                  </a:lnTo>
                  <a:cubicBezTo>
                    <a:pt x="1955" y="1717"/>
                    <a:pt x="1987" y="1717"/>
                    <a:pt x="2006" y="1717"/>
                  </a:cubicBezTo>
                  <a:cubicBezTo>
                    <a:pt x="2025" y="1717"/>
                    <a:pt x="2038" y="1723"/>
                    <a:pt x="2057" y="1730"/>
                  </a:cubicBezTo>
                  <a:cubicBezTo>
                    <a:pt x="2082" y="1749"/>
                    <a:pt x="2132" y="1780"/>
                    <a:pt x="2151" y="1793"/>
                  </a:cubicBezTo>
                  <a:cubicBezTo>
                    <a:pt x="2392" y="1989"/>
                    <a:pt x="2525" y="2413"/>
                    <a:pt x="2715" y="2963"/>
                  </a:cubicBezTo>
                  <a:cubicBezTo>
                    <a:pt x="2949" y="3691"/>
                    <a:pt x="3202" y="4412"/>
                    <a:pt x="3474" y="5134"/>
                  </a:cubicBezTo>
                  <a:cubicBezTo>
                    <a:pt x="3562" y="5438"/>
                    <a:pt x="3537" y="5393"/>
                    <a:pt x="3518" y="5545"/>
                  </a:cubicBezTo>
                  <a:cubicBezTo>
                    <a:pt x="3480" y="5710"/>
                    <a:pt x="3468" y="5691"/>
                    <a:pt x="3423" y="5748"/>
                  </a:cubicBezTo>
                  <a:cubicBezTo>
                    <a:pt x="3347" y="5849"/>
                    <a:pt x="2892" y="6026"/>
                    <a:pt x="2778" y="6026"/>
                  </a:cubicBezTo>
                  <a:cubicBezTo>
                    <a:pt x="2632" y="6051"/>
                    <a:pt x="2626" y="6051"/>
                    <a:pt x="2563" y="6064"/>
                  </a:cubicBezTo>
                  <a:lnTo>
                    <a:pt x="2525" y="6064"/>
                  </a:lnTo>
                  <a:cubicBezTo>
                    <a:pt x="2512" y="6064"/>
                    <a:pt x="2512" y="6064"/>
                    <a:pt x="2506" y="6058"/>
                  </a:cubicBezTo>
                  <a:cubicBezTo>
                    <a:pt x="2322" y="5944"/>
                    <a:pt x="2303" y="5925"/>
                    <a:pt x="2126" y="5767"/>
                  </a:cubicBezTo>
                  <a:cubicBezTo>
                    <a:pt x="1702" y="5229"/>
                    <a:pt x="1405" y="4393"/>
                    <a:pt x="1101" y="3780"/>
                  </a:cubicBezTo>
                  <a:cubicBezTo>
                    <a:pt x="753" y="3058"/>
                    <a:pt x="424" y="2419"/>
                    <a:pt x="449" y="1685"/>
                  </a:cubicBezTo>
                  <a:cubicBezTo>
                    <a:pt x="456" y="1280"/>
                    <a:pt x="753" y="989"/>
                    <a:pt x="1291" y="724"/>
                  </a:cubicBezTo>
                  <a:cubicBezTo>
                    <a:pt x="1588" y="577"/>
                    <a:pt x="1957" y="428"/>
                    <a:pt x="2249" y="428"/>
                  </a:cubicBezTo>
                  <a:close/>
                  <a:moveTo>
                    <a:pt x="2249" y="0"/>
                  </a:moveTo>
                  <a:cubicBezTo>
                    <a:pt x="1919" y="0"/>
                    <a:pt x="1532" y="143"/>
                    <a:pt x="1063" y="388"/>
                  </a:cubicBezTo>
                  <a:cubicBezTo>
                    <a:pt x="399" y="711"/>
                    <a:pt x="0" y="1230"/>
                    <a:pt x="127" y="1989"/>
                  </a:cubicBezTo>
                  <a:cubicBezTo>
                    <a:pt x="177" y="2464"/>
                    <a:pt x="418" y="3014"/>
                    <a:pt x="544" y="3311"/>
                  </a:cubicBezTo>
                  <a:cubicBezTo>
                    <a:pt x="785" y="3837"/>
                    <a:pt x="956" y="4248"/>
                    <a:pt x="1253" y="4817"/>
                  </a:cubicBezTo>
                  <a:cubicBezTo>
                    <a:pt x="1538" y="5362"/>
                    <a:pt x="1778" y="5994"/>
                    <a:pt x="2348" y="6304"/>
                  </a:cubicBezTo>
                  <a:cubicBezTo>
                    <a:pt x="2417" y="6349"/>
                    <a:pt x="2506" y="6368"/>
                    <a:pt x="2601" y="6368"/>
                  </a:cubicBezTo>
                  <a:cubicBezTo>
                    <a:pt x="2665" y="6381"/>
                    <a:pt x="2732" y="6392"/>
                    <a:pt x="2797" y="6392"/>
                  </a:cubicBezTo>
                  <a:cubicBezTo>
                    <a:pt x="2823" y="6392"/>
                    <a:pt x="2848" y="6390"/>
                    <a:pt x="2873" y="6387"/>
                  </a:cubicBezTo>
                  <a:cubicBezTo>
                    <a:pt x="3189" y="6342"/>
                    <a:pt x="3506" y="6222"/>
                    <a:pt x="3740" y="6013"/>
                  </a:cubicBezTo>
                  <a:cubicBezTo>
                    <a:pt x="3898" y="5855"/>
                    <a:pt x="3961" y="5634"/>
                    <a:pt x="3974" y="5425"/>
                  </a:cubicBezTo>
                  <a:cubicBezTo>
                    <a:pt x="3929" y="4969"/>
                    <a:pt x="3771" y="4773"/>
                    <a:pt x="3613" y="4330"/>
                  </a:cubicBezTo>
                  <a:cubicBezTo>
                    <a:pt x="3322" y="3546"/>
                    <a:pt x="3107" y="2869"/>
                    <a:pt x="2847" y="2242"/>
                  </a:cubicBezTo>
                  <a:cubicBezTo>
                    <a:pt x="2791" y="2090"/>
                    <a:pt x="2670" y="1850"/>
                    <a:pt x="2658" y="1818"/>
                  </a:cubicBezTo>
                  <a:cubicBezTo>
                    <a:pt x="2588" y="1666"/>
                    <a:pt x="2480" y="1521"/>
                    <a:pt x="2348" y="1426"/>
                  </a:cubicBezTo>
                  <a:cubicBezTo>
                    <a:pt x="2274" y="1375"/>
                    <a:pt x="2167" y="1328"/>
                    <a:pt x="2067" y="1328"/>
                  </a:cubicBezTo>
                  <a:cubicBezTo>
                    <a:pt x="2030" y="1328"/>
                    <a:pt x="1994" y="1334"/>
                    <a:pt x="1962" y="1350"/>
                  </a:cubicBezTo>
                  <a:cubicBezTo>
                    <a:pt x="1963" y="1348"/>
                    <a:pt x="1962" y="1348"/>
                    <a:pt x="1959" y="1348"/>
                  </a:cubicBezTo>
                  <a:cubicBezTo>
                    <a:pt x="1949" y="1348"/>
                    <a:pt x="1917" y="1356"/>
                    <a:pt x="1873" y="1375"/>
                  </a:cubicBezTo>
                  <a:cubicBezTo>
                    <a:pt x="1715" y="1445"/>
                    <a:pt x="1683" y="1451"/>
                    <a:pt x="1455" y="1603"/>
                  </a:cubicBezTo>
                  <a:cubicBezTo>
                    <a:pt x="1329" y="1698"/>
                    <a:pt x="1234" y="1799"/>
                    <a:pt x="1164" y="1900"/>
                  </a:cubicBezTo>
                  <a:cubicBezTo>
                    <a:pt x="1164" y="1862"/>
                    <a:pt x="1164" y="1806"/>
                    <a:pt x="1171" y="1730"/>
                  </a:cubicBezTo>
                  <a:cubicBezTo>
                    <a:pt x="1209" y="1540"/>
                    <a:pt x="1202" y="1565"/>
                    <a:pt x="1259" y="1439"/>
                  </a:cubicBezTo>
                  <a:cubicBezTo>
                    <a:pt x="1379" y="1255"/>
                    <a:pt x="1487" y="1204"/>
                    <a:pt x="1620" y="1154"/>
                  </a:cubicBezTo>
                  <a:lnTo>
                    <a:pt x="1620" y="1154"/>
                  </a:lnTo>
                  <a:cubicBezTo>
                    <a:pt x="1609" y="1158"/>
                    <a:pt x="1605" y="1160"/>
                    <a:pt x="1606" y="1160"/>
                  </a:cubicBezTo>
                  <a:cubicBezTo>
                    <a:pt x="1609" y="1160"/>
                    <a:pt x="1632" y="1153"/>
                    <a:pt x="1664" y="1141"/>
                  </a:cubicBezTo>
                  <a:lnTo>
                    <a:pt x="1683" y="1141"/>
                  </a:lnTo>
                  <a:cubicBezTo>
                    <a:pt x="1728" y="1128"/>
                    <a:pt x="1759" y="1122"/>
                    <a:pt x="1797" y="1109"/>
                  </a:cubicBezTo>
                  <a:lnTo>
                    <a:pt x="1791" y="1109"/>
                  </a:lnTo>
                  <a:cubicBezTo>
                    <a:pt x="1803" y="1109"/>
                    <a:pt x="1822" y="1103"/>
                    <a:pt x="1829" y="1103"/>
                  </a:cubicBezTo>
                  <a:cubicBezTo>
                    <a:pt x="1843" y="1102"/>
                    <a:pt x="1851" y="1101"/>
                    <a:pt x="1856" y="1100"/>
                  </a:cubicBezTo>
                  <a:lnTo>
                    <a:pt x="1856" y="1100"/>
                  </a:lnTo>
                  <a:cubicBezTo>
                    <a:pt x="1889" y="1095"/>
                    <a:pt x="1920" y="1087"/>
                    <a:pt x="1955" y="1078"/>
                  </a:cubicBezTo>
                  <a:cubicBezTo>
                    <a:pt x="1987" y="1078"/>
                    <a:pt x="2012" y="1078"/>
                    <a:pt x="2044" y="1072"/>
                  </a:cubicBezTo>
                  <a:cubicBezTo>
                    <a:pt x="2057" y="1072"/>
                    <a:pt x="2076" y="1072"/>
                    <a:pt x="2088" y="1065"/>
                  </a:cubicBezTo>
                  <a:cubicBezTo>
                    <a:pt x="2107" y="1065"/>
                    <a:pt x="2158" y="1084"/>
                    <a:pt x="2183" y="1091"/>
                  </a:cubicBezTo>
                  <a:lnTo>
                    <a:pt x="2278" y="1135"/>
                  </a:lnTo>
                  <a:cubicBezTo>
                    <a:pt x="2645" y="1382"/>
                    <a:pt x="2847" y="2122"/>
                    <a:pt x="3075" y="2723"/>
                  </a:cubicBezTo>
                  <a:cubicBezTo>
                    <a:pt x="3221" y="3071"/>
                    <a:pt x="3379" y="3438"/>
                    <a:pt x="3423" y="3571"/>
                  </a:cubicBezTo>
                  <a:cubicBezTo>
                    <a:pt x="3487" y="3697"/>
                    <a:pt x="3468" y="3735"/>
                    <a:pt x="3626" y="3875"/>
                  </a:cubicBezTo>
                  <a:cubicBezTo>
                    <a:pt x="3632" y="3881"/>
                    <a:pt x="3645" y="3894"/>
                    <a:pt x="3664" y="3906"/>
                  </a:cubicBezTo>
                  <a:cubicBezTo>
                    <a:pt x="3702" y="3925"/>
                    <a:pt x="3740" y="3944"/>
                    <a:pt x="3784" y="3957"/>
                  </a:cubicBezTo>
                  <a:cubicBezTo>
                    <a:pt x="3803" y="3970"/>
                    <a:pt x="3828" y="3970"/>
                    <a:pt x="3854" y="3976"/>
                  </a:cubicBezTo>
                  <a:cubicBezTo>
                    <a:pt x="3870" y="3976"/>
                    <a:pt x="3899" y="3979"/>
                    <a:pt x="3930" y="3979"/>
                  </a:cubicBezTo>
                  <a:cubicBezTo>
                    <a:pt x="3946" y="3979"/>
                    <a:pt x="3963" y="3978"/>
                    <a:pt x="3980" y="3976"/>
                  </a:cubicBezTo>
                  <a:cubicBezTo>
                    <a:pt x="4024" y="3970"/>
                    <a:pt x="4056" y="3944"/>
                    <a:pt x="4088" y="3913"/>
                  </a:cubicBezTo>
                  <a:cubicBezTo>
                    <a:pt x="4138" y="3913"/>
                    <a:pt x="4183" y="3887"/>
                    <a:pt x="4214" y="3843"/>
                  </a:cubicBezTo>
                  <a:cubicBezTo>
                    <a:pt x="4265" y="3723"/>
                    <a:pt x="4208" y="3590"/>
                    <a:pt x="4202" y="3470"/>
                  </a:cubicBezTo>
                  <a:cubicBezTo>
                    <a:pt x="4170" y="3204"/>
                    <a:pt x="4075" y="2932"/>
                    <a:pt x="3974" y="2603"/>
                  </a:cubicBezTo>
                  <a:cubicBezTo>
                    <a:pt x="3771" y="2021"/>
                    <a:pt x="3600" y="1502"/>
                    <a:pt x="3411" y="1034"/>
                  </a:cubicBezTo>
                  <a:cubicBezTo>
                    <a:pt x="3088" y="303"/>
                    <a:pt x="2728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56915" y="517416"/>
            <a:ext cx="708695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Mai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cân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nặng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36kg,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Hưng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cân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nặng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37kg, Lan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cân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nặng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33kg, Duy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cân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nặng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38kg.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Hỏi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trung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bình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mỗi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bạn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cân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nặng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bao 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nhiêu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 ki-</a:t>
            </a:r>
            <a:r>
              <a:rPr lang="en-US" sz="2800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lô</a:t>
            </a:r>
            <a:r>
              <a:rPr lang="en-US" sz="2800" b="0" i="0" dirty="0">
                <a:solidFill>
                  <a:schemeClr val="accent5">
                    <a:lumMod val="75000"/>
                  </a:schemeClr>
                </a:solidFill>
                <a:effectLst/>
                <a:latin typeface="#9Slide03 Cabin SemiBold" panose="00000700000000000000" pitchFamily="2" charset="0"/>
              </a:rPr>
              <a:t>-gam?</a:t>
            </a:r>
            <a:endParaRPr lang="vi-VN" sz="2800" b="0" i="0" dirty="0">
              <a:solidFill>
                <a:schemeClr val="accent5">
                  <a:lumMod val="75000"/>
                </a:schemeClr>
              </a:solidFill>
              <a:effectLst/>
              <a:latin typeface="#9Slide03 Cabin SemiBold" panose="000007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"/>
          <a:srcRect l="63037" b="49206"/>
          <a:stretch>
            <a:fillRect/>
          </a:stretch>
        </p:blipFill>
        <p:spPr>
          <a:xfrm rot="16200000">
            <a:off x="4088708" y="-591361"/>
            <a:ext cx="1263998" cy="62166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90800" y="1954530"/>
            <a:ext cx="4742180" cy="10496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cho biết gì ?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hỏi gì ?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7095" y="3484880"/>
            <a:ext cx="582231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toán này thuộc dạng toán gì?</a:t>
            </a:r>
            <a:endParaRPr lang="en-US" sz="2800" b="1" dirty="0"/>
          </a:p>
        </p:txBody>
      </p:sp>
      <p:grpSp>
        <p:nvGrpSpPr>
          <p:cNvPr id="13" name="Google Shape;946;p52"/>
          <p:cNvGrpSpPr/>
          <p:nvPr/>
        </p:nvGrpSpPr>
        <p:grpSpPr>
          <a:xfrm rot="365638">
            <a:off x="1622584" y="1751488"/>
            <a:ext cx="614435" cy="797980"/>
            <a:chOff x="-3028748" y="1485614"/>
            <a:chExt cx="1389750" cy="1790861"/>
          </a:xfrm>
        </p:grpSpPr>
        <p:sp>
          <p:nvSpPr>
            <p:cNvPr id="14" name="Google Shape;947;p52"/>
            <p:cNvSpPr/>
            <p:nvPr/>
          </p:nvSpPr>
          <p:spPr>
            <a:xfrm>
              <a:off x="-3028748" y="1489790"/>
              <a:ext cx="1389750" cy="1786685"/>
            </a:xfrm>
            <a:custGeom>
              <a:avLst/>
              <a:gdLst/>
              <a:ahLst/>
              <a:cxnLst/>
              <a:rect l="l" t="t" r="r" b="b"/>
              <a:pathLst>
                <a:path w="7056" h="9072" extrusionOk="0"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7"/>
                    <a:pt x="336" y="4745"/>
                    <a:pt x="462" y="5112"/>
                  </a:cubicBezTo>
                  <a:cubicBezTo>
                    <a:pt x="620" y="5536"/>
                    <a:pt x="652" y="5808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19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599"/>
                    <a:pt x="241" y="6992"/>
                  </a:cubicBezTo>
                  <a:cubicBezTo>
                    <a:pt x="266" y="7143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15"/>
                    <a:pt x="526" y="8719"/>
                    <a:pt x="772" y="8909"/>
                  </a:cubicBezTo>
                  <a:cubicBezTo>
                    <a:pt x="899" y="8985"/>
                    <a:pt x="1038" y="9035"/>
                    <a:pt x="1190" y="9061"/>
                  </a:cubicBezTo>
                  <a:cubicBezTo>
                    <a:pt x="1232" y="9068"/>
                    <a:pt x="1274" y="9071"/>
                    <a:pt x="1317" y="9071"/>
                  </a:cubicBezTo>
                  <a:cubicBezTo>
                    <a:pt x="1461" y="9071"/>
                    <a:pt x="1607" y="9034"/>
                    <a:pt x="1734" y="8985"/>
                  </a:cubicBezTo>
                  <a:lnTo>
                    <a:pt x="1734" y="8985"/>
                  </a:lnTo>
                  <a:cubicBezTo>
                    <a:pt x="1711" y="8994"/>
                    <a:pt x="1701" y="9000"/>
                    <a:pt x="1713" y="9000"/>
                  </a:cubicBezTo>
                  <a:cubicBezTo>
                    <a:pt x="1717" y="9000"/>
                    <a:pt x="1724" y="8999"/>
                    <a:pt x="1734" y="8997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0"/>
                    <a:pt x="2234" y="8649"/>
                    <a:pt x="2272" y="8592"/>
                  </a:cubicBezTo>
                  <a:cubicBezTo>
                    <a:pt x="2272" y="8592"/>
                    <a:pt x="2297" y="8574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29"/>
                    <a:pt x="3196" y="8017"/>
                    <a:pt x="3208" y="7998"/>
                  </a:cubicBezTo>
                  <a:cubicBezTo>
                    <a:pt x="3246" y="7896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6"/>
                  </a:lnTo>
                  <a:cubicBezTo>
                    <a:pt x="3537" y="7238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6"/>
                  </a:cubicBezTo>
                  <a:cubicBezTo>
                    <a:pt x="6454" y="5777"/>
                    <a:pt x="6973" y="4574"/>
                    <a:pt x="6992" y="3404"/>
                  </a:cubicBezTo>
                  <a:cubicBezTo>
                    <a:pt x="7056" y="2448"/>
                    <a:pt x="6581" y="1638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miter lim="6327"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948;p52"/>
            <p:cNvSpPr/>
            <p:nvPr/>
          </p:nvSpPr>
          <p:spPr>
            <a:xfrm>
              <a:off x="-2916673" y="2802831"/>
              <a:ext cx="467583" cy="295024"/>
            </a:xfrm>
            <a:custGeom>
              <a:avLst/>
              <a:gdLst/>
              <a:ahLst/>
              <a:cxnLst/>
              <a:rect l="l" t="t" r="r" b="b"/>
              <a:pathLst>
                <a:path w="2374" h="1498" extrusionOk="0">
                  <a:moveTo>
                    <a:pt x="159" y="0"/>
                  </a:moveTo>
                  <a:lnTo>
                    <a:pt x="153" y="6"/>
                  </a:lnTo>
                  <a:lnTo>
                    <a:pt x="146" y="25"/>
                  </a:lnTo>
                  <a:cubicBezTo>
                    <a:pt x="140" y="25"/>
                    <a:pt x="140" y="32"/>
                    <a:pt x="140" y="32"/>
                  </a:cubicBezTo>
                  <a:cubicBezTo>
                    <a:pt x="121" y="57"/>
                    <a:pt x="108" y="76"/>
                    <a:pt x="96" y="101"/>
                  </a:cubicBezTo>
                  <a:lnTo>
                    <a:pt x="96" y="108"/>
                  </a:lnTo>
                  <a:cubicBezTo>
                    <a:pt x="83" y="152"/>
                    <a:pt x="89" y="127"/>
                    <a:pt x="58" y="247"/>
                  </a:cubicBezTo>
                  <a:cubicBezTo>
                    <a:pt x="1" y="500"/>
                    <a:pt x="89" y="734"/>
                    <a:pt x="380" y="1038"/>
                  </a:cubicBezTo>
                  <a:cubicBezTo>
                    <a:pt x="634" y="1272"/>
                    <a:pt x="1007" y="1417"/>
                    <a:pt x="1285" y="1462"/>
                  </a:cubicBezTo>
                  <a:cubicBezTo>
                    <a:pt x="1311" y="1468"/>
                    <a:pt x="1342" y="1481"/>
                    <a:pt x="1361" y="1481"/>
                  </a:cubicBezTo>
                  <a:cubicBezTo>
                    <a:pt x="1435" y="1492"/>
                    <a:pt x="1512" y="1497"/>
                    <a:pt x="1589" y="1497"/>
                  </a:cubicBezTo>
                  <a:cubicBezTo>
                    <a:pt x="1936" y="1497"/>
                    <a:pt x="2277" y="1389"/>
                    <a:pt x="2329" y="1259"/>
                  </a:cubicBezTo>
                  <a:cubicBezTo>
                    <a:pt x="2329" y="1247"/>
                    <a:pt x="2329" y="1240"/>
                    <a:pt x="2336" y="1234"/>
                  </a:cubicBezTo>
                  <a:cubicBezTo>
                    <a:pt x="2355" y="1202"/>
                    <a:pt x="2367" y="1152"/>
                    <a:pt x="2374" y="1114"/>
                  </a:cubicBezTo>
                  <a:lnTo>
                    <a:pt x="2374" y="1044"/>
                  </a:lnTo>
                  <a:cubicBezTo>
                    <a:pt x="2217" y="1096"/>
                    <a:pt x="2054" y="1120"/>
                    <a:pt x="1889" y="1120"/>
                  </a:cubicBezTo>
                  <a:cubicBezTo>
                    <a:pt x="1754" y="1120"/>
                    <a:pt x="1618" y="1104"/>
                    <a:pt x="1481" y="1076"/>
                  </a:cubicBezTo>
                  <a:cubicBezTo>
                    <a:pt x="1108" y="987"/>
                    <a:pt x="760" y="797"/>
                    <a:pt x="520" y="532"/>
                  </a:cubicBezTo>
                  <a:cubicBezTo>
                    <a:pt x="374" y="373"/>
                    <a:pt x="222" y="203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949;p52"/>
            <p:cNvSpPr/>
            <p:nvPr/>
          </p:nvSpPr>
          <p:spPr>
            <a:xfrm>
              <a:off x="-2956460" y="1569713"/>
              <a:ext cx="1242621" cy="1377827"/>
            </a:xfrm>
            <a:custGeom>
              <a:avLst/>
              <a:gdLst/>
              <a:ahLst/>
              <a:cxnLst/>
              <a:rect l="l" t="t" r="r" b="b"/>
              <a:pathLst>
                <a:path w="6309" h="6996" extrusionOk="0">
                  <a:moveTo>
                    <a:pt x="2904" y="1"/>
                  </a:moveTo>
                  <a:cubicBezTo>
                    <a:pt x="1688" y="1"/>
                    <a:pt x="697" y="759"/>
                    <a:pt x="222" y="2066"/>
                  </a:cubicBezTo>
                  <a:cubicBezTo>
                    <a:pt x="32" y="2667"/>
                    <a:pt x="0" y="3142"/>
                    <a:pt x="140" y="3698"/>
                  </a:cubicBezTo>
                  <a:cubicBezTo>
                    <a:pt x="310" y="4306"/>
                    <a:pt x="646" y="4875"/>
                    <a:pt x="646" y="5527"/>
                  </a:cubicBezTo>
                  <a:cubicBezTo>
                    <a:pt x="639" y="5685"/>
                    <a:pt x="601" y="5926"/>
                    <a:pt x="551" y="6103"/>
                  </a:cubicBezTo>
                  <a:cubicBezTo>
                    <a:pt x="563" y="6109"/>
                    <a:pt x="563" y="6128"/>
                    <a:pt x="563" y="6135"/>
                  </a:cubicBezTo>
                  <a:cubicBezTo>
                    <a:pt x="576" y="6236"/>
                    <a:pt x="639" y="6318"/>
                    <a:pt x="677" y="6362"/>
                  </a:cubicBezTo>
                  <a:lnTo>
                    <a:pt x="823" y="6508"/>
                  </a:lnTo>
                  <a:cubicBezTo>
                    <a:pt x="836" y="6476"/>
                    <a:pt x="861" y="6445"/>
                    <a:pt x="867" y="6394"/>
                  </a:cubicBezTo>
                  <a:cubicBezTo>
                    <a:pt x="1076" y="5793"/>
                    <a:pt x="1291" y="5198"/>
                    <a:pt x="1462" y="4591"/>
                  </a:cubicBezTo>
                  <a:cubicBezTo>
                    <a:pt x="1519" y="4394"/>
                    <a:pt x="1557" y="4211"/>
                    <a:pt x="1582" y="4046"/>
                  </a:cubicBezTo>
                  <a:cubicBezTo>
                    <a:pt x="1519" y="3990"/>
                    <a:pt x="1462" y="3933"/>
                    <a:pt x="1405" y="3869"/>
                  </a:cubicBezTo>
                  <a:cubicBezTo>
                    <a:pt x="1152" y="3585"/>
                    <a:pt x="1146" y="3199"/>
                    <a:pt x="1418" y="3072"/>
                  </a:cubicBezTo>
                  <a:cubicBezTo>
                    <a:pt x="1455" y="3049"/>
                    <a:pt x="1498" y="3039"/>
                    <a:pt x="1541" y="3039"/>
                  </a:cubicBezTo>
                  <a:cubicBezTo>
                    <a:pt x="1628" y="3039"/>
                    <a:pt x="1719" y="3082"/>
                    <a:pt x="1778" y="3154"/>
                  </a:cubicBezTo>
                  <a:cubicBezTo>
                    <a:pt x="1993" y="3407"/>
                    <a:pt x="1987" y="3755"/>
                    <a:pt x="1956" y="4072"/>
                  </a:cubicBezTo>
                  <a:cubicBezTo>
                    <a:pt x="2050" y="4122"/>
                    <a:pt x="2158" y="4173"/>
                    <a:pt x="2240" y="4243"/>
                  </a:cubicBezTo>
                  <a:cubicBezTo>
                    <a:pt x="2275" y="4300"/>
                    <a:pt x="2231" y="4378"/>
                    <a:pt x="2171" y="4378"/>
                  </a:cubicBezTo>
                  <a:cubicBezTo>
                    <a:pt x="2165" y="4378"/>
                    <a:pt x="2158" y="4377"/>
                    <a:pt x="2152" y="4376"/>
                  </a:cubicBezTo>
                  <a:cubicBezTo>
                    <a:pt x="2069" y="4344"/>
                    <a:pt x="2000" y="4306"/>
                    <a:pt x="1930" y="4268"/>
                  </a:cubicBezTo>
                  <a:cubicBezTo>
                    <a:pt x="1861" y="4724"/>
                    <a:pt x="1709" y="5179"/>
                    <a:pt x="1544" y="5609"/>
                  </a:cubicBezTo>
                  <a:cubicBezTo>
                    <a:pt x="1373" y="6046"/>
                    <a:pt x="1304" y="6286"/>
                    <a:pt x="1101" y="6685"/>
                  </a:cubicBezTo>
                  <a:cubicBezTo>
                    <a:pt x="1146" y="6710"/>
                    <a:pt x="1196" y="6736"/>
                    <a:pt x="1247" y="6767"/>
                  </a:cubicBezTo>
                  <a:cubicBezTo>
                    <a:pt x="1449" y="6869"/>
                    <a:pt x="1582" y="6932"/>
                    <a:pt x="1785" y="6970"/>
                  </a:cubicBezTo>
                  <a:cubicBezTo>
                    <a:pt x="1797" y="6963"/>
                    <a:pt x="1797" y="6963"/>
                    <a:pt x="1797" y="6957"/>
                  </a:cubicBezTo>
                  <a:cubicBezTo>
                    <a:pt x="1804" y="6951"/>
                    <a:pt x="1804" y="6932"/>
                    <a:pt x="1810" y="6919"/>
                  </a:cubicBezTo>
                  <a:cubicBezTo>
                    <a:pt x="1911" y="6622"/>
                    <a:pt x="2240" y="5976"/>
                    <a:pt x="2500" y="5476"/>
                  </a:cubicBezTo>
                  <a:cubicBezTo>
                    <a:pt x="2658" y="5185"/>
                    <a:pt x="2797" y="4882"/>
                    <a:pt x="2949" y="4591"/>
                  </a:cubicBezTo>
                  <a:cubicBezTo>
                    <a:pt x="2816" y="4591"/>
                    <a:pt x="2683" y="4578"/>
                    <a:pt x="2557" y="4553"/>
                  </a:cubicBezTo>
                  <a:cubicBezTo>
                    <a:pt x="2446" y="4524"/>
                    <a:pt x="2475" y="4366"/>
                    <a:pt x="2574" y="4366"/>
                  </a:cubicBezTo>
                  <a:cubicBezTo>
                    <a:pt x="2582" y="4366"/>
                    <a:pt x="2591" y="4367"/>
                    <a:pt x="2601" y="4369"/>
                  </a:cubicBezTo>
                  <a:cubicBezTo>
                    <a:pt x="2683" y="4394"/>
                    <a:pt x="2886" y="4401"/>
                    <a:pt x="3044" y="4401"/>
                  </a:cubicBezTo>
                  <a:cubicBezTo>
                    <a:pt x="3107" y="4274"/>
                    <a:pt x="3177" y="4141"/>
                    <a:pt x="3259" y="4015"/>
                  </a:cubicBezTo>
                  <a:cubicBezTo>
                    <a:pt x="3360" y="3855"/>
                    <a:pt x="3575" y="3709"/>
                    <a:pt x="3770" y="3709"/>
                  </a:cubicBezTo>
                  <a:cubicBezTo>
                    <a:pt x="3868" y="3709"/>
                    <a:pt x="3961" y="3746"/>
                    <a:pt x="4031" y="3838"/>
                  </a:cubicBezTo>
                  <a:cubicBezTo>
                    <a:pt x="4139" y="4015"/>
                    <a:pt x="4031" y="4230"/>
                    <a:pt x="3892" y="4344"/>
                  </a:cubicBezTo>
                  <a:cubicBezTo>
                    <a:pt x="3702" y="4496"/>
                    <a:pt x="3461" y="4565"/>
                    <a:pt x="3227" y="4591"/>
                  </a:cubicBezTo>
                  <a:cubicBezTo>
                    <a:pt x="2987" y="5084"/>
                    <a:pt x="2759" y="5571"/>
                    <a:pt x="2563" y="6021"/>
                  </a:cubicBezTo>
                  <a:cubicBezTo>
                    <a:pt x="2512" y="6135"/>
                    <a:pt x="2468" y="6242"/>
                    <a:pt x="2430" y="6350"/>
                  </a:cubicBezTo>
                  <a:cubicBezTo>
                    <a:pt x="2316" y="6615"/>
                    <a:pt x="2291" y="6672"/>
                    <a:pt x="2164" y="6919"/>
                  </a:cubicBezTo>
                  <a:cubicBezTo>
                    <a:pt x="2158" y="6938"/>
                    <a:pt x="2139" y="6970"/>
                    <a:pt x="2126" y="6995"/>
                  </a:cubicBezTo>
                  <a:cubicBezTo>
                    <a:pt x="2234" y="6989"/>
                    <a:pt x="2266" y="6989"/>
                    <a:pt x="2379" y="6963"/>
                  </a:cubicBezTo>
                  <a:cubicBezTo>
                    <a:pt x="2443" y="6951"/>
                    <a:pt x="2506" y="6926"/>
                    <a:pt x="2569" y="6926"/>
                  </a:cubicBezTo>
                  <a:cubicBezTo>
                    <a:pt x="2734" y="6698"/>
                    <a:pt x="2987" y="6540"/>
                    <a:pt x="3246" y="6432"/>
                  </a:cubicBezTo>
                  <a:cubicBezTo>
                    <a:pt x="3455" y="6350"/>
                    <a:pt x="4056" y="6223"/>
                    <a:pt x="4069" y="6192"/>
                  </a:cubicBezTo>
                  <a:cubicBezTo>
                    <a:pt x="5227" y="5666"/>
                    <a:pt x="5879" y="4901"/>
                    <a:pt x="6151" y="3705"/>
                  </a:cubicBezTo>
                  <a:cubicBezTo>
                    <a:pt x="6265" y="3129"/>
                    <a:pt x="6309" y="2566"/>
                    <a:pt x="6068" y="2003"/>
                  </a:cubicBezTo>
                  <a:cubicBezTo>
                    <a:pt x="5929" y="1674"/>
                    <a:pt x="5512" y="1117"/>
                    <a:pt x="5107" y="781"/>
                  </a:cubicBezTo>
                  <a:cubicBezTo>
                    <a:pt x="5012" y="693"/>
                    <a:pt x="4917" y="623"/>
                    <a:pt x="4822" y="573"/>
                  </a:cubicBezTo>
                  <a:cubicBezTo>
                    <a:pt x="4151" y="183"/>
                    <a:pt x="3501" y="1"/>
                    <a:pt x="2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950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951;p52"/>
            <p:cNvSpPr/>
            <p:nvPr/>
          </p:nvSpPr>
          <p:spPr>
            <a:xfrm>
              <a:off x="-2899142" y="3010812"/>
              <a:ext cx="248170" cy="212898"/>
            </a:xfrm>
            <a:custGeom>
              <a:avLst/>
              <a:gdLst/>
              <a:ahLst/>
              <a:cxnLst/>
              <a:rect l="l" t="t" r="r" b="b"/>
              <a:pathLst>
                <a:path w="1260" h="1081" extrusionOk="0">
                  <a:moveTo>
                    <a:pt x="0" y="1"/>
                  </a:moveTo>
                  <a:cubicBezTo>
                    <a:pt x="7" y="58"/>
                    <a:pt x="13" y="102"/>
                    <a:pt x="26" y="153"/>
                  </a:cubicBezTo>
                  <a:cubicBezTo>
                    <a:pt x="89" y="488"/>
                    <a:pt x="127" y="558"/>
                    <a:pt x="291" y="817"/>
                  </a:cubicBezTo>
                  <a:cubicBezTo>
                    <a:pt x="304" y="842"/>
                    <a:pt x="310" y="855"/>
                    <a:pt x="323" y="880"/>
                  </a:cubicBezTo>
                  <a:cubicBezTo>
                    <a:pt x="399" y="975"/>
                    <a:pt x="538" y="1051"/>
                    <a:pt x="671" y="1077"/>
                  </a:cubicBezTo>
                  <a:cubicBezTo>
                    <a:pt x="686" y="1079"/>
                    <a:pt x="701" y="1080"/>
                    <a:pt x="716" y="1080"/>
                  </a:cubicBezTo>
                  <a:cubicBezTo>
                    <a:pt x="883" y="1080"/>
                    <a:pt x="1069" y="933"/>
                    <a:pt x="1127" y="880"/>
                  </a:cubicBezTo>
                  <a:cubicBezTo>
                    <a:pt x="1190" y="823"/>
                    <a:pt x="1222" y="792"/>
                    <a:pt x="1260" y="760"/>
                  </a:cubicBezTo>
                  <a:cubicBezTo>
                    <a:pt x="1139" y="741"/>
                    <a:pt x="1032" y="697"/>
                    <a:pt x="943" y="653"/>
                  </a:cubicBezTo>
                  <a:cubicBezTo>
                    <a:pt x="924" y="640"/>
                    <a:pt x="918" y="640"/>
                    <a:pt x="912" y="634"/>
                  </a:cubicBezTo>
                  <a:cubicBezTo>
                    <a:pt x="564" y="463"/>
                    <a:pt x="247" y="24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952;p52"/>
            <p:cNvSpPr/>
            <p:nvPr/>
          </p:nvSpPr>
          <p:spPr>
            <a:xfrm>
              <a:off x="-2300949" y="2344129"/>
              <a:ext cx="107343" cy="83702"/>
            </a:xfrm>
            <a:custGeom>
              <a:avLst/>
              <a:gdLst/>
              <a:ahLst/>
              <a:cxnLst/>
              <a:rect l="l" t="t" r="r" b="b"/>
              <a:pathLst>
                <a:path w="545" h="425" extrusionOk="0">
                  <a:moveTo>
                    <a:pt x="431" y="1"/>
                  </a:moveTo>
                  <a:cubicBezTo>
                    <a:pt x="285" y="1"/>
                    <a:pt x="146" y="140"/>
                    <a:pt x="7" y="406"/>
                  </a:cubicBezTo>
                  <a:cubicBezTo>
                    <a:pt x="7" y="412"/>
                    <a:pt x="1" y="412"/>
                    <a:pt x="1" y="425"/>
                  </a:cubicBezTo>
                  <a:cubicBezTo>
                    <a:pt x="298" y="355"/>
                    <a:pt x="545" y="127"/>
                    <a:pt x="494" y="13"/>
                  </a:cubicBezTo>
                  <a:cubicBezTo>
                    <a:pt x="494" y="13"/>
                    <a:pt x="482" y="13"/>
                    <a:pt x="475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1" name="Google Shape;953;p52"/>
            <p:cNvSpPr/>
            <p:nvPr/>
          </p:nvSpPr>
          <p:spPr>
            <a:xfrm>
              <a:off x="-2671053" y="2215716"/>
              <a:ext cx="37619" cy="94927"/>
            </a:xfrm>
            <a:custGeom>
              <a:avLst/>
              <a:gdLst/>
              <a:ahLst/>
              <a:cxnLst/>
              <a:rect l="l" t="t" r="r" b="b"/>
              <a:pathLst>
                <a:path w="191" h="482" extrusionOk="0">
                  <a:moveTo>
                    <a:pt x="83" y="1"/>
                  </a:moveTo>
                  <a:cubicBezTo>
                    <a:pt x="76" y="1"/>
                    <a:pt x="70" y="1"/>
                    <a:pt x="70" y="7"/>
                  </a:cubicBezTo>
                  <a:cubicBezTo>
                    <a:pt x="70" y="7"/>
                    <a:pt x="64" y="13"/>
                    <a:pt x="51" y="13"/>
                  </a:cubicBezTo>
                  <a:cubicBezTo>
                    <a:pt x="13" y="51"/>
                    <a:pt x="13" y="83"/>
                    <a:pt x="7" y="102"/>
                  </a:cubicBezTo>
                  <a:cubicBezTo>
                    <a:pt x="0" y="210"/>
                    <a:pt x="70" y="343"/>
                    <a:pt x="171" y="482"/>
                  </a:cubicBezTo>
                  <a:cubicBezTo>
                    <a:pt x="190" y="254"/>
                    <a:pt x="165" y="83"/>
                    <a:pt x="83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2" name="Google Shape;954;p52"/>
            <p:cNvSpPr/>
            <p:nvPr/>
          </p:nvSpPr>
          <p:spPr>
            <a:xfrm>
              <a:off x="-3028748" y="1485614"/>
              <a:ext cx="1389750" cy="1786882"/>
            </a:xfrm>
            <a:custGeom>
              <a:avLst/>
              <a:gdLst/>
              <a:ahLst/>
              <a:cxnLst/>
              <a:rect l="l" t="t" r="r" b="b"/>
              <a:pathLst>
                <a:path w="7056" h="9073" extrusionOk="0">
                  <a:moveTo>
                    <a:pt x="1899" y="3708"/>
                  </a:moveTo>
                  <a:cubicBezTo>
                    <a:pt x="1899" y="3708"/>
                    <a:pt x="1911" y="3708"/>
                    <a:pt x="1911" y="3714"/>
                  </a:cubicBezTo>
                  <a:cubicBezTo>
                    <a:pt x="1981" y="3790"/>
                    <a:pt x="2006" y="3961"/>
                    <a:pt x="1987" y="4189"/>
                  </a:cubicBezTo>
                  <a:cubicBezTo>
                    <a:pt x="1886" y="4062"/>
                    <a:pt x="1816" y="3917"/>
                    <a:pt x="1823" y="3809"/>
                  </a:cubicBezTo>
                  <a:cubicBezTo>
                    <a:pt x="1829" y="3784"/>
                    <a:pt x="1823" y="3752"/>
                    <a:pt x="1867" y="3720"/>
                  </a:cubicBezTo>
                  <a:cubicBezTo>
                    <a:pt x="1880" y="3720"/>
                    <a:pt x="1880" y="3714"/>
                    <a:pt x="1886" y="3714"/>
                  </a:cubicBezTo>
                  <a:cubicBezTo>
                    <a:pt x="1892" y="3714"/>
                    <a:pt x="1892" y="3714"/>
                    <a:pt x="1899" y="3708"/>
                  </a:cubicBezTo>
                  <a:close/>
                  <a:moveTo>
                    <a:pt x="4177" y="4372"/>
                  </a:moveTo>
                  <a:cubicBezTo>
                    <a:pt x="4177" y="4372"/>
                    <a:pt x="4189" y="4372"/>
                    <a:pt x="4195" y="4379"/>
                  </a:cubicBezTo>
                  <a:cubicBezTo>
                    <a:pt x="4192" y="4375"/>
                    <a:pt x="4192" y="4374"/>
                    <a:pt x="4193" y="4374"/>
                  </a:cubicBezTo>
                  <a:cubicBezTo>
                    <a:pt x="4194" y="4374"/>
                    <a:pt x="4195" y="4375"/>
                    <a:pt x="4195" y="4379"/>
                  </a:cubicBezTo>
                  <a:cubicBezTo>
                    <a:pt x="4240" y="4486"/>
                    <a:pt x="3993" y="4720"/>
                    <a:pt x="3702" y="4790"/>
                  </a:cubicBezTo>
                  <a:cubicBezTo>
                    <a:pt x="3702" y="4784"/>
                    <a:pt x="3715" y="4784"/>
                    <a:pt x="3715" y="4771"/>
                  </a:cubicBezTo>
                  <a:cubicBezTo>
                    <a:pt x="3847" y="4499"/>
                    <a:pt x="3987" y="4372"/>
                    <a:pt x="4132" y="4372"/>
                  </a:cubicBezTo>
                  <a:close/>
                  <a:moveTo>
                    <a:pt x="3291" y="417"/>
                  </a:moveTo>
                  <a:cubicBezTo>
                    <a:pt x="3890" y="417"/>
                    <a:pt x="4542" y="601"/>
                    <a:pt x="5214" y="993"/>
                  </a:cubicBezTo>
                  <a:cubicBezTo>
                    <a:pt x="5689" y="1253"/>
                    <a:pt x="6296" y="2006"/>
                    <a:pt x="6467" y="2423"/>
                  </a:cubicBezTo>
                  <a:cubicBezTo>
                    <a:pt x="6676" y="2993"/>
                    <a:pt x="6632" y="3556"/>
                    <a:pt x="6518" y="4132"/>
                  </a:cubicBezTo>
                  <a:cubicBezTo>
                    <a:pt x="6246" y="5328"/>
                    <a:pt x="5594" y="6093"/>
                    <a:pt x="4436" y="6619"/>
                  </a:cubicBezTo>
                  <a:cubicBezTo>
                    <a:pt x="4423" y="6650"/>
                    <a:pt x="3822" y="6777"/>
                    <a:pt x="3613" y="6859"/>
                  </a:cubicBezTo>
                  <a:cubicBezTo>
                    <a:pt x="3354" y="6967"/>
                    <a:pt x="3101" y="7125"/>
                    <a:pt x="2936" y="7353"/>
                  </a:cubicBezTo>
                  <a:cubicBezTo>
                    <a:pt x="2873" y="7353"/>
                    <a:pt x="2810" y="7378"/>
                    <a:pt x="2746" y="7384"/>
                  </a:cubicBezTo>
                  <a:cubicBezTo>
                    <a:pt x="2633" y="7409"/>
                    <a:pt x="2601" y="7416"/>
                    <a:pt x="2493" y="7416"/>
                  </a:cubicBezTo>
                  <a:cubicBezTo>
                    <a:pt x="2506" y="7390"/>
                    <a:pt x="2519" y="7359"/>
                    <a:pt x="2531" y="7334"/>
                  </a:cubicBezTo>
                  <a:cubicBezTo>
                    <a:pt x="2658" y="7093"/>
                    <a:pt x="2683" y="7036"/>
                    <a:pt x="2803" y="6764"/>
                  </a:cubicBezTo>
                  <a:cubicBezTo>
                    <a:pt x="3025" y="6226"/>
                    <a:pt x="3310" y="5619"/>
                    <a:pt x="3601" y="5011"/>
                  </a:cubicBezTo>
                  <a:cubicBezTo>
                    <a:pt x="3835" y="4986"/>
                    <a:pt x="4069" y="4916"/>
                    <a:pt x="4265" y="4765"/>
                  </a:cubicBezTo>
                  <a:cubicBezTo>
                    <a:pt x="4411" y="4644"/>
                    <a:pt x="4512" y="4436"/>
                    <a:pt x="4411" y="4258"/>
                  </a:cubicBezTo>
                  <a:cubicBezTo>
                    <a:pt x="4338" y="4165"/>
                    <a:pt x="4245" y="4127"/>
                    <a:pt x="4147" y="4127"/>
                  </a:cubicBezTo>
                  <a:cubicBezTo>
                    <a:pt x="3952" y="4127"/>
                    <a:pt x="3737" y="4276"/>
                    <a:pt x="3632" y="4436"/>
                  </a:cubicBezTo>
                  <a:cubicBezTo>
                    <a:pt x="3556" y="4562"/>
                    <a:pt x="3480" y="4695"/>
                    <a:pt x="3417" y="4821"/>
                  </a:cubicBezTo>
                  <a:cubicBezTo>
                    <a:pt x="3259" y="4821"/>
                    <a:pt x="3057" y="4815"/>
                    <a:pt x="2974" y="4790"/>
                  </a:cubicBezTo>
                  <a:cubicBezTo>
                    <a:pt x="2965" y="4787"/>
                    <a:pt x="2957" y="4786"/>
                    <a:pt x="2949" y="4786"/>
                  </a:cubicBezTo>
                  <a:cubicBezTo>
                    <a:pt x="2853" y="4786"/>
                    <a:pt x="2819" y="4944"/>
                    <a:pt x="2930" y="4973"/>
                  </a:cubicBezTo>
                  <a:cubicBezTo>
                    <a:pt x="3057" y="4992"/>
                    <a:pt x="3189" y="5011"/>
                    <a:pt x="3322" y="5011"/>
                  </a:cubicBezTo>
                  <a:cubicBezTo>
                    <a:pt x="3177" y="5302"/>
                    <a:pt x="3031" y="5606"/>
                    <a:pt x="2873" y="5897"/>
                  </a:cubicBezTo>
                  <a:cubicBezTo>
                    <a:pt x="2607" y="6397"/>
                    <a:pt x="2291" y="7042"/>
                    <a:pt x="2183" y="7334"/>
                  </a:cubicBezTo>
                  <a:cubicBezTo>
                    <a:pt x="2174" y="7356"/>
                    <a:pt x="2168" y="7375"/>
                    <a:pt x="2171" y="7375"/>
                  </a:cubicBezTo>
                  <a:cubicBezTo>
                    <a:pt x="2171" y="7375"/>
                    <a:pt x="2173" y="7372"/>
                    <a:pt x="2177" y="7365"/>
                  </a:cubicBezTo>
                  <a:lnTo>
                    <a:pt x="2177" y="7378"/>
                  </a:lnTo>
                  <a:cubicBezTo>
                    <a:pt x="2177" y="7384"/>
                    <a:pt x="2171" y="7390"/>
                    <a:pt x="2171" y="7390"/>
                  </a:cubicBezTo>
                  <a:cubicBezTo>
                    <a:pt x="1962" y="7359"/>
                    <a:pt x="1829" y="7289"/>
                    <a:pt x="1633" y="7188"/>
                  </a:cubicBezTo>
                  <a:cubicBezTo>
                    <a:pt x="1576" y="7156"/>
                    <a:pt x="1532" y="7131"/>
                    <a:pt x="1481" y="7106"/>
                  </a:cubicBezTo>
                  <a:cubicBezTo>
                    <a:pt x="1690" y="6701"/>
                    <a:pt x="1766" y="6467"/>
                    <a:pt x="1924" y="6030"/>
                  </a:cubicBezTo>
                  <a:cubicBezTo>
                    <a:pt x="2088" y="5593"/>
                    <a:pt x="2240" y="5144"/>
                    <a:pt x="2310" y="4689"/>
                  </a:cubicBezTo>
                  <a:cubicBezTo>
                    <a:pt x="2386" y="4727"/>
                    <a:pt x="2455" y="4758"/>
                    <a:pt x="2531" y="4796"/>
                  </a:cubicBezTo>
                  <a:cubicBezTo>
                    <a:pt x="2538" y="4798"/>
                    <a:pt x="2545" y="4799"/>
                    <a:pt x="2552" y="4799"/>
                  </a:cubicBezTo>
                  <a:cubicBezTo>
                    <a:pt x="2616" y="4799"/>
                    <a:pt x="2654" y="4721"/>
                    <a:pt x="2620" y="4663"/>
                  </a:cubicBezTo>
                  <a:cubicBezTo>
                    <a:pt x="2544" y="4594"/>
                    <a:pt x="2430" y="4543"/>
                    <a:pt x="2335" y="4486"/>
                  </a:cubicBezTo>
                  <a:cubicBezTo>
                    <a:pt x="2367" y="4170"/>
                    <a:pt x="2373" y="3822"/>
                    <a:pt x="2164" y="3569"/>
                  </a:cubicBezTo>
                  <a:cubicBezTo>
                    <a:pt x="2105" y="3501"/>
                    <a:pt x="2015" y="3459"/>
                    <a:pt x="1926" y="3459"/>
                  </a:cubicBezTo>
                  <a:cubicBezTo>
                    <a:pt x="1882" y="3459"/>
                    <a:pt x="1837" y="3469"/>
                    <a:pt x="1797" y="3493"/>
                  </a:cubicBezTo>
                  <a:cubicBezTo>
                    <a:pt x="1532" y="3619"/>
                    <a:pt x="1538" y="3999"/>
                    <a:pt x="1791" y="4290"/>
                  </a:cubicBezTo>
                  <a:cubicBezTo>
                    <a:pt x="1835" y="4353"/>
                    <a:pt x="1899" y="4410"/>
                    <a:pt x="1962" y="4467"/>
                  </a:cubicBezTo>
                  <a:cubicBezTo>
                    <a:pt x="1943" y="4632"/>
                    <a:pt x="1899" y="4815"/>
                    <a:pt x="1848" y="5011"/>
                  </a:cubicBezTo>
                  <a:cubicBezTo>
                    <a:pt x="1677" y="5619"/>
                    <a:pt x="1456" y="6214"/>
                    <a:pt x="1253" y="6815"/>
                  </a:cubicBezTo>
                  <a:cubicBezTo>
                    <a:pt x="1247" y="6859"/>
                    <a:pt x="1222" y="6891"/>
                    <a:pt x="1203" y="6922"/>
                  </a:cubicBezTo>
                  <a:lnTo>
                    <a:pt x="1063" y="6783"/>
                  </a:lnTo>
                  <a:cubicBezTo>
                    <a:pt x="1025" y="6732"/>
                    <a:pt x="962" y="6656"/>
                    <a:pt x="943" y="6555"/>
                  </a:cubicBezTo>
                  <a:cubicBezTo>
                    <a:pt x="943" y="6536"/>
                    <a:pt x="943" y="6530"/>
                    <a:pt x="937" y="6524"/>
                  </a:cubicBezTo>
                  <a:cubicBezTo>
                    <a:pt x="981" y="6346"/>
                    <a:pt x="1025" y="6100"/>
                    <a:pt x="1032" y="5941"/>
                  </a:cubicBezTo>
                  <a:cubicBezTo>
                    <a:pt x="1032" y="5296"/>
                    <a:pt x="696" y="4727"/>
                    <a:pt x="526" y="4119"/>
                  </a:cubicBezTo>
                  <a:cubicBezTo>
                    <a:pt x="380" y="3562"/>
                    <a:pt x="412" y="3088"/>
                    <a:pt x="601" y="2487"/>
                  </a:cubicBezTo>
                  <a:cubicBezTo>
                    <a:pt x="1081" y="1176"/>
                    <a:pt x="2074" y="417"/>
                    <a:pt x="3291" y="417"/>
                  </a:cubicBezTo>
                  <a:close/>
                  <a:moveTo>
                    <a:pt x="709" y="6688"/>
                  </a:moveTo>
                  <a:cubicBezTo>
                    <a:pt x="772" y="6891"/>
                    <a:pt x="918" y="7061"/>
                    <a:pt x="1063" y="7220"/>
                  </a:cubicBezTo>
                  <a:cubicBezTo>
                    <a:pt x="1401" y="7586"/>
                    <a:pt x="1919" y="7806"/>
                    <a:pt x="2429" y="7806"/>
                  </a:cubicBezTo>
                  <a:cubicBezTo>
                    <a:pt x="2597" y="7806"/>
                    <a:pt x="2764" y="7782"/>
                    <a:pt x="2924" y="7732"/>
                  </a:cubicBezTo>
                  <a:cubicBezTo>
                    <a:pt x="2943" y="7770"/>
                    <a:pt x="2955" y="7776"/>
                    <a:pt x="2943" y="7802"/>
                  </a:cubicBezTo>
                  <a:cubicBezTo>
                    <a:pt x="2936" y="7840"/>
                    <a:pt x="2924" y="7890"/>
                    <a:pt x="2905" y="7922"/>
                  </a:cubicBezTo>
                  <a:cubicBezTo>
                    <a:pt x="2898" y="7928"/>
                    <a:pt x="2898" y="7935"/>
                    <a:pt x="2892" y="7947"/>
                  </a:cubicBezTo>
                  <a:cubicBezTo>
                    <a:pt x="2840" y="8077"/>
                    <a:pt x="2499" y="8185"/>
                    <a:pt x="2151" y="8185"/>
                  </a:cubicBezTo>
                  <a:cubicBezTo>
                    <a:pt x="2075" y="8185"/>
                    <a:pt x="1998" y="8180"/>
                    <a:pt x="1924" y="8169"/>
                  </a:cubicBezTo>
                  <a:cubicBezTo>
                    <a:pt x="1639" y="8137"/>
                    <a:pt x="1222" y="7992"/>
                    <a:pt x="937" y="7726"/>
                  </a:cubicBezTo>
                  <a:cubicBezTo>
                    <a:pt x="646" y="7428"/>
                    <a:pt x="557" y="7188"/>
                    <a:pt x="614" y="6941"/>
                  </a:cubicBezTo>
                  <a:cubicBezTo>
                    <a:pt x="646" y="6821"/>
                    <a:pt x="646" y="6846"/>
                    <a:pt x="652" y="6808"/>
                  </a:cubicBezTo>
                  <a:lnTo>
                    <a:pt x="652" y="6796"/>
                  </a:lnTo>
                  <a:cubicBezTo>
                    <a:pt x="658" y="6777"/>
                    <a:pt x="677" y="6751"/>
                    <a:pt x="684" y="6726"/>
                  </a:cubicBezTo>
                  <a:cubicBezTo>
                    <a:pt x="684" y="6726"/>
                    <a:pt x="684" y="6720"/>
                    <a:pt x="690" y="6720"/>
                  </a:cubicBezTo>
                  <a:lnTo>
                    <a:pt x="696" y="6701"/>
                  </a:lnTo>
                  <a:cubicBezTo>
                    <a:pt x="696" y="6701"/>
                    <a:pt x="709" y="6694"/>
                    <a:pt x="709" y="6688"/>
                  </a:cubicBezTo>
                  <a:close/>
                  <a:moveTo>
                    <a:pt x="658" y="7757"/>
                  </a:moveTo>
                  <a:lnTo>
                    <a:pt x="658" y="7757"/>
                  </a:lnTo>
                  <a:cubicBezTo>
                    <a:pt x="905" y="7998"/>
                    <a:pt x="1222" y="8213"/>
                    <a:pt x="1570" y="8390"/>
                  </a:cubicBezTo>
                  <a:cubicBezTo>
                    <a:pt x="1671" y="8435"/>
                    <a:pt x="1791" y="8479"/>
                    <a:pt x="1924" y="8510"/>
                  </a:cubicBezTo>
                  <a:cubicBezTo>
                    <a:pt x="1880" y="8536"/>
                    <a:pt x="1848" y="8567"/>
                    <a:pt x="1785" y="8624"/>
                  </a:cubicBezTo>
                  <a:cubicBezTo>
                    <a:pt x="1727" y="8677"/>
                    <a:pt x="1541" y="8824"/>
                    <a:pt x="1374" y="8824"/>
                  </a:cubicBezTo>
                  <a:cubicBezTo>
                    <a:pt x="1359" y="8824"/>
                    <a:pt x="1344" y="8823"/>
                    <a:pt x="1329" y="8821"/>
                  </a:cubicBezTo>
                  <a:cubicBezTo>
                    <a:pt x="1165" y="8789"/>
                    <a:pt x="1000" y="8688"/>
                    <a:pt x="949" y="8567"/>
                  </a:cubicBezTo>
                  <a:cubicBezTo>
                    <a:pt x="785" y="8308"/>
                    <a:pt x="747" y="8238"/>
                    <a:pt x="684" y="7903"/>
                  </a:cubicBezTo>
                  <a:cubicBezTo>
                    <a:pt x="677" y="7859"/>
                    <a:pt x="665" y="7808"/>
                    <a:pt x="658" y="7757"/>
                  </a:cubicBezTo>
                  <a:close/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8"/>
                    <a:pt x="336" y="4746"/>
                    <a:pt x="462" y="5113"/>
                  </a:cubicBezTo>
                  <a:cubicBezTo>
                    <a:pt x="620" y="5543"/>
                    <a:pt x="652" y="5809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20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600"/>
                    <a:pt x="241" y="6992"/>
                  </a:cubicBezTo>
                  <a:cubicBezTo>
                    <a:pt x="266" y="7144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22"/>
                    <a:pt x="526" y="8719"/>
                    <a:pt x="772" y="8909"/>
                  </a:cubicBezTo>
                  <a:cubicBezTo>
                    <a:pt x="899" y="8985"/>
                    <a:pt x="1038" y="9036"/>
                    <a:pt x="1190" y="9061"/>
                  </a:cubicBezTo>
                  <a:cubicBezTo>
                    <a:pt x="1235" y="9069"/>
                    <a:pt x="1280" y="9072"/>
                    <a:pt x="1326" y="9072"/>
                  </a:cubicBezTo>
                  <a:cubicBezTo>
                    <a:pt x="1463" y="9072"/>
                    <a:pt x="1601" y="9040"/>
                    <a:pt x="1723" y="8990"/>
                  </a:cubicBezTo>
                  <a:lnTo>
                    <a:pt x="1723" y="8990"/>
                  </a:lnTo>
                  <a:cubicBezTo>
                    <a:pt x="1708" y="8996"/>
                    <a:pt x="1703" y="9000"/>
                    <a:pt x="1713" y="9000"/>
                  </a:cubicBezTo>
                  <a:cubicBezTo>
                    <a:pt x="1717" y="9000"/>
                    <a:pt x="1724" y="8999"/>
                    <a:pt x="1734" y="8998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7"/>
                    <a:pt x="2234" y="8650"/>
                    <a:pt x="2272" y="8593"/>
                  </a:cubicBezTo>
                  <a:cubicBezTo>
                    <a:pt x="2272" y="8593"/>
                    <a:pt x="2297" y="8580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30"/>
                    <a:pt x="3196" y="8017"/>
                    <a:pt x="3208" y="7998"/>
                  </a:cubicBezTo>
                  <a:cubicBezTo>
                    <a:pt x="3246" y="7897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7"/>
                  </a:lnTo>
                  <a:cubicBezTo>
                    <a:pt x="3537" y="7239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7"/>
                  </a:cubicBezTo>
                  <a:cubicBezTo>
                    <a:pt x="6454" y="5777"/>
                    <a:pt x="6973" y="4575"/>
                    <a:pt x="6992" y="3404"/>
                  </a:cubicBezTo>
                  <a:cubicBezTo>
                    <a:pt x="7056" y="2449"/>
                    <a:pt x="6581" y="1639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3" name="Google Shape;955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5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4" name="Google Shape;956;p52"/>
            <p:cNvSpPr/>
            <p:nvPr/>
          </p:nvSpPr>
          <p:spPr>
            <a:xfrm>
              <a:off x="-2826855" y="1635101"/>
              <a:ext cx="560942" cy="340518"/>
            </a:xfrm>
            <a:custGeom>
              <a:avLst/>
              <a:gdLst/>
              <a:ahLst/>
              <a:cxnLst/>
              <a:rect l="l" t="t" r="r" b="b"/>
              <a:pathLst>
                <a:path w="2848" h="1729" extrusionOk="0">
                  <a:moveTo>
                    <a:pt x="2234" y="0"/>
                  </a:moveTo>
                  <a:cubicBezTo>
                    <a:pt x="2177" y="0"/>
                    <a:pt x="2114" y="0"/>
                    <a:pt x="2063" y="13"/>
                  </a:cubicBezTo>
                  <a:cubicBezTo>
                    <a:pt x="1873" y="19"/>
                    <a:pt x="1715" y="44"/>
                    <a:pt x="1532" y="95"/>
                  </a:cubicBezTo>
                  <a:cubicBezTo>
                    <a:pt x="1361" y="146"/>
                    <a:pt x="1184" y="215"/>
                    <a:pt x="1025" y="298"/>
                  </a:cubicBezTo>
                  <a:cubicBezTo>
                    <a:pt x="855" y="392"/>
                    <a:pt x="677" y="494"/>
                    <a:pt x="526" y="627"/>
                  </a:cubicBezTo>
                  <a:cubicBezTo>
                    <a:pt x="266" y="848"/>
                    <a:pt x="0" y="1120"/>
                    <a:pt x="51" y="1487"/>
                  </a:cubicBezTo>
                  <a:cubicBezTo>
                    <a:pt x="78" y="1649"/>
                    <a:pt x="243" y="1728"/>
                    <a:pt x="390" y="1728"/>
                  </a:cubicBezTo>
                  <a:cubicBezTo>
                    <a:pt x="415" y="1728"/>
                    <a:pt x="439" y="1726"/>
                    <a:pt x="462" y="1721"/>
                  </a:cubicBezTo>
                  <a:cubicBezTo>
                    <a:pt x="709" y="1677"/>
                    <a:pt x="874" y="1424"/>
                    <a:pt x="1057" y="1278"/>
                  </a:cubicBezTo>
                  <a:cubicBezTo>
                    <a:pt x="1190" y="1171"/>
                    <a:pt x="1329" y="1076"/>
                    <a:pt x="1475" y="1006"/>
                  </a:cubicBezTo>
                  <a:cubicBezTo>
                    <a:pt x="1658" y="918"/>
                    <a:pt x="1842" y="867"/>
                    <a:pt x="2025" y="823"/>
                  </a:cubicBezTo>
                  <a:cubicBezTo>
                    <a:pt x="2076" y="810"/>
                    <a:pt x="2133" y="804"/>
                    <a:pt x="2183" y="791"/>
                  </a:cubicBezTo>
                  <a:cubicBezTo>
                    <a:pt x="2380" y="759"/>
                    <a:pt x="2550" y="722"/>
                    <a:pt x="2728" y="620"/>
                  </a:cubicBezTo>
                  <a:cubicBezTo>
                    <a:pt x="2816" y="563"/>
                    <a:pt x="2848" y="462"/>
                    <a:pt x="2829" y="367"/>
                  </a:cubicBezTo>
                  <a:cubicBezTo>
                    <a:pt x="2835" y="367"/>
                    <a:pt x="2848" y="374"/>
                    <a:pt x="2848" y="386"/>
                  </a:cubicBezTo>
                  <a:cubicBezTo>
                    <a:pt x="2848" y="336"/>
                    <a:pt x="2829" y="298"/>
                    <a:pt x="2797" y="266"/>
                  </a:cubicBezTo>
                  <a:cubicBezTo>
                    <a:pt x="2785" y="234"/>
                    <a:pt x="2759" y="209"/>
                    <a:pt x="2734" y="184"/>
                  </a:cubicBezTo>
                  <a:lnTo>
                    <a:pt x="2734" y="184"/>
                  </a:lnTo>
                  <a:cubicBezTo>
                    <a:pt x="2740" y="196"/>
                    <a:pt x="2740" y="209"/>
                    <a:pt x="2747" y="215"/>
                  </a:cubicBezTo>
                  <a:cubicBezTo>
                    <a:pt x="2734" y="209"/>
                    <a:pt x="2715" y="196"/>
                    <a:pt x="2702" y="184"/>
                  </a:cubicBezTo>
                  <a:cubicBezTo>
                    <a:pt x="2531" y="89"/>
                    <a:pt x="2424" y="13"/>
                    <a:pt x="2234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5" name="Google Shape;957;p52"/>
            <p:cNvSpPr/>
            <p:nvPr/>
          </p:nvSpPr>
          <p:spPr>
            <a:xfrm>
              <a:off x="-2875506" y="1996705"/>
              <a:ext cx="144766" cy="153617"/>
            </a:xfrm>
            <a:custGeom>
              <a:avLst/>
              <a:gdLst/>
              <a:ahLst/>
              <a:cxnLst/>
              <a:rect l="l" t="t" r="r" b="b"/>
              <a:pathLst>
                <a:path w="735" h="780" extrusionOk="0">
                  <a:moveTo>
                    <a:pt x="351" y="0"/>
                  </a:moveTo>
                  <a:cubicBezTo>
                    <a:pt x="320" y="0"/>
                    <a:pt x="287" y="9"/>
                    <a:pt x="260" y="18"/>
                  </a:cubicBezTo>
                  <a:cubicBezTo>
                    <a:pt x="108" y="69"/>
                    <a:pt x="70" y="138"/>
                    <a:pt x="39" y="233"/>
                  </a:cubicBezTo>
                  <a:cubicBezTo>
                    <a:pt x="32" y="271"/>
                    <a:pt x="13" y="309"/>
                    <a:pt x="7" y="354"/>
                  </a:cubicBezTo>
                  <a:cubicBezTo>
                    <a:pt x="1" y="373"/>
                    <a:pt x="7" y="385"/>
                    <a:pt x="7" y="417"/>
                  </a:cubicBezTo>
                  <a:cubicBezTo>
                    <a:pt x="7" y="461"/>
                    <a:pt x="13" y="499"/>
                    <a:pt x="32" y="550"/>
                  </a:cubicBezTo>
                  <a:cubicBezTo>
                    <a:pt x="45" y="581"/>
                    <a:pt x="64" y="607"/>
                    <a:pt x="83" y="626"/>
                  </a:cubicBezTo>
                  <a:cubicBezTo>
                    <a:pt x="140" y="708"/>
                    <a:pt x="222" y="771"/>
                    <a:pt x="317" y="777"/>
                  </a:cubicBezTo>
                  <a:cubicBezTo>
                    <a:pt x="326" y="779"/>
                    <a:pt x="335" y="779"/>
                    <a:pt x="344" y="779"/>
                  </a:cubicBezTo>
                  <a:cubicBezTo>
                    <a:pt x="387" y="779"/>
                    <a:pt x="433" y="767"/>
                    <a:pt x="475" y="746"/>
                  </a:cubicBezTo>
                  <a:cubicBezTo>
                    <a:pt x="519" y="721"/>
                    <a:pt x="557" y="689"/>
                    <a:pt x="589" y="645"/>
                  </a:cubicBezTo>
                  <a:cubicBezTo>
                    <a:pt x="614" y="613"/>
                    <a:pt x="640" y="581"/>
                    <a:pt x="671" y="550"/>
                  </a:cubicBezTo>
                  <a:cubicBezTo>
                    <a:pt x="671" y="543"/>
                    <a:pt x="678" y="543"/>
                    <a:pt x="678" y="531"/>
                  </a:cubicBezTo>
                  <a:cubicBezTo>
                    <a:pt x="678" y="524"/>
                    <a:pt x="678" y="524"/>
                    <a:pt x="684" y="518"/>
                  </a:cubicBezTo>
                  <a:cubicBezTo>
                    <a:pt x="697" y="486"/>
                    <a:pt x="703" y="461"/>
                    <a:pt x="709" y="429"/>
                  </a:cubicBezTo>
                  <a:cubicBezTo>
                    <a:pt x="709" y="423"/>
                    <a:pt x="709" y="417"/>
                    <a:pt x="716" y="404"/>
                  </a:cubicBezTo>
                  <a:cubicBezTo>
                    <a:pt x="716" y="398"/>
                    <a:pt x="716" y="391"/>
                    <a:pt x="728" y="385"/>
                  </a:cubicBezTo>
                  <a:cubicBezTo>
                    <a:pt x="735" y="366"/>
                    <a:pt x="735" y="354"/>
                    <a:pt x="728" y="335"/>
                  </a:cubicBezTo>
                  <a:cubicBezTo>
                    <a:pt x="709" y="328"/>
                    <a:pt x="703" y="303"/>
                    <a:pt x="697" y="271"/>
                  </a:cubicBezTo>
                  <a:cubicBezTo>
                    <a:pt x="690" y="240"/>
                    <a:pt x="678" y="214"/>
                    <a:pt x="665" y="183"/>
                  </a:cubicBezTo>
                  <a:cubicBezTo>
                    <a:pt x="659" y="170"/>
                    <a:pt x="646" y="151"/>
                    <a:pt x="633" y="138"/>
                  </a:cubicBezTo>
                  <a:cubicBezTo>
                    <a:pt x="614" y="113"/>
                    <a:pt x="589" y="100"/>
                    <a:pt x="576" y="75"/>
                  </a:cubicBezTo>
                  <a:cubicBezTo>
                    <a:pt x="545" y="50"/>
                    <a:pt x="507" y="24"/>
                    <a:pt x="463" y="18"/>
                  </a:cubicBezTo>
                  <a:cubicBezTo>
                    <a:pt x="444" y="12"/>
                    <a:pt x="412" y="6"/>
                    <a:pt x="387" y="6"/>
                  </a:cubicBezTo>
                  <a:cubicBezTo>
                    <a:pt x="375" y="2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5" grpId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2"/>
          </p:nvPr>
        </p:nvSpPr>
        <p:spPr/>
        <p:txBody>
          <a:bodyPr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3"/>
          </p:nvPr>
        </p:nvSpPr>
        <p:spPr/>
        <p:txBody>
          <a:bodyPr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5"/>
          </p:nvPr>
        </p:nvSpPr>
        <p:spPr/>
        <p:txBody>
          <a:bodyPr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6"/>
          </p:nvPr>
        </p:nvSpPr>
        <p:spPr/>
        <p:txBody>
          <a:bodyPr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-3505200"/>
            <a:ext cx="9105900" cy="121539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125855" y="827405"/>
            <a:ext cx="7166610" cy="3238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vi-VN" altLang="en-US" sz="3200"/>
              <a:t>Bài giải</a:t>
            </a:r>
            <a:endParaRPr lang="vi-VN" altLang="en-US" sz="3200"/>
          </a:p>
          <a:p>
            <a:r>
              <a:rPr lang="vi-VN" altLang="en-US" sz="3200"/>
              <a:t>Tổng số cân nặng của bốn bạn là:</a:t>
            </a:r>
            <a:endParaRPr lang="vi-VN" altLang="en-US" sz="3200"/>
          </a:p>
          <a:p>
            <a:pPr algn="ctr"/>
            <a:r>
              <a:rPr lang="vi-VN" altLang="en-US" sz="3200"/>
              <a:t>36 + 37 + 33 + 38 = 144 (kg)</a:t>
            </a:r>
            <a:endParaRPr lang="vi-VN" altLang="en-US" sz="3200"/>
          </a:p>
          <a:p>
            <a:r>
              <a:rPr lang="vi-VN" altLang="en-US" sz="3200"/>
              <a:t>Trung bình mỗi b</a:t>
            </a:r>
            <a:r>
              <a:rPr lang="vi-VN" altLang="en-US" sz="3200"/>
              <a:t>ạn cân nặng là; </a:t>
            </a:r>
            <a:endParaRPr lang="vi-VN" altLang="en-US" sz="3200"/>
          </a:p>
          <a:p>
            <a:r>
              <a:rPr lang="vi-VN" altLang="en-US" sz="3200"/>
              <a:t>        144 : 4 = 36 (kg)</a:t>
            </a:r>
            <a:endParaRPr lang="vi-VN" altLang="en-US" sz="3200"/>
          </a:p>
          <a:p>
            <a:r>
              <a:rPr lang="vi-VN" altLang="en-US" sz="3200"/>
              <a:t>             Đáp số: 36 kg</a:t>
            </a:r>
            <a:endParaRPr lang="vi-VN" altLang="en-US" sz="3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BBDF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/>
          <p:nvPr/>
        </p:nvSpPr>
        <p:spPr>
          <a:xfrm>
            <a:off x="2764004" y="2809232"/>
            <a:ext cx="6002075" cy="1669125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508" name="Google Shape;508;p45"/>
          <p:cNvGrpSpPr/>
          <p:nvPr/>
        </p:nvGrpSpPr>
        <p:grpSpPr>
          <a:xfrm>
            <a:off x="4616176" y="627901"/>
            <a:ext cx="2297720" cy="2297701"/>
            <a:chOff x="4616176" y="627901"/>
            <a:chExt cx="2297720" cy="2297701"/>
          </a:xfrm>
        </p:grpSpPr>
        <p:sp>
          <p:nvSpPr>
            <p:cNvPr id="509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0" name="Google Shape;520;p45"/>
          <p:cNvSpPr txBox="1">
            <a:spLocks noGrp="1"/>
          </p:cNvSpPr>
          <p:nvPr>
            <p:ph type="title"/>
          </p:nvPr>
        </p:nvSpPr>
        <p:spPr>
          <a:xfrm>
            <a:off x="3246627" y="3413077"/>
            <a:ext cx="5334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2"/>
                </a:solidFill>
                <a:latin typeface="iCiel Cadena" panose="02000503000000020004" pitchFamily="50" charset="0"/>
              </a:rPr>
              <a:t>V</a:t>
            </a:r>
            <a:r>
              <a:rPr lang="en-US" sz="72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Ậ</a:t>
            </a:r>
            <a:r>
              <a:rPr lang="en-US" sz="7200" b="1" dirty="0">
                <a:solidFill>
                  <a:schemeClr val="accent4"/>
                </a:solidFill>
                <a:latin typeface="iCiel Cadena" panose="02000503000000020004" pitchFamily="50" charset="0"/>
              </a:rPr>
              <a:t>N </a:t>
            </a:r>
            <a:r>
              <a:rPr lang="en-US" sz="7200" b="1" dirty="0">
                <a:solidFill>
                  <a:schemeClr val="accent5"/>
                </a:solidFill>
                <a:latin typeface="iCiel Cadena" panose="02000503000000020004" pitchFamily="50" charset="0"/>
              </a:rPr>
              <a:t>D</a:t>
            </a:r>
            <a:r>
              <a:rPr lang="en-US" sz="7200" b="1" dirty="0">
                <a:solidFill>
                  <a:schemeClr val="accent3"/>
                </a:solidFill>
                <a:latin typeface="iCiel Cadena" panose="02000503000000020004" pitchFamily="50" charset="0"/>
              </a:rPr>
              <a:t>Ụ</a:t>
            </a:r>
            <a:r>
              <a:rPr lang="en-US" sz="7200" b="1" dirty="0">
                <a:solidFill>
                  <a:schemeClr val="accent1"/>
                </a:solidFill>
                <a:latin typeface="iCiel Cadena" panose="02000503000000020004" pitchFamily="50" charset="0"/>
              </a:rPr>
              <a:t>N</a:t>
            </a:r>
            <a:r>
              <a:rPr lang="en-US" sz="7200" b="1" dirty="0">
                <a:solidFill>
                  <a:schemeClr val="accent4"/>
                </a:solidFill>
                <a:latin typeface="iCiel Cadena" panose="02000503000000020004" pitchFamily="50" charset="0"/>
              </a:rPr>
              <a:t>G</a:t>
            </a:r>
            <a:endParaRPr lang="en-US" sz="7200" b="1" dirty="0">
              <a:solidFill>
                <a:schemeClr val="accent6"/>
              </a:solidFill>
              <a:latin typeface="iCiel Cadena" panose="02000503000000020004" pitchFamily="50" charset="0"/>
            </a:endParaRPr>
          </a:p>
        </p:txBody>
      </p:sp>
      <p:sp>
        <p:nvSpPr>
          <p:cNvPr id="571" name="Google Shape;571;p45"/>
          <p:cNvSpPr/>
          <p:nvPr/>
        </p:nvSpPr>
        <p:spPr>
          <a:xfrm>
            <a:off x="6817675" y="3076338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19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72" name="Google Shape;572;p45"/>
          <p:cNvGrpSpPr/>
          <p:nvPr/>
        </p:nvGrpSpPr>
        <p:grpSpPr>
          <a:xfrm>
            <a:off x="534891" y="588920"/>
            <a:ext cx="775769" cy="876779"/>
            <a:chOff x="1591462" y="3358200"/>
            <a:chExt cx="455798" cy="515146"/>
          </a:xfrm>
        </p:grpSpPr>
        <p:sp>
          <p:nvSpPr>
            <p:cNvPr id="573" name="Google Shape;573;p45"/>
            <p:cNvSpPr/>
            <p:nvPr/>
          </p:nvSpPr>
          <p:spPr>
            <a:xfrm>
              <a:off x="1592487" y="3358200"/>
              <a:ext cx="454773" cy="515146"/>
            </a:xfrm>
            <a:custGeom>
              <a:avLst/>
              <a:gdLst/>
              <a:ahLst/>
              <a:cxnLst/>
              <a:rect l="l" t="t" r="r" b="b"/>
              <a:pathLst>
                <a:path w="12542" h="14207" extrusionOk="0">
                  <a:moveTo>
                    <a:pt x="8499" y="1"/>
                  </a:moveTo>
                  <a:cubicBezTo>
                    <a:pt x="8382" y="1"/>
                    <a:pt x="8270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65" y="1756"/>
                  </a:cubicBezTo>
                  <a:cubicBezTo>
                    <a:pt x="4765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3" y="1338"/>
                  </a:cubicBezTo>
                  <a:cubicBezTo>
                    <a:pt x="4733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2" y="4375"/>
                    <a:pt x="3999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0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2" y="13683"/>
                    <a:pt x="7720" y="13651"/>
                  </a:cubicBezTo>
                  <a:cubicBezTo>
                    <a:pt x="7733" y="13641"/>
                    <a:pt x="7747" y="13637"/>
                    <a:pt x="7753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42" y="6818"/>
                    <a:pt x="12346" y="5305"/>
                    <a:pt x="11529" y="4217"/>
                  </a:cubicBezTo>
                  <a:cubicBezTo>
                    <a:pt x="11061" y="3610"/>
                    <a:pt x="10409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4" y="2793"/>
                  </a:cubicBezTo>
                  <a:cubicBezTo>
                    <a:pt x="8429" y="2673"/>
                    <a:pt x="8467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3" y="1313"/>
                    <a:pt x="8732" y="927"/>
                  </a:cubicBezTo>
                  <a:cubicBezTo>
                    <a:pt x="8739" y="743"/>
                    <a:pt x="8739" y="560"/>
                    <a:pt x="8732" y="382"/>
                  </a:cubicBezTo>
                  <a:cubicBezTo>
                    <a:pt x="8732" y="376"/>
                    <a:pt x="8732" y="374"/>
                    <a:pt x="8731" y="374"/>
                  </a:cubicBezTo>
                  <a:cubicBezTo>
                    <a:pt x="8729" y="374"/>
                    <a:pt x="8727" y="377"/>
                    <a:pt x="8725" y="382"/>
                  </a:cubicBezTo>
                  <a:lnTo>
                    <a:pt x="8725" y="382"/>
                  </a:lnTo>
                  <a:cubicBezTo>
                    <a:pt x="8732" y="352"/>
                    <a:pt x="8732" y="325"/>
                    <a:pt x="8732" y="294"/>
                  </a:cubicBezTo>
                  <a:cubicBezTo>
                    <a:pt x="8732" y="262"/>
                    <a:pt x="8732" y="205"/>
                    <a:pt x="8713" y="174"/>
                  </a:cubicBezTo>
                  <a:lnTo>
                    <a:pt x="8713" y="167"/>
                  </a:lnTo>
                  <a:lnTo>
                    <a:pt x="8713" y="161"/>
                  </a:lnTo>
                  <a:cubicBezTo>
                    <a:pt x="8688" y="85"/>
                    <a:pt x="8638" y="34"/>
                    <a:pt x="8562" y="9"/>
                  </a:cubicBezTo>
                  <a:cubicBezTo>
                    <a:pt x="8541" y="3"/>
                    <a:pt x="8520" y="1"/>
                    <a:pt x="8499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1792242" y="3373430"/>
              <a:ext cx="108309" cy="150987"/>
            </a:xfrm>
            <a:custGeom>
              <a:avLst/>
              <a:gdLst/>
              <a:ahLst/>
              <a:cxnLst/>
              <a:rect l="l" t="t" r="r" b="b"/>
              <a:pathLst>
                <a:path w="2987" h="4164" extrusionOk="0">
                  <a:moveTo>
                    <a:pt x="2917" y="0"/>
                  </a:moveTo>
                  <a:cubicBezTo>
                    <a:pt x="2398" y="304"/>
                    <a:pt x="1867" y="570"/>
                    <a:pt x="1519" y="918"/>
                  </a:cubicBezTo>
                  <a:cubicBezTo>
                    <a:pt x="867" y="1563"/>
                    <a:pt x="190" y="2500"/>
                    <a:pt x="6" y="3398"/>
                  </a:cubicBezTo>
                  <a:cubicBezTo>
                    <a:pt x="6" y="3417"/>
                    <a:pt x="0" y="3436"/>
                    <a:pt x="0" y="3455"/>
                  </a:cubicBezTo>
                  <a:cubicBezTo>
                    <a:pt x="0" y="3531"/>
                    <a:pt x="0" y="3620"/>
                    <a:pt x="13" y="3702"/>
                  </a:cubicBezTo>
                  <a:lnTo>
                    <a:pt x="13" y="3734"/>
                  </a:lnTo>
                  <a:cubicBezTo>
                    <a:pt x="32" y="3860"/>
                    <a:pt x="57" y="3974"/>
                    <a:pt x="89" y="4094"/>
                  </a:cubicBezTo>
                  <a:cubicBezTo>
                    <a:pt x="101" y="4120"/>
                    <a:pt x="108" y="4145"/>
                    <a:pt x="108" y="4164"/>
                  </a:cubicBezTo>
                  <a:lnTo>
                    <a:pt x="133" y="4145"/>
                  </a:lnTo>
                  <a:cubicBezTo>
                    <a:pt x="127" y="4050"/>
                    <a:pt x="215" y="3936"/>
                    <a:pt x="234" y="3841"/>
                  </a:cubicBezTo>
                  <a:cubicBezTo>
                    <a:pt x="323" y="3626"/>
                    <a:pt x="418" y="3424"/>
                    <a:pt x="519" y="3215"/>
                  </a:cubicBezTo>
                  <a:cubicBezTo>
                    <a:pt x="608" y="3038"/>
                    <a:pt x="709" y="2860"/>
                    <a:pt x="816" y="2690"/>
                  </a:cubicBezTo>
                  <a:cubicBezTo>
                    <a:pt x="1057" y="2266"/>
                    <a:pt x="1550" y="1563"/>
                    <a:pt x="1734" y="1342"/>
                  </a:cubicBezTo>
                  <a:cubicBezTo>
                    <a:pt x="1873" y="1190"/>
                    <a:pt x="1968" y="988"/>
                    <a:pt x="2145" y="886"/>
                  </a:cubicBezTo>
                  <a:cubicBezTo>
                    <a:pt x="2157" y="884"/>
                    <a:pt x="2168" y="883"/>
                    <a:pt x="2179" y="883"/>
                  </a:cubicBezTo>
                  <a:cubicBezTo>
                    <a:pt x="2329" y="883"/>
                    <a:pt x="2370" y="1082"/>
                    <a:pt x="2240" y="1171"/>
                  </a:cubicBezTo>
                  <a:cubicBezTo>
                    <a:pt x="1841" y="1557"/>
                    <a:pt x="1588" y="1905"/>
                    <a:pt x="1278" y="2361"/>
                  </a:cubicBezTo>
                  <a:cubicBezTo>
                    <a:pt x="1133" y="2582"/>
                    <a:pt x="981" y="2823"/>
                    <a:pt x="848" y="3057"/>
                  </a:cubicBezTo>
                  <a:cubicBezTo>
                    <a:pt x="721" y="3272"/>
                    <a:pt x="608" y="3493"/>
                    <a:pt x="506" y="3715"/>
                  </a:cubicBezTo>
                  <a:cubicBezTo>
                    <a:pt x="627" y="3588"/>
                    <a:pt x="740" y="3455"/>
                    <a:pt x="854" y="3341"/>
                  </a:cubicBezTo>
                  <a:cubicBezTo>
                    <a:pt x="1278" y="2943"/>
                    <a:pt x="1784" y="2601"/>
                    <a:pt x="2354" y="2456"/>
                  </a:cubicBezTo>
                  <a:cubicBezTo>
                    <a:pt x="2367" y="2449"/>
                    <a:pt x="2373" y="2449"/>
                    <a:pt x="2379" y="2449"/>
                  </a:cubicBezTo>
                  <a:cubicBezTo>
                    <a:pt x="2575" y="1968"/>
                    <a:pt x="2715" y="1696"/>
                    <a:pt x="2841" y="1209"/>
                  </a:cubicBezTo>
                  <a:cubicBezTo>
                    <a:pt x="2923" y="823"/>
                    <a:pt x="2987" y="424"/>
                    <a:pt x="2917" y="13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1731431" y="3407154"/>
              <a:ext cx="47537" cy="115669"/>
            </a:xfrm>
            <a:custGeom>
              <a:avLst/>
              <a:gdLst/>
              <a:ahLst/>
              <a:cxnLst/>
              <a:rect l="l" t="t" r="r" b="b"/>
              <a:pathLst>
                <a:path w="1311" h="3190" extrusionOk="0">
                  <a:moveTo>
                    <a:pt x="601" y="64"/>
                  </a:moveTo>
                  <a:cubicBezTo>
                    <a:pt x="600" y="69"/>
                    <a:pt x="598" y="75"/>
                    <a:pt x="596" y="81"/>
                  </a:cubicBezTo>
                  <a:lnTo>
                    <a:pt x="596" y="81"/>
                  </a:lnTo>
                  <a:cubicBezTo>
                    <a:pt x="601" y="76"/>
                    <a:pt x="601" y="75"/>
                    <a:pt x="601" y="64"/>
                  </a:cubicBezTo>
                  <a:close/>
                  <a:moveTo>
                    <a:pt x="538" y="1"/>
                  </a:moveTo>
                  <a:cubicBezTo>
                    <a:pt x="222" y="114"/>
                    <a:pt x="83" y="216"/>
                    <a:pt x="19" y="443"/>
                  </a:cubicBezTo>
                  <a:cubicBezTo>
                    <a:pt x="7" y="538"/>
                    <a:pt x="0" y="608"/>
                    <a:pt x="83" y="905"/>
                  </a:cubicBezTo>
                  <a:cubicBezTo>
                    <a:pt x="140" y="1064"/>
                    <a:pt x="317" y="1393"/>
                    <a:pt x="431" y="1658"/>
                  </a:cubicBezTo>
                  <a:cubicBezTo>
                    <a:pt x="684" y="2184"/>
                    <a:pt x="994" y="2867"/>
                    <a:pt x="1310" y="3190"/>
                  </a:cubicBezTo>
                  <a:cubicBezTo>
                    <a:pt x="1297" y="3158"/>
                    <a:pt x="1291" y="3133"/>
                    <a:pt x="1278" y="3114"/>
                  </a:cubicBezTo>
                  <a:cubicBezTo>
                    <a:pt x="1152" y="2652"/>
                    <a:pt x="1114" y="2437"/>
                    <a:pt x="1013" y="1956"/>
                  </a:cubicBezTo>
                  <a:cubicBezTo>
                    <a:pt x="911" y="1576"/>
                    <a:pt x="804" y="1184"/>
                    <a:pt x="734" y="962"/>
                  </a:cubicBezTo>
                  <a:cubicBezTo>
                    <a:pt x="646" y="690"/>
                    <a:pt x="551" y="425"/>
                    <a:pt x="582" y="140"/>
                  </a:cubicBezTo>
                  <a:cubicBezTo>
                    <a:pt x="582" y="125"/>
                    <a:pt x="590" y="103"/>
                    <a:pt x="596" y="81"/>
                  </a:cubicBezTo>
                  <a:lnTo>
                    <a:pt x="596" y="81"/>
                  </a:lnTo>
                  <a:cubicBezTo>
                    <a:pt x="596" y="82"/>
                    <a:pt x="596" y="82"/>
                    <a:pt x="595" y="83"/>
                  </a:cubicBezTo>
                  <a:cubicBezTo>
                    <a:pt x="595" y="76"/>
                    <a:pt x="595" y="64"/>
                    <a:pt x="601" y="58"/>
                  </a:cubicBezTo>
                  <a:lnTo>
                    <a:pt x="601" y="26"/>
                  </a:lnTo>
                  <a:lnTo>
                    <a:pt x="601" y="20"/>
                  </a:lnTo>
                  <a:cubicBezTo>
                    <a:pt x="595" y="20"/>
                    <a:pt x="595" y="7"/>
                    <a:pt x="582" y="7"/>
                  </a:cubicBezTo>
                  <a:cubicBezTo>
                    <a:pt x="576" y="7"/>
                    <a:pt x="576" y="7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604552" y="3473441"/>
              <a:ext cx="430660" cy="384610"/>
            </a:xfrm>
            <a:custGeom>
              <a:avLst/>
              <a:gdLst/>
              <a:ahLst/>
              <a:cxnLst/>
              <a:rect l="l" t="t" r="r" b="b"/>
              <a:pathLst>
                <a:path w="11877" h="10607" extrusionOk="0">
                  <a:moveTo>
                    <a:pt x="935" y="3278"/>
                  </a:moveTo>
                  <a:cubicBezTo>
                    <a:pt x="962" y="3278"/>
                    <a:pt x="990" y="3288"/>
                    <a:pt x="1013" y="3311"/>
                  </a:cubicBezTo>
                  <a:cubicBezTo>
                    <a:pt x="1089" y="3412"/>
                    <a:pt x="1025" y="3551"/>
                    <a:pt x="1038" y="3671"/>
                  </a:cubicBezTo>
                  <a:cubicBezTo>
                    <a:pt x="1057" y="3981"/>
                    <a:pt x="1101" y="4158"/>
                    <a:pt x="1202" y="4551"/>
                  </a:cubicBezTo>
                  <a:cubicBezTo>
                    <a:pt x="1329" y="5057"/>
                    <a:pt x="1766" y="5829"/>
                    <a:pt x="2025" y="6164"/>
                  </a:cubicBezTo>
                  <a:cubicBezTo>
                    <a:pt x="2265" y="6487"/>
                    <a:pt x="2582" y="6740"/>
                    <a:pt x="2867" y="7006"/>
                  </a:cubicBezTo>
                  <a:lnTo>
                    <a:pt x="2886" y="7031"/>
                  </a:lnTo>
                  <a:lnTo>
                    <a:pt x="2886" y="7037"/>
                  </a:lnTo>
                  <a:lnTo>
                    <a:pt x="2930" y="7082"/>
                  </a:lnTo>
                  <a:cubicBezTo>
                    <a:pt x="3011" y="7203"/>
                    <a:pt x="2922" y="7351"/>
                    <a:pt x="2800" y="7351"/>
                  </a:cubicBezTo>
                  <a:cubicBezTo>
                    <a:pt x="2789" y="7351"/>
                    <a:pt x="2777" y="7350"/>
                    <a:pt x="2765" y="7348"/>
                  </a:cubicBezTo>
                  <a:cubicBezTo>
                    <a:pt x="2721" y="7348"/>
                    <a:pt x="2689" y="7322"/>
                    <a:pt x="2658" y="7303"/>
                  </a:cubicBezTo>
                  <a:cubicBezTo>
                    <a:pt x="2626" y="7284"/>
                    <a:pt x="2594" y="7265"/>
                    <a:pt x="2575" y="7246"/>
                  </a:cubicBezTo>
                  <a:cubicBezTo>
                    <a:pt x="2082" y="6898"/>
                    <a:pt x="1677" y="6424"/>
                    <a:pt x="1386" y="5905"/>
                  </a:cubicBezTo>
                  <a:cubicBezTo>
                    <a:pt x="1000" y="5158"/>
                    <a:pt x="791" y="4298"/>
                    <a:pt x="823" y="3386"/>
                  </a:cubicBezTo>
                  <a:cubicBezTo>
                    <a:pt x="823" y="3322"/>
                    <a:pt x="878" y="3278"/>
                    <a:pt x="935" y="3278"/>
                  </a:cubicBezTo>
                  <a:close/>
                  <a:moveTo>
                    <a:pt x="8222" y="0"/>
                  </a:moveTo>
                  <a:cubicBezTo>
                    <a:pt x="8157" y="0"/>
                    <a:pt x="8093" y="3"/>
                    <a:pt x="8030" y="8"/>
                  </a:cubicBezTo>
                  <a:cubicBezTo>
                    <a:pt x="7606" y="39"/>
                    <a:pt x="7201" y="191"/>
                    <a:pt x="6771" y="482"/>
                  </a:cubicBezTo>
                  <a:cubicBezTo>
                    <a:pt x="6410" y="704"/>
                    <a:pt x="5935" y="1273"/>
                    <a:pt x="5556" y="1710"/>
                  </a:cubicBezTo>
                  <a:lnTo>
                    <a:pt x="5530" y="1735"/>
                  </a:lnTo>
                  <a:cubicBezTo>
                    <a:pt x="5619" y="1735"/>
                    <a:pt x="5714" y="1729"/>
                    <a:pt x="5841" y="1729"/>
                  </a:cubicBezTo>
                  <a:cubicBezTo>
                    <a:pt x="5942" y="1729"/>
                    <a:pt x="6005" y="1843"/>
                    <a:pt x="5948" y="1931"/>
                  </a:cubicBezTo>
                  <a:cubicBezTo>
                    <a:pt x="5916" y="1994"/>
                    <a:pt x="5841" y="2001"/>
                    <a:pt x="5784" y="2013"/>
                  </a:cubicBezTo>
                  <a:cubicBezTo>
                    <a:pt x="5587" y="2058"/>
                    <a:pt x="5594" y="2058"/>
                    <a:pt x="5429" y="2083"/>
                  </a:cubicBezTo>
                  <a:cubicBezTo>
                    <a:pt x="5390" y="2086"/>
                    <a:pt x="5352" y="2087"/>
                    <a:pt x="5316" y="2087"/>
                  </a:cubicBezTo>
                  <a:cubicBezTo>
                    <a:pt x="5021" y="2087"/>
                    <a:pt x="4843" y="1996"/>
                    <a:pt x="4493" y="1855"/>
                  </a:cubicBezTo>
                  <a:cubicBezTo>
                    <a:pt x="3847" y="1577"/>
                    <a:pt x="3417" y="1324"/>
                    <a:pt x="2683" y="1191"/>
                  </a:cubicBezTo>
                  <a:cubicBezTo>
                    <a:pt x="2538" y="1166"/>
                    <a:pt x="2396" y="1154"/>
                    <a:pt x="2257" y="1154"/>
                  </a:cubicBezTo>
                  <a:cubicBezTo>
                    <a:pt x="1206" y="1154"/>
                    <a:pt x="353" y="1844"/>
                    <a:pt x="152" y="3095"/>
                  </a:cubicBezTo>
                  <a:cubicBezTo>
                    <a:pt x="0" y="3962"/>
                    <a:pt x="203" y="5354"/>
                    <a:pt x="532" y="6126"/>
                  </a:cubicBezTo>
                  <a:cubicBezTo>
                    <a:pt x="1139" y="7474"/>
                    <a:pt x="2202" y="8132"/>
                    <a:pt x="3544" y="8822"/>
                  </a:cubicBezTo>
                  <a:cubicBezTo>
                    <a:pt x="4138" y="9151"/>
                    <a:pt x="4556" y="9682"/>
                    <a:pt x="4929" y="10113"/>
                  </a:cubicBezTo>
                  <a:cubicBezTo>
                    <a:pt x="4961" y="10151"/>
                    <a:pt x="4993" y="10182"/>
                    <a:pt x="5024" y="10214"/>
                  </a:cubicBezTo>
                  <a:cubicBezTo>
                    <a:pt x="5307" y="10486"/>
                    <a:pt x="5513" y="10607"/>
                    <a:pt x="5879" y="10607"/>
                  </a:cubicBezTo>
                  <a:cubicBezTo>
                    <a:pt x="5930" y="10607"/>
                    <a:pt x="5985" y="10605"/>
                    <a:pt x="6043" y="10600"/>
                  </a:cubicBezTo>
                  <a:cubicBezTo>
                    <a:pt x="6189" y="10600"/>
                    <a:pt x="6359" y="10511"/>
                    <a:pt x="6625" y="10353"/>
                  </a:cubicBezTo>
                  <a:cubicBezTo>
                    <a:pt x="6897" y="10239"/>
                    <a:pt x="7150" y="10163"/>
                    <a:pt x="7340" y="10125"/>
                  </a:cubicBezTo>
                  <a:cubicBezTo>
                    <a:pt x="8251" y="9961"/>
                    <a:pt x="8840" y="10081"/>
                    <a:pt x="9390" y="9847"/>
                  </a:cubicBezTo>
                  <a:cubicBezTo>
                    <a:pt x="9637" y="9714"/>
                    <a:pt x="9669" y="9638"/>
                    <a:pt x="9776" y="9486"/>
                  </a:cubicBezTo>
                  <a:cubicBezTo>
                    <a:pt x="9934" y="9208"/>
                    <a:pt x="9966" y="9132"/>
                    <a:pt x="10029" y="8797"/>
                  </a:cubicBezTo>
                  <a:cubicBezTo>
                    <a:pt x="10086" y="8543"/>
                    <a:pt x="10074" y="7999"/>
                    <a:pt x="10137" y="7588"/>
                  </a:cubicBezTo>
                  <a:cubicBezTo>
                    <a:pt x="10320" y="6348"/>
                    <a:pt x="11232" y="5430"/>
                    <a:pt x="11453" y="4310"/>
                  </a:cubicBezTo>
                  <a:cubicBezTo>
                    <a:pt x="11877" y="2747"/>
                    <a:pt x="11029" y="843"/>
                    <a:pt x="9586" y="305"/>
                  </a:cubicBezTo>
                  <a:cubicBezTo>
                    <a:pt x="9092" y="107"/>
                    <a:pt x="8645" y="0"/>
                    <a:pt x="8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591462" y="3358200"/>
              <a:ext cx="454555" cy="515146"/>
            </a:xfrm>
            <a:custGeom>
              <a:avLst/>
              <a:gdLst/>
              <a:ahLst/>
              <a:cxnLst/>
              <a:rect l="l" t="t" r="r" b="b"/>
              <a:pathLst>
                <a:path w="12536" h="14207" extrusionOk="0">
                  <a:moveTo>
                    <a:pt x="4423" y="1344"/>
                  </a:moveTo>
                  <a:cubicBezTo>
                    <a:pt x="4430" y="1344"/>
                    <a:pt x="4430" y="1344"/>
                    <a:pt x="4436" y="1351"/>
                  </a:cubicBezTo>
                  <a:cubicBezTo>
                    <a:pt x="4442" y="1351"/>
                    <a:pt x="4442" y="1357"/>
                    <a:pt x="4455" y="1357"/>
                  </a:cubicBezTo>
                  <a:lnTo>
                    <a:pt x="4455" y="1370"/>
                  </a:lnTo>
                  <a:lnTo>
                    <a:pt x="4455" y="1401"/>
                  </a:lnTo>
                  <a:cubicBezTo>
                    <a:pt x="4455" y="1404"/>
                    <a:pt x="4455" y="1406"/>
                    <a:pt x="4454" y="1408"/>
                  </a:cubicBezTo>
                  <a:lnTo>
                    <a:pt x="4454" y="1408"/>
                  </a:lnTo>
                  <a:cubicBezTo>
                    <a:pt x="4454" y="1410"/>
                    <a:pt x="4453" y="1411"/>
                    <a:pt x="4452" y="1412"/>
                  </a:cubicBezTo>
                  <a:lnTo>
                    <a:pt x="4452" y="1412"/>
                  </a:lnTo>
                  <a:cubicBezTo>
                    <a:pt x="4453" y="1412"/>
                    <a:pt x="4453" y="1411"/>
                    <a:pt x="4454" y="1411"/>
                  </a:cubicBezTo>
                  <a:lnTo>
                    <a:pt x="4454" y="1411"/>
                  </a:lnTo>
                  <a:cubicBezTo>
                    <a:pt x="4453" y="1413"/>
                    <a:pt x="4451" y="1416"/>
                    <a:pt x="4449" y="1419"/>
                  </a:cubicBezTo>
                  <a:lnTo>
                    <a:pt x="4449" y="1419"/>
                  </a:lnTo>
                  <a:cubicBezTo>
                    <a:pt x="4450" y="1417"/>
                    <a:pt x="4451" y="1414"/>
                    <a:pt x="4452" y="1412"/>
                  </a:cubicBezTo>
                  <a:lnTo>
                    <a:pt x="4452" y="1412"/>
                  </a:lnTo>
                  <a:cubicBezTo>
                    <a:pt x="4449" y="1415"/>
                    <a:pt x="4442" y="1418"/>
                    <a:pt x="4442" y="1426"/>
                  </a:cubicBezTo>
                  <a:cubicBezTo>
                    <a:pt x="4445" y="1424"/>
                    <a:pt x="4447" y="1421"/>
                    <a:pt x="4449" y="1419"/>
                  </a:cubicBezTo>
                  <a:lnTo>
                    <a:pt x="4449" y="1419"/>
                  </a:lnTo>
                  <a:cubicBezTo>
                    <a:pt x="4440" y="1439"/>
                    <a:pt x="4436" y="1467"/>
                    <a:pt x="4436" y="1477"/>
                  </a:cubicBezTo>
                  <a:cubicBezTo>
                    <a:pt x="4404" y="1762"/>
                    <a:pt x="4499" y="2040"/>
                    <a:pt x="4588" y="2300"/>
                  </a:cubicBezTo>
                  <a:cubicBezTo>
                    <a:pt x="4658" y="2521"/>
                    <a:pt x="4759" y="2920"/>
                    <a:pt x="4866" y="3299"/>
                  </a:cubicBezTo>
                  <a:cubicBezTo>
                    <a:pt x="4974" y="3780"/>
                    <a:pt x="5006" y="4002"/>
                    <a:pt x="5132" y="4451"/>
                  </a:cubicBezTo>
                  <a:cubicBezTo>
                    <a:pt x="5138" y="4476"/>
                    <a:pt x="5151" y="4508"/>
                    <a:pt x="5157" y="4533"/>
                  </a:cubicBezTo>
                  <a:cubicBezTo>
                    <a:pt x="4854" y="4204"/>
                    <a:pt x="4537" y="3534"/>
                    <a:pt x="4284" y="2996"/>
                  </a:cubicBezTo>
                  <a:cubicBezTo>
                    <a:pt x="4170" y="2730"/>
                    <a:pt x="3993" y="2395"/>
                    <a:pt x="3936" y="2249"/>
                  </a:cubicBezTo>
                  <a:cubicBezTo>
                    <a:pt x="3854" y="1952"/>
                    <a:pt x="3860" y="1882"/>
                    <a:pt x="3873" y="1787"/>
                  </a:cubicBezTo>
                  <a:cubicBezTo>
                    <a:pt x="3949" y="1559"/>
                    <a:pt x="4082" y="1458"/>
                    <a:pt x="4392" y="1344"/>
                  </a:cubicBezTo>
                  <a:close/>
                  <a:moveTo>
                    <a:pt x="8460" y="427"/>
                  </a:moveTo>
                  <a:cubicBezTo>
                    <a:pt x="8536" y="838"/>
                    <a:pt x="8473" y="1237"/>
                    <a:pt x="8385" y="1629"/>
                  </a:cubicBezTo>
                  <a:cubicBezTo>
                    <a:pt x="8258" y="2110"/>
                    <a:pt x="8112" y="2388"/>
                    <a:pt x="7923" y="2869"/>
                  </a:cubicBezTo>
                  <a:cubicBezTo>
                    <a:pt x="7916" y="2869"/>
                    <a:pt x="7910" y="2869"/>
                    <a:pt x="7904" y="2876"/>
                  </a:cubicBezTo>
                  <a:cubicBezTo>
                    <a:pt x="7334" y="3021"/>
                    <a:pt x="6828" y="3363"/>
                    <a:pt x="6398" y="3761"/>
                  </a:cubicBezTo>
                  <a:cubicBezTo>
                    <a:pt x="6290" y="3875"/>
                    <a:pt x="6170" y="4002"/>
                    <a:pt x="6050" y="4135"/>
                  </a:cubicBezTo>
                  <a:cubicBezTo>
                    <a:pt x="6258" y="3685"/>
                    <a:pt x="6531" y="3217"/>
                    <a:pt x="6828" y="2774"/>
                  </a:cubicBezTo>
                  <a:cubicBezTo>
                    <a:pt x="7132" y="2319"/>
                    <a:pt x="7385" y="1971"/>
                    <a:pt x="7783" y="1578"/>
                  </a:cubicBezTo>
                  <a:cubicBezTo>
                    <a:pt x="7913" y="1490"/>
                    <a:pt x="7878" y="1291"/>
                    <a:pt x="7723" y="1291"/>
                  </a:cubicBezTo>
                  <a:cubicBezTo>
                    <a:pt x="7712" y="1291"/>
                    <a:pt x="7701" y="1292"/>
                    <a:pt x="7688" y="1294"/>
                  </a:cubicBezTo>
                  <a:cubicBezTo>
                    <a:pt x="7511" y="1401"/>
                    <a:pt x="7416" y="1604"/>
                    <a:pt x="7277" y="1756"/>
                  </a:cubicBezTo>
                  <a:cubicBezTo>
                    <a:pt x="7094" y="1977"/>
                    <a:pt x="6606" y="2679"/>
                    <a:pt x="6360" y="3097"/>
                  </a:cubicBezTo>
                  <a:cubicBezTo>
                    <a:pt x="6138" y="3470"/>
                    <a:pt x="5942" y="3850"/>
                    <a:pt x="5771" y="4255"/>
                  </a:cubicBezTo>
                  <a:cubicBezTo>
                    <a:pt x="5752" y="4350"/>
                    <a:pt x="5664" y="4457"/>
                    <a:pt x="5670" y="4559"/>
                  </a:cubicBezTo>
                  <a:lnTo>
                    <a:pt x="5645" y="4578"/>
                  </a:lnTo>
                  <a:cubicBezTo>
                    <a:pt x="5645" y="4559"/>
                    <a:pt x="5638" y="4533"/>
                    <a:pt x="5626" y="4508"/>
                  </a:cubicBezTo>
                  <a:cubicBezTo>
                    <a:pt x="5594" y="4388"/>
                    <a:pt x="5569" y="4274"/>
                    <a:pt x="5550" y="4147"/>
                  </a:cubicBezTo>
                  <a:lnTo>
                    <a:pt x="5550" y="4116"/>
                  </a:lnTo>
                  <a:cubicBezTo>
                    <a:pt x="5537" y="4033"/>
                    <a:pt x="5537" y="3945"/>
                    <a:pt x="5537" y="3869"/>
                  </a:cubicBezTo>
                  <a:cubicBezTo>
                    <a:pt x="5708" y="2964"/>
                    <a:pt x="6398" y="2002"/>
                    <a:pt x="7062" y="1344"/>
                  </a:cubicBezTo>
                  <a:cubicBezTo>
                    <a:pt x="7410" y="996"/>
                    <a:pt x="7942" y="737"/>
                    <a:pt x="8460" y="427"/>
                  </a:cubicBezTo>
                  <a:close/>
                  <a:moveTo>
                    <a:pt x="8576" y="3179"/>
                  </a:moveTo>
                  <a:cubicBezTo>
                    <a:pt x="8998" y="3179"/>
                    <a:pt x="9442" y="3285"/>
                    <a:pt x="9935" y="3477"/>
                  </a:cubicBezTo>
                  <a:cubicBezTo>
                    <a:pt x="11390" y="4021"/>
                    <a:pt x="12238" y="5925"/>
                    <a:pt x="11814" y="7488"/>
                  </a:cubicBezTo>
                  <a:cubicBezTo>
                    <a:pt x="11593" y="8596"/>
                    <a:pt x="10688" y="9519"/>
                    <a:pt x="10498" y="10766"/>
                  </a:cubicBezTo>
                  <a:cubicBezTo>
                    <a:pt x="10435" y="11184"/>
                    <a:pt x="10447" y="11721"/>
                    <a:pt x="10390" y="11975"/>
                  </a:cubicBezTo>
                  <a:cubicBezTo>
                    <a:pt x="10321" y="12310"/>
                    <a:pt x="10295" y="12392"/>
                    <a:pt x="10137" y="12664"/>
                  </a:cubicBezTo>
                  <a:cubicBezTo>
                    <a:pt x="10036" y="12816"/>
                    <a:pt x="9998" y="12892"/>
                    <a:pt x="9751" y="13025"/>
                  </a:cubicBezTo>
                  <a:cubicBezTo>
                    <a:pt x="9188" y="13259"/>
                    <a:pt x="8612" y="13139"/>
                    <a:pt x="7701" y="13303"/>
                  </a:cubicBezTo>
                  <a:cubicBezTo>
                    <a:pt x="7511" y="13341"/>
                    <a:pt x="7258" y="13417"/>
                    <a:pt x="6986" y="13531"/>
                  </a:cubicBezTo>
                  <a:cubicBezTo>
                    <a:pt x="6720" y="13689"/>
                    <a:pt x="6550" y="13778"/>
                    <a:pt x="6404" y="13778"/>
                  </a:cubicBezTo>
                  <a:cubicBezTo>
                    <a:pt x="6348" y="13782"/>
                    <a:pt x="6295" y="13785"/>
                    <a:pt x="6245" y="13785"/>
                  </a:cubicBezTo>
                  <a:cubicBezTo>
                    <a:pt x="5878" y="13785"/>
                    <a:pt x="5681" y="13660"/>
                    <a:pt x="5385" y="13392"/>
                  </a:cubicBezTo>
                  <a:cubicBezTo>
                    <a:pt x="4993" y="12943"/>
                    <a:pt x="4550" y="12348"/>
                    <a:pt x="3905" y="11994"/>
                  </a:cubicBezTo>
                  <a:cubicBezTo>
                    <a:pt x="2563" y="11310"/>
                    <a:pt x="1513" y="10652"/>
                    <a:pt x="893" y="9292"/>
                  </a:cubicBezTo>
                  <a:cubicBezTo>
                    <a:pt x="557" y="8526"/>
                    <a:pt x="361" y="7134"/>
                    <a:pt x="513" y="6261"/>
                  </a:cubicBezTo>
                  <a:cubicBezTo>
                    <a:pt x="715" y="5011"/>
                    <a:pt x="1577" y="4322"/>
                    <a:pt x="2629" y="4322"/>
                  </a:cubicBezTo>
                  <a:cubicBezTo>
                    <a:pt x="2765" y="4322"/>
                    <a:pt x="2903" y="4333"/>
                    <a:pt x="3044" y="4356"/>
                  </a:cubicBezTo>
                  <a:cubicBezTo>
                    <a:pt x="3778" y="4489"/>
                    <a:pt x="4208" y="4748"/>
                    <a:pt x="4854" y="5021"/>
                  </a:cubicBezTo>
                  <a:cubicBezTo>
                    <a:pt x="5213" y="5165"/>
                    <a:pt x="5402" y="5257"/>
                    <a:pt x="5703" y="5257"/>
                  </a:cubicBezTo>
                  <a:cubicBezTo>
                    <a:pt x="5731" y="5257"/>
                    <a:pt x="5760" y="5256"/>
                    <a:pt x="5790" y="5255"/>
                  </a:cubicBezTo>
                  <a:cubicBezTo>
                    <a:pt x="5955" y="5236"/>
                    <a:pt x="5948" y="5229"/>
                    <a:pt x="6145" y="5191"/>
                  </a:cubicBezTo>
                  <a:cubicBezTo>
                    <a:pt x="6208" y="5172"/>
                    <a:pt x="6277" y="5166"/>
                    <a:pt x="6309" y="5103"/>
                  </a:cubicBezTo>
                  <a:cubicBezTo>
                    <a:pt x="6363" y="5019"/>
                    <a:pt x="6303" y="4906"/>
                    <a:pt x="6210" y="4906"/>
                  </a:cubicBezTo>
                  <a:cubicBezTo>
                    <a:pt x="6205" y="4906"/>
                    <a:pt x="6200" y="4906"/>
                    <a:pt x="6195" y="4907"/>
                  </a:cubicBezTo>
                  <a:cubicBezTo>
                    <a:pt x="6069" y="4913"/>
                    <a:pt x="5961" y="4913"/>
                    <a:pt x="5885" y="4913"/>
                  </a:cubicBezTo>
                  <a:lnTo>
                    <a:pt x="5910" y="4888"/>
                  </a:lnTo>
                  <a:cubicBezTo>
                    <a:pt x="6284" y="4451"/>
                    <a:pt x="6758" y="3875"/>
                    <a:pt x="7125" y="3660"/>
                  </a:cubicBezTo>
                  <a:cubicBezTo>
                    <a:pt x="7609" y="3328"/>
                    <a:pt x="8077" y="3179"/>
                    <a:pt x="8576" y="3179"/>
                  </a:cubicBezTo>
                  <a:close/>
                  <a:moveTo>
                    <a:pt x="8503" y="1"/>
                  </a:moveTo>
                  <a:cubicBezTo>
                    <a:pt x="8383" y="1"/>
                    <a:pt x="8271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71" y="1756"/>
                  </a:cubicBezTo>
                  <a:cubicBezTo>
                    <a:pt x="4771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4" y="1338"/>
                  </a:cubicBezTo>
                  <a:cubicBezTo>
                    <a:pt x="4734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9" y="4375"/>
                    <a:pt x="4000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1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3" y="13683"/>
                    <a:pt x="7720" y="13651"/>
                  </a:cubicBezTo>
                  <a:cubicBezTo>
                    <a:pt x="7733" y="13641"/>
                    <a:pt x="7747" y="13637"/>
                    <a:pt x="7754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35" y="6843"/>
                    <a:pt x="12339" y="5337"/>
                    <a:pt x="11523" y="4249"/>
                  </a:cubicBezTo>
                  <a:cubicBezTo>
                    <a:pt x="11067" y="3610"/>
                    <a:pt x="10403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5" y="2793"/>
                  </a:cubicBezTo>
                  <a:cubicBezTo>
                    <a:pt x="8429" y="2673"/>
                    <a:pt x="8473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4" y="1313"/>
                    <a:pt x="8733" y="927"/>
                  </a:cubicBezTo>
                  <a:cubicBezTo>
                    <a:pt x="8739" y="743"/>
                    <a:pt x="8739" y="560"/>
                    <a:pt x="8733" y="382"/>
                  </a:cubicBezTo>
                  <a:cubicBezTo>
                    <a:pt x="8733" y="376"/>
                    <a:pt x="8732" y="374"/>
                    <a:pt x="8732" y="374"/>
                  </a:cubicBezTo>
                  <a:cubicBezTo>
                    <a:pt x="8731" y="374"/>
                    <a:pt x="8730" y="377"/>
                    <a:pt x="8729" y="382"/>
                  </a:cubicBezTo>
                  <a:lnTo>
                    <a:pt x="8729" y="382"/>
                  </a:lnTo>
                  <a:cubicBezTo>
                    <a:pt x="8733" y="352"/>
                    <a:pt x="8733" y="325"/>
                    <a:pt x="8733" y="294"/>
                  </a:cubicBezTo>
                  <a:cubicBezTo>
                    <a:pt x="8733" y="262"/>
                    <a:pt x="8733" y="205"/>
                    <a:pt x="8714" y="174"/>
                  </a:cubicBezTo>
                  <a:lnTo>
                    <a:pt x="8714" y="167"/>
                  </a:lnTo>
                  <a:lnTo>
                    <a:pt x="8714" y="161"/>
                  </a:lnTo>
                  <a:cubicBezTo>
                    <a:pt x="8695" y="85"/>
                    <a:pt x="8638" y="34"/>
                    <a:pt x="8568" y="9"/>
                  </a:cubicBezTo>
                  <a:cubicBezTo>
                    <a:pt x="8546" y="3"/>
                    <a:pt x="8524" y="1"/>
                    <a:pt x="8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1633235" y="3592815"/>
              <a:ext cx="80570" cy="147905"/>
            </a:xfrm>
            <a:custGeom>
              <a:avLst/>
              <a:gdLst/>
              <a:ahLst/>
              <a:cxnLst/>
              <a:rect l="l" t="t" r="r" b="b"/>
              <a:pathLst>
                <a:path w="2222" h="4079" extrusionOk="0">
                  <a:moveTo>
                    <a:pt x="151" y="0"/>
                  </a:moveTo>
                  <a:cubicBezTo>
                    <a:pt x="94" y="0"/>
                    <a:pt x="36" y="48"/>
                    <a:pt x="44" y="113"/>
                  </a:cubicBezTo>
                  <a:cubicBezTo>
                    <a:pt x="0" y="1018"/>
                    <a:pt x="215" y="1885"/>
                    <a:pt x="601" y="2626"/>
                  </a:cubicBezTo>
                  <a:cubicBezTo>
                    <a:pt x="899" y="3151"/>
                    <a:pt x="1297" y="3625"/>
                    <a:pt x="1791" y="3973"/>
                  </a:cubicBezTo>
                  <a:cubicBezTo>
                    <a:pt x="1803" y="3986"/>
                    <a:pt x="1848" y="4011"/>
                    <a:pt x="1879" y="4024"/>
                  </a:cubicBezTo>
                  <a:cubicBezTo>
                    <a:pt x="1911" y="4049"/>
                    <a:pt x="1943" y="4075"/>
                    <a:pt x="1981" y="4075"/>
                  </a:cubicBezTo>
                  <a:cubicBezTo>
                    <a:pt x="1992" y="4077"/>
                    <a:pt x="2003" y="4078"/>
                    <a:pt x="2013" y="4078"/>
                  </a:cubicBezTo>
                  <a:cubicBezTo>
                    <a:pt x="2136" y="4078"/>
                    <a:pt x="2221" y="3920"/>
                    <a:pt x="2151" y="3815"/>
                  </a:cubicBezTo>
                  <a:cubicBezTo>
                    <a:pt x="2139" y="3783"/>
                    <a:pt x="2133" y="3771"/>
                    <a:pt x="2114" y="3758"/>
                  </a:cubicBezTo>
                  <a:cubicBezTo>
                    <a:pt x="2095" y="3739"/>
                    <a:pt x="2088" y="3733"/>
                    <a:pt x="2082" y="3733"/>
                  </a:cubicBezTo>
                  <a:cubicBezTo>
                    <a:pt x="1791" y="3454"/>
                    <a:pt x="1481" y="3214"/>
                    <a:pt x="1247" y="2885"/>
                  </a:cubicBezTo>
                  <a:cubicBezTo>
                    <a:pt x="981" y="2556"/>
                    <a:pt x="538" y="1778"/>
                    <a:pt x="411" y="1271"/>
                  </a:cubicBezTo>
                  <a:cubicBezTo>
                    <a:pt x="310" y="885"/>
                    <a:pt x="266" y="702"/>
                    <a:pt x="247" y="398"/>
                  </a:cubicBezTo>
                  <a:cubicBezTo>
                    <a:pt x="222" y="278"/>
                    <a:pt x="298" y="132"/>
                    <a:pt x="222" y="31"/>
                  </a:cubicBezTo>
                  <a:cubicBezTo>
                    <a:pt x="202" y="10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1792459" y="3490230"/>
              <a:ext cx="19073" cy="34447"/>
            </a:xfrm>
            <a:custGeom>
              <a:avLst/>
              <a:gdLst/>
              <a:ahLst/>
              <a:cxnLst/>
              <a:rect l="l" t="t" r="r" b="b"/>
              <a:pathLst>
                <a:path w="526" h="950" extrusionOk="0">
                  <a:moveTo>
                    <a:pt x="526" y="0"/>
                  </a:moveTo>
                  <a:lnTo>
                    <a:pt x="526" y="0"/>
                  </a:lnTo>
                  <a:cubicBezTo>
                    <a:pt x="355" y="70"/>
                    <a:pt x="184" y="133"/>
                    <a:pt x="7" y="177"/>
                  </a:cubicBezTo>
                  <a:cubicBezTo>
                    <a:pt x="7" y="196"/>
                    <a:pt x="0" y="222"/>
                    <a:pt x="0" y="234"/>
                  </a:cubicBezTo>
                  <a:cubicBezTo>
                    <a:pt x="0" y="317"/>
                    <a:pt x="0" y="399"/>
                    <a:pt x="19" y="481"/>
                  </a:cubicBezTo>
                  <a:lnTo>
                    <a:pt x="19" y="513"/>
                  </a:lnTo>
                  <a:cubicBezTo>
                    <a:pt x="32" y="639"/>
                    <a:pt x="57" y="759"/>
                    <a:pt x="89" y="873"/>
                  </a:cubicBezTo>
                  <a:cubicBezTo>
                    <a:pt x="102" y="899"/>
                    <a:pt x="114" y="924"/>
                    <a:pt x="114" y="949"/>
                  </a:cubicBezTo>
                  <a:lnTo>
                    <a:pt x="133" y="924"/>
                  </a:lnTo>
                  <a:cubicBezTo>
                    <a:pt x="127" y="829"/>
                    <a:pt x="216" y="715"/>
                    <a:pt x="241" y="620"/>
                  </a:cubicBezTo>
                  <a:cubicBezTo>
                    <a:pt x="323" y="405"/>
                    <a:pt x="418" y="203"/>
                    <a:pt x="526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1810590" y="3374119"/>
              <a:ext cx="89961" cy="134017"/>
            </a:xfrm>
            <a:custGeom>
              <a:avLst/>
              <a:gdLst/>
              <a:ahLst/>
              <a:cxnLst/>
              <a:rect l="l" t="t" r="r" b="b"/>
              <a:pathLst>
                <a:path w="2481" h="3696" extrusionOk="0">
                  <a:moveTo>
                    <a:pt x="2405" y="0"/>
                  </a:moveTo>
                  <a:cubicBezTo>
                    <a:pt x="2285" y="899"/>
                    <a:pt x="1867" y="1734"/>
                    <a:pt x="1234" y="2367"/>
                  </a:cubicBezTo>
                  <a:cubicBezTo>
                    <a:pt x="975" y="2639"/>
                    <a:pt x="665" y="2860"/>
                    <a:pt x="342" y="3038"/>
                  </a:cubicBezTo>
                  <a:cubicBezTo>
                    <a:pt x="215" y="3253"/>
                    <a:pt x="102" y="3474"/>
                    <a:pt x="0" y="3696"/>
                  </a:cubicBezTo>
                  <a:cubicBezTo>
                    <a:pt x="121" y="3569"/>
                    <a:pt x="234" y="3436"/>
                    <a:pt x="348" y="3322"/>
                  </a:cubicBezTo>
                  <a:cubicBezTo>
                    <a:pt x="772" y="2924"/>
                    <a:pt x="1278" y="2582"/>
                    <a:pt x="1848" y="2437"/>
                  </a:cubicBezTo>
                  <a:cubicBezTo>
                    <a:pt x="1861" y="2430"/>
                    <a:pt x="1867" y="2430"/>
                    <a:pt x="1873" y="2430"/>
                  </a:cubicBezTo>
                  <a:cubicBezTo>
                    <a:pt x="2069" y="1949"/>
                    <a:pt x="2209" y="1677"/>
                    <a:pt x="2335" y="1190"/>
                  </a:cubicBezTo>
                  <a:cubicBezTo>
                    <a:pt x="2417" y="804"/>
                    <a:pt x="2481" y="405"/>
                    <a:pt x="2405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81" name="Google Shape;581;p45"/>
          <p:cNvGrpSpPr/>
          <p:nvPr/>
        </p:nvGrpSpPr>
        <p:grpSpPr>
          <a:xfrm>
            <a:off x="8238032" y="2600145"/>
            <a:ext cx="391713" cy="519129"/>
            <a:chOff x="1899256" y="3754468"/>
            <a:chExt cx="321050" cy="425446"/>
          </a:xfrm>
        </p:grpSpPr>
        <p:sp>
          <p:nvSpPr>
            <p:cNvPr id="582" name="Google Shape;582;p45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" name="Google Shape;870;p51"/>
          <p:cNvGrpSpPr/>
          <p:nvPr/>
        </p:nvGrpSpPr>
        <p:grpSpPr>
          <a:xfrm>
            <a:off x="4955426" y="1132514"/>
            <a:ext cx="1705434" cy="1258348"/>
            <a:chOff x="3221471" y="1613352"/>
            <a:chExt cx="495001" cy="327201"/>
          </a:xfrm>
        </p:grpSpPr>
        <p:sp>
          <p:nvSpPr>
            <p:cNvPr id="5" name="Google Shape;871;p51"/>
            <p:cNvSpPr/>
            <p:nvPr/>
          </p:nvSpPr>
          <p:spPr>
            <a:xfrm>
              <a:off x="3221471" y="1669890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420" y="2220"/>
                  </a:moveTo>
                  <a:cubicBezTo>
                    <a:pt x="1432" y="2227"/>
                    <a:pt x="1439" y="2239"/>
                    <a:pt x="1458" y="2246"/>
                  </a:cubicBezTo>
                  <a:cubicBezTo>
                    <a:pt x="1559" y="2334"/>
                    <a:pt x="1673" y="2575"/>
                    <a:pt x="1673" y="2619"/>
                  </a:cubicBezTo>
                  <a:lnTo>
                    <a:pt x="1673" y="2625"/>
                  </a:lnTo>
                  <a:lnTo>
                    <a:pt x="1673" y="2657"/>
                  </a:lnTo>
                  <a:cubicBezTo>
                    <a:pt x="1673" y="2669"/>
                    <a:pt x="1666" y="2688"/>
                    <a:pt x="1666" y="2695"/>
                  </a:cubicBezTo>
                  <a:cubicBezTo>
                    <a:pt x="1654" y="2714"/>
                    <a:pt x="1641" y="2726"/>
                    <a:pt x="1635" y="2752"/>
                  </a:cubicBezTo>
                  <a:lnTo>
                    <a:pt x="1635" y="2758"/>
                  </a:lnTo>
                  <a:cubicBezTo>
                    <a:pt x="1622" y="2777"/>
                    <a:pt x="1610" y="2783"/>
                    <a:pt x="1597" y="2790"/>
                  </a:cubicBezTo>
                  <a:cubicBezTo>
                    <a:pt x="1515" y="2847"/>
                    <a:pt x="1534" y="2828"/>
                    <a:pt x="1407" y="2859"/>
                  </a:cubicBezTo>
                  <a:cubicBezTo>
                    <a:pt x="1388" y="2650"/>
                    <a:pt x="1375" y="2372"/>
                    <a:pt x="1394" y="2284"/>
                  </a:cubicBezTo>
                  <a:cubicBezTo>
                    <a:pt x="1394" y="2271"/>
                    <a:pt x="1401" y="2239"/>
                    <a:pt x="1413" y="2220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6"/>
                    <a:pt x="426" y="455"/>
                  </a:cubicBezTo>
                  <a:cubicBezTo>
                    <a:pt x="2" y="1113"/>
                    <a:pt x="53" y="2182"/>
                    <a:pt x="28" y="2758"/>
                  </a:cubicBezTo>
                  <a:cubicBezTo>
                    <a:pt x="40" y="3195"/>
                    <a:pt x="2" y="3682"/>
                    <a:pt x="40" y="4201"/>
                  </a:cubicBezTo>
                  <a:cubicBezTo>
                    <a:pt x="40" y="4239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8"/>
                    <a:pt x="1591" y="4998"/>
                    <a:pt x="1673" y="4777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8"/>
                    <a:pt x="2027" y="4144"/>
                  </a:cubicBezTo>
                  <a:cubicBezTo>
                    <a:pt x="2299" y="4283"/>
                    <a:pt x="2400" y="4530"/>
                    <a:pt x="2875" y="4593"/>
                  </a:cubicBezTo>
                  <a:cubicBezTo>
                    <a:pt x="2884" y="4593"/>
                    <a:pt x="2892" y="4594"/>
                    <a:pt x="2901" y="4594"/>
                  </a:cubicBezTo>
                  <a:cubicBezTo>
                    <a:pt x="3267" y="4594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6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2"/>
                    <a:pt x="1749" y="214"/>
                  </a:cubicBezTo>
                  <a:cubicBezTo>
                    <a:pt x="1541" y="69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872;p51"/>
            <p:cNvSpPr/>
            <p:nvPr/>
          </p:nvSpPr>
          <p:spPr>
            <a:xfrm>
              <a:off x="3380113" y="1613352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943" y="1414"/>
                  </a:moveTo>
                  <a:cubicBezTo>
                    <a:pt x="975" y="1433"/>
                    <a:pt x="988" y="1439"/>
                    <a:pt x="1013" y="1458"/>
                  </a:cubicBezTo>
                  <a:cubicBezTo>
                    <a:pt x="1051" y="1490"/>
                    <a:pt x="1082" y="1559"/>
                    <a:pt x="1038" y="1622"/>
                  </a:cubicBezTo>
                  <a:lnTo>
                    <a:pt x="1032" y="1629"/>
                  </a:lnTo>
                  <a:cubicBezTo>
                    <a:pt x="1032" y="1629"/>
                    <a:pt x="1019" y="1629"/>
                    <a:pt x="1019" y="1635"/>
                  </a:cubicBezTo>
                  <a:cubicBezTo>
                    <a:pt x="1013" y="1635"/>
                    <a:pt x="1000" y="1629"/>
                    <a:pt x="988" y="1629"/>
                  </a:cubicBezTo>
                  <a:cubicBezTo>
                    <a:pt x="969" y="1622"/>
                    <a:pt x="950" y="1616"/>
                    <a:pt x="943" y="1597"/>
                  </a:cubicBezTo>
                  <a:cubicBezTo>
                    <a:pt x="943" y="1591"/>
                    <a:pt x="937" y="1566"/>
                    <a:pt x="937" y="1553"/>
                  </a:cubicBezTo>
                  <a:cubicBezTo>
                    <a:pt x="924" y="1477"/>
                    <a:pt x="937" y="1445"/>
                    <a:pt x="943" y="1414"/>
                  </a:cubicBezTo>
                  <a:close/>
                  <a:moveTo>
                    <a:pt x="2032" y="1874"/>
                  </a:moveTo>
                  <a:cubicBezTo>
                    <a:pt x="2035" y="1877"/>
                    <a:pt x="2037" y="1879"/>
                    <a:pt x="2038" y="1882"/>
                  </a:cubicBezTo>
                  <a:lnTo>
                    <a:pt x="2032" y="1874"/>
                  </a:lnTo>
                  <a:close/>
                  <a:moveTo>
                    <a:pt x="1734" y="3356"/>
                  </a:moveTo>
                  <a:cubicBezTo>
                    <a:pt x="1779" y="3401"/>
                    <a:pt x="1835" y="3457"/>
                    <a:pt x="1842" y="3502"/>
                  </a:cubicBezTo>
                  <a:cubicBezTo>
                    <a:pt x="1886" y="3616"/>
                    <a:pt x="1835" y="3704"/>
                    <a:pt x="1810" y="3711"/>
                  </a:cubicBezTo>
                  <a:cubicBezTo>
                    <a:pt x="1769" y="3720"/>
                    <a:pt x="1744" y="3727"/>
                    <a:pt x="1724" y="3727"/>
                  </a:cubicBezTo>
                  <a:cubicBezTo>
                    <a:pt x="1690" y="3727"/>
                    <a:pt x="1669" y="3709"/>
                    <a:pt x="1614" y="3654"/>
                  </a:cubicBezTo>
                  <a:cubicBezTo>
                    <a:pt x="1601" y="3628"/>
                    <a:pt x="1601" y="3521"/>
                    <a:pt x="1671" y="3419"/>
                  </a:cubicBezTo>
                  <a:cubicBezTo>
                    <a:pt x="1684" y="3394"/>
                    <a:pt x="1709" y="3375"/>
                    <a:pt x="1734" y="3356"/>
                  </a:cubicBezTo>
                  <a:close/>
                  <a:moveTo>
                    <a:pt x="1363" y="1"/>
                  </a:moveTo>
                  <a:cubicBezTo>
                    <a:pt x="1181" y="1"/>
                    <a:pt x="999" y="71"/>
                    <a:pt x="804" y="161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7" y="1059"/>
                    <a:pt x="0" y="1528"/>
                    <a:pt x="76" y="1951"/>
                  </a:cubicBezTo>
                  <a:cubicBezTo>
                    <a:pt x="228" y="2736"/>
                    <a:pt x="475" y="3495"/>
                    <a:pt x="697" y="4261"/>
                  </a:cubicBezTo>
                  <a:cubicBezTo>
                    <a:pt x="722" y="4369"/>
                    <a:pt x="741" y="4470"/>
                    <a:pt x="766" y="4565"/>
                  </a:cubicBezTo>
                  <a:cubicBezTo>
                    <a:pt x="760" y="4577"/>
                    <a:pt x="760" y="4596"/>
                    <a:pt x="766" y="4609"/>
                  </a:cubicBezTo>
                  <a:cubicBezTo>
                    <a:pt x="772" y="4660"/>
                    <a:pt x="785" y="4748"/>
                    <a:pt x="791" y="4748"/>
                  </a:cubicBezTo>
                  <a:cubicBezTo>
                    <a:pt x="798" y="4799"/>
                    <a:pt x="829" y="4856"/>
                    <a:pt x="848" y="4906"/>
                  </a:cubicBezTo>
                  <a:cubicBezTo>
                    <a:pt x="962" y="5084"/>
                    <a:pt x="1051" y="5122"/>
                    <a:pt x="1177" y="5185"/>
                  </a:cubicBezTo>
                  <a:cubicBezTo>
                    <a:pt x="1374" y="5280"/>
                    <a:pt x="1468" y="5311"/>
                    <a:pt x="1747" y="5343"/>
                  </a:cubicBezTo>
                  <a:cubicBezTo>
                    <a:pt x="1765" y="5344"/>
                    <a:pt x="1783" y="5345"/>
                    <a:pt x="1801" y="5345"/>
                  </a:cubicBezTo>
                  <a:cubicBezTo>
                    <a:pt x="2176" y="5345"/>
                    <a:pt x="2492" y="5096"/>
                    <a:pt x="2728" y="4824"/>
                  </a:cubicBezTo>
                  <a:cubicBezTo>
                    <a:pt x="3228" y="4223"/>
                    <a:pt x="3360" y="3363"/>
                    <a:pt x="3095" y="2736"/>
                  </a:cubicBezTo>
                  <a:cubicBezTo>
                    <a:pt x="2949" y="2470"/>
                    <a:pt x="2753" y="2236"/>
                    <a:pt x="2506" y="2091"/>
                  </a:cubicBezTo>
                  <a:cubicBezTo>
                    <a:pt x="2316" y="1970"/>
                    <a:pt x="2152" y="1933"/>
                    <a:pt x="2038" y="1876"/>
                  </a:cubicBezTo>
                  <a:cubicBezTo>
                    <a:pt x="2034" y="1873"/>
                    <a:pt x="2031" y="1872"/>
                    <a:pt x="2029" y="1870"/>
                  </a:cubicBezTo>
                  <a:lnTo>
                    <a:pt x="2029" y="1870"/>
                  </a:lnTo>
                  <a:lnTo>
                    <a:pt x="2019" y="1857"/>
                  </a:lnTo>
                  <a:lnTo>
                    <a:pt x="2025" y="1857"/>
                  </a:lnTo>
                  <a:cubicBezTo>
                    <a:pt x="2019" y="1850"/>
                    <a:pt x="2000" y="1844"/>
                    <a:pt x="1994" y="1825"/>
                  </a:cubicBezTo>
                  <a:lnTo>
                    <a:pt x="1987" y="1819"/>
                  </a:lnTo>
                  <a:lnTo>
                    <a:pt x="1987" y="1774"/>
                  </a:lnTo>
                  <a:cubicBezTo>
                    <a:pt x="2032" y="1471"/>
                    <a:pt x="2114" y="1249"/>
                    <a:pt x="2101" y="806"/>
                  </a:cubicBezTo>
                  <a:lnTo>
                    <a:pt x="2101" y="806"/>
                  </a:lnTo>
                  <a:cubicBezTo>
                    <a:pt x="2104" y="818"/>
                    <a:pt x="2105" y="823"/>
                    <a:pt x="2106" y="823"/>
                  </a:cubicBezTo>
                  <a:cubicBezTo>
                    <a:pt x="2114" y="823"/>
                    <a:pt x="2090" y="564"/>
                    <a:pt x="2057" y="509"/>
                  </a:cubicBezTo>
                  <a:cubicBezTo>
                    <a:pt x="1994" y="351"/>
                    <a:pt x="1956" y="275"/>
                    <a:pt x="1747" y="116"/>
                  </a:cubicBezTo>
                  <a:cubicBezTo>
                    <a:pt x="1615" y="34"/>
                    <a:pt x="1489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873;p51"/>
            <p:cNvSpPr/>
            <p:nvPr/>
          </p:nvSpPr>
          <p:spPr>
            <a:xfrm>
              <a:off x="3542804" y="1661892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207" y="1"/>
                  </a:moveTo>
                  <a:cubicBezTo>
                    <a:pt x="2029" y="1"/>
                    <a:pt x="1844" y="30"/>
                    <a:pt x="1678" y="88"/>
                  </a:cubicBezTo>
                  <a:cubicBezTo>
                    <a:pt x="1273" y="221"/>
                    <a:pt x="937" y="499"/>
                    <a:pt x="697" y="834"/>
                  </a:cubicBezTo>
                  <a:cubicBezTo>
                    <a:pt x="1" y="1809"/>
                    <a:pt x="165" y="3460"/>
                    <a:pt x="1247" y="4093"/>
                  </a:cubicBezTo>
                  <a:cubicBezTo>
                    <a:pt x="1461" y="4220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4"/>
                  </a:cubicBezTo>
                  <a:cubicBezTo>
                    <a:pt x="2703" y="3992"/>
                    <a:pt x="2956" y="3745"/>
                    <a:pt x="2836" y="3435"/>
                  </a:cubicBezTo>
                  <a:cubicBezTo>
                    <a:pt x="2734" y="3119"/>
                    <a:pt x="2602" y="3049"/>
                    <a:pt x="2298" y="2733"/>
                  </a:cubicBezTo>
                  <a:cubicBezTo>
                    <a:pt x="2127" y="2574"/>
                    <a:pt x="2095" y="2423"/>
                    <a:pt x="2076" y="2328"/>
                  </a:cubicBezTo>
                  <a:cubicBezTo>
                    <a:pt x="2070" y="2125"/>
                    <a:pt x="2159" y="1897"/>
                    <a:pt x="2247" y="1771"/>
                  </a:cubicBezTo>
                  <a:cubicBezTo>
                    <a:pt x="2310" y="1720"/>
                    <a:pt x="2348" y="1651"/>
                    <a:pt x="2418" y="1619"/>
                  </a:cubicBezTo>
                  <a:cubicBezTo>
                    <a:pt x="2437" y="1613"/>
                    <a:pt x="2456" y="1594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2"/>
                    <a:pt x="2817" y="1486"/>
                  </a:cubicBezTo>
                  <a:cubicBezTo>
                    <a:pt x="3430" y="1296"/>
                    <a:pt x="3272" y="537"/>
                    <a:pt x="2867" y="195"/>
                  </a:cubicBezTo>
                  <a:cubicBezTo>
                    <a:pt x="2723" y="66"/>
                    <a:pt x="2473" y="1"/>
                    <a:pt x="2207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874;p51"/>
            <p:cNvSpPr/>
            <p:nvPr/>
          </p:nvSpPr>
          <p:spPr>
            <a:xfrm>
              <a:off x="3236961" y="1687478"/>
              <a:ext cx="147702" cy="232222"/>
            </a:xfrm>
            <a:custGeom>
              <a:avLst/>
              <a:gdLst/>
              <a:ahLst/>
              <a:cxnLst/>
              <a:rect l="l" t="t" r="r" b="b"/>
              <a:pathLst>
                <a:path w="2918" h="4588" extrusionOk="0">
                  <a:moveTo>
                    <a:pt x="951" y="2856"/>
                  </a:moveTo>
                  <a:cubicBezTo>
                    <a:pt x="950" y="2856"/>
                    <a:pt x="951" y="2858"/>
                    <a:pt x="959" y="2862"/>
                  </a:cubicBezTo>
                  <a:lnTo>
                    <a:pt x="959" y="2862"/>
                  </a:lnTo>
                  <a:cubicBezTo>
                    <a:pt x="956" y="2858"/>
                    <a:pt x="952" y="2856"/>
                    <a:pt x="951" y="2856"/>
                  </a:cubicBezTo>
                  <a:close/>
                  <a:moveTo>
                    <a:pt x="1073" y="1703"/>
                  </a:moveTo>
                  <a:cubicBezTo>
                    <a:pt x="1089" y="1703"/>
                    <a:pt x="1105" y="1704"/>
                    <a:pt x="1120" y="1708"/>
                  </a:cubicBezTo>
                  <a:cubicBezTo>
                    <a:pt x="1209" y="1708"/>
                    <a:pt x="1367" y="1885"/>
                    <a:pt x="1436" y="2030"/>
                  </a:cubicBezTo>
                  <a:cubicBezTo>
                    <a:pt x="1493" y="2119"/>
                    <a:pt x="1563" y="2265"/>
                    <a:pt x="1582" y="2315"/>
                  </a:cubicBezTo>
                  <a:cubicBezTo>
                    <a:pt x="1582" y="2321"/>
                    <a:pt x="1588" y="2334"/>
                    <a:pt x="1595" y="2347"/>
                  </a:cubicBezTo>
                  <a:cubicBezTo>
                    <a:pt x="1620" y="2397"/>
                    <a:pt x="1633" y="2435"/>
                    <a:pt x="1626" y="2492"/>
                  </a:cubicBezTo>
                  <a:cubicBezTo>
                    <a:pt x="1633" y="2714"/>
                    <a:pt x="1405" y="2872"/>
                    <a:pt x="1183" y="2872"/>
                  </a:cubicBezTo>
                  <a:cubicBezTo>
                    <a:pt x="1139" y="2874"/>
                    <a:pt x="1107" y="2875"/>
                    <a:pt x="1084" y="2875"/>
                  </a:cubicBezTo>
                  <a:cubicBezTo>
                    <a:pt x="1026" y="2875"/>
                    <a:pt x="1013" y="2870"/>
                    <a:pt x="968" y="2866"/>
                  </a:cubicBezTo>
                  <a:cubicBezTo>
                    <a:pt x="965" y="2864"/>
                    <a:pt x="962" y="2863"/>
                    <a:pt x="959" y="2862"/>
                  </a:cubicBezTo>
                  <a:lnTo>
                    <a:pt x="959" y="2862"/>
                  </a:lnTo>
                  <a:cubicBezTo>
                    <a:pt x="960" y="2863"/>
                    <a:pt x="961" y="2864"/>
                    <a:pt x="962" y="2866"/>
                  </a:cubicBezTo>
                  <a:cubicBezTo>
                    <a:pt x="918" y="2853"/>
                    <a:pt x="873" y="2821"/>
                    <a:pt x="861" y="2777"/>
                  </a:cubicBezTo>
                  <a:cubicBezTo>
                    <a:pt x="854" y="2752"/>
                    <a:pt x="854" y="2720"/>
                    <a:pt x="867" y="2695"/>
                  </a:cubicBezTo>
                  <a:cubicBezTo>
                    <a:pt x="861" y="2632"/>
                    <a:pt x="867" y="2562"/>
                    <a:pt x="854" y="2499"/>
                  </a:cubicBezTo>
                  <a:cubicBezTo>
                    <a:pt x="842" y="2296"/>
                    <a:pt x="829" y="2087"/>
                    <a:pt x="854" y="1885"/>
                  </a:cubicBezTo>
                  <a:cubicBezTo>
                    <a:pt x="865" y="1775"/>
                    <a:pt x="967" y="1703"/>
                    <a:pt x="1073" y="1703"/>
                  </a:cubicBezTo>
                  <a:close/>
                  <a:moveTo>
                    <a:pt x="920" y="1"/>
                  </a:moveTo>
                  <a:cubicBezTo>
                    <a:pt x="811" y="1"/>
                    <a:pt x="713" y="47"/>
                    <a:pt x="639" y="151"/>
                  </a:cubicBezTo>
                  <a:cubicBezTo>
                    <a:pt x="633" y="164"/>
                    <a:pt x="614" y="183"/>
                    <a:pt x="601" y="195"/>
                  </a:cubicBezTo>
                  <a:cubicBezTo>
                    <a:pt x="589" y="202"/>
                    <a:pt x="589" y="214"/>
                    <a:pt x="582" y="221"/>
                  </a:cubicBezTo>
                  <a:cubicBezTo>
                    <a:pt x="456" y="392"/>
                    <a:pt x="335" y="607"/>
                    <a:pt x="266" y="898"/>
                  </a:cubicBezTo>
                  <a:cubicBezTo>
                    <a:pt x="133" y="1385"/>
                    <a:pt x="158" y="1841"/>
                    <a:pt x="101" y="2429"/>
                  </a:cubicBezTo>
                  <a:cubicBezTo>
                    <a:pt x="82" y="2695"/>
                    <a:pt x="6" y="3296"/>
                    <a:pt x="0" y="3834"/>
                  </a:cubicBezTo>
                  <a:cubicBezTo>
                    <a:pt x="13" y="4081"/>
                    <a:pt x="38" y="4232"/>
                    <a:pt x="171" y="4391"/>
                  </a:cubicBezTo>
                  <a:cubicBezTo>
                    <a:pt x="297" y="4505"/>
                    <a:pt x="228" y="4460"/>
                    <a:pt x="354" y="4536"/>
                  </a:cubicBezTo>
                  <a:lnTo>
                    <a:pt x="361" y="4536"/>
                  </a:lnTo>
                  <a:cubicBezTo>
                    <a:pt x="489" y="4572"/>
                    <a:pt x="571" y="4587"/>
                    <a:pt x="651" y="4587"/>
                  </a:cubicBezTo>
                  <a:cubicBezTo>
                    <a:pt x="713" y="4587"/>
                    <a:pt x="774" y="4578"/>
                    <a:pt x="854" y="4561"/>
                  </a:cubicBezTo>
                  <a:lnTo>
                    <a:pt x="861" y="4561"/>
                  </a:lnTo>
                  <a:cubicBezTo>
                    <a:pt x="1000" y="4486"/>
                    <a:pt x="956" y="4498"/>
                    <a:pt x="1063" y="4359"/>
                  </a:cubicBezTo>
                  <a:lnTo>
                    <a:pt x="1063" y="4359"/>
                  </a:lnTo>
                  <a:cubicBezTo>
                    <a:pt x="1062" y="4360"/>
                    <a:pt x="1062" y="4360"/>
                    <a:pt x="1062" y="4360"/>
                  </a:cubicBezTo>
                  <a:cubicBezTo>
                    <a:pt x="1058" y="4360"/>
                    <a:pt x="1114" y="4268"/>
                    <a:pt x="1126" y="4232"/>
                  </a:cubicBezTo>
                  <a:cubicBezTo>
                    <a:pt x="1152" y="4169"/>
                    <a:pt x="1240" y="3884"/>
                    <a:pt x="1291" y="3771"/>
                  </a:cubicBezTo>
                  <a:cubicBezTo>
                    <a:pt x="1386" y="3598"/>
                    <a:pt x="1529" y="3532"/>
                    <a:pt x="1682" y="3532"/>
                  </a:cubicBezTo>
                  <a:cubicBezTo>
                    <a:pt x="1844" y="3532"/>
                    <a:pt x="2018" y="3606"/>
                    <a:pt x="2158" y="3707"/>
                  </a:cubicBezTo>
                  <a:cubicBezTo>
                    <a:pt x="2399" y="3860"/>
                    <a:pt x="2520" y="3928"/>
                    <a:pt x="2607" y="3928"/>
                  </a:cubicBezTo>
                  <a:cubicBezTo>
                    <a:pt x="2664" y="3928"/>
                    <a:pt x="2706" y="3899"/>
                    <a:pt x="2759" y="3846"/>
                  </a:cubicBezTo>
                  <a:cubicBezTo>
                    <a:pt x="2809" y="3771"/>
                    <a:pt x="2854" y="3745"/>
                    <a:pt x="2873" y="3625"/>
                  </a:cubicBezTo>
                  <a:cubicBezTo>
                    <a:pt x="2917" y="3441"/>
                    <a:pt x="2594" y="2613"/>
                    <a:pt x="2398" y="2157"/>
                  </a:cubicBezTo>
                  <a:cubicBezTo>
                    <a:pt x="2094" y="1429"/>
                    <a:pt x="1930" y="967"/>
                    <a:pt x="1557" y="417"/>
                  </a:cubicBezTo>
                  <a:cubicBezTo>
                    <a:pt x="1370" y="168"/>
                    <a:pt x="1126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875;p51"/>
            <p:cNvSpPr/>
            <p:nvPr/>
          </p:nvSpPr>
          <p:spPr>
            <a:xfrm>
              <a:off x="3279228" y="1773323"/>
              <a:ext cx="41658" cy="59371"/>
            </a:xfrm>
            <a:custGeom>
              <a:avLst/>
              <a:gdLst/>
              <a:ahLst/>
              <a:cxnLst/>
              <a:rect l="l" t="t" r="r" b="b"/>
              <a:pathLst>
                <a:path w="823" h="1173" extrusionOk="0">
                  <a:moveTo>
                    <a:pt x="285" y="265"/>
                  </a:moveTo>
                  <a:cubicBezTo>
                    <a:pt x="298" y="271"/>
                    <a:pt x="310" y="284"/>
                    <a:pt x="323" y="290"/>
                  </a:cubicBezTo>
                  <a:cubicBezTo>
                    <a:pt x="424" y="379"/>
                    <a:pt x="538" y="619"/>
                    <a:pt x="538" y="663"/>
                  </a:cubicBezTo>
                  <a:lnTo>
                    <a:pt x="538" y="670"/>
                  </a:lnTo>
                  <a:cubicBezTo>
                    <a:pt x="532" y="682"/>
                    <a:pt x="532" y="695"/>
                    <a:pt x="532" y="701"/>
                  </a:cubicBezTo>
                  <a:cubicBezTo>
                    <a:pt x="532" y="714"/>
                    <a:pt x="525" y="733"/>
                    <a:pt x="525" y="739"/>
                  </a:cubicBezTo>
                  <a:cubicBezTo>
                    <a:pt x="513" y="758"/>
                    <a:pt x="500" y="771"/>
                    <a:pt x="494" y="796"/>
                  </a:cubicBezTo>
                  <a:lnTo>
                    <a:pt x="494" y="803"/>
                  </a:lnTo>
                  <a:cubicBezTo>
                    <a:pt x="481" y="822"/>
                    <a:pt x="469" y="828"/>
                    <a:pt x="456" y="834"/>
                  </a:cubicBezTo>
                  <a:cubicBezTo>
                    <a:pt x="374" y="891"/>
                    <a:pt x="393" y="872"/>
                    <a:pt x="266" y="904"/>
                  </a:cubicBezTo>
                  <a:cubicBezTo>
                    <a:pt x="253" y="682"/>
                    <a:pt x="247" y="417"/>
                    <a:pt x="260" y="328"/>
                  </a:cubicBezTo>
                  <a:cubicBezTo>
                    <a:pt x="260" y="315"/>
                    <a:pt x="266" y="284"/>
                    <a:pt x="279" y="265"/>
                  </a:cubicBezTo>
                  <a:close/>
                  <a:moveTo>
                    <a:pt x="254" y="0"/>
                  </a:moveTo>
                  <a:cubicBezTo>
                    <a:pt x="150" y="0"/>
                    <a:pt x="48" y="67"/>
                    <a:pt x="32" y="176"/>
                  </a:cubicBezTo>
                  <a:cubicBezTo>
                    <a:pt x="0" y="385"/>
                    <a:pt x="19" y="588"/>
                    <a:pt x="32" y="796"/>
                  </a:cubicBezTo>
                  <a:cubicBezTo>
                    <a:pt x="38" y="860"/>
                    <a:pt x="38" y="923"/>
                    <a:pt x="51" y="992"/>
                  </a:cubicBezTo>
                  <a:cubicBezTo>
                    <a:pt x="38" y="1018"/>
                    <a:pt x="32" y="1049"/>
                    <a:pt x="38" y="1075"/>
                  </a:cubicBezTo>
                  <a:cubicBezTo>
                    <a:pt x="57" y="1119"/>
                    <a:pt x="95" y="1151"/>
                    <a:pt x="146" y="1157"/>
                  </a:cubicBezTo>
                  <a:lnTo>
                    <a:pt x="152" y="1157"/>
                  </a:lnTo>
                  <a:cubicBezTo>
                    <a:pt x="198" y="1166"/>
                    <a:pt x="214" y="1172"/>
                    <a:pt x="277" y="1172"/>
                  </a:cubicBezTo>
                  <a:cubicBezTo>
                    <a:pt x="299" y="1172"/>
                    <a:pt x="328" y="1171"/>
                    <a:pt x="367" y="1170"/>
                  </a:cubicBezTo>
                  <a:cubicBezTo>
                    <a:pt x="589" y="1170"/>
                    <a:pt x="817" y="1011"/>
                    <a:pt x="823" y="777"/>
                  </a:cubicBezTo>
                  <a:cubicBezTo>
                    <a:pt x="817" y="733"/>
                    <a:pt x="791" y="682"/>
                    <a:pt x="779" y="644"/>
                  </a:cubicBezTo>
                  <a:cubicBezTo>
                    <a:pt x="766" y="638"/>
                    <a:pt x="766" y="619"/>
                    <a:pt x="760" y="613"/>
                  </a:cubicBezTo>
                  <a:cubicBezTo>
                    <a:pt x="734" y="569"/>
                    <a:pt x="671" y="417"/>
                    <a:pt x="620" y="328"/>
                  </a:cubicBezTo>
                  <a:cubicBezTo>
                    <a:pt x="544" y="176"/>
                    <a:pt x="386" y="5"/>
                    <a:pt x="304" y="5"/>
                  </a:cubicBezTo>
                  <a:cubicBezTo>
                    <a:pt x="288" y="2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876;p51"/>
            <p:cNvSpPr/>
            <p:nvPr/>
          </p:nvSpPr>
          <p:spPr>
            <a:xfrm>
              <a:off x="3221471" y="1674369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218" y="262"/>
                  </a:moveTo>
                  <a:cubicBezTo>
                    <a:pt x="1427" y="262"/>
                    <a:pt x="1672" y="433"/>
                    <a:pt x="1856" y="676"/>
                  </a:cubicBezTo>
                  <a:cubicBezTo>
                    <a:pt x="2223" y="1214"/>
                    <a:pt x="2382" y="1688"/>
                    <a:pt x="2692" y="2410"/>
                  </a:cubicBezTo>
                  <a:cubicBezTo>
                    <a:pt x="2900" y="2872"/>
                    <a:pt x="3217" y="3700"/>
                    <a:pt x="3172" y="3884"/>
                  </a:cubicBezTo>
                  <a:cubicBezTo>
                    <a:pt x="3153" y="4004"/>
                    <a:pt x="3109" y="4030"/>
                    <a:pt x="3059" y="4105"/>
                  </a:cubicBezTo>
                  <a:cubicBezTo>
                    <a:pt x="3004" y="4160"/>
                    <a:pt x="2960" y="4189"/>
                    <a:pt x="2903" y="4189"/>
                  </a:cubicBezTo>
                  <a:cubicBezTo>
                    <a:pt x="2815" y="4189"/>
                    <a:pt x="2695" y="4120"/>
                    <a:pt x="2457" y="3966"/>
                  </a:cubicBezTo>
                  <a:cubicBezTo>
                    <a:pt x="2318" y="3862"/>
                    <a:pt x="2141" y="3787"/>
                    <a:pt x="1977" y="3787"/>
                  </a:cubicBezTo>
                  <a:cubicBezTo>
                    <a:pt x="1823" y="3787"/>
                    <a:pt x="1680" y="3854"/>
                    <a:pt x="1591" y="4030"/>
                  </a:cubicBezTo>
                  <a:cubicBezTo>
                    <a:pt x="1546" y="4143"/>
                    <a:pt x="1451" y="4428"/>
                    <a:pt x="1426" y="4491"/>
                  </a:cubicBezTo>
                  <a:cubicBezTo>
                    <a:pt x="1415" y="4526"/>
                    <a:pt x="1362" y="4617"/>
                    <a:pt x="1361" y="4620"/>
                  </a:cubicBezTo>
                  <a:lnTo>
                    <a:pt x="1361" y="4620"/>
                  </a:lnTo>
                  <a:cubicBezTo>
                    <a:pt x="1256" y="4757"/>
                    <a:pt x="1299" y="4745"/>
                    <a:pt x="1160" y="4820"/>
                  </a:cubicBezTo>
                  <a:lnTo>
                    <a:pt x="1148" y="4820"/>
                  </a:lnTo>
                  <a:cubicBezTo>
                    <a:pt x="1064" y="4838"/>
                    <a:pt x="1002" y="4851"/>
                    <a:pt x="935" y="4851"/>
                  </a:cubicBezTo>
                  <a:cubicBezTo>
                    <a:pt x="860" y="4851"/>
                    <a:pt x="781" y="4835"/>
                    <a:pt x="660" y="4795"/>
                  </a:cubicBezTo>
                  <a:lnTo>
                    <a:pt x="654" y="4795"/>
                  </a:lnTo>
                  <a:cubicBezTo>
                    <a:pt x="515" y="4726"/>
                    <a:pt x="597" y="4764"/>
                    <a:pt x="471" y="4650"/>
                  </a:cubicBezTo>
                  <a:cubicBezTo>
                    <a:pt x="338" y="4491"/>
                    <a:pt x="319" y="4340"/>
                    <a:pt x="293" y="4093"/>
                  </a:cubicBezTo>
                  <a:cubicBezTo>
                    <a:pt x="306" y="3555"/>
                    <a:pt x="382" y="2954"/>
                    <a:pt x="401" y="2688"/>
                  </a:cubicBezTo>
                  <a:cubicBezTo>
                    <a:pt x="464" y="2093"/>
                    <a:pt x="433" y="1631"/>
                    <a:pt x="565" y="1157"/>
                  </a:cubicBezTo>
                  <a:cubicBezTo>
                    <a:pt x="635" y="866"/>
                    <a:pt x="762" y="651"/>
                    <a:pt x="882" y="480"/>
                  </a:cubicBezTo>
                  <a:cubicBezTo>
                    <a:pt x="888" y="473"/>
                    <a:pt x="895" y="461"/>
                    <a:pt x="895" y="454"/>
                  </a:cubicBezTo>
                  <a:cubicBezTo>
                    <a:pt x="914" y="442"/>
                    <a:pt x="926" y="423"/>
                    <a:pt x="939" y="410"/>
                  </a:cubicBezTo>
                  <a:cubicBezTo>
                    <a:pt x="1014" y="307"/>
                    <a:pt x="1111" y="262"/>
                    <a:pt x="1218" y="262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5"/>
                    <a:pt x="426" y="454"/>
                  </a:cubicBezTo>
                  <a:cubicBezTo>
                    <a:pt x="2" y="1112"/>
                    <a:pt x="53" y="2182"/>
                    <a:pt x="28" y="2758"/>
                  </a:cubicBezTo>
                  <a:cubicBezTo>
                    <a:pt x="40" y="3194"/>
                    <a:pt x="2" y="3681"/>
                    <a:pt x="40" y="4200"/>
                  </a:cubicBezTo>
                  <a:cubicBezTo>
                    <a:pt x="40" y="4238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7"/>
                    <a:pt x="1591" y="4998"/>
                    <a:pt x="1673" y="4776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7"/>
                    <a:pt x="2027" y="4143"/>
                  </a:cubicBezTo>
                  <a:cubicBezTo>
                    <a:pt x="2299" y="4283"/>
                    <a:pt x="2400" y="4529"/>
                    <a:pt x="2875" y="4593"/>
                  </a:cubicBezTo>
                  <a:cubicBezTo>
                    <a:pt x="2884" y="4593"/>
                    <a:pt x="2892" y="4593"/>
                    <a:pt x="2901" y="4593"/>
                  </a:cubicBezTo>
                  <a:cubicBezTo>
                    <a:pt x="3267" y="4593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5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1"/>
                    <a:pt x="1749" y="214"/>
                  </a:cubicBezTo>
                  <a:cubicBezTo>
                    <a:pt x="1541" y="68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877;p51"/>
            <p:cNvSpPr/>
            <p:nvPr/>
          </p:nvSpPr>
          <p:spPr>
            <a:xfrm>
              <a:off x="3400614" y="1629624"/>
              <a:ext cx="128164" cy="239105"/>
            </a:xfrm>
            <a:custGeom>
              <a:avLst/>
              <a:gdLst/>
              <a:ahLst/>
              <a:cxnLst/>
              <a:rect l="l" t="t" r="r" b="b"/>
              <a:pathLst>
                <a:path w="2532" h="4724" extrusionOk="0">
                  <a:moveTo>
                    <a:pt x="438" y="991"/>
                  </a:moveTo>
                  <a:cubicBezTo>
                    <a:pt x="464" y="991"/>
                    <a:pt x="492" y="999"/>
                    <a:pt x="513" y="1016"/>
                  </a:cubicBezTo>
                  <a:cubicBezTo>
                    <a:pt x="529" y="1008"/>
                    <a:pt x="548" y="1000"/>
                    <a:pt x="567" y="1000"/>
                  </a:cubicBezTo>
                  <a:cubicBezTo>
                    <a:pt x="578" y="1000"/>
                    <a:pt x="590" y="1002"/>
                    <a:pt x="602" y="1009"/>
                  </a:cubicBezTo>
                  <a:cubicBezTo>
                    <a:pt x="760" y="1066"/>
                    <a:pt x="880" y="1225"/>
                    <a:pt x="836" y="1389"/>
                  </a:cubicBezTo>
                  <a:cubicBezTo>
                    <a:pt x="812" y="1529"/>
                    <a:pt x="706" y="1606"/>
                    <a:pt x="592" y="1606"/>
                  </a:cubicBezTo>
                  <a:cubicBezTo>
                    <a:pt x="520" y="1606"/>
                    <a:pt x="445" y="1575"/>
                    <a:pt x="386" y="1509"/>
                  </a:cubicBezTo>
                  <a:cubicBezTo>
                    <a:pt x="285" y="1383"/>
                    <a:pt x="310" y="1206"/>
                    <a:pt x="342" y="1066"/>
                  </a:cubicBezTo>
                  <a:cubicBezTo>
                    <a:pt x="350" y="1015"/>
                    <a:pt x="393" y="991"/>
                    <a:pt x="438" y="991"/>
                  </a:cubicBezTo>
                  <a:close/>
                  <a:moveTo>
                    <a:pt x="1233" y="2930"/>
                  </a:moveTo>
                  <a:cubicBezTo>
                    <a:pt x="1266" y="2930"/>
                    <a:pt x="1296" y="2944"/>
                    <a:pt x="1317" y="2971"/>
                  </a:cubicBezTo>
                  <a:cubicBezTo>
                    <a:pt x="1342" y="2953"/>
                    <a:pt x="1370" y="2939"/>
                    <a:pt x="1399" y="2939"/>
                  </a:cubicBezTo>
                  <a:cubicBezTo>
                    <a:pt x="1420" y="2939"/>
                    <a:pt x="1441" y="2946"/>
                    <a:pt x="1462" y="2965"/>
                  </a:cubicBezTo>
                  <a:cubicBezTo>
                    <a:pt x="1671" y="3097"/>
                    <a:pt x="1741" y="3420"/>
                    <a:pt x="1576" y="3610"/>
                  </a:cubicBezTo>
                  <a:cubicBezTo>
                    <a:pt x="1511" y="3675"/>
                    <a:pt x="1421" y="3707"/>
                    <a:pt x="1331" y="3707"/>
                  </a:cubicBezTo>
                  <a:cubicBezTo>
                    <a:pt x="1211" y="3707"/>
                    <a:pt x="1090" y="3651"/>
                    <a:pt x="1026" y="3547"/>
                  </a:cubicBezTo>
                  <a:cubicBezTo>
                    <a:pt x="905" y="3357"/>
                    <a:pt x="1000" y="3097"/>
                    <a:pt x="1152" y="2965"/>
                  </a:cubicBezTo>
                  <a:cubicBezTo>
                    <a:pt x="1176" y="2941"/>
                    <a:pt x="1205" y="2930"/>
                    <a:pt x="1233" y="2930"/>
                  </a:cubicBezTo>
                  <a:close/>
                  <a:moveTo>
                    <a:pt x="804" y="4597"/>
                  </a:moveTo>
                  <a:lnTo>
                    <a:pt x="804" y="4597"/>
                  </a:lnTo>
                  <a:cubicBezTo>
                    <a:pt x="807" y="4597"/>
                    <a:pt x="811" y="4598"/>
                    <a:pt x="815" y="4600"/>
                  </a:cubicBezTo>
                  <a:lnTo>
                    <a:pt x="815" y="4600"/>
                  </a:lnTo>
                  <a:cubicBezTo>
                    <a:pt x="810" y="4598"/>
                    <a:pt x="806" y="4597"/>
                    <a:pt x="804" y="4597"/>
                  </a:cubicBezTo>
                  <a:close/>
                  <a:moveTo>
                    <a:pt x="966" y="1"/>
                  </a:moveTo>
                  <a:cubicBezTo>
                    <a:pt x="566" y="1"/>
                    <a:pt x="173" y="403"/>
                    <a:pt x="70" y="718"/>
                  </a:cubicBezTo>
                  <a:cubicBezTo>
                    <a:pt x="0" y="927"/>
                    <a:pt x="38" y="889"/>
                    <a:pt x="7" y="1085"/>
                  </a:cubicBezTo>
                  <a:cubicBezTo>
                    <a:pt x="7" y="1996"/>
                    <a:pt x="462" y="3344"/>
                    <a:pt x="621" y="4414"/>
                  </a:cubicBezTo>
                  <a:lnTo>
                    <a:pt x="621" y="4426"/>
                  </a:lnTo>
                  <a:cubicBezTo>
                    <a:pt x="695" y="4507"/>
                    <a:pt x="666" y="4527"/>
                    <a:pt x="816" y="4600"/>
                  </a:cubicBezTo>
                  <a:lnTo>
                    <a:pt x="816" y="4600"/>
                  </a:lnTo>
                  <a:cubicBezTo>
                    <a:pt x="816" y="4600"/>
                    <a:pt x="815" y="4600"/>
                    <a:pt x="815" y="4600"/>
                  </a:cubicBezTo>
                  <a:lnTo>
                    <a:pt x="815" y="4600"/>
                  </a:lnTo>
                  <a:cubicBezTo>
                    <a:pt x="816" y="4600"/>
                    <a:pt x="816" y="4600"/>
                    <a:pt x="817" y="4601"/>
                  </a:cubicBezTo>
                  <a:lnTo>
                    <a:pt x="817" y="4601"/>
                  </a:lnTo>
                  <a:cubicBezTo>
                    <a:pt x="818" y="4601"/>
                    <a:pt x="820" y="4602"/>
                    <a:pt x="821" y="4603"/>
                  </a:cubicBezTo>
                  <a:lnTo>
                    <a:pt x="821" y="4603"/>
                  </a:lnTo>
                  <a:cubicBezTo>
                    <a:pt x="827" y="4606"/>
                    <a:pt x="833" y="4610"/>
                    <a:pt x="836" y="4616"/>
                  </a:cubicBezTo>
                  <a:cubicBezTo>
                    <a:pt x="842" y="4616"/>
                    <a:pt x="842" y="4616"/>
                    <a:pt x="855" y="4622"/>
                  </a:cubicBezTo>
                  <a:cubicBezTo>
                    <a:pt x="919" y="4652"/>
                    <a:pt x="1140" y="4719"/>
                    <a:pt x="1278" y="4719"/>
                  </a:cubicBezTo>
                  <a:cubicBezTo>
                    <a:pt x="1289" y="4719"/>
                    <a:pt x="1300" y="4718"/>
                    <a:pt x="1310" y="4717"/>
                  </a:cubicBezTo>
                  <a:cubicBezTo>
                    <a:pt x="1475" y="4711"/>
                    <a:pt x="1430" y="4724"/>
                    <a:pt x="1601" y="4654"/>
                  </a:cubicBezTo>
                  <a:cubicBezTo>
                    <a:pt x="2063" y="4464"/>
                    <a:pt x="2531" y="3623"/>
                    <a:pt x="2481" y="2882"/>
                  </a:cubicBezTo>
                  <a:cubicBezTo>
                    <a:pt x="2449" y="2585"/>
                    <a:pt x="2266" y="2275"/>
                    <a:pt x="2032" y="2085"/>
                  </a:cubicBezTo>
                  <a:cubicBezTo>
                    <a:pt x="2025" y="2079"/>
                    <a:pt x="1937" y="2022"/>
                    <a:pt x="1918" y="2015"/>
                  </a:cubicBezTo>
                  <a:cubicBezTo>
                    <a:pt x="1893" y="2001"/>
                    <a:pt x="1790" y="1945"/>
                    <a:pt x="1767" y="1931"/>
                  </a:cubicBezTo>
                  <a:lnTo>
                    <a:pt x="1767" y="1931"/>
                  </a:lnTo>
                  <a:cubicBezTo>
                    <a:pt x="1769" y="1932"/>
                    <a:pt x="1770" y="1933"/>
                    <a:pt x="1772" y="1933"/>
                  </a:cubicBezTo>
                  <a:cubicBezTo>
                    <a:pt x="1766" y="1930"/>
                    <a:pt x="1763" y="1929"/>
                    <a:pt x="1763" y="1929"/>
                  </a:cubicBezTo>
                  <a:lnTo>
                    <a:pt x="1763" y="1929"/>
                  </a:lnTo>
                  <a:cubicBezTo>
                    <a:pt x="1762" y="1929"/>
                    <a:pt x="1764" y="1930"/>
                    <a:pt x="1767" y="1931"/>
                  </a:cubicBezTo>
                  <a:lnTo>
                    <a:pt x="1767" y="1931"/>
                  </a:lnTo>
                  <a:cubicBezTo>
                    <a:pt x="1673" y="1900"/>
                    <a:pt x="1568" y="1869"/>
                    <a:pt x="1475" y="1826"/>
                  </a:cubicBezTo>
                  <a:cubicBezTo>
                    <a:pt x="1437" y="1807"/>
                    <a:pt x="1405" y="1775"/>
                    <a:pt x="1374" y="1743"/>
                  </a:cubicBezTo>
                  <a:cubicBezTo>
                    <a:pt x="1367" y="1743"/>
                    <a:pt x="1342" y="1718"/>
                    <a:pt x="1317" y="1686"/>
                  </a:cubicBezTo>
                  <a:cubicBezTo>
                    <a:pt x="1247" y="1592"/>
                    <a:pt x="1234" y="1465"/>
                    <a:pt x="1241" y="1351"/>
                  </a:cubicBezTo>
                  <a:cubicBezTo>
                    <a:pt x="1253" y="1104"/>
                    <a:pt x="1253" y="1117"/>
                    <a:pt x="1298" y="896"/>
                  </a:cubicBezTo>
                  <a:cubicBezTo>
                    <a:pt x="1374" y="446"/>
                    <a:pt x="1424" y="67"/>
                    <a:pt x="1019" y="3"/>
                  </a:cubicBezTo>
                  <a:cubicBezTo>
                    <a:pt x="1002" y="2"/>
                    <a:pt x="984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878;p51"/>
            <p:cNvSpPr/>
            <p:nvPr/>
          </p:nvSpPr>
          <p:spPr>
            <a:xfrm>
              <a:off x="3379809" y="1617831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2013" y="1850"/>
                  </a:moveTo>
                  <a:cubicBezTo>
                    <a:pt x="2017" y="1852"/>
                    <a:pt x="2021" y="1854"/>
                    <a:pt x="2025" y="1856"/>
                  </a:cubicBezTo>
                  <a:cubicBezTo>
                    <a:pt x="2025" y="1851"/>
                    <a:pt x="2016" y="1850"/>
                    <a:pt x="2013" y="1850"/>
                  </a:cubicBezTo>
                  <a:close/>
                  <a:moveTo>
                    <a:pt x="2029" y="1857"/>
                  </a:moveTo>
                  <a:lnTo>
                    <a:pt x="2029" y="1857"/>
                  </a:lnTo>
                  <a:cubicBezTo>
                    <a:pt x="2028" y="1857"/>
                    <a:pt x="2030" y="1860"/>
                    <a:pt x="2039" y="1866"/>
                  </a:cubicBezTo>
                  <a:lnTo>
                    <a:pt x="2039" y="1866"/>
                  </a:lnTo>
                  <a:cubicBezTo>
                    <a:pt x="2034" y="1860"/>
                    <a:pt x="2030" y="1857"/>
                    <a:pt x="2029" y="1857"/>
                  </a:cubicBezTo>
                  <a:close/>
                  <a:moveTo>
                    <a:pt x="1209" y="4843"/>
                  </a:moveTo>
                  <a:cubicBezTo>
                    <a:pt x="1215" y="4846"/>
                    <a:pt x="1221" y="4848"/>
                    <a:pt x="1227" y="4849"/>
                  </a:cubicBezTo>
                  <a:lnTo>
                    <a:pt x="1234" y="4849"/>
                  </a:lnTo>
                  <a:cubicBezTo>
                    <a:pt x="1221" y="4849"/>
                    <a:pt x="1215" y="4843"/>
                    <a:pt x="1209" y="4843"/>
                  </a:cubicBezTo>
                  <a:close/>
                  <a:moveTo>
                    <a:pt x="1371" y="240"/>
                  </a:moveTo>
                  <a:cubicBezTo>
                    <a:pt x="1389" y="240"/>
                    <a:pt x="1406" y="241"/>
                    <a:pt x="1424" y="243"/>
                  </a:cubicBezTo>
                  <a:cubicBezTo>
                    <a:pt x="1816" y="306"/>
                    <a:pt x="1778" y="686"/>
                    <a:pt x="1696" y="1141"/>
                  </a:cubicBezTo>
                  <a:cubicBezTo>
                    <a:pt x="1658" y="1369"/>
                    <a:pt x="1664" y="1344"/>
                    <a:pt x="1645" y="1590"/>
                  </a:cubicBezTo>
                  <a:cubicBezTo>
                    <a:pt x="1633" y="1711"/>
                    <a:pt x="1652" y="1837"/>
                    <a:pt x="1721" y="1932"/>
                  </a:cubicBezTo>
                  <a:cubicBezTo>
                    <a:pt x="1747" y="1964"/>
                    <a:pt x="1772" y="1983"/>
                    <a:pt x="1778" y="1983"/>
                  </a:cubicBezTo>
                  <a:cubicBezTo>
                    <a:pt x="1810" y="2014"/>
                    <a:pt x="1841" y="2040"/>
                    <a:pt x="1879" y="2065"/>
                  </a:cubicBezTo>
                  <a:cubicBezTo>
                    <a:pt x="1972" y="2108"/>
                    <a:pt x="2065" y="2133"/>
                    <a:pt x="2164" y="2170"/>
                  </a:cubicBezTo>
                  <a:lnTo>
                    <a:pt x="2164" y="2170"/>
                  </a:lnTo>
                  <a:cubicBezTo>
                    <a:pt x="2173" y="2176"/>
                    <a:pt x="2296" y="2233"/>
                    <a:pt x="2322" y="2255"/>
                  </a:cubicBezTo>
                  <a:cubicBezTo>
                    <a:pt x="2348" y="2261"/>
                    <a:pt x="2424" y="2324"/>
                    <a:pt x="2436" y="2324"/>
                  </a:cubicBezTo>
                  <a:cubicBezTo>
                    <a:pt x="2670" y="2514"/>
                    <a:pt x="2854" y="2824"/>
                    <a:pt x="2873" y="3134"/>
                  </a:cubicBezTo>
                  <a:cubicBezTo>
                    <a:pt x="2936" y="3875"/>
                    <a:pt x="2468" y="4716"/>
                    <a:pt x="2006" y="4893"/>
                  </a:cubicBezTo>
                  <a:cubicBezTo>
                    <a:pt x="1835" y="4957"/>
                    <a:pt x="1879" y="4950"/>
                    <a:pt x="1715" y="4957"/>
                  </a:cubicBezTo>
                  <a:cubicBezTo>
                    <a:pt x="1702" y="4959"/>
                    <a:pt x="1688" y="4959"/>
                    <a:pt x="1673" y="4959"/>
                  </a:cubicBezTo>
                  <a:cubicBezTo>
                    <a:pt x="1538" y="4959"/>
                    <a:pt x="1321" y="4890"/>
                    <a:pt x="1253" y="4862"/>
                  </a:cubicBezTo>
                  <a:cubicBezTo>
                    <a:pt x="1253" y="4862"/>
                    <a:pt x="1247" y="4862"/>
                    <a:pt x="1240" y="4855"/>
                  </a:cubicBezTo>
                  <a:cubicBezTo>
                    <a:pt x="1237" y="4852"/>
                    <a:pt x="1232" y="4851"/>
                    <a:pt x="1227" y="4849"/>
                  </a:cubicBezTo>
                  <a:lnTo>
                    <a:pt x="1221" y="4849"/>
                  </a:lnTo>
                  <a:cubicBezTo>
                    <a:pt x="1057" y="4773"/>
                    <a:pt x="1088" y="4754"/>
                    <a:pt x="1025" y="4666"/>
                  </a:cubicBezTo>
                  <a:lnTo>
                    <a:pt x="1025" y="4659"/>
                  </a:lnTo>
                  <a:cubicBezTo>
                    <a:pt x="873" y="3577"/>
                    <a:pt x="411" y="2236"/>
                    <a:pt x="411" y="1331"/>
                  </a:cubicBezTo>
                  <a:cubicBezTo>
                    <a:pt x="443" y="1129"/>
                    <a:pt x="405" y="1173"/>
                    <a:pt x="475" y="958"/>
                  </a:cubicBezTo>
                  <a:cubicBezTo>
                    <a:pt x="584" y="648"/>
                    <a:pt x="966" y="240"/>
                    <a:pt x="1371" y="240"/>
                  </a:cubicBezTo>
                  <a:close/>
                  <a:moveTo>
                    <a:pt x="1361" y="0"/>
                  </a:moveTo>
                  <a:cubicBezTo>
                    <a:pt x="1177" y="0"/>
                    <a:pt x="995" y="70"/>
                    <a:pt x="804" y="160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6" y="1059"/>
                    <a:pt x="0" y="1527"/>
                    <a:pt x="76" y="1951"/>
                  </a:cubicBezTo>
                  <a:cubicBezTo>
                    <a:pt x="228" y="2736"/>
                    <a:pt x="475" y="3495"/>
                    <a:pt x="696" y="4261"/>
                  </a:cubicBezTo>
                  <a:cubicBezTo>
                    <a:pt x="715" y="4368"/>
                    <a:pt x="740" y="4469"/>
                    <a:pt x="766" y="4564"/>
                  </a:cubicBezTo>
                  <a:cubicBezTo>
                    <a:pt x="759" y="4577"/>
                    <a:pt x="759" y="4596"/>
                    <a:pt x="766" y="4609"/>
                  </a:cubicBezTo>
                  <a:cubicBezTo>
                    <a:pt x="772" y="4659"/>
                    <a:pt x="778" y="4748"/>
                    <a:pt x="791" y="4748"/>
                  </a:cubicBezTo>
                  <a:cubicBezTo>
                    <a:pt x="797" y="4798"/>
                    <a:pt x="829" y="4855"/>
                    <a:pt x="842" y="4906"/>
                  </a:cubicBezTo>
                  <a:cubicBezTo>
                    <a:pt x="962" y="5083"/>
                    <a:pt x="1051" y="5121"/>
                    <a:pt x="1177" y="5184"/>
                  </a:cubicBezTo>
                  <a:cubicBezTo>
                    <a:pt x="1373" y="5279"/>
                    <a:pt x="1468" y="5311"/>
                    <a:pt x="1747" y="5343"/>
                  </a:cubicBezTo>
                  <a:cubicBezTo>
                    <a:pt x="1764" y="5344"/>
                    <a:pt x="1782" y="5344"/>
                    <a:pt x="1800" y="5344"/>
                  </a:cubicBezTo>
                  <a:cubicBezTo>
                    <a:pt x="2170" y="5344"/>
                    <a:pt x="2492" y="5096"/>
                    <a:pt x="2727" y="4824"/>
                  </a:cubicBezTo>
                  <a:cubicBezTo>
                    <a:pt x="3227" y="4223"/>
                    <a:pt x="3360" y="3362"/>
                    <a:pt x="3088" y="2736"/>
                  </a:cubicBezTo>
                  <a:cubicBezTo>
                    <a:pt x="2955" y="2470"/>
                    <a:pt x="2759" y="2236"/>
                    <a:pt x="2512" y="2078"/>
                  </a:cubicBezTo>
                  <a:cubicBezTo>
                    <a:pt x="2322" y="1964"/>
                    <a:pt x="2158" y="1919"/>
                    <a:pt x="2044" y="1869"/>
                  </a:cubicBezTo>
                  <a:cubicBezTo>
                    <a:pt x="2042" y="1868"/>
                    <a:pt x="2040" y="1867"/>
                    <a:pt x="2039" y="1866"/>
                  </a:cubicBezTo>
                  <a:lnTo>
                    <a:pt x="2039" y="1866"/>
                  </a:lnTo>
                  <a:cubicBezTo>
                    <a:pt x="2041" y="1868"/>
                    <a:pt x="2043" y="1871"/>
                    <a:pt x="2044" y="1875"/>
                  </a:cubicBezTo>
                  <a:cubicBezTo>
                    <a:pt x="2038" y="1869"/>
                    <a:pt x="2025" y="1856"/>
                    <a:pt x="2012" y="1850"/>
                  </a:cubicBezTo>
                  <a:lnTo>
                    <a:pt x="2012" y="1850"/>
                  </a:lnTo>
                  <a:cubicBezTo>
                    <a:pt x="2012" y="1850"/>
                    <a:pt x="2013" y="1850"/>
                    <a:pt x="2013" y="1850"/>
                  </a:cubicBezTo>
                  <a:lnTo>
                    <a:pt x="2013" y="1850"/>
                  </a:lnTo>
                  <a:cubicBezTo>
                    <a:pt x="2005" y="1845"/>
                    <a:pt x="1998" y="1838"/>
                    <a:pt x="1993" y="1825"/>
                  </a:cubicBezTo>
                  <a:lnTo>
                    <a:pt x="1981" y="1818"/>
                  </a:lnTo>
                  <a:lnTo>
                    <a:pt x="1981" y="1774"/>
                  </a:lnTo>
                  <a:cubicBezTo>
                    <a:pt x="2031" y="1470"/>
                    <a:pt x="2107" y="1249"/>
                    <a:pt x="2101" y="806"/>
                  </a:cubicBezTo>
                  <a:lnTo>
                    <a:pt x="2101" y="806"/>
                  </a:lnTo>
                  <a:cubicBezTo>
                    <a:pt x="2103" y="818"/>
                    <a:pt x="2105" y="823"/>
                    <a:pt x="2106" y="823"/>
                  </a:cubicBezTo>
                  <a:cubicBezTo>
                    <a:pt x="2113" y="823"/>
                    <a:pt x="2090" y="564"/>
                    <a:pt x="2057" y="508"/>
                  </a:cubicBezTo>
                  <a:cubicBezTo>
                    <a:pt x="1993" y="350"/>
                    <a:pt x="1949" y="274"/>
                    <a:pt x="1747" y="116"/>
                  </a:cubicBezTo>
                  <a:cubicBezTo>
                    <a:pt x="1615" y="34"/>
                    <a:pt x="1488" y="0"/>
                    <a:pt x="1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879;p51"/>
            <p:cNvSpPr/>
            <p:nvPr/>
          </p:nvSpPr>
          <p:spPr>
            <a:xfrm>
              <a:off x="3446728" y="1777524"/>
              <a:ext cx="42013" cy="39530"/>
            </a:xfrm>
            <a:custGeom>
              <a:avLst/>
              <a:gdLst/>
              <a:ahLst/>
              <a:cxnLst/>
              <a:rect l="l" t="t" r="r" b="b"/>
              <a:pathLst>
                <a:path w="830" h="781" extrusionOk="0">
                  <a:moveTo>
                    <a:pt x="406" y="201"/>
                  </a:moveTo>
                  <a:cubicBezTo>
                    <a:pt x="456" y="245"/>
                    <a:pt x="513" y="302"/>
                    <a:pt x="519" y="346"/>
                  </a:cubicBezTo>
                  <a:cubicBezTo>
                    <a:pt x="564" y="460"/>
                    <a:pt x="519" y="549"/>
                    <a:pt x="488" y="555"/>
                  </a:cubicBezTo>
                  <a:cubicBezTo>
                    <a:pt x="445" y="565"/>
                    <a:pt x="418" y="572"/>
                    <a:pt x="397" y="572"/>
                  </a:cubicBezTo>
                  <a:cubicBezTo>
                    <a:pt x="362" y="572"/>
                    <a:pt x="343" y="553"/>
                    <a:pt x="292" y="498"/>
                  </a:cubicBezTo>
                  <a:cubicBezTo>
                    <a:pt x="273" y="467"/>
                    <a:pt x="273" y="359"/>
                    <a:pt x="349" y="264"/>
                  </a:cubicBezTo>
                  <a:cubicBezTo>
                    <a:pt x="361" y="239"/>
                    <a:pt x="387" y="220"/>
                    <a:pt x="406" y="201"/>
                  </a:cubicBezTo>
                  <a:close/>
                  <a:moveTo>
                    <a:pt x="317" y="0"/>
                  </a:moveTo>
                  <a:cubicBezTo>
                    <a:pt x="290" y="0"/>
                    <a:pt x="264" y="10"/>
                    <a:pt x="241" y="30"/>
                  </a:cubicBezTo>
                  <a:cubicBezTo>
                    <a:pt x="96" y="175"/>
                    <a:pt x="1" y="429"/>
                    <a:pt x="115" y="618"/>
                  </a:cubicBezTo>
                  <a:cubicBezTo>
                    <a:pt x="183" y="724"/>
                    <a:pt x="304" y="781"/>
                    <a:pt x="424" y="781"/>
                  </a:cubicBezTo>
                  <a:cubicBezTo>
                    <a:pt x="512" y="781"/>
                    <a:pt x="600" y="749"/>
                    <a:pt x="665" y="682"/>
                  </a:cubicBezTo>
                  <a:cubicBezTo>
                    <a:pt x="830" y="498"/>
                    <a:pt x="760" y="175"/>
                    <a:pt x="551" y="30"/>
                  </a:cubicBezTo>
                  <a:cubicBezTo>
                    <a:pt x="534" y="15"/>
                    <a:pt x="514" y="9"/>
                    <a:pt x="495" y="9"/>
                  </a:cubicBezTo>
                  <a:cubicBezTo>
                    <a:pt x="465" y="9"/>
                    <a:pt x="435" y="23"/>
                    <a:pt x="412" y="43"/>
                  </a:cubicBezTo>
                  <a:cubicBezTo>
                    <a:pt x="384" y="15"/>
                    <a:pt x="35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880;p51"/>
            <p:cNvSpPr/>
            <p:nvPr/>
          </p:nvSpPr>
          <p:spPr>
            <a:xfrm>
              <a:off x="3415040" y="1679734"/>
              <a:ext cx="30117" cy="31179"/>
            </a:xfrm>
            <a:custGeom>
              <a:avLst/>
              <a:gdLst/>
              <a:ahLst/>
              <a:cxnLst/>
              <a:rect l="l" t="t" r="r" b="b"/>
              <a:pathLst>
                <a:path w="595" h="616" extrusionOk="0">
                  <a:moveTo>
                    <a:pt x="253" y="190"/>
                  </a:moveTo>
                  <a:cubicBezTo>
                    <a:pt x="285" y="209"/>
                    <a:pt x="298" y="216"/>
                    <a:pt x="323" y="235"/>
                  </a:cubicBezTo>
                  <a:cubicBezTo>
                    <a:pt x="355" y="272"/>
                    <a:pt x="380" y="336"/>
                    <a:pt x="342" y="405"/>
                  </a:cubicBezTo>
                  <a:lnTo>
                    <a:pt x="329" y="412"/>
                  </a:lnTo>
                  <a:cubicBezTo>
                    <a:pt x="329" y="412"/>
                    <a:pt x="323" y="412"/>
                    <a:pt x="323" y="418"/>
                  </a:cubicBezTo>
                  <a:cubicBezTo>
                    <a:pt x="317" y="418"/>
                    <a:pt x="298" y="412"/>
                    <a:pt x="291" y="412"/>
                  </a:cubicBezTo>
                  <a:cubicBezTo>
                    <a:pt x="285" y="405"/>
                    <a:pt x="260" y="399"/>
                    <a:pt x="253" y="374"/>
                  </a:cubicBezTo>
                  <a:cubicBezTo>
                    <a:pt x="253" y="367"/>
                    <a:pt x="247" y="342"/>
                    <a:pt x="247" y="329"/>
                  </a:cubicBezTo>
                  <a:cubicBezTo>
                    <a:pt x="234" y="254"/>
                    <a:pt x="247" y="222"/>
                    <a:pt x="253" y="190"/>
                  </a:cubicBezTo>
                  <a:close/>
                  <a:moveTo>
                    <a:pt x="158" y="0"/>
                  </a:moveTo>
                  <a:cubicBezTo>
                    <a:pt x="115" y="0"/>
                    <a:pt x="69" y="23"/>
                    <a:pt x="57" y="70"/>
                  </a:cubicBezTo>
                  <a:cubicBezTo>
                    <a:pt x="25" y="216"/>
                    <a:pt x="0" y="399"/>
                    <a:pt x="101" y="513"/>
                  </a:cubicBezTo>
                  <a:cubicBezTo>
                    <a:pt x="161" y="583"/>
                    <a:pt x="237" y="615"/>
                    <a:pt x="310" y="615"/>
                  </a:cubicBezTo>
                  <a:cubicBezTo>
                    <a:pt x="423" y="615"/>
                    <a:pt x="528" y="537"/>
                    <a:pt x="551" y="399"/>
                  </a:cubicBezTo>
                  <a:cubicBezTo>
                    <a:pt x="595" y="235"/>
                    <a:pt x="475" y="76"/>
                    <a:pt x="317" y="19"/>
                  </a:cubicBezTo>
                  <a:cubicBezTo>
                    <a:pt x="305" y="12"/>
                    <a:pt x="293" y="10"/>
                    <a:pt x="282" y="10"/>
                  </a:cubicBezTo>
                  <a:cubicBezTo>
                    <a:pt x="263" y="10"/>
                    <a:pt x="244" y="18"/>
                    <a:pt x="228" y="26"/>
                  </a:cubicBezTo>
                  <a:cubicBezTo>
                    <a:pt x="211" y="9"/>
                    <a:pt x="18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881;p51"/>
            <p:cNvSpPr/>
            <p:nvPr/>
          </p:nvSpPr>
          <p:spPr>
            <a:xfrm>
              <a:off x="3566190" y="1682315"/>
              <a:ext cx="124013" cy="184795"/>
            </a:xfrm>
            <a:custGeom>
              <a:avLst/>
              <a:gdLst/>
              <a:ahLst/>
              <a:cxnLst/>
              <a:rect l="l" t="t" r="r" b="b"/>
              <a:pathLst>
                <a:path w="2450" h="3651" extrusionOk="0">
                  <a:moveTo>
                    <a:pt x="1671" y="1"/>
                  </a:moveTo>
                  <a:cubicBezTo>
                    <a:pt x="1256" y="1"/>
                    <a:pt x="767" y="247"/>
                    <a:pt x="475" y="709"/>
                  </a:cubicBezTo>
                  <a:cubicBezTo>
                    <a:pt x="1" y="1455"/>
                    <a:pt x="115" y="2651"/>
                    <a:pt x="735" y="3271"/>
                  </a:cubicBezTo>
                  <a:cubicBezTo>
                    <a:pt x="951" y="3471"/>
                    <a:pt x="1209" y="3650"/>
                    <a:pt x="1493" y="3650"/>
                  </a:cubicBezTo>
                  <a:cubicBezTo>
                    <a:pt x="1649" y="3650"/>
                    <a:pt x="1813" y="3596"/>
                    <a:pt x="1981" y="3461"/>
                  </a:cubicBezTo>
                  <a:lnTo>
                    <a:pt x="2076" y="3366"/>
                  </a:lnTo>
                  <a:cubicBezTo>
                    <a:pt x="2083" y="3354"/>
                    <a:pt x="2089" y="3347"/>
                    <a:pt x="2108" y="3328"/>
                  </a:cubicBezTo>
                  <a:lnTo>
                    <a:pt x="2108" y="3322"/>
                  </a:lnTo>
                  <a:lnTo>
                    <a:pt x="2108" y="3297"/>
                  </a:lnTo>
                  <a:cubicBezTo>
                    <a:pt x="2076" y="3145"/>
                    <a:pt x="2026" y="3113"/>
                    <a:pt x="1836" y="2923"/>
                  </a:cubicBezTo>
                  <a:cubicBezTo>
                    <a:pt x="1741" y="2854"/>
                    <a:pt x="1292" y="2506"/>
                    <a:pt x="1260" y="2183"/>
                  </a:cubicBezTo>
                  <a:cubicBezTo>
                    <a:pt x="1184" y="1873"/>
                    <a:pt x="1374" y="1405"/>
                    <a:pt x="1481" y="1291"/>
                  </a:cubicBezTo>
                  <a:cubicBezTo>
                    <a:pt x="1640" y="1076"/>
                    <a:pt x="1785" y="1038"/>
                    <a:pt x="1956" y="943"/>
                  </a:cubicBezTo>
                  <a:cubicBezTo>
                    <a:pt x="1980" y="929"/>
                    <a:pt x="2003" y="921"/>
                    <a:pt x="2027" y="921"/>
                  </a:cubicBezTo>
                  <a:cubicBezTo>
                    <a:pt x="2035" y="921"/>
                    <a:pt x="2043" y="922"/>
                    <a:pt x="2051" y="924"/>
                  </a:cubicBezTo>
                  <a:lnTo>
                    <a:pt x="2171" y="880"/>
                  </a:lnTo>
                  <a:cubicBezTo>
                    <a:pt x="2361" y="804"/>
                    <a:pt x="2450" y="709"/>
                    <a:pt x="2393" y="519"/>
                  </a:cubicBezTo>
                  <a:cubicBezTo>
                    <a:pt x="2304" y="168"/>
                    <a:pt x="201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882;p51"/>
            <p:cNvSpPr/>
            <p:nvPr/>
          </p:nvSpPr>
          <p:spPr>
            <a:xfrm>
              <a:off x="3542804" y="1666371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133" y="322"/>
                  </a:moveTo>
                  <a:cubicBezTo>
                    <a:pt x="2472" y="322"/>
                    <a:pt x="2759" y="489"/>
                    <a:pt x="2842" y="840"/>
                  </a:cubicBezTo>
                  <a:cubicBezTo>
                    <a:pt x="2912" y="1036"/>
                    <a:pt x="2817" y="1119"/>
                    <a:pt x="2633" y="1201"/>
                  </a:cubicBezTo>
                  <a:lnTo>
                    <a:pt x="2513" y="1245"/>
                  </a:lnTo>
                  <a:cubicBezTo>
                    <a:pt x="2505" y="1244"/>
                    <a:pt x="2497" y="1243"/>
                    <a:pt x="2489" y="1243"/>
                  </a:cubicBezTo>
                  <a:cubicBezTo>
                    <a:pt x="2465" y="1243"/>
                    <a:pt x="2442" y="1250"/>
                    <a:pt x="2418" y="1264"/>
                  </a:cubicBezTo>
                  <a:cubicBezTo>
                    <a:pt x="2247" y="1359"/>
                    <a:pt x="2102" y="1397"/>
                    <a:pt x="1943" y="1612"/>
                  </a:cubicBezTo>
                  <a:cubicBezTo>
                    <a:pt x="1830" y="1720"/>
                    <a:pt x="1633" y="2188"/>
                    <a:pt x="1722" y="2504"/>
                  </a:cubicBezTo>
                  <a:cubicBezTo>
                    <a:pt x="1760" y="2827"/>
                    <a:pt x="2216" y="3175"/>
                    <a:pt x="2298" y="3251"/>
                  </a:cubicBezTo>
                  <a:cubicBezTo>
                    <a:pt x="2488" y="3441"/>
                    <a:pt x="2545" y="3472"/>
                    <a:pt x="2570" y="3618"/>
                  </a:cubicBezTo>
                  <a:lnTo>
                    <a:pt x="2570" y="3643"/>
                  </a:lnTo>
                  <a:lnTo>
                    <a:pt x="2570" y="3650"/>
                  </a:lnTo>
                  <a:cubicBezTo>
                    <a:pt x="2564" y="3669"/>
                    <a:pt x="2551" y="3681"/>
                    <a:pt x="2538" y="3694"/>
                  </a:cubicBezTo>
                  <a:lnTo>
                    <a:pt x="2443" y="3789"/>
                  </a:lnTo>
                  <a:cubicBezTo>
                    <a:pt x="2276" y="3923"/>
                    <a:pt x="2113" y="3976"/>
                    <a:pt x="1958" y="3976"/>
                  </a:cubicBezTo>
                  <a:cubicBezTo>
                    <a:pt x="1673" y="3976"/>
                    <a:pt x="1414" y="3796"/>
                    <a:pt x="1197" y="3599"/>
                  </a:cubicBezTo>
                  <a:cubicBezTo>
                    <a:pt x="577" y="2966"/>
                    <a:pt x="463" y="1770"/>
                    <a:pt x="937" y="1036"/>
                  </a:cubicBezTo>
                  <a:cubicBezTo>
                    <a:pt x="1229" y="571"/>
                    <a:pt x="1720" y="322"/>
                    <a:pt x="2133" y="322"/>
                  </a:cubicBezTo>
                  <a:close/>
                  <a:moveTo>
                    <a:pt x="2207" y="0"/>
                  </a:moveTo>
                  <a:cubicBezTo>
                    <a:pt x="2029" y="0"/>
                    <a:pt x="1844" y="29"/>
                    <a:pt x="1678" y="87"/>
                  </a:cubicBezTo>
                  <a:cubicBezTo>
                    <a:pt x="1273" y="220"/>
                    <a:pt x="937" y="499"/>
                    <a:pt x="697" y="834"/>
                  </a:cubicBezTo>
                  <a:cubicBezTo>
                    <a:pt x="1" y="1808"/>
                    <a:pt x="165" y="3460"/>
                    <a:pt x="1247" y="4093"/>
                  </a:cubicBezTo>
                  <a:cubicBezTo>
                    <a:pt x="1461" y="4219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3"/>
                  </a:cubicBezTo>
                  <a:cubicBezTo>
                    <a:pt x="2703" y="3991"/>
                    <a:pt x="2956" y="3745"/>
                    <a:pt x="2836" y="3435"/>
                  </a:cubicBezTo>
                  <a:cubicBezTo>
                    <a:pt x="2734" y="3118"/>
                    <a:pt x="2602" y="3049"/>
                    <a:pt x="2298" y="2732"/>
                  </a:cubicBezTo>
                  <a:cubicBezTo>
                    <a:pt x="2127" y="2574"/>
                    <a:pt x="2095" y="2422"/>
                    <a:pt x="2076" y="2327"/>
                  </a:cubicBezTo>
                  <a:cubicBezTo>
                    <a:pt x="2070" y="2125"/>
                    <a:pt x="2159" y="1897"/>
                    <a:pt x="2247" y="1770"/>
                  </a:cubicBezTo>
                  <a:cubicBezTo>
                    <a:pt x="2310" y="1720"/>
                    <a:pt x="2348" y="1650"/>
                    <a:pt x="2418" y="1619"/>
                  </a:cubicBezTo>
                  <a:cubicBezTo>
                    <a:pt x="2437" y="1612"/>
                    <a:pt x="2456" y="1593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1"/>
                    <a:pt x="2817" y="1486"/>
                  </a:cubicBezTo>
                  <a:cubicBezTo>
                    <a:pt x="3430" y="1289"/>
                    <a:pt x="3272" y="530"/>
                    <a:pt x="2867" y="195"/>
                  </a:cubicBezTo>
                  <a:cubicBezTo>
                    <a:pt x="2723" y="66"/>
                    <a:pt x="2473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2873" y="365286"/>
            <a:ext cx="1968318" cy="4542273"/>
          </a:xfrm>
          <a:prstGeom prst="rect">
            <a:avLst/>
          </a:prstGeom>
        </p:spPr>
      </p:pic>
      <p:grpSp>
        <p:nvGrpSpPr>
          <p:cNvPr id="18" name="Google Shape;729;p48"/>
          <p:cNvGrpSpPr/>
          <p:nvPr/>
        </p:nvGrpSpPr>
        <p:grpSpPr>
          <a:xfrm>
            <a:off x="7776254" y="704850"/>
            <a:ext cx="873449" cy="659812"/>
            <a:chOff x="742611" y="3978245"/>
            <a:chExt cx="1201774" cy="907832"/>
          </a:xfrm>
        </p:grpSpPr>
        <p:sp>
          <p:nvSpPr>
            <p:cNvPr id="19" name="Google Shape;730;p48"/>
            <p:cNvSpPr/>
            <p:nvPr/>
          </p:nvSpPr>
          <p:spPr>
            <a:xfrm>
              <a:off x="742611" y="3978245"/>
              <a:ext cx="1201774" cy="907832"/>
            </a:xfrm>
            <a:custGeom>
              <a:avLst/>
              <a:gdLst/>
              <a:ahLst/>
              <a:cxnLst/>
              <a:rect l="l" t="t" r="r" b="b"/>
              <a:pathLst>
                <a:path w="10100" h="7629" extrusionOk="0">
                  <a:moveTo>
                    <a:pt x="7753" y="0"/>
                  </a:moveTo>
                  <a:cubicBezTo>
                    <a:pt x="7530" y="0"/>
                    <a:pt x="7307" y="120"/>
                    <a:pt x="7100" y="194"/>
                  </a:cubicBezTo>
                  <a:cubicBezTo>
                    <a:pt x="6588" y="371"/>
                    <a:pt x="6082" y="529"/>
                    <a:pt x="5556" y="687"/>
                  </a:cubicBezTo>
                  <a:cubicBezTo>
                    <a:pt x="4462" y="966"/>
                    <a:pt x="3354" y="1250"/>
                    <a:pt x="2266" y="1605"/>
                  </a:cubicBezTo>
                  <a:cubicBezTo>
                    <a:pt x="1589" y="1839"/>
                    <a:pt x="855" y="2060"/>
                    <a:pt x="305" y="2560"/>
                  </a:cubicBezTo>
                  <a:cubicBezTo>
                    <a:pt x="1" y="2959"/>
                    <a:pt x="235" y="3535"/>
                    <a:pt x="431" y="3864"/>
                  </a:cubicBezTo>
                  <a:cubicBezTo>
                    <a:pt x="456" y="3946"/>
                    <a:pt x="482" y="4034"/>
                    <a:pt x="513" y="4142"/>
                  </a:cubicBezTo>
                  <a:cubicBezTo>
                    <a:pt x="551" y="4231"/>
                    <a:pt x="621" y="4560"/>
                    <a:pt x="665" y="4572"/>
                  </a:cubicBezTo>
                  <a:cubicBezTo>
                    <a:pt x="672" y="4674"/>
                    <a:pt x="741" y="4775"/>
                    <a:pt x="754" y="4876"/>
                  </a:cubicBezTo>
                  <a:cubicBezTo>
                    <a:pt x="893" y="5256"/>
                    <a:pt x="1045" y="5635"/>
                    <a:pt x="1165" y="6015"/>
                  </a:cubicBezTo>
                  <a:cubicBezTo>
                    <a:pt x="1279" y="6363"/>
                    <a:pt x="1387" y="6724"/>
                    <a:pt x="1513" y="7072"/>
                  </a:cubicBezTo>
                  <a:cubicBezTo>
                    <a:pt x="1589" y="7243"/>
                    <a:pt x="1659" y="7451"/>
                    <a:pt x="1829" y="7546"/>
                  </a:cubicBezTo>
                  <a:cubicBezTo>
                    <a:pt x="1943" y="7606"/>
                    <a:pt x="2067" y="7629"/>
                    <a:pt x="2193" y="7629"/>
                  </a:cubicBezTo>
                  <a:cubicBezTo>
                    <a:pt x="2348" y="7629"/>
                    <a:pt x="2506" y="7594"/>
                    <a:pt x="2652" y="7553"/>
                  </a:cubicBezTo>
                  <a:cubicBezTo>
                    <a:pt x="3032" y="7439"/>
                    <a:pt x="3399" y="7293"/>
                    <a:pt x="3759" y="7148"/>
                  </a:cubicBezTo>
                  <a:cubicBezTo>
                    <a:pt x="4538" y="6838"/>
                    <a:pt x="5329" y="6565"/>
                    <a:pt x="6101" y="6262"/>
                  </a:cubicBezTo>
                  <a:cubicBezTo>
                    <a:pt x="7012" y="5920"/>
                    <a:pt x="7898" y="5547"/>
                    <a:pt x="8840" y="5287"/>
                  </a:cubicBezTo>
                  <a:cubicBezTo>
                    <a:pt x="9201" y="5173"/>
                    <a:pt x="9669" y="5097"/>
                    <a:pt x="9853" y="4711"/>
                  </a:cubicBezTo>
                  <a:cubicBezTo>
                    <a:pt x="10100" y="4199"/>
                    <a:pt x="9726" y="3686"/>
                    <a:pt x="9574" y="3212"/>
                  </a:cubicBezTo>
                  <a:cubicBezTo>
                    <a:pt x="9321" y="2516"/>
                    <a:pt x="9024" y="1839"/>
                    <a:pt x="8714" y="1168"/>
                  </a:cubicBezTo>
                  <a:cubicBezTo>
                    <a:pt x="8505" y="788"/>
                    <a:pt x="8404" y="282"/>
                    <a:pt x="8005" y="61"/>
                  </a:cubicBezTo>
                  <a:cubicBezTo>
                    <a:pt x="7922" y="17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731;p48"/>
            <p:cNvSpPr/>
            <p:nvPr/>
          </p:nvSpPr>
          <p:spPr>
            <a:xfrm>
              <a:off x="809604" y="4341919"/>
              <a:ext cx="422525" cy="441243"/>
            </a:xfrm>
            <a:custGeom>
              <a:avLst/>
              <a:gdLst/>
              <a:ahLst/>
              <a:cxnLst/>
              <a:rect l="l" t="t" r="r" b="b"/>
              <a:pathLst>
                <a:path w="3551" h="3708" extrusionOk="0">
                  <a:moveTo>
                    <a:pt x="1" y="0"/>
                  </a:moveTo>
                  <a:lnTo>
                    <a:pt x="1" y="6"/>
                  </a:lnTo>
                  <a:cubicBezTo>
                    <a:pt x="102" y="506"/>
                    <a:pt x="273" y="810"/>
                    <a:pt x="330" y="1006"/>
                  </a:cubicBezTo>
                  <a:cubicBezTo>
                    <a:pt x="381" y="1164"/>
                    <a:pt x="406" y="1259"/>
                    <a:pt x="431" y="1354"/>
                  </a:cubicBezTo>
                  <a:lnTo>
                    <a:pt x="457" y="1398"/>
                  </a:lnTo>
                  <a:cubicBezTo>
                    <a:pt x="488" y="1462"/>
                    <a:pt x="501" y="1550"/>
                    <a:pt x="545" y="1614"/>
                  </a:cubicBezTo>
                  <a:cubicBezTo>
                    <a:pt x="627" y="1835"/>
                    <a:pt x="824" y="2360"/>
                    <a:pt x="969" y="2753"/>
                  </a:cubicBezTo>
                  <a:cubicBezTo>
                    <a:pt x="982" y="2790"/>
                    <a:pt x="994" y="2822"/>
                    <a:pt x="1007" y="2866"/>
                  </a:cubicBezTo>
                  <a:cubicBezTo>
                    <a:pt x="1102" y="3139"/>
                    <a:pt x="1191" y="3449"/>
                    <a:pt x="1279" y="3708"/>
                  </a:cubicBezTo>
                  <a:cubicBezTo>
                    <a:pt x="1437" y="3512"/>
                    <a:pt x="1583" y="3309"/>
                    <a:pt x="1728" y="3101"/>
                  </a:cubicBezTo>
                  <a:cubicBezTo>
                    <a:pt x="1931" y="2822"/>
                    <a:pt x="2121" y="2537"/>
                    <a:pt x="2330" y="2265"/>
                  </a:cubicBezTo>
                  <a:cubicBezTo>
                    <a:pt x="2589" y="1936"/>
                    <a:pt x="3013" y="1367"/>
                    <a:pt x="3247" y="1076"/>
                  </a:cubicBezTo>
                  <a:cubicBezTo>
                    <a:pt x="3374" y="930"/>
                    <a:pt x="3437" y="873"/>
                    <a:pt x="3551" y="702"/>
                  </a:cubicBezTo>
                  <a:cubicBezTo>
                    <a:pt x="2855" y="589"/>
                    <a:pt x="2146" y="487"/>
                    <a:pt x="1450" y="367"/>
                  </a:cubicBezTo>
                  <a:cubicBezTo>
                    <a:pt x="944" y="266"/>
                    <a:pt x="425" y="19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732;p48"/>
            <p:cNvSpPr/>
            <p:nvPr/>
          </p:nvSpPr>
          <p:spPr>
            <a:xfrm>
              <a:off x="1590434" y="4044413"/>
              <a:ext cx="282476" cy="425535"/>
            </a:xfrm>
            <a:custGeom>
              <a:avLst/>
              <a:gdLst/>
              <a:ahLst/>
              <a:cxnLst/>
              <a:rect l="l" t="t" r="r" b="b"/>
              <a:pathLst>
                <a:path w="2374" h="3576" extrusionOk="0">
                  <a:moveTo>
                    <a:pt x="855" y="1"/>
                  </a:moveTo>
                  <a:cubicBezTo>
                    <a:pt x="842" y="13"/>
                    <a:pt x="842" y="20"/>
                    <a:pt x="842" y="26"/>
                  </a:cubicBezTo>
                  <a:cubicBezTo>
                    <a:pt x="747" y="399"/>
                    <a:pt x="633" y="754"/>
                    <a:pt x="494" y="1108"/>
                  </a:cubicBezTo>
                  <a:cubicBezTo>
                    <a:pt x="393" y="1380"/>
                    <a:pt x="209" y="1791"/>
                    <a:pt x="1" y="2184"/>
                  </a:cubicBezTo>
                  <a:cubicBezTo>
                    <a:pt x="349" y="2392"/>
                    <a:pt x="728" y="2544"/>
                    <a:pt x="1083" y="2747"/>
                  </a:cubicBezTo>
                  <a:cubicBezTo>
                    <a:pt x="1355" y="2905"/>
                    <a:pt x="1614" y="3063"/>
                    <a:pt x="1848" y="3221"/>
                  </a:cubicBezTo>
                  <a:cubicBezTo>
                    <a:pt x="2032" y="3342"/>
                    <a:pt x="2203" y="3462"/>
                    <a:pt x="2373" y="3576"/>
                  </a:cubicBezTo>
                  <a:cubicBezTo>
                    <a:pt x="2260" y="3228"/>
                    <a:pt x="2120" y="2899"/>
                    <a:pt x="1994" y="2551"/>
                  </a:cubicBezTo>
                  <a:cubicBezTo>
                    <a:pt x="1943" y="2430"/>
                    <a:pt x="1905" y="2304"/>
                    <a:pt x="1855" y="2184"/>
                  </a:cubicBezTo>
                  <a:cubicBezTo>
                    <a:pt x="1658" y="1728"/>
                    <a:pt x="1317" y="950"/>
                    <a:pt x="1032" y="349"/>
                  </a:cubicBezTo>
                  <a:cubicBezTo>
                    <a:pt x="950" y="190"/>
                    <a:pt x="899" y="83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733;p48"/>
            <p:cNvSpPr/>
            <p:nvPr/>
          </p:nvSpPr>
          <p:spPr>
            <a:xfrm>
              <a:off x="814958" y="4029419"/>
              <a:ext cx="828272" cy="396857"/>
            </a:xfrm>
            <a:custGeom>
              <a:avLst/>
              <a:gdLst/>
              <a:ahLst/>
              <a:cxnLst/>
              <a:rect l="l" t="t" r="r" b="b"/>
              <a:pathLst>
                <a:path w="6961" h="3335" extrusionOk="0">
                  <a:moveTo>
                    <a:pt x="6961" y="0"/>
                  </a:moveTo>
                  <a:lnTo>
                    <a:pt x="6961" y="0"/>
                  </a:lnTo>
                  <a:cubicBezTo>
                    <a:pt x="6834" y="51"/>
                    <a:pt x="6651" y="120"/>
                    <a:pt x="6524" y="158"/>
                  </a:cubicBezTo>
                  <a:cubicBezTo>
                    <a:pt x="5739" y="424"/>
                    <a:pt x="4961" y="677"/>
                    <a:pt x="4157" y="854"/>
                  </a:cubicBezTo>
                  <a:cubicBezTo>
                    <a:pt x="3303" y="1088"/>
                    <a:pt x="2443" y="1316"/>
                    <a:pt x="1607" y="1595"/>
                  </a:cubicBezTo>
                  <a:cubicBezTo>
                    <a:pt x="1013" y="1791"/>
                    <a:pt x="386" y="2038"/>
                    <a:pt x="0" y="2367"/>
                  </a:cubicBezTo>
                  <a:cubicBezTo>
                    <a:pt x="70" y="2398"/>
                    <a:pt x="222" y="2455"/>
                    <a:pt x="361" y="2487"/>
                  </a:cubicBezTo>
                  <a:cubicBezTo>
                    <a:pt x="798" y="2588"/>
                    <a:pt x="1203" y="2582"/>
                    <a:pt x="1690" y="2677"/>
                  </a:cubicBezTo>
                  <a:cubicBezTo>
                    <a:pt x="2493" y="2784"/>
                    <a:pt x="3575" y="2898"/>
                    <a:pt x="4581" y="3151"/>
                  </a:cubicBezTo>
                  <a:cubicBezTo>
                    <a:pt x="4727" y="3189"/>
                    <a:pt x="4866" y="3252"/>
                    <a:pt x="5012" y="3290"/>
                  </a:cubicBezTo>
                  <a:cubicBezTo>
                    <a:pt x="5107" y="3316"/>
                    <a:pt x="5151" y="3322"/>
                    <a:pt x="5170" y="3335"/>
                  </a:cubicBezTo>
                  <a:cubicBezTo>
                    <a:pt x="5173" y="3335"/>
                    <a:pt x="5176" y="3335"/>
                    <a:pt x="5180" y="3335"/>
                  </a:cubicBezTo>
                  <a:cubicBezTo>
                    <a:pt x="5870" y="3335"/>
                    <a:pt x="6291" y="2003"/>
                    <a:pt x="6530" y="1424"/>
                  </a:cubicBezTo>
                  <a:cubicBezTo>
                    <a:pt x="6657" y="1076"/>
                    <a:pt x="6771" y="728"/>
                    <a:pt x="6872" y="373"/>
                  </a:cubicBezTo>
                  <a:cubicBezTo>
                    <a:pt x="6923" y="285"/>
                    <a:pt x="6929" y="139"/>
                    <a:pt x="6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734;p48"/>
            <p:cNvSpPr/>
            <p:nvPr/>
          </p:nvSpPr>
          <p:spPr>
            <a:xfrm>
              <a:off x="977622" y="4341919"/>
              <a:ext cx="896809" cy="494435"/>
            </a:xfrm>
            <a:custGeom>
              <a:avLst/>
              <a:gdLst/>
              <a:ahLst/>
              <a:cxnLst/>
              <a:rect l="l" t="t" r="r" b="b"/>
              <a:pathLst>
                <a:path w="7537" h="4155" extrusionOk="0">
                  <a:moveTo>
                    <a:pt x="4961" y="0"/>
                  </a:moveTo>
                  <a:cubicBezTo>
                    <a:pt x="4879" y="127"/>
                    <a:pt x="4803" y="247"/>
                    <a:pt x="4720" y="348"/>
                  </a:cubicBezTo>
                  <a:cubicBezTo>
                    <a:pt x="4472" y="718"/>
                    <a:pt x="4107" y="992"/>
                    <a:pt x="3677" y="992"/>
                  </a:cubicBezTo>
                  <a:cubicBezTo>
                    <a:pt x="3615" y="992"/>
                    <a:pt x="3551" y="986"/>
                    <a:pt x="3487" y="974"/>
                  </a:cubicBezTo>
                  <a:cubicBezTo>
                    <a:pt x="3138" y="886"/>
                    <a:pt x="2790" y="816"/>
                    <a:pt x="2442" y="753"/>
                  </a:cubicBezTo>
                  <a:cubicBezTo>
                    <a:pt x="2379" y="854"/>
                    <a:pt x="2303" y="949"/>
                    <a:pt x="2253" y="1063"/>
                  </a:cubicBezTo>
                  <a:cubicBezTo>
                    <a:pt x="1993" y="1550"/>
                    <a:pt x="1639" y="1968"/>
                    <a:pt x="1291" y="2398"/>
                  </a:cubicBezTo>
                  <a:cubicBezTo>
                    <a:pt x="1107" y="2626"/>
                    <a:pt x="899" y="2898"/>
                    <a:pt x="690" y="3176"/>
                  </a:cubicBezTo>
                  <a:cubicBezTo>
                    <a:pt x="468" y="3461"/>
                    <a:pt x="234" y="3759"/>
                    <a:pt x="0" y="4037"/>
                  </a:cubicBezTo>
                  <a:cubicBezTo>
                    <a:pt x="6" y="4050"/>
                    <a:pt x="6" y="4069"/>
                    <a:pt x="13" y="4075"/>
                  </a:cubicBezTo>
                  <a:cubicBezTo>
                    <a:pt x="32" y="4131"/>
                    <a:pt x="99" y="4155"/>
                    <a:pt x="199" y="4155"/>
                  </a:cubicBezTo>
                  <a:cubicBezTo>
                    <a:pt x="496" y="4155"/>
                    <a:pt x="1087" y="3945"/>
                    <a:pt x="1607" y="3727"/>
                  </a:cubicBezTo>
                  <a:cubicBezTo>
                    <a:pt x="2367" y="3417"/>
                    <a:pt x="3145" y="3151"/>
                    <a:pt x="3917" y="2847"/>
                  </a:cubicBezTo>
                  <a:cubicBezTo>
                    <a:pt x="4822" y="2518"/>
                    <a:pt x="5720" y="2132"/>
                    <a:pt x="6650" y="1867"/>
                  </a:cubicBezTo>
                  <a:cubicBezTo>
                    <a:pt x="7062" y="1753"/>
                    <a:pt x="7467" y="1626"/>
                    <a:pt x="7492" y="1519"/>
                  </a:cubicBezTo>
                  <a:cubicBezTo>
                    <a:pt x="7498" y="1506"/>
                    <a:pt x="7523" y="1468"/>
                    <a:pt x="7530" y="1443"/>
                  </a:cubicBezTo>
                  <a:cubicBezTo>
                    <a:pt x="7530" y="1430"/>
                    <a:pt x="7536" y="1424"/>
                    <a:pt x="7536" y="1417"/>
                  </a:cubicBezTo>
                  <a:cubicBezTo>
                    <a:pt x="7302" y="1285"/>
                    <a:pt x="7150" y="1152"/>
                    <a:pt x="6897" y="1019"/>
                  </a:cubicBezTo>
                  <a:lnTo>
                    <a:pt x="6846" y="1000"/>
                  </a:lnTo>
                  <a:cubicBezTo>
                    <a:pt x="6214" y="671"/>
                    <a:pt x="5581" y="342"/>
                    <a:pt x="4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735;p48"/>
            <p:cNvSpPr/>
            <p:nvPr/>
          </p:nvSpPr>
          <p:spPr>
            <a:xfrm>
              <a:off x="742611" y="3978486"/>
              <a:ext cx="1201774" cy="907356"/>
            </a:xfrm>
            <a:custGeom>
              <a:avLst/>
              <a:gdLst/>
              <a:ahLst/>
              <a:cxnLst/>
              <a:rect l="l" t="t" r="r" b="b"/>
              <a:pathLst>
                <a:path w="10100" h="7625" extrusionOk="0">
                  <a:moveTo>
                    <a:pt x="7581" y="434"/>
                  </a:moveTo>
                  <a:lnTo>
                    <a:pt x="7581" y="434"/>
                  </a:lnTo>
                  <a:cubicBezTo>
                    <a:pt x="7550" y="574"/>
                    <a:pt x="7543" y="713"/>
                    <a:pt x="7499" y="808"/>
                  </a:cubicBezTo>
                  <a:cubicBezTo>
                    <a:pt x="7391" y="1162"/>
                    <a:pt x="7284" y="1510"/>
                    <a:pt x="7157" y="1858"/>
                  </a:cubicBezTo>
                  <a:cubicBezTo>
                    <a:pt x="6912" y="2438"/>
                    <a:pt x="6497" y="3769"/>
                    <a:pt x="5807" y="3769"/>
                  </a:cubicBezTo>
                  <a:cubicBezTo>
                    <a:pt x="5803" y="3769"/>
                    <a:pt x="5800" y="3769"/>
                    <a:pt x="5797" y="3769"/>
                  </a:cubicBezTo>
                  <a:lnTo>
                    <a:pt x="5639" y="3725"/>
                  </a:lnTo>
                  <a:cubicBezTo>
                    <a:pt x="5487" y="3687"/>
                    <a:pt x="5354" y="3624"/>
                    <a:pt x="5202" y="3586"/>
                  </a:cubicBezTo>
                  <a:cubicBezTo>
                    <a:pt x="4190" y="3332"/>
                    <a:pt x="3108" y="3219"/>
                    <a:pt x="2317" y="3111"/>
                  </a:cubicBezTo>
                  <a:cubicBezTo>
                    <a:pt x="1817" y="3022"/>
                    <a:pt x="1412" y="3022"/>
                    <a:pt x="988" y="2921"/>
                  </a:cubicBezTo>
                  <a:cubicBezTo>
                    <a:pt x="842" y="2883"/>
                    <a:pt x="684" y="2826"/>
                    <a:pt x="640" y="2801"/>
                  </a:cubicBezTo>
                  <a:cubicBezTo>
                    <a:pt x="1013" y="2472"/>
                    <a:pt x="1633" y="2219"/>
                    <a:pt x="2228" y="2029"/>
                  </a:cubicBezTo>
                  <a:cubicBezTo>
                    <a:pt x="3070" y="1744"/>
                    <a:pt x="3930" y="1516"/>
                    <a:pt x="4784" y="1295"/>
                  </a:cubicBezTo>
                  <a:cubicBezTo>
                    <a:pt x="5582" y="1111"/>
                    <a:pt x="6373" y="858"/>
                    <a:pt x="7151" y="593"/>
                  </a:cubicBezTo>
                  <a:cubicBezTo>
                    <a:pt x="7278" y="548"/>
                    <a:pt x="7448" y="479"/>
                    <a:pt x="7581" y="434"/>
                  </a:cubicBezTo>
                  <a:close/>
                  <a:moveTo>
                    <a:pt x="7974" y="555"/>
                  </a:moveTo>
                  <a:cubicBezTo>
                    <a:pt x="8018" y="637"/>
                    <a:pt x="8075" y="744"/>
                    <a:pt x="8151" y="903"/>
                  </a:cubicBezTo>
                  <a:cubicBezTo>
                    <a:pt x="8435" y="1504"/>
                    <a:pt x="8777" y="2282"/>
                    <a:pt x="8967" y="2738"/>
                  </a:cubicBezTo>
                  <a:cubicBezTo>
                    <a:pt x="9131" y="3206"/>
                    <a:pt x="9340" y="3655"/>
                    <a:pt x="9498" y="4123"/>
                  </a:cubicBezTo>
                  <a:cubicBezTo>
                    <a:pt x="9100" y="3845"/>
                    <a:pt x="8682" y="3579"/>
                    <a:pt x="8208" y="3301"/>
                  </a:cubicBezTo>
                  <a:cubicBezTo>
                    <a:pt x="7853" y="3092"/>
                    <a:pt x="7474" y="2946"/>
                    <a:pt x="7126" y="2738"/>
                  </a:cubicBezTo>
                  <a:cubicBezTo>
                    <a:pt x="7341" y="2345"/>
                    <a:pt x="7518" y="1934"/>
                    <a:pt x="7619" y="1662"/>
                  </a:cubicBezTo>
                  <a:cubicBezTo>
                    <a:pt x="7758" y="1314"/>
                    <a:pt x="7872" y="953"/>
                    <a:pt x="7961" y="580"/>
                  </a:cubicBezTo>
                  <a:cubicBezTo>
                    <a:pt x="7961" y="574"/>
                    <a:pt x="7961" y="567"/>
                    <a:pt x="7974" y="555"/>
                  </a:cubicBezTo>
                  <a:close/>
                  <a:moveTo>
                    <a:pt x="558" y="3067"/>
                  </a:moveTo>
                  <a:cubicBezTo>
                    <a:pt x="982" y="3257"/>
                    <a:pt x="1500" y="3326"/>
                    <a:pt x="2007" y="3427"/>
                  </a:cubicBezTo>
                  <a:cubicBezTo>
                    <a:pt x="2703" y="3548"/>
                    <a:pt x="3405" y="3643"/>
                    <a:pt x="4101" y="3756"/>
                  </a:cubicBezTo>
                  <a:cubicBezTo>
                    <a:pt x="3994" y="3927"/>
                    <a:pt x="3930" y="3984"/>
                    <a:pt x="3804" y="4130"/>
                  </a:cubicBezTo>
                  <a:cubicBezTo>
                    <a:pt x="3563" y="4421"/>
                    <a:pt x="3146" y="4990"/>
                    <a:pt x="2886" y="5319"/>
                  </a:cubicBezTo>
                  <a:cubicBezTo>
                    <a:pt x="2538" y="5800"/>
                    <a:pt x="2196" y="6300"/>
                    <a:pt x="1842" y="6775"/>
                  </a:cubicBezTo>
                  <a:cubicBezTo>
                    <a:pt x="1754" y="6515"/>
                    <a:pt x="1665" y="6205"/>
                    <a:pt x="1570" y="5927"/>
                  </a:cubicBezTo>
                  <a:cubicBezTo>
                    <a:pt x="1431" y="5522"/>
                    <a:pt x="1203" y="4914"/>
                    <a:pt x="1108" y="4674"/>
                  </a:cubicBezTo>
                  <a:cubicBezTo>
                    <a:pt x="1064" y="4611"/>
                    <a:pt x="1051" y="4528"/>
                    <a:pt x="1020" y="4465"/>
                  </a:cubicBezTo>
                  <a:lnTo>
                    <a:pt x="994" y="4414"/>
                  </a:lnTo>
                  <a:cubicBezTo>
                    <a:pt x="969" y="4320"/>
                    <a:pt x="950" y="4225"/>
                    <a:pt x="893" y="4066"/>
                  </a:cubicBezTo>
                  <a:cubicBezTo>
                    <a:pt x="836" y="3870"/>
                    <a:pt x="665" y="3567"/>
                    <a:pt x="558" y="3073"/>
                  </a:cubicBezTo>
                  <a:lnTo>
                    <a:pt x="558" y="3067"/>
                  </a:lnTo>
                  <a:close/>
                  <a:moveTo>
                    <a:pt x="6936" y="3067"/>
                  </a:moveTo>
                  <a:cubicBezTo>
                    <a:pt x="7575" y="3415"/>
                    <a:pt x="8220" y="3750"/>
                    <a:pt x="8872" y="4085"/>
                  </a:cubicBezTo>
                  <a:cubicBezTo>
                    <a:pt x="9119" y="4206"/>
                    <a:pt x="9277" y="4339"/>
                    <a:pt x="9511" y="4471"/>
                  </a:cubicBezTo>
                  <a:lnTo>
                    <a:pt x="9511" y="4497"/>
                  </a:lnTo>
                  <a:cubicBezTo>
                    <a:pt x="9505" y="4522"/>
                    <a:pt x="9479" y="4560"/>
                    <a:pt x="9473" y="4573"/>
                  </a:cubicBezTo>
                  <a:cubicBezTo>
                    <a:pt x="9448" y="4680"/>
                    <a:pt x="9049" y="4807"/>
                    <a:pt x="8638" y="4921"/>
                  </a:cubicBezTo>
                  <a:cubicBezTo>
                    <a:pt x="7701" y="5186"/>
                    <a:pt x="6809" y="5572"/>
                    <a:pt x="5898" y="5901"/>
                  </a:cubicBezTo>
                  <a:cubicBezTo>
                    <a:pt x="5132" y="6205"/>
                    <a:pt x="4348" y="6471"/>
                    <a:pt x="3582" y="6781"/>
                  </a:cubicBezTo>
                  <a:cubicBezTo>
                    <a:pt x="3062" y="6999"/>
                    <a:pt x="2471" y="7209"/>
                    <a:pt x="2174" y="7209"/>
                  </a:cubicBezTo>
                  <a:cubicBezTo>
                    <a:pt x="2074" y="7209"/>
                    <a:pt x="2007" y="7185"/>
                    <a:pt x="1988" y="7129"/>
                  </a:cubicBezTo>
                  <a:cubicBezTo>
                    <a:pt x="1981" y="7123"/>
                    <a:pt x="1981" y="7104"/>
                    <a:pt x="1975" y="7097"/>
                  </a:cubicBezTo>
                  <a:cubicBezTo>
                    <a:pt x="2443" y="6547"/>
                    <a:pt x="2893" y="5927"/>
                    <a:pt x="3266" y="5459"/>
                  </a:cubicBezTo>
                  <a:cubicBezTo>
                    <a:pt x="3614" y="5035"/>
                    <a:pt x="3968" y="4617"/>
                    <a:pt x="4228" y="4123"/>
                  </a:cubicBezTo>
                  <a:cubicBezTo>
                    <a:pt x="4278" y="4016"/>
                    <a:pt x="4361" y="3921"/>
                    <a:pt x="4417" y="3813"/>
                  </a:cubicBezTo>
                  <a:cubicBezTo>
                    <a:pt x="4765" y="3877"/>
                    <a:pt x="5120" y="3953"/>
                    <a:pt x="5462" y="4035"/>
                  </a:cubicBezTo>
                  <a:cubicBezTo>
                    <a:pt x="5526" y="4047"/>
                    <a:pt x="5590" y="4053"/>
                    <a:pt x="5652" y="4053"/>
                  </a:cubicBezTo>
                  <a:cubicBezTo>
                    <a:pt x="6082" y="4053"/>
                    <a:pt x="6447" y="3779"/>
                    <a:pt x="6695" y="3415"/>
                  </a:cubicBezTo>
                  <a:cubicBezTo>
                    <a:pt x="6778" y="3307"/>
                    <a:pt x="6854" y="3193"/>
                    <a:pt x="6936" y="3067"/>
                  </a:cubicBezTo>
                  <a:close/>
                  <a:moveTo>
                    <a:pt x="7753" y="0"/>
                  </a:moveTo>
                  <a:cubicBezTo>
                    <a:pt x="7530" y="0"/>
                    <a:pt x="7307" y="121"/>
                    <a:pt x="7100" y="194"/>
                  </a:cubicBezTo>
                  <a:cubicBezTo>
                    <a:pt x="6588" y="365"/>
                    <a:pt x="6082" y="523"/>
                    <a:pt x="5556" y="681"/>
                  </a:cubicBezTo>
                  <a:cubicBezTo>
                    <a:pt x="4462" y="960"/>
                    <a:pt x="3354" y="1244"/>
                    <a:pt x="2266" y="1599"/>
                  </a:cubicBezTo>
                  <a:cubicBezTo>
                    <a:pt x="1589" y="1839"/>
                    <a:pt x="855" y="2061"/>
                    <a:pt x="305" y="2554"/>
                  </a:cubicBezTo>
                  <a:cubicBezTo>
                    <a:pt x="1" y="2953"/>
                    <a:pt x="235" y="3529"/>
                    <a:pt x="431" y="3864"/>
                  </a:cubicBezTo>
                  <a:cubicBezTo>
                    <a:pt x="456" y="3940"/>
                    <a:pt x="482" y="4028"/>
                    <a:pt x="513" y="4136"/>
                  </a:cubicBezTo>
                  <a:cubicBezTo>
                    <a:pt x="551" y="4225"/>
                    <a:pt x="621" y="4560"/>
                    <a:pt x="665" y="4566"/>
                  </a:cubicBezTo>
                  <a:cubicBezTo>
                    <a:pt x="672" y="4668"/>
                    <a:pt x="741" y="4769"/>
                    <a:pt x="754" y="4876"/>
                  </a:cubicBezTo>
                  <a:cubicBezTo>
                    <a:pt x="893" y="5256"/>
                    <a:pt x="1045" y="5636"/>
                    <a:pt x="1165" y="6015"/>
                  </a:cubicBezTo>
                  <a:cubicBezTo>
                    <a:pt x="1279" y="6363"/>
                    <a:pt x="1387" y="6718"/>
                    <a:pt x="1513" y="7066"/>
                  </a:cubicBezTo>
                  <a:cubicBezTo>
                    <a:pt x="1589" y="7237"/>
                    <a:pt x="1659" y="7445"/>
                    <a:pt x="1829" y="7540"/>
                  </a:cubicBezTo>
                  <a:cubicBezTo>
                    <a:pt x="1945" y="7601"/>
                    <a:pt x="2071" y="7625"/>
                    <a:pt x="2200" y="7625"/>
                  </a:cubicBezTo>
                  <a:cubicBezTo>
                    <a:pt x="2352" y="7625"/>
                    <a:pt x="2508" y="7591"/>
                    <a:pt x="2652" y="7547"/>
                  </a:cubicBezTo>
                  <a:cubicBezTo>
                    <a:pt x="3032" y="7439"/>
                    <a:pt x="3399" y="7287"/>
                    <a:pt x="3759" y="7148"/>
                  </a:cubicBezTo>
                  <a:cubicBezTo>
                    <a:pt x="4538" y="6838"/>
                    <a:pt x="5329" y="6560"/>
                    <a:pt x="6101" y="6262"/>
                  </a:cubicBezTo>
                  <a:cubicBezTo>
                    <a:pt x="7012" y="5920"/>
                    <a:pt x="7898" y="5541"/>
                    <a:pt x="8840" y="5288"/>
                  </a:cubicBezTo>
                  <a:cubicBezTo>
                    <a:pt x="9201" y="5167"/>
                    <a:pt x="9669" y="5098"/>
                    <a:pt x="9853" y="4706"/>
                  </a:cubicBezTo>
                  <a:cubicBezTo>
                    <a:pt x="10100" y="4199"/>
                    <a:pt x="9726" y="3687"/>
                    <a:pt x="9574" y="3212"/>
                  </a:cubicBezTo>
                  <a:cubicBezTo>
                    <a:pt x="9315" y="2516"/>
                    <a:pt x="9018" y="1839"/>
                    <a:pt x="8714" y="1168"/>
                  </a:cubicBezTo>
                  <a:cubicBezTo>
                    <a:pt x="8505" y="789"/>
                    <a:pt x="8404" y="283"/>
                    <a:pt x="8005" y="61"/>
                  </a:cubicBezTo>
                  <a:cubicBezTo>
                    <a:pt x="7922" y="18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" name="Google Shape;736;p48"/>
          <p:cNvGrpSpPr/>
          <p:nvPr/>
        </p:nvGrpSpPr>
        <p:grpSpPr>
          <a:xfrm rot="1794470" flipH="1">
            <a:off x="88893" y="3704477"/>
            <a:ext cx="522590" cy="984008"/>
            <a:chOff x="839349" y="1761484"/>
            <a:chExt cx="413205" cy="755012"/>
          </a:xfrm>
        </p:grpSpPr>
        <p:sp>
          <p:nvSpPr>
            <p:cNvPr id="26" name="Google Shape;737;p48"/>
            <p:cNvSpPr/>
            <p:nvPr/>
          </p:nvSpPr>
          <p:spPr>
            <a:xfrm>
              <a:off x="839349" y="1761484"/>
              <a:ext cx="413205" cy="390694"/>
            </a:xfrm>
            <a:custGeom>
              <a:avLst/>
              <a:gdLst/>
              <a:ahLst/>
              <a:cxnLst/>
              <a:rect l="l" t="t" r="r" b="b"/>
              <a:pathLst>
                <a:path w="6544" h="6187" extrusionOk="0">
                  <a:moveTo>
                    <a:pt x="3182" y="0"/>
                  </a:moveTo>
                  <a:cubicBezTo>
                    <a:pt x="3174" y="0"/>
                    <a:pt x="3166" y="1"/>
                    <a:pt x="3158" y="1"/>
                  </a:cubicBezTo>
                  <a:cubicBezTo>
                    <a:pt x="3025" y="8"/>
                    <a:pt x="2937" y="178"/>
                    <a:pt x="3000" y="292"/>
                  </a:cubicBezTo>
                  <a:cubicBezTo>
                    <a:pt x="3057" y="381"/>
                    <a:pt x="3044" y="343"/>
                    <a:pt x="3120" y="476"/>
                  </a:cubicBezTo>
                  <a:cubicBezTo>
                    <a:pt x="3190" y="602"/>
                    <a:pt x="3196" y="798"/>
                    <a:pt x="3203" y="1014"/>
                  </a:cubicBezTo>
                  <a:cubicBezTo>
                    <a:pt x="3203" y="1387"/>
                    <a:pt x="3190" y="1520"/>
                    <a:pt x="3089" y="1874"/>
                  </a:cubicBezTo>
                  <a:cubicBezTo>
                    <a:pt x="3057" y="2026"/>
                    <a:pt x="2968" y="2172"/>
                    <a:pt x="2962" y="2317"/>
                  </a:cubicBezTo>
                  <a:cubicBezTo>
                    <a:pt x="2943" y="2330"/>
                    <a:pt x="2918" y="2336"/>
                    <a:pt x="2905" y="2349"/>
                  </a:cubicBezTo>
                  <a:cubicBezTo>
                    <a:pt x="2684" y="1893"/>
                    <a:pt x="2266" y="1450"/>
                    <a:pt x="1735" y="1254"/>
                  </a:cubicBezTo>
                  <a:cubicBezTo>
                    <a:pt x="1593" y="1196"/>
                    <a:pt x="1444" y="1169"/>
                    <a:pt x="1297" y="1169"/>
                  </a:cubicBezTo>
                  <a:cubicBezTo>
                    <a:pt x="799" y="1169"/>
                    <a:pt x="319" y="1482"/>
                    <a:pt x="197" y="1994"/>
                  </a:cubicBezTo>
                  <a:cubicBezTo>
                    <a:pt x="1" y="2646"/>
                    <a:pt x="570" y="3342"/>
                    <a:pt x="937" y="3646"/>
                  </a:cubicBezTo>
                  <a:cubicBezTo>
                    <a:pt x="811" y="3823"/>
                    <a:pt x="722" y="3924"/>
                    <a:pt x="564" y="4215"/>
                  </a:cubicBezTo>
                  <a:cubicBezTo>
                    <a:pt x="191" y="4962"/>
                    <a:pt x="400" y="5658"/>
                    <a:pt x="1013" y="5835"/>
                  </a:cubicBezTo>
                  <a:cubicBezTo>
                    <a:pt x="1118" y="5870"/>
                    <a:pt x="1226" y="5885"/>
                    <a:pt x="1334" y="5885"/>
                  </a:cubicBezTo>
                  <a:cubicBezTo>
                    <a:pt x="1521" y="5885"/>
                    <a:pt x="1710" y="5840"/>
                    <a:pt x="1886" y="5772"/>
                  </a:cubicBezTo>
                  <a:cubicBezTo>
                    <a:pt x="1962" y="5753"/>
                    <a:pt x="2159" y="5664"/>
                    <a:pt x="2310" y="5550"/>
                  </a:cubicBezTo>
                  <a:cubicBezTo>
                    <a:pt x="2384" y="5678"/>
                    <a:pt x="2483" y="5742"/>
                    <a:pt x="2594" y="5742"/>
                  </a:cubicBezTo>
                  <a:cubicBezTo>
                    <a:pt x="2665" y="5742"/>
                    <a:pt x="2740" y="5716"/>
                    <a:pt x="2817" y="5664"/>
                  </a:cubicBezTo>
                  <a:lnTo>
                    <a:pt x="2836" y="5677"/>
                  </a:lnTo>
                  <a:cubicBezTo>
                    <a:pt x="3086" y="5957"/>
                    <a:pt x="3481" y="6186"/>
                    <a:pt x="3964" y="6186"/>
                  </a:cubicBezTo>
                  <a:cubicBezTo>
                    <a:pt x="3995" y="6186"/>
                    <a:pt x="4026" y="6185"/>
                    <a:pt x="4057" y="6183"/>
                  </a:cubicBezTo>
                  <a:cubicBezTo>
                    <a:pt x="4160" y="6171"/>
                    <a:pt x="4276" y="6171"/>
                    <a:pt x="4374" y="6142"/>
                  </a:cubicBezTo>
                  <a:lnTo>
                    <a:pt x="4374" y="6142"/>
                  </a:lnTo>
                  <a:cubicBezTo>
                    <a:pt x="4374" y="6143"/>
                    <a:pt x="4373" y="6144"/>
                    <a:pt x="4373" y="6145"/>
                  </a:cubicBezTo>
                  <a:cubicBezTo>
                    <a:pt x="4702" y="6057"/>
                    <a:pt x="4626" y="6057"/>
                    <a:pt x="4848" y="5892"/>
                  </a:cubicBezTo>
                  <a:cubicBezTo>
                    <a:pt x="4974" y="5753"/>
                    <a:pt x="5057" y="5728"/>
                    <a:pt x="5126" y="5512"/>
                  </a:cubicBezTo>
                  <a:lnTo>
                    <a:pt x="5126" y="5512"/>
                  </a:lnTo>
                  <a:cubicBezTo>
                    <a:pt x="5122" y="5534"/>
                    <a:pt x="5106" y="5580"/>
                    <a:pt x="5108" y="5580"/>
                  </a:cubicBezTo>
                  <a:cubicBezTo>
                    <a:pt x="5109" y="5580"/>
                    <a:pt x="5114" y="5570"/>
                    <a:pt x="5126" y="5544"/>
                  </a:cubicBezTo>
                  <a:cubicBezTo>
                    <a:pt x="5164" y="5475"/>
                    <a:pt x="5189" y="5392"/>
                    <a:pt x="5215" y="5234"/>
                  </a:cubicBezTo>
                  <a:cubicBezTo>
                    <a:pt x="5253" y="5120"/>
                    <a:pt x="5240" y="4747"/>
                    <a:pt x="5126" y="4589"/>
                  </a:cubicBezTo>
                  <a:cubicBezTo>
                    <a:pt x="5076" y="4494"/>
                    <a:pt x="4993" y="4411"/>
                    <a:pt x="4917" y="4342"/>
                  </a:cubicBezTo>
                  <a:cubicBezTo>
                    <a:pt x="4898" y="4329"/>
                    <a:pt x="4892" y="4310"/>
                    <a:pt x="4873" y="4304"/>
                  </a:cubicBezTo>
                  <a:cubicBezTo>
                    <a:pt x="5114" y="4139"/>
                    <a:pt x="5493" y="3855"/>
                    <a:pt x="5727" y="3570"/>
                  </a:cubicBezTo>
                  <a:cubicBezTo>
                    <a:pt x="6158" y="3064"/>
                    <a:pt x="6544" y="2311"/>
                    <a:pt x="6183" y="1678"/>
                  </a:cubicBezTo>
                  <a:cubicBezTo>
                    <a:pt x="5975" y="1375"/>
                    <a:pt x="5695" y="1255"/>
                    <a:pt x="5398" y="1255"/>
                  </a:cubicBezTo>
                  <a:cubicBezTo>
                    <a:pt x="4882" y="1255"/>
                    <a:pt x="4316" y="1615"/>
                    <a:pt x="3987" y="2001"/>
                  </a:cubicBezTo>
                  <a:cubicBezTo>
                    <a:pt x="3873" y="2121"/>
                    <a:pt x="3766" y="2247"/>
                    <a:pt x="3671" y="2380"/>
                  </a:cubicBezTo>
                  <a:cubicBezTo>
                    <a:pt x="3639" y="2349"/>
                    <a:pt x="3601" y="2317"/>
                    <a:pt x="3563" y="2298"/>
                  </a:cubicBezTo>
                  <a:cubicBezTo>
                    <a:pt x="3759" y="1798"/>
                    <a:pt x="4051" y="1298"/>
                    <a:pt x="4411" y="944"/>
                  </a:cubicBezTo>
                  <a:cubicBezTo>
                    <a:pt x="4633" y="748"/>
                    <a:pt x="4544" y="817"/>
                    <a:pt x="4759" y="678"/>
                  </a:cubicBezTo>
                  <a:lnTo>
                    <a:pt x="4772" y="672"/>
                  </a:lnTo>
                  <a:cubicBezTo>
                    <a:pt x="4791" y="666"/>
                    <a:pt x="4803" y="659"/>
                    <a:pt x="4829" y="647"/>
                  </a:cubicBezTo>
                  <a:cubicBezTo>
                    <a:pt x="5022" y="539"/>
                    <a:pt x="4914" y="271"/>
                    <a:pt x="4737" y="271"/>
                  </a:cubicBezTo>
                  <a:cubicBezTo>
                    <a:pt x="4706" y="271"/>
                    <a:pt x="4673" y="280"/>
                    <a:pt x="4639" y="299"/>
                  </a:cubicBezTo>
                  <a:cubicBezTo>
                    <a:pt x="4588" y="343"/>
                    <a:pt x="4563" y="343"/>
                    <a:pt x="4531" y="387"/>
                  </a:cubicBezTo>
                  <a:cubicBezTo>
                    <a:pt x="4519" y="387"/>
                    <a:pt x="4335" y="596"/>
                    <a:pt x="4291" y="653"/>
                  </a:cubicBezTo>
                  <a:cubicBezTo>
                    <a:pt x="4006" y="969"/>
                    <a:pt x="3740" y="1292"/>
                    <a:pt x="3525" y="1729"/>
                  </a:cubicBezTo>
                  <a:cubicBezTo>
                    <a:pt x="3570" y="1349"/>
                    <a:pt x="3544" y="950"/>
                    <a:pt x="3456" y="577"/>
                  </a:cubicBezTo>
                  <a:cubicBezTo>
                    <a:pt x="3406" y="454"/>
                    <a:pt x="3465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738;p48"/>
            <p:cNvSpPr/>
            <p:nvPr/>
          </p:nvSpPr>
          <p:spPr>
            <a:xfrm>
              <a:off x="1030304" y="1919357"/>
              <a:ext cx="27530" cy="21281"/>
            </a:xfrm>
            <a:custGeom>
              <a:avLst/>
              <a:gdLst/>
              <a:ahLst/>
              <a:cxnLst/>
              <a:rect l="l" t="t" r="r" b="b"/>
              <a:pathLst>
                <a:path w="436" h="337" extrusionOk="0">
                  <a:moveTo>
                    <a:pt x="273" y="1"/>
                  </a:moveTo>
                  <a:cubicBezTo>
                    <a:pt x="238" y="22"/>
                    <a:pt x="198" y="32"/>
                    <a:pt x="155" y="32"/>
                  </a:cubicBezTo>
                  <a:cubicBezTo>
                    <a:pt x="136" y="32"/>
                    <a:pt x="116" y="30"/>
                    <a:pt x="96" y="26"/>
                  </a:cubicBezTo>
                  <a:cubicBezTo>
                    <a:pt x="70" y="32"/>
                    <a:pt x="58" y="39"/>
                    <a:pt x="51" y="58"/>
                  </a:cubicBezTo>
                  <a:lnTo>
                    <a:pt x="26" y="83"/>
                  </a:lnTo>
                  <a:lnTo>
                    <a:pt x="1" y="127"/>
                  </a:lnTo>
                  <a:cubicBezTo>
                    <a:pt x="20" y="178"/>
                    <a:pt x="26" y="216"/>
                    <a:pt x="32" y="254"/>
                  </a:cubicBezTo>
                  <a:cubicBezTo>
                    <a:pt x="84" y="305"/>
                    <a:pt x="175" y="336"/>
                    <a:pt x="255" y="336"/>
                  </a:cubicBezTo>
                  <a:cubicBezTo>
                    <a:pt x="353" y="336"/>
                    <a:pt x="436" y="291"/>
                    <a:pt x="418" y="184"/>
                  </a:cubicBezTo>
                  <a:cubicBezTo>
                    <a:pt x="418" y="165"/>
                    <a:pt x="412" y="133"/>
                    <a:pt x="406" y="121"/>
                  </a:cubicBezTo>
                  <a:cubicBezTo>
                    <a:pt x="406" y="114"/>
                    <a:pt x="399" y="102"/>
                    <a:pt x="399" y="102"/>
                  </a:cubicBezTo>
                  <a:cubicBezTo>
                    <a:pt x="387" y="89"/>
                    <a:pt x="374" y="83"/>
                    <a:pt x="355" y="64"/>
                  </a:cubicBezTo>
                  <a:lnTo>
                    <a:pt x="349" y="58"/>
                  </a:lnTo>
                  <a:cubicBezTo>
                    <a:pt x="342" y="51"/>
                    <a:pt x="336" y="51"/>
                    <a:pt x="323" y="39"/>
                  </a:cubicBezTo>
                  <a:cubicBezTo>
                    <a:pt x="320" y="35"/>
                    <a:pt x="319" y="34"/>
                    <a:pt x="318" y="34"/>
                  </a:cubicBezTo>
                  <a:cubicBezTo>
                    <a:pt x="317" y="34"/>
                    <a:pt x="317" y="35"/>
                    <a:pt x="317" y="39"/>
                  </a:cubicBezTo>
                  <a:cubicBezTo>
                    <a:pt x="304" y="32"/>
                    <a:pt x="285" y="20"/>
                    <a:pt x="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739;p48"/>
            <p:cNvSpPr/>
            <p:nvPr/>
          </p:nvSpPr>
          <p:spPr>
            <a:xfrm>
              <a:off x="999931" y="1964509"/>
              <a:ext cx="44831" cy="142713"/>
            </a:xfrm>
            <a:custGeom>
              <a:avLst/>
              <a:gdLst/>
              <a:ahLst/>
              <a:cxnLst/>
              <a:rect l="l" t="t" r="r" b="b"/>
              <a:pathLst>
                <a:path w="710" h="2260" extrusionOk="0">
                  <a:moveTo>
                    <a:pt x="564" y="1"/>
                  </a:moveTo>
                  <a:lnTo>
                    <a:pt x="564" y="7"/>
                  </a:lnTo>
                  <a:cubicBezTo>
                    <a:pt x="330" y="393"/>
                    <a:pt x="184" y="905"/>
                    <a:pt x="45" y="1469"/>
                  </a:cubicBezTo>
                  <a:cubicBezTo>
                    <a:pt x="1" y="1652"/>
                    <a:pt x="7" y="2057"/>
                    <a:pt x="39" y="2184"/>
                  </a:cubicBezTo>
                  <a:cubicBezTo>
                    <a:pt x="48" y="2230"/>
                    <a:pt x="65" y="2260"/>
                    <a:pt x="96" y="2260"/>
                  </a:cubicBezTo>
                  <a:cubicBezTo>
                    <a:pt x="148" y="2260"/>
                    <a:pt x="240" y="2167"/>
                    <a:pt x="393" y="1905"/>
                  </a:cubicBezTo>
                  <a:cubicBezTo>
                    <a:pt x="602" y="1589"/>
                    <a:pt x="709" y="962"/>
                    <a:pt x="665" y="671"/>
                  </a:cubicBezTo>
                  <a:cubicBezTo>
                    <a:pt x="665" y="608"/>
                    <a:pt x="602" y="399"/>
                    <a:pt x="615" y="387"/>
                  </a:cubicBezTo>
                  <a:cubicBezTo>
                    <a:pt x="596" y="336"/>
                    <a:pt x="608" y="336"/>
                    <a:pt x="596" y="266"/>
                  </a:cubicBezTo>
                  <a:cubicBezTo>
                    <a:pt x="583" y="178"/>
                    <a:pt x="570" y="95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740;p48"/>
            <p:cNvSpPr/>
            <p:nvPr/>
          </p:nvSpPr>
          <p:spPr>
            <a:xfrm>
              <a:off x="863665" y="1861828"/>
              <a:ext cx="151921" cy="245896"/>
            </a:xfrm>
            <a:custGeom>
              <a:avLst/>
              <a:gdLst/>
              <a:ahLst/>
              <a:cxnLst/>
              <a:rect l="l" t="t" r="r" b="b"/>
              <a:pathLst>
                <a:path w="2406" h="3894" extrusionOk="0">
                  <a:moveTo>
                    <a:pt x="913" y="0"/>
                  </a:moveTo>
                  <a:cubicBezTo>
                    <a:pt x="300" y="0"/>
                    <a:pt x="0" y="702"/>
                    <a:pt x="362" y="1222"/>
                  </a:cubicBezTo>
                  <a:cubicBezTo>
                    <a:pt x="571" y="1513"/>
                    <a:pt x="811" y="1715"/>
                    <a:pt x="982" y="1854"/>
                  </a:cubicBezTo>
                  <a:cubicBezTo>
                    <a:pt x="1140" y="2032"/>
                    <a:pt x="950" y="2240"/>
                    <a:pt x="779" y="2342"/>
                  </a:cubicBezTo>
                  <a:cubicBezTo>
                    <a:pt x="792" y="2342"/>
                    <a:pt x="792" y="2335"/>
                    <a:pt x="798" y="2335"/>
                  </a:cubicBezTo>
                  <a:cubicBezTo>
                    <a:pt x="590" y="2525"/>
                    <a:pt x="476" y="2683"/>
                    <a:pt x="381" y="2886"/>
                  </a:cubicBezTo>
                  <a:cubicBezTo>
                    <a:pt x="67" y="3635"/>
                    <a:pt x="514" y="3894"/>
                    <a:pt x="951" y="3894"/>
                  </a:cubicBezTo>
                  <a:cubicBezTo>
                    <a:pt x="972" y="3894"/>
                    <a:pt x="993" y="3893"/>
                    <a:pt x="1014" y="3892"/>
                  </a:cubicBezTo>
                  <a:cubicBezTo>
                    <a:pt x="1336" y="3860"/>
                    <a:pt x="1741" y="3626"/>
                    <a:pt x="1811" y="3582"/>
                  </a:cubicBezTo>
                  <a:lnTo>
                    <a:pt x="1817" y="3575"/>
                  </a:lnTo>
                  <a:cubicBezTo>
                    <a:pt x="1811" y="3531"/>
                    <a:pt x="1811" y="3487"/>
                    <a:pt x="1811" y="3436"/>
                  </a:cubicBezTo>
                  <a:cubicBezTo>
                    <a:pt x="1785" y="3088"/>
                    <a:pt x="1868" y="2747"/>
                    <a:pt x="1963" y="2411"/>
                  </a:cubicBezTo>
                  <a:cubicBezTo>
                    <a:pt x="2064" y="2076"/>
                    <a:pt x="2184" y="1728"/>
                    <a:pt x="2380" y="1424"/>
                  </a:cubicBezTo>
                  <a:cubicBezTo>
                    <a:pt x="2387" y="1411"/>
                    <a:pt x="2393" y="1405"/>
                    <a:pt x="2406" y="1392"/>
                  </a:cubicBezTo>
                  <a:cubicBezTo>
                    <a:pt x="2349" y="1317"/>
                    <a:pt x="2317" y="1228"/>
                    <a:pt x="2317" y="1133"/>
                  </a:cubicBezTo>
                  <a:cubicBezTo>
                    <a:pt x="2311" y="1120"/>
                    <a:pt x="2298" y="1101"/>
                    <a:pt x="2279" y="1044"/>
                  </a:cubicBezTo>
                  <a:cubicBezTo>
                    <a:pt x="2133" y="722"/>
                    <a:pt x="1975" y="557"/>
                    <a:pt x="1785" y="386"/>
                  </a:cubicBezTo>
                  <a:cubicBezTo>
                    <a:pt x="1602" y="247"/>
                    <a:pt x="1412" y="102"/>
                    <a:pt x="1146" y="32"/>
                  </a:cubicBezTo>
                  <a:cubicBezTo>
                    <a:pt x="1064" y="10"/>
                    <a:pt x="986" y="0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741;p48"/>
            <p:cNvSpPr/>
            <p:nvPr/>
          </p:nvSpPr>
          <p:spPr>
            <a:xfrm>
              <a:off x="1034282" y="1867448"/>
              <a:ext cx="180272" cy="258021"/>
            </a:xfrm>
            <a:custGeom>
              <a:avLst/>
              <a:gdLst/>
              <a:ahLst/>
              <a:cxnLst/>
              <a:rect l="l" t="t" r="r" b="b"/>
              <a:pathLst>
                <a:path w="2855" h="4086" extrusionOk="0">
                  <a:moveTo>
                    <a:pt x="1392" y="4016"/>
                  </a:moveTo>
                  <a:lnTo>
                    <a:pt x="1392" y="4016"/>
                  </a:lnTo>
                  <a:cubicBezTo>
                    <a:pt x="1390" y="4016"/>
                    <a:pt x="1388" y="4017"/>
                    <a:pt x="1387" y="4018"/>
                  </a:cubicBezTo>
                  <a:cubicBezTo>
                    <a:pt x="1389" y="4018"/>
                    <a:pt x="1391" y="4017"/>
                    <a:pt x="1392" y="4016"/>
                  </a:cubicBezTo>
                  <a:close/>
                  <a:moveTo>
                    <a:pt x="2266" y="0"/>
                  </a:moveTo>
                  <a:cubicBezTo>
                    <a:pt x="2141" y="0"/>
                    <a:pt x="1993" y="29"/>
                    <a:pt x="1823" y="95"/>
                  </a:cubicBezTo>
                  <a:cubicBezTo>
                    <a:pt x="1526" y="190"/>
                    <a:pt x="1032" y="633"/>
                    <a:pt x="722" y="1076"/>
                  </a:cubicBezTo>
                  <a:cubicBezTo>
                    <a:pt x="716" y="1265"/>
                    <a:pt x="596" y="1449"/>
                    <a:pt x="406" y="1519"/>
                  </a:cubicBezTo>
                  <a:cubicBezTo>
                    <a:pt x="406" y="1538"/>
                    <a:pt x="406" y="1544"/>
                    <a:pt x="412" y="1557"/>
                  </a:cubicBezTo>
                  <a:cubicBezTo>
                    <a:pt x="412" y="1664"/>
                    <a:pt x="450" y="1778"/>
                    <a:pt x="425" y="1886"/>
                  </a:cubicBezTo>
                  <a:cubicBezTo>
                    <a:pt x="425" y="1885"/>
                    <a:pt x="426" y="1885"/>
                    <a:pt x="426" y="1885"/>
                  </a:cubicBezTo>
                  <a:cubicBezTo>
                    <a:pt x="443" y="1885"/>
                    <a:pt x="425" y="2128"/>
                    <a:pt x="438" y="2202"/>
                  </a:cubicBezTo>
                  <a:cubicBezTo>
                    <a:pt x="425" y="2651"/>
                    <a:pt x="349" y="3100"/>
                    <a:pt x="121" y="3499"/>
                  </a:cubicBezTo>
                  <a:cubicBezTo>
                    <a:pt x="77" y="3575"/>
                    <a:pt x="39" y="3638"/>
                    <a:pt x="1" y="3702"/>
                  </a:cubicBezTo>
                  <a:cubicBezTo>
                    <a:pt x="77" y="3759"/>
                    <a:pt x="197" y="3860"/>
                    <a:pt x="457" y="3980"/>
                  </a:cubicBezTo>
                  <a:cubicBezTo>
                    <a:pt x="602" y="4043"/>
                    <a:pt x="710" y="4081"/>
                    <a:pt x="994" y="4081"/>
                  </a:cubicBezTo>
                  <a:cubicBezTo>
                    <a:pt x="1006" y="4084"/>
                    <a:pt x="1018" y="4085"/>
                    <a:pt x="1030" y="4085"/>
                  </a:cubicBezTo>
                  <a:cubicBezTo>
                    <a:pt x="1095" y="4085"/>
                    <a:pt x="1160" y="4049"/>
                    <a:pt x="1243" y="4049"/>
                  </a:cubicBezTo>
                  <a:cubicBezTo>
                    <a:pt x="1249" y="4049"/>
                    <a:pt x="1254" y="4049"/>
                    <a:pt x="1260" y="4050"/>
                  </a:cubicBezTo>
                  <a:cubicBezTo>
                    <a:pt x="1273" y="4043"/>
                    <a:pt x="1322" y="4025"/>
                    <a:pt x="1397" y="4012"/>
                  </a:cubicBezTo>
                  <a:lnTo>
                    <a:pt x="1397" y="4012"/>
                  </a:lnTo>
                  <a:cubicBezTo>
                    <a:pt x="1395" y="4013"/>
                    <a:pt x="1394" y="4014"/>
                    <a:pt x="1392" y="4016"/>
                  </a:cubicBezTo>
                  <a:lnTo>
                    <a:pt x="1392" y="4016"/>
                  </a:lnTo>
                  <a:cubicBezTo>
                    <a:pt x="1404" y="4012"/>
                    <a:pt x="1419" y="4011"/>
                    <a:pt x="1425" y="4005"/>
                  </a:cubicBezTo>
                  <a:cubicBezTo>
                    <a:pt x="1418" y="4005"/>
                    <a:pt x="1425" y="4005"/>
                    <a:pt x="1450" y="3993"/>
                  </a:cubicBezTo>
                  <a:lnTo>
                    <a:pt x="1456" y="3993"/>
                  </a:lnTo>
                  <a:cubicBezTo>
                    <a:pt x="1520" y="3961"/>
                    <a:pt x="1577" y="3929"/>
                    <a:pt x="1627" y="3891"/>
                  </a:cubicBezTo>
                  <a:cubicBezTo>
                    <a:pt x="1741" y="3816"/>
                    <a:pt x="1741" y="3790"/>
                    <a:pt x="1785" y="3733"/>
                  </a:cubicBezTo>
                  <a:cubicBezTo>
                    <a:pt x="1868" y="3632"/>
                    <a:pt x="1861" y="3645"/>
                    <a:pt x="1893" y="3562"/>
                  </a:cubicBezTo>
                  <a:cubicBezTo>
                    <a:pt x="1963" y="3360"/>
                    <a:pt x="1969" y="3132"/>
                    <a:pt x="1849" y="2993"/>
                  </a:cubicBezTo>
                  <a:cubicBezTo>
                    <a:pt x="1817" y="2949"/>
                    <a:pt x="1747" y="2911"/>
                    <a:pt x="1671" y="2866"/>
                  </a:cubicBezTo>
                  <a:lnTo>
                    <a:pt x="1589" y="2822"/>
                  </a:lnTo>
                  <a:cubicBezTo>
                    <a:pt x="1558" y="2816"/>
                    <a:pt x="1545" y="2809"/>
                    <a:pt x="1526" y="2803"/>
                  </a:cubicBezTo>
                  <a:cubicBezTo>
                    <a:pt x="1374" y="2778"/>
                    <a:pt x="1241" y="2594"/>
                    <a:pt x="1368" y="2461"/>
                  </a:cubicBezTo>
                  <a:cubicBezTo>
                    <a:pt x="1437" y="2366"/>
                    <a:pt x="1925" y="2012"/>
                    <a:pt x="2133" y="1797"/>
                  </a:cubicBezTo>
                  <a:cubicBezTo>
                    <a:pt x="2475" y="1443"/>
                    <a:pt x="2703" y="1164"/>
                    <a:pt x="2810" y="626"/>
                  </a:cubicBezTo>
                  <a:cubicBezTo>
                    <a:pt x="2854" y="315"/>
                    <a:pt x="2681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742;p48"/>
            <p:cNvSpPr/>
            <p:nvPr/>
          </p:nvSpPr>
          <p:spPr>
            <a:xfrm>
              <a:off x="1056256" y="1929777"/>
              <a:ext cx="505" cy="1642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0"/>
                  </a:moveTo>
                  <a:lnTo>
                    <a:pt x="1" y="13"/>
                  </a:lnTo>
                  <a:lnTo>
                    <a:pt x="1" y="25"/>
                  </a:lnTo>
                  <a:cubicBezTo>
                    <a:pt x="7" y="19"/>
                    <a:pt x="7" y="13"/>
                    <a:pt x="1" y="0"/>
                  </a:cubicBezTo>
                  <a:close/>
                </a:path>
              </a:pathLst>
            </a:custGeom>
            <a:solidFill>
              <a:srgbClr val="3011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743;p48"/>
            <p:cNvSpPr/>
            <p:nvPr/>
          </p:nvSpPr>
          <p:spPr>
            <a:xfrm>
              <a:off x="839733" y="1761863"/>
              <a:ext cx="412384" cy="391072"/>
            </a:xfrm>
            <a:custGeom>
              <a:avLst/>
              <a:gdLst/>
              <a:ahLst/>
              <a:cxnLst/>
              <a:rect l="l" t="t" r="r" b="b"/>
              <a:pathLst>
                <a:path w="6531" h="6193" extrusionOk="0">
                  <a:moveTo>
                    <a:pt x="3278" y="2488"/>
                  </a:moveTo>
                  <a:cubicBezTo>
                    <a:pt x="3297" y="2501"/>
                    <a:pt x="3303" y="2520"/>
                    <a:pt x="3329" y="2526"/>
                  </a:cubicBezTo>
                  <a:lnTo>
                    <a:pt x="3335" y="2526"/>
                  </a:lnTo>
                  <a:cubicBezTo>
                    <a:pt x="3341" y="2533"/>
                    <a:pt x="3348" y="2533"/>
                    <a:pt x="3360" y="2545"/>
                  </a:cubicBezTo>
                  <a:cubicBezTo>
                    <a:pt x="3367" y="2545"/>
                    <a:pt x="3367" y="2552"/>
                    <a:pt x="3367" y="2552"/>
                  </a:cubicBezTo>
                  <a:cubicBezTo>
                    <a:pt x="3379" y="2558"/>
                    <a:pt x="3392" y="2577"/>
                    <a:pt x="3405" y="2589"/>
                  </a:cubicBezTo>
                  <a:cubicBezTo>
                    <a:pt x="3405" y="2596"/>
                    <a:pt x="3411" y="2608"/>
                    <a:pt x="3411" y="2608"/>
                  </a:cubicBezTo>
                  <a:cubicBezTo>
                    <a:pt x="3424" y="2621"/>
                    <a:pt x="3430" y="2646"/>
                    <a:pt x="3430" y="2672"/>
                  </a:cubicBezTo>
                  <a:cubicBezTo>
                    <a:pt x="3447" y="2780"/>
                    <a:pt x="3363" y="2826"/>
                    <a:pt x="3265" y="2826"/>
                  </a:cubicBezTo>
                  <a:cubicBezTo>
                    <a:pt x="3185" y="2826"/>
                    <a:pt x="3095" y="2795"/>
                    <a:pt x="3044" y="2741"/>
                  </a:cubicBezTo>
                  <a:cubicBezTo>
                    <a:pt x="3038" y="2703"/>
                    <a:pt x="3025" y="2659"/>
                    <a:pt x="3012" y="2615"/>
                  </a:cubicBezTo>
                  <a:lnTo>
                    <a:pt x="3038" y="2564"/>
                  </a:lnTo>
                  <a:lnTo>
                    <a:pt x="3057" y="2545"/>
                  </a:lnTo>
                  <a:cubicBezTo>
                    <a:pt x="3076" y="2526"/>
                    <a:pt x="3088" y="2520"/>
                    <a:pt x="3107" y="2514"/>
                  </a:cubicBezTo>
                  <a:cubicBezTo>
                    <a:pt x="3125" y="2518"/>
                    <a:pt x="3144" y="2520"/>
                    <a:pt x="3163" y="2520"/>
                  </a:cubicBezTo>
                  <a:cubicBezTo>
                    <a:pt x="3203" y="2520"/>
                    <a:pt x="3244" y="2510"/>
                    <a:pt x="3278" y="2488"/>
                  </a:cubicBezTo>
                  <a:close/>
                  <a:moveTo>
                    <a:pt x="1177" y="3912"/>
                  </a:moveTo>
                  <a:cubicBezTo>
                    <a:pt x="1177" y="3912"/>
                    <a:pt x="1177" y="3912"/>
                    <a:pt x="1177" y="3912"/>
                  </a:cubicBezTo>
                  <a:lnTo>
                    <a:pt x="1177" y="3912"/>
                  </a:lnTo>
                  <a:cubicBezTo>
                    <a:pt x="1177" y="3912"/>
                    <a:pt x="1177" y="3912"/>
                    <a:pt x="1177" y="3912"/>
                  </a:cubicBezTo>
                  <a:close/>
                  <a:moveTo>
                    <a:pt x="3107" y="3197"/>
                  </a:moveTo>
                  <a:cubicBezTo>
                    <a:pt x="3107" y="3286"/>
                    <a:pt x="3120" y="3380"/>
                    <a:pt x="3133" y="3469"/>
                  </a:cubicBezTo>
                  <a:cubicBezTo>
                    <a:pt x="3145" y="3539"/>
                    <a:pt x="3133" y="3539"/>
                    <a:pt x="3152" y="3589"/>
                  </a:cubicBezTo>
                  <a:cubicBezTo>
                    <a:pt x="3145" y="3602"/>
                    <a:pt x="3209" y="3811"/>
                    <a:pt x="3202" y="3874"/>
                  </a:cubicBezTo>
                  <a:cubicBezTo>
                    <a:pt x="3246" y="4165"/>
                    <a:pt x="3139" y="4791"/>
                    <a:pt x="2930" y="5108"/>
                  </a:cubicBezTo>
                  <a:cubicBezTo>
                    <a:pt x="2779" y="5367"/>
                    <a:pt x="2687" y="5458"/>
                    <a:pt x="2634" y="5458"/>
                  </a:cubicBezTo>
                  <a:cubicBezTo>
                    <a:pt x="2603" y="5458"/>
                    <a:pt x="2585" y="5427"/>
                    <a:pt x="2576" y="5380"/>
                  </a:cubicBezTo>
                  <a:cubicBezTo>
                    <a:pt x="2550" y="5253"/>
                    <a:pt x="2538" y="4855"/>
                    <a:pt x="2582" y="4671"/>
                  </a:cubicBezTo>
                  <a:cubicBezTo>
                    <a:pt x="2709" y="4108"/>
                    <a:pt x="2867" y="3596"/>
                    <a:pt x="3101" y="3210"/>
                  </a:cubicBezTo>
                  <a:lnTo>
                    <a:pt x="3101" y="3197"/>
                  </a:lnTo>
                  <a:close/>
                  <a:moveTo>
                    <a:pt x="1289" y="1577"/>
                  </a:moveTo>
                  <a:cubicBezTo>
                    <a:pt x="1363" y="1577"/>
                    <a:pt x="1442" y="1587"/>
                    <a:pt x="1525" y="1609"/>
                  </a:cubicBezTo>
                  <a:cubicBezTo>
                    <a:pt x="1791" y="1678"/>
                    <a:pt x="1981" y="1824"/>
                    <a:pt x="2164" y="1963"/>
                  </a:cubicBezTo>
                  <a:cubicBezTo>
                    <a:pt x="2354" y="2140"/>
                    <a:pt x="2512" y="2305"/>
                    <a:pt x="2658" y="2621"/>
                  </a:cubicBezTo>
                  <a:cubicBezTo>
                    <a:pt x="2677" y="2678"/>
                    <a:pt x="2690" y="2703"/>
                    <a:pt x="2696" y="2710"/>
                  </a:cubicBezTo>
                  <a:cubicBezTo>
                    <a:pt x="2696" y="2805"/>
                    <a:pt x="2734" y="2900"/>
                    <a:pt x="2785" y="2969"/>
                  </a:cubicBezTo>
                  <a:cubicBezTo>
                    <a:pt x="2772" y="2975"/>
                    <a:pt x="2766" y="2988"/>
                    <a:pt x="2766" y="2994"/>
                  </a:cubicBezTo>
                  <a:cubicBezTo>
                    <a:pt x="2563" y="3304"/>
                    <a:pt x="2443" y="3653"/>
                    <a:pt x="2342" y="3988"/>
                  </a:cubicBezTo>
                  <a:cubicBezTo>
                    <a:pt x="2247" y="4323"/>
                    <a:pt x="2164" y="4665"/>
                    <a:pt x="2190" y="5013"/>
                  </a:cubicBezTo>
                  <a:cubicBezTo>
                    <a:pt x="2190" y="5057"/>
                    <a:pt x="2196" y="5102"/>
                    <a:pt x="2196" y="5152"/>
                  </a:cubicBezTo>
                  <a:lnTo>
                    <a:pt x="2190" y="5158"/>
                  </a:lnTo>
                  <a:cubicBezTo>
                    <a:pt x="2108" y="5209"/>
                    <a:pt x="1715" y="5437"/>
                    <a:pt x="1393" y="5469"/>
                  </a:cubicBezTo>
                  <a:cubicBezTo>
                    <a:pt x="1368" y="5470"/>
                    <a:pt x="1343" y="5471"/>
                    <a:pt x="1318" y="5471"/>
                  </a:cubicBezTo>
                  <a:cubicBezTo>
                    <a:pt x="884" y="5471"/>
                    <a:pt x="443" y="5204"/>
                    <a:pt x="760" y="4462"/>
                  </a:cubicBezTo>
                  <a:cubicBezTo>
                    <a:pt x="855" y="4260"/>
                    <a:pt x="968" y="4102"/>
                    <a:pt x="1177" y="3912"/>
                  </a:cubicBezTo>
                  <a:lnTo>
                    <a:pt x="1177" y="3912"/>
                  </a:lnTo>
                  <a:cubicBezTo>
                    <a:pt x="1176" y="3914"/>
                    <a:pt x="1169" y="3918"/>
                    <a:pt x="1158" y="3918"/>
                  </a:cubicBezTo>
                  <a:cubicBezTo>
                    <a:pt x="1323" y="3817"/>
                    <a:pt x="1519" y="3608"/>
                    <a:pt x="1361" y="3431"/>
                  </a:cubicBezTo>
                  <a:cubicBezTo>
                    <a:pt x="1190" y="3292"/>
                    <a:pt x="950" y="3089"/>
                    <a:pt x="741" y="2798"/>
                  </a:cubicBezTo>
                  <a:cubicBezTo>
                    <a:pt x="379" y="2278"/>
                    <a:pt x="668" y="1577"/>
                    <a:pt x="1289" y="1577"/>
                  </a:cubicBezTo>
                  <a:close/>
                  <a:moveTo>
                    <a:pt x="5346" y="1675"/>
                  </a:moveTo>
                  <a:cubicBezTo>
                    <a:pt x="5763" y="1675"/>
                    <a:pt x="5932" y="1990"/>
                    <a:pt x="5879" y="2305"/>
                  </a:cubicBezTo>
                  <a:cubicBezTo>
                    <a:pt x="5778" y="2843"/>
                    <a:pt x="5550" y="3127"/>
                    <a:pt x="5208" y="3475"/>
                  </a:cubicBezTo>
                  <a:cubicBezTo>
                    <a:pt x="4993" y="3690"/>
                    <a:pt x="4512" y="4038"/>
                    <a:pt x="4442" y="4140"/>
                  </a:cubicBezTo>
                  <a:cubicBezTo>
                    <a:pt x="4316" y="4273"/>
                    <a:pt x="4449" y="4456"/>
                    <a:pt x="4601" y="4481"/>
                  </a:cubicBezTo>
                  <a:cubicBezTo>
                    <a:pt x="4613" y="4488"/>
                    <a:pt x="4632" y="4494"/>
                    <a:pt x="4664" y="4507"/>
                  </a:cubicBezTo>
                  <a:lnTo>
                    <a:pt x="4740" y="4545"/>
                  </a:lnTo>
                  <a:cubicBezTo>
                    <a:pt x="4822" y="4583"/>
                    <a:pt x="4885" y="4633"/>
                    <a:pt x="4923" y="4671"/>
                  </a:cubicBezTo>
                  <a:cubicBezTo>
                    <a:pt x="5044" y="4804"/>
                    <a:pt x="5037" y="5045"/>
                    <a:pt x="4961" y="5241"/>
                  </a:cubicBezTo>
                  <a:cubicBezTo>
                    <a:pt x="4930" y="5329"/>
                    <a:pt x="4942" y="5310"/>
                    <a:pt x="4860" y="5412"/>
                  </a:cubicBezTo>
                  <a:cubicBezTo>
                    <a:pt x="4816" y="5469"/>
                    <a:pt x="4816" y="5494"/>
                    <a:pt x="4702" y="5570"/>
                  </a:cubicBezTo>
                  <a:cubicBezTo>
                    <a:pt x="4645" y="5614"/>
                    <a:pt x="4594" y="5646"/>
                    <a:pt x="4531" y="5677"/>
                  </a:cubicBezTo>
                  <a:lnTo>
                    <a:pt x="4518" y="5677"/>
                  </a:lnTo>
                  <a:cubicBezTo>
                    <a:pt x="4499" y="5684"/>
                    <a:pt x="4487" y="5684"/>
                    <a:pt x="4499" y="5684"/>
                  </a:cubicBezTo>
                  <a:cubicBezTo>
                    <a:pt x="4481" y="5684"/>
                    <a:pt x="4468" y="5690"/>
                    <a:pt x="4456" y="5696"/>
                  </a:cubicBezTo>
                  <a:lnTo>
                    <a:pt x="4456" y="5696"/>
                  </a:lnTo>
                  <a:cubicBezTo>
                    <a:pt x="4390" y="5716"/>
                    <a:pt x="4346" y="5722"/>
                    <a:pt x="4335" y="5728"/>
                  </a:cubicBezTo>
                  <a:cubicBezTo>
                    <a:pt x="4330" y="5728"/>
                    <a:pt x="4325" y="5727"/>
                    <a:pt x="4320" y="5727"/>
                  </a:cubicBezTo>
                  <a:cubicBezTo>
                    <a:pt x="4245" y="5727"/>
                    <a:pt x="4177" y="5763"/>
                    <a:pt x="4107" y="5763"/>
                  </a:cubicBezTo>
                  <a:cubicBezTo>
                    <a:pt x="4094" y="5763"/>
                    <a:pt x="4082" y="5762"/>
                    <a:pt x="4069" y="5760"/>
                  </a:cubicBezTo>
                  <a:cubicBezTo>
                    <a:pt x="4039" y="5761"/>
                    <a:pt x="4012" y="5762"/>
                    <a:pt x="3986" y="5762"/>
                  </a:cubicBezTo>
                  <a:cubicBezTo>
                    <a:pt x="3763" y="5762"/>
                    <a:pt x="3667" y="5715"/>
                    <a:pt x="3531" y="5658"/>
                  </a:cubicBezTo>
                  <a:cubicBezTo>
                    <a:pt x="3272" y="5538"/>
                    <a:pt x="3145" y="5437"/>
                    <a:pt x="3076" y="5380"/>
                  </a:cubicBezTo>
                  <a:cubicBezTo>
                    <a:pt x="3114" y="5317"/>
                    <a:pt x="3152" y="5253"/>
                    <a:pt x="3196" y="5177"/>
                  </a:cubicBezTo>
                  <a:cubicBezTo>
                    <a:pt x="3424" y="4779"/>
                    <a:pt x="3500" y="4330"/>
                    <a:pt x="3512" y="3880"/>
                  </a:cubicBezTo>
                  <a:cubicBezTo>
                    <a:pt x="3500" y="3812"/>
                    <a:pt x="3518" y="3563"/>
                    <a:pt x="3501" y="3563"/>
                  </a:cubicBezTo>
                  <a:cubicBezTo>
                    <a:pt x="3500" y="3563"/>
                    <a:pt x="3500" y="3564"/>
                    <a:pt x="3500" y="3564"/>
                  </a:cubicBezTo>
                  <a:cubicBezTo>
                    <a:pt x="3525" y="3456"/>
                    <a:pt x="3487" y="3342"/>
                    <a:pt x="3487" y="3235"/>
                  </a:cubicBezTo>
                  <a:cubicBezTo>
                    <a:pt x="3487" y="3229"/>
                    <a:pt x="3481" y="3216"/>
                    <a:pt x="3481" y="3197"/>
                  </a:cubicBezTo>
                  <a:cubicBezTo>
                    <a:pt x="3670" y="3127"/>
                    <a:pt x="3784" y="2944"/>
                    <a:pt x="3797" y="2754"/>
                  </a:cubicBezTo>
                  <a:cubicBezTo>
                    <a:pt x="4101" y="2311"/>
                    <a:pt x="4594" y="1868"/>
                    <a:pt x="4892" y="1773"/>
                  </a:cubicBezTo>
                  <a:cubicBezTo>
                    <a:pt x="5067" y="1705"/>
                    <a:pt x="5218" y="1675"/>
                    <a:pt x="5346" y="1675"/>
                  </a:cubicBezTo>
                  <a:close/>
                  <a:moveTo>
                    <a:pt x="3169" y="1"/>
                  </a:moveTo>
                  <a:cubicBezTo>
                    <a:pt x="3164" y="1"/>
                    <a:pt x="3158" y="1"/>
                    <a:pt x="3152" y="2"/>
                  </a:cubicBezTo>
                  <a:cubicBezTo>
                    <a:pt x="3019" y="14"/>
                    <a:pt x="2930" y="179"/>
                    <a:pt x="2993" y="299"/>
                  </a:cubicBezTo>
                  <a:cubicBezTo>
                    <a:pt x="3050" y="381"/>
                    <a:pt x="3044" y="343"/>
                    <a:pt x="3114" y="476"/>
                  </a:cubicBezTo>
                  <a:cubicBezTo>
                    <a:pt x="3183" y="603"/>
                    <a:pt x="3196" y="805"/>
                    <a:pt x="3202" y="1014"/>
                  </a:cubicBezTo>
                  <a:cubicBezTo>
                    <a:pt x="3202" y="1387"/>
                    <a:pt x="3183" y="1520"/>
                    <a:pt x="3082" y="1881"/>
                  </a:cubicBezTo>
                  <a:cubicBezTo>
                    <a:pt x="3050" y="2026"/>
                    <a:pt x="2962" y="2172"/>
                    <a:pt x="2955" y="2324"/>
                  </a:cubicBezTo>
                  <a:cubicBezTo>
                    <a:pt x="2943" y="2330"/>
                    <a:pt x="2917" y="2336"/>
                    <a:pt x="2898" y="2355"/>
                  </a:cubicBezTo>
                  <a:cubicBezTo>
                    <a:pt x="2677" y="1893"/>
                    <a:pt x="2259" y="1451"/>
                    <a:pt x="1728" y="1254"/>
                  </a:cubicBezTo>
                  <a:cubicBezTo>
                    <a:pt x="1588" y="1197"/>
                    <a:pt x="1440" y="1169"/>
                    <a:pt x="1293" y="1169"/>
                  </a:cubicBezTo>
                  <a:cubicBezTo>
                    <a:pt x="799" y="1169"/>
                    <a:pt x="319" y="1482"/>
                    <a:pt x="197" y="1995"/>
                  </a:cubicBezTo>
                  <a:cubicBezTo>
                    <a:pt x="0" y="2646"/>
                    <a:pt x="570" y="3342"/>
                    <a:pt x="931" y="3653"/>
                  </a:cubicBezTo>
                  <a:cubicBezTo>
                    <a:pt x="804" y="3823"/>
                    <a:pt x="715" y="3925"/>
                    <a:pt x="557" y="4222"/>
                  </a:cubicBezTo>
                  <a:cubicBezTo>
                    <a:pt x="190" y="4962"/>
                    <a:pt x="393" y="5658"/>
                    <a:pt x="1013" y="5842"/>
                  </a:cubicBezTo>
                  <a:cubicBezTo>
                    <a:pt x="1115" y="5876"/>
                    <a:pt x="1219" y="5890"/>
                    <a:pt x="1324" y="5890"/>
                  </a:cubicBezTo>
                  <a:cubicBezTo>
                    <a:pt x="1512" y="5890"/>
                    <a:pt x="1701" y="5844"/>
                    <a:pt x="1880" y="5779"/>
                  </a:cubicBezTo>
                  <a:cubicBezTo>
                    <a:pt x="1962" y="5753"/>
                    <a:pt x="2158" y="5665"/>
                    <a:pt x="2310" y="5557"/>
                  </a:cubicBezTo>
                  <a:cubicBezTo>
                    <a:pt x="2380" y="5681"/>
                    <a:pt x="2477" y="5745"/>
                    <a:pt x="2589" y="5745"/>
                  </a:cubicBezTo>
                  <a:cubicBezTo>
                    <a:pt x="2660" y="5745"/>
                    <a:pt x="2737" y="5719"/>
                    <a:pt x="2816" y="5665"/>
                  </a:cubicBezTo>
                  <a:lnTo>
                    <a:pt x="2829" y="5684"/>
                  </a:lnTo>
                  <a:cubicBezTo>
                    <a:pt x="3085" y="5958"/>
                    <a:pt x="3476" y="6193"/>
                    <a:pt x="3965" y="6193"/>
                  </a:cubicBezTo>
                  <a:cubicBezTo>
                    <a:pt x="3995" y="6193"/>
                    <a:pt x="4025" y="6192"/>
                    <a:pt x="4056" y="6190"/>
                  </a:cubicBezTo>
                  <a:cubicBezTo>
                    <a:pt x="4156" y="6171"/>
                    <a:pt x="4275" y="6171"/>
                    <a:pt x="4375" y="6140"/>
                  </a:cubicBezTo>
                  <a:lnTo>
                    <a:pt x="4375" y="6140"/>
                  </a:lnTo>
                  <a:cubicBezTo>
                    <a:pt x="4374" y="6141"/>
                    <a:pt x="4373" y="6143"/>
                    <a:pt x="4373" y="6146"/>
                  </a:cubicBezTo>
                  <a:cubicBezTo>
                    <a:pt x="4695" y="6063"/>
                    <a:pt x="4626" y="6063"/>
                    <a:pt x="4847" y="5892"/>
                  </a:cubicBezTo>
                  <a:cubicBezTo>
                    <a:pt x="4964" y="5764"/>
                    <a:pt x="5038" y="5732"/>
                    <a:pt x="5108" y="5559"/>
                  </a:cubicBezTo>
                  <a:lnTo>
                    <a:pt x="5108" y="5559"/>
                  </a:lnTo>
                  <a:cubicBezTo>
                    <a:pt x="5104" y="5571"/>
                    <a:pt x="5102" y="5580"/>
                    <a:pt x="5104" y="5580"/>
                  </a:cubicBezTo>
                  <a:cubicBezTo>
                    <a:pt x="5105" y="5580"/>
                    <a:pt x="5112" y="5570"/>
                    <a:pt x="5126" y="5544"/>
                  </a:cubicBezTo>
                  <a:cubicBezTo>
                    <a:pt x="5164" y="5475"/>
                    <a:pt x="5189" y="5399"/>
                    <a:pt x="5208" y="5241"/>
                  </a:cubicBezTo>
                  <a:cubicBezTo>
                    <a:pt x="5252" y="5121"/>
                    <a:pt x="5233" y="4747"/>
                    <a:pt x="5126" y="4589"/>
                  </a:cubicBezTo>
                  <a:cubicBezTo>
                    <a:pt x="5069" y="4494"/>
                    <a:pt x="4987" y="4418"/>
                    <a:pt x="4911" y="4342"/>
                  </a:cubicBezTo>
                  <a:cubicBezTo>
                    <a:pt x="4892" y="4330"/>
                    <a:pt x="4885" y="4311"/>
                    <a:pt x="4873" y="4304"/>
                  </a:cubicBezTo>
                  <a:cubicBezTo>
                    <a:pt x="5107" y="4140"/>
                    <a:pt x="5486" y="3855"/>
                    <a:pt x="5727" y="3570"/>
                  </a:cubicBezTo>
                  <a:cubicBezTo>
                    <a:pt x="6144" y="3070"/>
                    <a:pt x="6530" y="2317"/>
                    <a:pt x="6176" y="1685"/>
                  </a:cubicBezTo>
                  <a:cubicBezTo>
                    <a:pt x="5967" y="1378"/>
                    <a:pt x="5686" y="1258"/>
                    <a:pt x="5389" y="1258"/>
                  </a:cubicBezTo>
                  <a:cubicBezTo>
                    <a:pt x="4875" y="1258"/>
                    <a:pt x="4311" y="1619"/>
                    <a:pt x="3987" y="2007"/>
                  </a:cubicBezTo>
                  <a:cubicBezTo>
                    <a:pt x="3867" y="2121"/>
                    <a:pt x="3765" y="2248"/>
                    <a:pt x="3670" y="2387"/>
                  </a:cubicBezTo>
                  <a:cubicBezTo>
                    <a:pt x="3639" y="2355"/>
                    <a:pt x="3594" y="2324"/>
                    <a:pt x="3557" y="2298"/>
                  </a:cubicBezTo>
                  <a:cubicBezTo>
                    <a:pt x="3753" y="1799"/>
                    <a:pt x="4050" y="1299"/>
                    <a:pt x="4404" y="944"/>
                  </a:cubicBezTo>
                  <a:cubicBezTo>
                    <a:pt x="4626" y="748"/>
                    <a:pt x="4537" y="818"/>
                    <a:pt x="4752" y="685"/>
                  </a:cubicBezTo>
                  <a:lnTo>
                    <a:pt x="4765" y="672"/>
                  </a:lnTo>
                  <a:cubicBezTo>
                    <a:pt x="4784" y="666"/>
                    <a:pt x="4797" y="660"/>
                    <a:pt x="4822" y="653"/>
                  </a:cubicBezTo>
                  <a:cubicBezTo>
                    <a:pt x="5016" y="546"/>
                    <a:pt x="4908" y="278"/>
                    <a:pt x="4731" y="278"/>
                  </a:cubicBezTo>
                  <a:cubicBezTo>
                    <a:pt x="4700" y="278"/>
                    <a:pt x="4666" y="286"/>
                    <a:pt x="4632" y="305"/>
                  </a:cubicBezTo>
                  <a:cubicBezTo>
                    <a:pt x="4588" y="343"/>
                    <a:pt x="4563" y="343"/>
                    <a:pt x="4531" y="394"/>
                  </a:cubicBezTo>
                  <a:cubicBezTo>
                    <a:pt x="4512" y="394"/>
                    <a:pt x="4335" y="596"/>
                    <a:pt x="4284" y="653"/>
                  </a:cubicBezTo>
                  <a:cubicBezTo>
                    <a:pt x="3999" y="970"/>
                    <a:pt x="3740" y="1292"/>
                    <a:pt x="3519" y="1729"/>
                  </a:cubicBezTo>
                  <a:cubicBezTo>
                    <a:pt x="3563" y="1349"/>
                    <a:pt x="3544" y="951"/>
                    <a:pt x="3455" y="584"/>
                  </a:cubicBezTo>
                  <a:cubicBezTo>
                    <a:pt x="3399" y="460"/>
                    <a:pt x="3459" y="1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744;p48"/>
            <p:cNvSpPr/>
            <p:nvPr/>
          </p:nvSpPr>
          <p:spPr>
            <a:xfrm>
              <a:off x="932808" y="2139559"/>
              <a:ext cx="54808" cy="84176"/>
            </a:xfrm>
            <a:custGeom>
              <a:avLst/>
              <a:gdLst/>
              <a:ahLst/>
              <a:cxnLst/>
              <a:rect l="l" t="t" r="r" b="b"/>
              <a:pathLst>
                <a:path w="868" h="1333" extrusionOk="0">
                  <a:moveTo>
                    <a:pt x="782" y="0"/>
                  </a:moveTo>
                  <a:cubicBezTo>
                    <a:pt x="758" y="0"/>
                    <a:pt x="735" y="11"/>
                    <a:pt x="722" y="32"/>
                  </a:cubicBezTo>
                  <a:cubicBezTo>
                    <a:pt x="444" y="380"/>
                    <a:pt x="184" y="740"/>
                    <a:pt x="39" y="1164"/>
                  </a:cubicBezTo>
                  <a:cubicBezTo>
                    <a:pt x="26" y="1202"/>
                    <a:pt x="1" y="1247"/>
                    <a:pt x="26" y="1291"/>
                  </a:cubicBezTo>
                  <a:cubicBezTo>
                    <a:pt x="54" y="1321"/>
                    <a:pt x="79" y="1332"/>
                    <a:pt x="101" y="1332"/>
                  </a:cubicBezTo>
                  <a:cubicBezTo>
                    <a:pt x="170" y="1332"/>
                    <a:pt x="205" y="1212"/>
                    <a:pt x="210" y="1202"/>
                  </a:cubicBezTo>
                  <a:cubicBezTo>
                    <a:pt x="286" y="1025"/>
                    <a:pt x="412" y="740"/>
                    <a:pt x="589" y="475"/>
                  </a:cubicBezTo>
                  <a:cubicBezTo>
                    <a:pt x="665" y="348"/>
                    <a:pt x="760" y="234"/>
                    <a:pt x="849" y="114"/>
                  </a:cubicBezTo>
                  <a:cubicBezTo>
                    <a:pt x="855" y="95"/>
                    <a:pt x="868" y="76"/>
                    <a:pt x="855" y="57"/>
                  </a:cubicBezTo>
                  <a:cubicBezTo>
                    <a:pt x="848" y="20"/>
                    <a:pt x="814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745;p48"/>
            <p:cNvSpPr/>
            <p:nvPr/>
          </p:nvSpPr>
          <p:spPr>
            <a:xfrm>
              <a:off x="908435" y="2240914"/>
              <a:ext cx="23236" cy="72114"/>
            </a:xfrm>
            <a:custGeom>
              <a:avLst/>
              <a:gdLst/>
              <a:ahLst/>
              <a:cxnLst/>
              <a:rect l="l" t="t" r="r" b="b"/>
              <a:pathLst>
                <a:path w="368" h="1142" extrusionOk="0">
                  <a:moveTo>
                    <a:pt x="273" y="0"/>
                  </a:moveTo>
                  <a:cubicBezTo>
                    <a:pt x="234" y="0"/>
                    <a:pt x="196" y="21"/>
                    <a:pt x="184" y="66"/>
                  </a:cubicBezTo>
                  <a:cubicBezTo>
                    <a:pt x="70" y="363"/>
                    <a:pt x="1" y="679"/>
                    <a:pt x="32" y="1008"/>
                  </a:cubicBezTo>
                  <a:cubicBezTo>
                    <a:pt x="32" y="1059"/>
                    <a:pt x="39" y="1135"/>
                    <a:pt x="115" y="1141"/>
                  </a:cubicBezTo>
                  <a:cubicBezTo>
                    <a:pt x="216" y="1141"/>
                    <a:pt x="178" y="1008"/>
                    <a:pt x="191" y="926"/>
                  </a:cubicBezTo>
                  <a:cubicBezTo>
                    <a:pt x="197" y="787"/>
                    <a:pt x="216" y="679"/>
                    <a:pt x="222" y="641"/>
                  </a:cubicBezTo>
                  <a:cubicBezTo>
                    <a:pt x="248" y="452"/>
                    <a:pt x="323" y="274"/>
                    <a:pt x="368" y="78"/>
                  </a:cubicBezTo>
                  <a:cubicBezTo>
                    <a:pt x="361" y="28"/>
                    <a:pt x="317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746;p48"/>
            <p:cNvSpPr/>
            <p:nvPr/>
          </p:nvSpPr>
          <p:spPr>
            <a:xfrm>
              <a:off x="906603" y="2328439"/>
              <a:ext cx="14712" cy="17302"/>
            </a:xfrm>
            <a:custGeom>
              <a:avLst/>
              <a:gdLst/>
              <a:ahLst/>
              <a:cxnLst/>
              <a:rect l="l" t="t" r="r" b="b"/>
              <a:pathLst>
                <a:path w="233" h="274" extrusionOk="0">
                  <a:moveTo>
                    <a:pt x="116" y="1"/>
                  </a:moveTo>
                  <a:cubicBezTo>
                    <a:pt x="57" y="1"/>
                    <a:pt x="1" y="58"/>
                    <a:pt x="11" y="122"/>
                  </a:cubicBezTo>
                  <a:cubicBezTo>
                    <a:pt x="30" y="167"/>
                    <a:pt x="36" y="230"/>
                    <a:pt x="87" y="261"/>
                  </a:cubicBezTo>
                  <a:cubicBezTo>
                    <a:pt x="99" y="270"/>
                    <a:pt x="113" y="274"/>
                    <a:pt x="128" y="274"/>
                  </a:cubicBezTo>
                  <a:cubicBezTo>
                    <a:pt x="168" y="274"/>
                    <a:pt x="212" y="246"/>
                    <a:pt x="226" y="204"/>
                  </a:cubicBezTo>
                  <a:cubicBezTo>
                    <a:pt x="232" y="141"/>
                    <a:pt x="220" y="59"/>
                    <a:pt x="163" y="15"/>
                  </a:cubicBezTo>
                  <a:cubicBezTo>
                    <a:pt x="148" y="5"/>
                    <a:pt x="13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747;p48"/>
            <p:cNvSpPr/>
            <p:nvPr/>
          </p:nvSpPr>
          <p:spPr>
            <a:xfrm>
              <a:off x="915254" y="2369801"/>
              <a:ext cx="81580" cy="79440"/>
            </a:xfrm>
            <a:custGeom>
              <a:avLst/>
              <a:gdLst/>
              <a:ahLst/>
              <a:cxnLst/>
              <a:rect l="l" t="t" r="r" b="b"/>
              <a:pathLst>
                <a:path w="1292" h="1258" extrusionOk="0">
                  <a:moveTo>
                    <a:pt x="129" y="1"/>
                  </a:moveTo>
                  <a:cubicBezTo>
                    <a:pt x="65" y="1"/>
                    <a:pt x="1" y="76"/>
                    <a:pt x="45" y="144"/>
                  </a:cubicBezTo>
                  <a:cubicBezTo>
                    <a:pt x="203" y="518"/>
                    <a:pt x="481" y="828"/>
                    <a:pt x="810" y="1043"/>
                  </a:cubicBezTo>
                  <a:cubicBezTo>
                    <a:pt x="956" y="1125"/>
                    <a:pt x="1114" y="1258"/>
                    <a:pt x="1215" y="1258"/>
                  </a:cubicBezTo>
                  <a:cubicBezTo>
                    <a:pt x="1272" y="1252"/>
                    <a:pt x="1291" y="1188"/>
                    <a:pt x="1272" y="1144"/>
                  </a:cubicBezTo>
                  <a:cubicBezTo>
                    <a:pt x="1209" y="1068"/>
                    <a:pt x="1101" y="1024"/>
                    <a:pt x="1025" y="961"/>
                  </a:cubicBezTo>
                  <a:cubicBezTo>
                    <a:pt x="785" y="796"/>
                    <a:pt x="614" y="657"/>
                    <a:pt x="418" y="397"/>
                  </a:cubicBezTo>
                  <a:cubicBezTo>
                    <a:pt x="367" y="353"/>
                    <a:pt x="272" y="144"/>
                    <a:pt x="184" y="24"/>
                  </a:cubicBezTo>
                  <a:cubicBezTo>
                    <a:pt x="168" y="8"/>
                    <a:pt x="14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748;p48"/>
            <p:cNvSpPr/>
            <p:nvPr/>
          </p:nvSpPr>
          <p:spPr>
            <a:xfrm>
              <a:off x="1019127" y="2453222"/>
              <a:ext cx="23236" cy="14334"/>
            </a:xfrm>
            <a:custGeom>
              <a:avLst/>
              <a:gdLst/>
              <a:ahLst/>
              <a:cxnLst/>
              <a:rect l="l" t="t" r="r" b="b"/>
              <a:pathLst>
                <a:path w="368" h="227" extrusionOk="0">
                  <a:moveTo>
                    <a:pt x="117" y="1"/>
                  </a:moveTo>
                  <a:cubicBezTo>
                    <a:pt x="106" y="1"/>
                    <a:pt x="94" y="2"/>
                    <a:pt x="83" y="7"/>
                  </a:cubicBezTo>
                  <a:cubicBezTo>
                    <a:pt x="1" y="51"/>
                    <a:pt x="19" y="165"/>
                    <a:pt x="95" y="190"/>
                  </a:cubicBezTo>
                  <a:cubicBezTo>
                    <a:pt x="140" y="204"/>
                    <a:pt x="198" y="227"/>
                    <a:pt x="247" y="227"/>
                  </a:cubicBezTo>
                  <a:cubicBezTo>
                    <a:pt x="289" y="227"/>
                    <a:pt x="325" y="210"/>
                    <a:pt x="342" y="158"/>
                  </a:cubicBezTo>
                  <a:cubicBezTo>
                    <a:pt x="368" y="89"/>
                    <a:pt x="298" y="32"/>
                    <a:pt x="235" y="26"/>
                  </a:cubicBezTo>
                  <a:cubicBezTo>
                    <a:pt x="195" y="21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749;p48"/>
            <p:cNvSpPr/>
            <p:nvPr/>
          </p:nvSpPr>
          <p:spPr>
            <a:xfrm>
              <a:off x="1075894" y="2462631"/>
              <a:ext cx="71667" cy="53865"/>
            </a:xfrm>
            <a:custGeom>
              <a:avLst/>
              <a:gdLst/>
              <a:ahLst/>
              <a:cxnLst/>
              <a:rect l="l" t="t" r="r" b="b"/>
              <a:pathLst>
                <a:path w="1135" h="853" extrusionOk="0">
                  <a:moveTo>
                    <a:pt x="103" y="1"/>
                  </a:moveTo>
                  <a:cubicBezTo>
                    <a:pt x="90" y="1"/>
                    <a:pt x="77" y="3"/>
                    <a:pt x="63" y="9"/>
                  </a:cubicBezTo>
                  <a:cubicBezTo>
                    <a:pt x="0" y="41"/>
                    <a:pt x="0" y="136"/>
                    <a:pt x="57" y="168"/>
                  </a:cubicBezTo>
                  <a:cubicBezTo>
                    <a:pt x="297" y="269"/>
                    <a:pt x="626" y="465"/>
                    <a:pt x="702" y="547"/>
                  </a:cubicBezTo>
                  <a:cubicBezTo>
                    <a:pt x="804" y="629"/>
                    <a:pt x="880" y="762"/>
                    <a:pt x="981" y="838"/>
                  </a:cubicBezTo>
                  <a:cubicBezTo>
                    <a:pt x="994" y="848"/>
                    <a:pt x="1008" y="853"/>
                    <a:pt x="1021" y="853"/>
                  </a:cubicBezTo>
                  <a:cubicBezTo>
                    <a:pt x="1083" y="853"/>
                    <a:pt x="1134" y="756"/>
                    <a:pt x="1082" y="699"/>
                  </a:cubicBezTo>
                  <a:cubicBezTo>
                    <a:pt x="1038" y="623"/>
                    <a:pt x="804" y="345"/>
                    <a:pt x="639" y="256"/>
                  </a:cubicBezTo>
                  <a:cubicBezTo>
                    <a:pt x="500" y="161"/>
                    <a:pt x="373" y="123"/>
                    <a:pt x="266" y="66"/>
                  </a:cubicBezTo>
                  <a:cubicBezTo>
                    <a:pt x="215" y="46"/>
                    <a:pt x="159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  <p:bldP spid="57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577" y="-822298"/>
            <a:ext cx="7508487" cy="28510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041" y="2055223"/>
            <a:ext cx="1584959" cy="1584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669" y="1062843"/>
            <a:ext cx="51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 w="38100">
                  <a:solidFill>
                    <a:srgbClr val="DF818E">
                      <a:lumMod val="75000"/>
                    </a:srgbClr>
                  </a:solidFill>
                </a:ln>
                <a:solidFill>
                  <a:srgbClr val="F5F5F5"/>
                </a:solidFill>
                <a:effectLst/>
                <a:uLnTx/>
                <a:uFillTx/>
                <a:latin typeface="SVN-Ziclets" panose="02000603000000000000" pitchFamily="2" charset="0"/>
                <a:cs typeface="Arial" panose="020B0604020202020204"/>
                <a:sym typeface="Arial" panose="020B0604020202020204"/>
              </a:rPr>
              <a:t>NÔNG TRẠI VUI VẺ</a:t>
            </a:r>
            <a:endParaRPr kumimoji="0" lang="en-US" sz="4000" b="1" i="0" u="none" strike="noStrike" kern="0" cap="none" spc="0" normalizeH="0" baseline="0" noProof="0" dirty="0">
              <a:ln w="38100">
                <a:solidFill>
                  <a:srgbClr val="DF818E">
                    <a:lumMod val="75000"/>
                  </a:srgbClr>
                </a:solidFill>
              </a:ln>
              <a:solidFill>
                <a:srgbClr val="F5F5F5"/>
              </a:solidFill>
              <a:effectLst/>
              <a:uLnTx/>
              <a:uFillTx/>
              <a:latin typeface="SVN-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140823"/>
            <a:ext cx="2273356" cy="22768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852" y="2232077"/>
            <a:ext cx="2577736" cy="2577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7074" y="3108960"/>
            <a:ext cx="1188828" cy="749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32060"/>
          <a:stretch>
            <a:fillRect/>
          </a:stretch>
        </p:blipFill>
        <p:spPr>
          <a:xfrm>
            <a:off x="8707773" y="83415"/>
            <a:ext cx="1829372" cy="1242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b="11939"/>
          <a:stretch>
            <a:fillRect/>
          </a:stretch>
        </p:blipFill>
        <p:spPr>
          <a:xfrm>
            <a:off x="-282723" y="1607259"/>
            <a:ext cx="3366684" cy="296473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328159" y="1619794"/>
            <a:ext cx="1706881" cy="3279865"/>
            <a:chOff x="3522470" y="1154876"/>
            <a:chExt cx="2429857" cy="4769704"/>
          </a:xfrm>
        </p:grpSpPr>
        <p:sp>
          <p:nvSpPr>
            <p:cNvPr id="25" name="Oval 24"/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EEBE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chemeClr val="bg1">
                  <a:alpha val="72000"/>
                </a:schemeClr>
              </a:outerShdw>
            </a:effectLst>
          </p:spPr>
        </p:pic>
      </p:grpSp>
      <p:grpSp>
        <p:nvGrpSpPr>
          <p:cNvPr id="2" name="Group 1"/>
          <p:cNvGrpSpPr/>
          <p:nvPr/>
        </p:nvGrpSpPr>
        <p:grpSpPr>
          <a:xfrm>
            <a:off x="6953795" y="4076811"/>
            <a:ext cx="2262679" cy="1208942"/>
            <a:chOff x="6953796" y="4024559"/>
            <a:chExt cx="2262679" cy="12089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0" y="4072456"/>
            <a:ext cx="2262679" cy="1208942"/>
            <a:chOff x="6953796" y="4024559"/>
            <a:chExt cx="2262679" cy="12089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577" y="-822298"/>
            <a:ext cx="7508487" cy="28510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041" y="2055223"/>
            <a:ext cx="1584959" cy="1584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669" y="1062843"/>
            <a:ext cx="51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 w="38100">
                  <a:solidFill>
                    <a:srgbClr val="DF818E">
                      <a:lumMod val="75000"/>
                    </a:srgbClr>
                  </a:solidFill>
                </a:ln>
                <a:solidFill>
                  <a:srgbClr val="F5F5F5"/>
                </a:solidFill>
                <a:effectLst/>
                <a:uLnTx/>
                <a:uFillTx/>
                <a:latin typeface="SVN-Ziclets" panose="02000603000000000000" pitchFamily="2" charset="0"/>
                <a:cs typeface="Arial" panose="020B0604020202020204"/>
                <a:sym typeface="Arial" panose="020B0604020202020204"/>
              </a:rPr>
              <a:t>NÔNG TRẠI VUI VẺ</a:t>
            </a:r>
            <a:endParaRPr kumimoji="0" lang="en-US" sz="4000" b="1" i="0" u="none" strike="noStrike" kern="0" cap="none" spc="0" normalizeH="0" baseline="0" noProof="0" dirty="0">
              <a:ln w="38100">
                <a:solidFill>
                  <a:srgbClr val="DF818E">
                    <a:lumMod val="75000"/>
                  </a:srgbClr>
                </a:solidFill>
              </a:ln>
              <a:solidFill>
                <a:srgbClr val="F5F5F5"/>
              </a:solidFill>
              <a:effectLst/>
              <a:uLnTx/>
              <a:uFillTx/>
              <a:latin typeface="SVN-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140823"/>
            <a:ext cx="2273356" cy="22768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852" y="2232077"/>
            <a:ext cx="2577736" cy="2577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7074" y="3108960"/>
            <a:ext cx="1188828" cy="749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32060"/>
          <a:stretch>
            <a:fillRect/>
          </a:stretch>
        </p:blipFill>
        <p:spPr>
          <a:xfrm>
            <a:off x="8707773" y="83415"/>
            <a:ext cx="1829372" cy="1242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b="11939"/>
          <a:stretch>
            <a:fillRect/>
          </a:stretch>
        </p:blipFill>
        <p:spPr>
          <a:xfrm>
            <a:off x="-282723" y="1607259"/>
            <a:ext cx="3366684" cy="296473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328159" y="1619794"/>
            <a:ext cx="1706881" cy="3279865"/>
            <a:chOff x="3522470" y="1154876"/>
            <a:chExt cx="2429857" cy="4769704"/>
          </a:xfrm>
        </p:grpSpPr>
        <p:sp>
          <p:nvSpPr>
            <p:cNvPr id="25" name="Oval 24"/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EEBE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70" y="1154876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chemeClr val="bg1">
                  <a:alpha val="72000"/>
                </a:scheme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l="63037" b="49206"/>
          <a:stretch>
            <a:fillRect/>
          </a:stretch>
        </p:blipFill>
        <p:spPr>
          <a:xfrm rot="5210347" flipH="1">
            <a:off x="2596785" y="-761419"/>
            <a:ext cx="2631510" cy="36161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8817" y="332134"/>
            <a:ext cx="2960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Giúp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mình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thu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hoạch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nông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trại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bằng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cách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vượt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qua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thử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thách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nhé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Kaleko 105 Round Bold" pitchFamily="2" charset="0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53795" y="4076811"/>
            <a:ext cx="2262679" cy="1208942"/>
            <a:chOff x="6953796" y="4024559"/>
            <a:chExt cx="2262679" cy="12089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4072456"/>
            <a:ext cx="2262679" cy="1208942"/>
            <a:chOff x="6953796" y="4024559"/>
            <a:chExt cx="2262679" cy="12089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22867" y="2794001"/>
            <a:ext cx="365760" cy="461665"/>
            <a:chOff x="846667" y="2810934"/>
            <a:chExt cx="365760" cy="461665"/>
          </a:xfrm>
        </p:grpSpPr>
        <p:sp>
          <p:nvSpPr>
            <p:cNvPr id="17" name="Oval 16"/>
            <p:cNvSpPr/>
            <p:nvPr/>
          </p:nvSpPr>
          <p:spPr>
            <a:xfrm>
              <a:off x="846667" y="2861733"/>
              <a:ext cx="365760" cy="3657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9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72067" y="2810934"/>
              <a:ext cx="262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Arial" panose="020B0604020202020204"/>
                  <a:sym typeface="Arial" panose="020B0604020202020204"/>
                </a:rPr>
                <a:t>1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4002" y="2595768"/>
            <a:ext cx="530398" cy="6462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52"/>
          <p:cNvGrpSpPr/>
          <p:nvPr/>
        </p:nvGrpSpPr>
        <p:grpSpPr>
          <a:xfrm>
            <a:off x="596447" y="704850"/>
            <a:ext cx="604402" cy="778845"/>
            <a:chOff x="-3028748" y="1485614"/>
            <a:chExt cx="1389750" cy="1790861"/>
          </a:xfrm>
        </p:grpSpPr>
        <p:sp>
          <p:nvSpPr>
            <p:cNvPr id="947" name="Google Shape;947;p52"/>
            <p:cNvSpPr/>
            <p:nvPr/>
          </p:nvSpPr>
          <p:spPr>
            <a:xfrm>
              <a:off x="-3028748" y="1489790"/>
              <a:ext cx="1389750" cy="1786685"/>
            </a:xfrm>
            <a:custGeom>
              <a:avLst/>
              <a:gdLst/>
              <a:ahLst/>
              <a:cxnLst/>
              <a:rect l="l" t="t" r="r" b="b"/>
              <a:pathLst>
                <a:path w="7056" h="9072" extrusionOk="0"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7"/>
                    <a:pt x="336" y="4745"/>
                    <a:pt x="462" y="5112"/>
                  </a:cubicBezTo>
                  <a:cubicBezTo>
                    <a:pt x="620" y="5536"/>
                    <a:pt x="652" y="5808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19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599"/>
                    <a:pt x="241" y="6992"/>
                  </a:cubicBezTo>
                  <a:cubicBezTo>
                    <a:pt x="266" y="7143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15"/>
                    <a:pt x="526" y="8719"/>
                    <a:pt x="772" y="8909"/>
                  </a:cubicBezTo>
                  <a:cubicBezTo>
                    <a:pt x="899" y="8985"/>
                    <a:pt x="1038" y="9035"/>
                    <a:pt x="1190" y="9061"/>
                  </a:cubicBezTo>
                  <a:cubicBezTo>
                    <a:pt x="1232" y="9068"/>
                    <a:pt x="1274" y="9071"/>
                    <a:pt x="1317" y="9071"/>
                  </a:cubicBezTo>
                  <a:cubicBezTo>
                    <a:pt x="1461" y="9071"/>
                    <a:pt x="1607" y="9034"/>
                    <a:pt x="1734" y="8985"/>
                  </a:cubicBezTo>
                  <a:lnTo>
                    <a:pt x="1734" y="8985"/>
                  </a:lnTo>
                  <a:cubicBezTo>
                    <a:pt x="1711" y="8994"/>
                    <a:pt x="1701" y="9000"/>
                    <a:pt x="1713" y="9000"/>
                  </a:cubicBezTo>
                  <a:cubicBezTo>
                    <a:pt x="1717" y="9000"/>
                    <a:pt x="1724" y="8999"/>
                    <a:pt x="1734" y="8997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0"/>
                    <a:pt x="2234" y="8649"/>
                    <a:pt x="2272" y="8592"/>
                  </a:cubicBezTo>
                  <a:cubicBezTo>
                    <a:pt x="2272" y="8592"/>
                    <a:pt x="2297" y="8574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29"/>
                    <a:pt x="3196" y="8017"/>
                    <a:pt x="3208" y="7998"/>
                  </a:cubicBezTo>
                  <a:cubicBezTo>
                    <a:pt x="3246" y="7896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6"/>
                  </a:lnTo>
                  <a:cubicBezTo>
                    <a:pt x="3537" y="7238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6"/>
                  </a:cubicBezTo>
                  <a:cubicBezTo>
                    <a:pt x="6454" y="5777"/>
                    <a:pt x="6973" y="4574"/>
                    <a:pt x="6992" y="3404"/>
                  </a:cubicBezTo>
                  <a:cubicBezTo>
                    <a:pt x="7056" y="2448"/>
                    <a:pt x="6581" y="1638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miter lim="6327"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-2916673" y="2802831"/>
              <a:ext cx="467583" cy="295024"/>
            </a:xfrm>
            <a:custGeom>
              <a:avLst/>
              <a:gdLst/>
              <a:ahLst/>
              <a:cxnLst/>
              <a:rect l="l" t="t" r="r" b="b"/>
              <a:pathLst>
                <a:path w="2374" h="1498" extrusionOk="0">
                  <a:moveTo>
                    <a:pt x="159" y="0"/>
                  </a:moveTo>
                  <a:lnTo>
                    <a:pt x="153" y="6"/>
                  </a:lnTo>
                  <a:lnTo>
                    <a:pt x="146" y="25"/>
                  </a:lnTo>
                  <a:cubicBezTo>
                    <a:pt x="140" y="25"/>
                    <a:pt x="140" y="32"/>
                    <a:pt x="140" y="32"/>
                  </a:cubicBezTo>
                  <a:cubicBezTo>
                    <a:pt x="121" y="57"/>
                    <a:pt x="108" y="76"/>
                    <a:pt x="96" y="101"/>
                  </a:cubicBezTo>
                  <a:lnTo>
                    <a:pt x="96" y="108"/>
                  </a:lnTo>
                  <a:cubicBezTo>
                    <a:pt x="83" y="152"/>
                    <a:pt x="89" y="127"/>
                    <a:pt x="58" y="247"/>
                  </a:cubicBezTo>
                  <a:cubicBezTo>
                    <a:pt x="1" y="500"/>
                    <a:pt x="89" y="734"/>
                    <a:pt x="380" y="1038"/>
                  </a:cubicBezTo>
                  <a:cubicBezTo>
                    <a:pt x="634" y="1272"/>
                    <a:pt x="1007" y="1417"/>
                    <a:pt x="1285" y="1462"/>
                  </a:cubicBezTo>
                  <a:cubicBezTo>
                    <a:pt x="1311" y="1468"/>
                    <a:pt x="1342" y="1481"/>
                    <a:pt x="1361" y="1481"/>
                  </a:cubicBezTo>
                  <a:cubicBezTo>
                    <a:pt x="1435" y="1492"/>
                    <a:pt x="1512" y="1497"/>
                    <a:pt x="1589" y="1497"/>
                  </a:cubicBezTo>
                  <a:cubicBezTo>
                    <a:pt x="1936" y="1497"/>
                    <a:pt x="2277" y="1389"/>
                    <a:pt x="2329" y="1259"/>
                  </a:cubicBezTo>
                  <a:cubicBezTo>
                    <a:pt x="2329" y="1247"/>
                    <a:pt x="2329" y="1240"/>
                    <a:pt x="2336" y="1234"/>
                  </a:cubicBezTo>
                  <a:cubicBezTo>
                    <a:pt x="2355" y="1202"/>
                    <a:pt x="2367" y="1152"/>
                    <a:pt x="2374" y="1114"/>
                  </a:cubicBezTo>
                  <a:lnTo>
                    <a:pt x="2374" y="1044"/>
                  </a:lnTo>
                  <a:cubicBezTo>
                    <a:pt x="2217" y="1096"/>
                    <a:pt x="2054" y="1120"/>
                    <a:pt x="1889" y="1120"/>
                  </a:cubicBezTo>
                  <a:cubicBezTo>
                    <a:pt x="1754" y="1120"/>
                    <a:pt x="1618" y="1104"/>
                    <a:pt x="1481" y="1076"/>
                  </a:cubicBezTo>
                  <a:cubicBezTo>
                    <a:pt x="1108" y="987"/>
                    <a:pt x="760" y="797"/>
                    <a:pt x="520" y="532"/>
                  </a:cubicBezTo>
                  <a:cubicBezTo>
                    <a:pt x="374" y="373"/>
                    <a:pt x="222" y="203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-2956460" y="1569713"/>
              <a:ext cx="1242621" cy="1377827"/>
            </a:xfrm>
            <a:custGeom>
              <a:avLst/>
              <a:gdLst/>
              <a:ahLst/>
              <a:cxnLst/>
              <a:rect l="l" t="t" r="r" b="b"/>
              <a:pathLst>
                <a:path w="6309" h="6996" extrusionOk="0">
                  <a:moveTo>
                    <a:pt x="2904" y="1"/>
                  </a:moveTo>
                  <a:cubicBezTo>
                    <a:pt x="1688" y="1"/>
                    <a:pt x="697" y="759"/>
                    <a:pt x="222" y="2066"/>
                  </a:cubicBezTo>
                  <a:cubicBezTo>
                    <a:pt x="32" y="2667"/>
                    <a:pt x="0" y="3142"/>
                    <a:pt x="140" y="3698"/>
                  </a:cubicBezTo>
                  <a:cubicBezTo>
                    <a:pt x="310" y="4306"/>
                    <a:pt x="646" y="4875"/>
                    <a:pt x="646" y="5527"/>
                  </a:cubicBezTo>
                  <a:cubicBezTo>
                    <a:pt x="639" y="5685"/>
                    <a:pt x="601" y="5926"/>
                    <a:pt x="551" y="6103"/>
                  </a:cubicBezTo>
                  <a:cubicBezTo>
                    <a:pt x="563" y="6109"/>
                    <a:pt x="563" y="6128"/>
                    <a:pt x="563" y="6135"/>
                  </a:cubicBezTo>
                  <a:cubicBezTo>
                    <a:pt x="576" y="6236"/>
                    <a:pt x="639" y="6318"/>
                    <a:pt x="677" y="6362"/>
                  </a:cubicBezTo>
                  <a:lnTo>
                    <a:pt x="823" y="6508"/>
                  </a:lnTo>
                  <a:cubicBezTo>
                    <a:pt x="836" y="6476"/>
                    <a:pt x="861" y="6445"/>
                    <a:pt x="867" y="6394"/>
                  </a:cubicBezTo>
                  <a:cubicBezTo>
                    <a:pt x="1076" y="5793"/>
                    <a:pt x="1291" y="5198"/>
                    <a:pt x="1462" y="4591"/>
                  </a:cubicBezTo>
                  <a:cubicBezTo>
                    <a:pt x="1519" y="4394"/>
                    <a:pt x="1557" y="4211"/>
                    <a:pt x="1582" y="4046"/>
                  </a:cubicBezTo>
                  <a:cubicBezTo>
                    <a:pt x="1519" y="3990"/>
                    <a:pt x="1462" y="3933"/>
                    <a:pt x="1405" y="3869"/>
                  </a:cubicBezTo>
                  <a:cubicBezTo>
                    <a:pt x="1152" y="3585"/>
                    <a:pt x="1146" y="3199"/>
                    <a:pt x="1418" y="3072"/>
                  </a:cubicBezTo>
                  <a:cubicBezTo>
                    <a:pt x="1455" y="3049"/>
                    <a:pt x="1498" y="3039"/>
                    <a:pt x="1541" y="3039"/>
                  </a:cubicBezTo>
                  <a:cubicBezTo>
                    <a:pt x="1628" y="3039"/>
                    <a:pt x="1719" y="3082"/>
                    <a:pt x="1778" y="3154"/>
                  </a:cubicBezTo>
                  <a:cubicBezTo>
                    <a:pt x="1993" y="3407"/>
                    <a:pt x="1987" y="3755"/>
                    <a:pt x="1956" y="4072"/>
                  </a:cubicBezTo>
                  <a:cubicBezTo>
                    <a:pt x="2050" y="4122"/>
                    <a:pt x="2158" y="4173"/>
                    <a:pt x="2240" y="4243"/>
                  </a:cubicBezTo>
                  <a:cubicBezTo>
                    <a:pt x="2275" y="4300"/>
                    <a:pt x="2231" y="4378"/>
                    <a:pt x="2171" y="4378"/>
                  </a:cubicBezTo>
                  <a:cubicBezTo>
                    <a:pt x="2165" y="4378"/>
                    <a:pt x="2158" y="4377"/>
                    <a:pt x="2152" y="4376"/>
                  </a:cubicBezTo>
                  <a:cubicBezTo>
                    <a:pt x="2069" y="4344"/>
                    <a:pt x="2000" y="4306"/>
                    <a:pt x="1930" y="4268"/>
                  </a:cubicBezTo>
                  <a:cubicBezTo>
                    <a:pt x="1861" y="4724"/>
                    <a:pt x="1709" y="5179"/>
                    <a:pt x="1544" y="5609"/>
                  </a:cubicBezTo>
                  <a:cubicBezTo>
                    <a:pt x="1373" y="6046"/>
                    <a:pt x="1304" y="6286"/>
                    <a:pt x="1101" y="6685"/>
                  </a:cubicBezTo>
                  <a:cubicBezTo>
                    <a:pt x="1146" y="6710"/>
                    <a:pt x="1196" y="6736"/>
                    <a:pt x="1247" y="6767"/>
                  </a:cubicBezTo>
                  <a:cubicBezTo>
                    <a:pt x="1449" y="6869"/>
                    <a:pt x="1582" y="6932"/>
                    <a:pt x="1785" y="6970"/>
                  </a:cubicBezTo>
                  <a:cubicBezTo>
                    <a:pt x="1797" y="6963"/>
                    <a:pt x="1797" y="6963"/>
                    <a:pt x="1797" y="6957"/>
                  </a:cubicBezTo>
                  <a:cubicBezTo>
                    <a:pt x="1804" y="6951"/>
                    <a:pt x="1804" y="6932"/>
                    <a:pt x="1810" y="6919"/>
                  </a:cubicBezTo>
                  <a:cubicBezTo>
                    <a:pt x="1911" y="6622"/>
                    <a:pt x="2240" y="5976"/>
                    <a:pt x="2500" y="5476"/>
                  </a:cubicBezTo>
                  <a:cubicBezTo>
                    <a:pt x="2658" y="5185"/>
                    <a:pt x="2797" y="4882"/>
                    <a:pt x="2949" y="4591"/>
                  </a:cubicBezTo>
                  <a:cubicBezTo>
                    <a:pt x="2816" y="4591"/>
                    <a:pt x="2683" y="4578"/>
                    <a:pt x="2557" y="4553"/>
                  </a:cubicBezTo>
                  <a:cubicBezTo>
                    <a:pt x="2446" y="4524"/>
                    <a:pt x="2475" y="4366"/>
                    <a:pt x="2574" y="4366"/>
                  </a:cubicBezTo>
                  <a:cubicBezTo>
                    <a:pt x="2582" y="4366"/>
                    <a:pt x="2591" y="4367"/>
                    <a:pt x="2601" y="4369"/>
                  </a:cubicBezTo>
                  <a:cubicBezTo>
                    <a:pt x="2683" y="4394"/>
                    <a:pt x="2886" y="4401"/>
                    <a:pt x="3044" y="4401"/>
                  </a:cubicBezTo>
                  <a:cubicBezTo>
                    <a:pt x="3107" y="4274"/>
                    <a:pt x="3177" y="4141"/>
                    <a:pt x="3259" y="4015"/>
                  </a:cubicBezTo>
                  <a:cubicBezTo>
                    <a:pt x="3360" y="3855"/>
                    <a:pt x="3575" y="3709"/>
                    <a:pt x="3770" y="3709"/>
                  </a:cubicBezTo>
                  <a:cubicBezTo>
                    <a:pt x="3868" y="3709"/>
                    <a:pt x="3961" y="3746"/>
                    <a:pt x="4031" y="3838"/>
                  </a:cubicBezTo>
                  <a:cubicBezTo>
                    <a:pt x="4139" y="4015"/>
                    <a:pt x="4031" y="4230"/>
                    <a:pt x="3892" y="4344"/>
                  </a:cubicBezTo>
                  <a:cubicBezTo>
                    <a:pt x="3702" y="4496"/>
                    <a:pt x="3461" y="4565"/>
                    <a:pt x="3227" y="4591"/>
                  </a:cubicBezTo>
                  <a:cubicBezTo>
                    <a:pt x="2987" y="5084"/>
                    <a:pt x="2759" y="5571"/>
                    <a:pt x="2563" y="6021"/>
                  </a:cubicBezTo>
                  <a:cubicBezTo>
                    <a:pt x="2512" y="6135"/>
                    <a:pt x="2468" y="6242"/>
                    <a:pt x="2430" y="6350"/>
                  </a:cubicBezTo>
                  <a:cubicBezTo>
                    <a:pt x="2316" y="6615"/>
                    <a:pt x="2291" y="6672"/>
                    <a:pt x="2164" y="6919"/>
                  </a:cubicBezTo>
                  <a:cubicBezTo>
                    <a:pt x="2158" y="6938"/>
                    <a:pt x="2139" y="6970"/>
                    <a:pt x="2126" y="6995"/>
                  </a:cubicBezTo>
                  <a:cubicBezTo>
                    <a:pt x="2234" y="6989"/>
                    <a:pt x="2266" y="6989"/>
                    <a:pt x="2379" y="6963"/>
                  </a:cubicBezTo>
                  <a:cubicBezTo>
                    <a:pt x="2443" y="6951"/>
                    <a:pt x="2506" y="6926"/>
                    <a:pt x="2569" y="6926"/>
                  </a:cubicBezTo>
                  <a:cubicBezTo>
                    <a:pt x="2734" y="6698"/>
                    <a:pt x="2987" y="6540"/>
                    <a:pt x="3246" y="6432"/>
                  </a:cubicBezTo>
                  <a:cubicBezTo>
                    <a:pt x="3455" y="6350"/>
                    <a:pt x="4056" y="6223"/>
                    <a:pt x="4069" y="6192"/>
                  </a:cubicBezTo>
                  <a:cubicBezTo>
                    <a:pt x="5227" y="5666"/>
                    <a:pt x="5879" y="4901"/>
                    <a:pt x="6151" y="3705"/>
                  </a:cubicBezTo>
                  <a:cubicBezTo>
                    <a:pt x="6265" y="3129"/>
                    <a:pt x="6309" y="2566"/>
                    <a:pt x="6068" y="2003"/>
                  </a:cubicBezTo>
                  <a:cubicBezTo>
                    <a:pt x="5929" y="1674"/>
                    <a:pt x="5512" y="1117"/>
                    <a:pt x="5107" y="781"/>
                  </a:cubicBezTo>
                  <a:cubicBezTo>
                    <a:pt x="5012" y="693"/>
                    <a:pt x="4917" y="623"/>
                    <a:pt x="4822" y="573"/>
                  </a:cubicBezTo>
                  <a:cubicBezTo>
                    <a:pt x="4151" y="183"/>
                    <a:pt x="3501" y="1"/>
                    <a:pt x="2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-2899142" y="3010812"/>
              <a:ext cx="248170" cy="212898"/>
            </a:xfrm>
            <a:custGeom>
              <a:avLst/>
              <a:gdLst/>
              <a:ahLst/>
              <a:cxnLst/>
              <a:rect l="l" t="t" r="r" b="b"/>
              <a:pathLst>
                <a:path w="1260" h="1081" extrusionOk="0">
                  <a:moveTo>
                    <a:pt x="0" y="1"/>
                  </a:moveTo>
                  <a:cubicBezTo>
                    <a:pt x="7" y="58"/>
                    <a:pt x="13" y="102"/>
                    <a:pt x="26" y="153"/>
                  </a:cubicBezTo>
                  <a:cubicBezTo>
                    <a:pt x="89" y="488"/>
                    <a:pt x="127" y="558"/>
                    <a:pt x="291" y="817"/>
                  </a:cubicBezTo>
                  <a:cubicBezTo>
                    <a:pt x="304" y="842"/>
                    <a:pt x="310" y="855"/>
                    <a:pt x="323" y="880"/>
                  </a:cubicBezTo>
                  <a:cubicBezTo>
                    <a:pt x="399" y="975"/>
                    <a:pt x="538" y="1051"/>
                    <a:pt x="671" y="1077"/>
                  </a:cubicBezTo>
                  <a:cubicBezTo>
                    <a:pt x="686" y="1079"/>
                    <a:pt x="701" y="1080"/>
                    <a:pt x="716" y="1080"/>
                  </a:cubicBezTo>
                  <a:cubicBezTo>
                    <a:pt x="883" y="1080"/>
                    <a:pt x="1069" y="933"/>
                    <a:pt x="1127" y="880"/>
                  </a:cubicBezTo>
                  <a:cubicBezTo>
                    <a:pt x="1190" y="823"/>
                    <a:pt x="1222" y="792"/>
                    <a:pt x="1260" y="760"/>
                  </a:cubicBezTo>
                  <a:cubicBezTo>
                    <a:pt x="1139" y="741"/>
                    <a:pt x="1032" y="697"/>
                    <a:pt x="943" y="653"/>
                  </a:cubicBezTo>
                  <a:cubicBezTo>
                    <a:pt x="924" y="640"/>
                    <a:pt x="918" y="640"/>
                    <a:pt x="912" y="634"/>
                  </a:cubicBezTo>
                  <a:cubicBezTo>
                    <a:pt x="564" y="463"/>
                    <a:pt x="247" y="24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-2300949" y="2344129"/>
              <a:ext cx="107343" cy="83702"/>
            </a:xfrm>
            <a:custGeom>
              <a:avLst/>
              <a:gdLst/>
              <a:ahLst/>
              <a:cxnLst/>
              <a:rect l="l" t="t" r="r" b="b"/>
              <a:pathLst>
                <a:path w="545" h="425" extrusionOk="0">
                  <a:moveTo>
                    <a:pt x="431" y="1"/>
                  </a:moveTo>
                  <a:cubicBezTo>
                    <a:pt x="285" y="1"/>
                    <a:pt x="146" y="140"/>
                    <a:pt x="7" y="406"/>
                  </a:cubicBezTo>
                  <a:cubicBezTo>
                    <a:pt x="7" y="412"/>
                    <a:pt x="1" y="412"/>
                    <a:pt x="1" y="425"/>
                  </a:cubicBezTo>
                  <a:cubicBezTo>
                    <a:pt x="298" y="355"/>
                    <a:pt x="545" y="127"/>
                    <a:pt x="494" y="13"/>
                  </a:cubicBezTo>
                  <a:cubicBezTo>
                    <a:pt x="494" y="13"/>
                    <a:pt x="482" y="13"/>
                    <a:pt x="475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-2671053" y="2215716"/>
              <a:ext cx="37619" cy="94927"/>
            </a:xfrm>
            <a:custGeom>
              <a:avLst/>
              <a:gdLst/>
              <a:ahLst/>
              <a:cxnLst/>
              <a:rect l="l" t="t" r="r" b="b"/>
              <a:pathLst>
                <a:path w="191" h="482" extrusionOk="0">
                  <a:moveTo>
                    <a:pt x="83" y="1"/>
                  </a:moveTo>
                  <a:cubicBezTo>
                    <a:pt x="76" y="1"/>
                    <a:pt x="70" y="1"/>
                    <a:pt x="70" y="7"/>
                  </a:cubicBezTo>
                  <a:cubicBezTo>
                    <a:pt x="70" y="7"/>
                    <a:pt x="64" y="13"/>
                    <a:pt x="51" y="13"/>
                  </a:cubicBezTo>
                  <a:cubicBezTo>
                    <a:pt x="13" y="51"/>
                    <a:pt x="13" y="83"/>
                    <a:pt x="7" y="102"/>
                  </a:cubicBezTo>
                  <a:cubicBezTo>
                    <a:pt x="0" y="210"/>
                    <a:pt x="70" y="343"/>
                    <a:pt x="171" y="482"/>
                  </a:cubicBezTo>
                  <a:cubicBezTo>
                    <a:pt x="190" y="254"/>
                    <a:pt x="165" y="83"/>
                    <a:pt x="83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-3028748" y="1485614"/>
              <a:ext cx="1389750" cy="1786882"/>
            </a:xfrm>
            <a:custGeom>
              <a:avLst/>
              <a:gdLst/>
              <a:ahLst/>
              <a:cxnLst/>
              <a:rect l="l" t="t" r="r" b="b"/>
              <a:pathLst>
                <a:path w="7056" h="9073" extrusionOk="0">
                  <a:moveTo>
                    <a:pt x="1899" y="3708"/>
                  </a:moveTo>
                  <a:cubicBezTo>
                    <a:pt x="1899" y="3708"/>
                    <a:pt x="1911" y="3708"/>
                    <a:pt x="1911" y="3714"/>
                  </a:cubicBezTo>
                  <a:cubicBezTo>
                    <a:pt x="1981" y="3790"/>
                    <a:pt x="2006" y="3961"/>
                    <a:pt x="1987" y="4189"/>
                  </a:cubicBezTo>
                  <a:cubicBezTo>
                    <a:pt x="1886" y="4062"/>
                    <a:pt x="1816" y="3917"/>
                    <a:pt x="1823" y="3809"/>
                  </a:cubicBezTo>
                  <a:cubicBezTo>
                    <a:pt x="1829" y="3784"/>
                    <a:pt x="1823" y="3752"/>
                    <a:pt x="1867" y="3720"/>
                  </a:cubicBezTo>
                  <a:cubicBezTo>
                    <a:pt x="1880" y="3720"/>
                    <a:pt x="1880" y="3714"/>
                    <a:pt x="1886" y="3714"/>
                  </a:cubicBezTo>
                  <a:cubicBezTo>
                    <a:pt x="1892" y="3714"/>
                    <a:pt x="1892" y="3714"/>
                    <a:pt x="1899" y="3708"/>
                  </a:cubicBezTo>
                  <a:close/>
                  <a:moveTo>
                    <a:pt x="4177" y="4372"/>
                  </a:moveTo>
                  <a:cubicBezTo>
                    <a:pt x="4177" y="4372"/>
                    <a:pt x="4189" y="4372"/>
                    <a:pt x="4195" y="4379"/>
                  </a:cubicBezTo>
                  <a:cubicBezTo>
                    <a:pt x="4192" y="4375"/>
                    <a:pt x="4192" y="4374"/>
                    <a:pt x="4193" y="4374"/>
                  </a:cubicBezTo>
                  <a:cubicBezTo>
                    <a:pt x="4194" y="4374"/>
                    <a:pt x="4195" y="4375"/>
                    <a:pt x="4195" y="4379"/>
                  </a:cubicBezTo>
                  <a:cubicBezTo>
                    <a:pt x="4240" y="4486"/>
                    <a:pt x="3993" y="4720"/>
                    <a:pt x="3702" y="4790"/>
                  </a:cubicBezTo>
                  <a:cubicBezTo>
                    <a:pt x="3702" y="4784"/>
                    <a:pt x="3715" y="4784"/>
                    <a:pt x="3715" y="4771"/>
                  </a:cubicBezTo>
                  <a:cubicBezTo>
                    <a:pt x="3847" y="4499"/>
                    <a:pt x="3987" y="4372"/>
                    <a:pt x="4132" y="4372"/>
                  </a:cubicBezTo>
                  <a:close/>
                  <a:moveTo>
                    <a:pt x="3291" y="417"/>
                  </a:moveTo>
                  <a:cubicBezTo>
                    <a:pt x="3890" y="417"/>
                    <a:pt x="4542" y="601"/>
                    <a:pt x="5214" y="993"/>
                  </a:cubicBezTo>
                  <a:cubicBezTo>
                    <a:pt x="5689" y="1253"/>
                    <a:pt x="6296" y="2006"/>
                    <a:pt x="6467" y="2423"/>
                  </a:cubicBezTo>
                  <a:cubicBezTo>
                    <a:pt x="6676" y="2993"/>
                    <a:pt x="6632" y="3556"/>
                    <a:pt x="6518" y="4132"/>
                  </a:cubicBezTo>
                  <a:cubicBezTo>
                    <a:pt x="6246" y="5328"/>
                    <a:pt x="5594" y="6093"/>
                    <a:pt x="4436" y="6619"/>
                  </a:cubicBezTo>
                  <a:cubicBezTo>
                    <a:pt x="4423" y="6650"/>
                    <a:pt x="3822" y="6777"/>
                    <a:pt x="3613" y="6859"/>
                  </a:cubicBezTo>
                  <a:cubicBezTo>
                    <a:pt x="3354" y="6967"/>
                    <a:pt x="3101" y="7125"/>
                    <a:pt x="2936" y="7353"/>
                  </a:cubicBezTo>
                  <a:cubicBezTo>
                    <a:pt x="2873" y="7353"/>
                    <a:pt x="2810" y="7378"/>
                    <a:pt x="2746" y="7384"/>
                  </a:cubicBezTo>
                  <a:cubicBezTo>
                    <a:pt x="2633" y="7409"/>
                    <a:pt x="2601" y="7416"/>
                    <a:pt x="2493" y="7416"/>
                  </a:cubicBezTo>
                  <a:cubicBezTo>
                    <a:pt x="2506" y="7390"/>
                    <a:pt x="2519" y="7359"/>
                    <a:pt x="2531" y="7334"/>
                  </a:cubicBezTo>
                  <a:cubicBezTo>
                    <a:pt x="2658" y="7093"/>
                    <a:pt x="2683" y="7036"/>
                    <a:pt x="2803" y="6764"/>
                  </a:cubicBezTo>
                  <a:cubicBezTo>
                    <a:pt x="3025" y="6226"/>
                    <a:pt x="3310" y="5619"/>
                    <a:pt x="3601" y="5011"/>
                  </a:cubicBezTo>
                  <a:cubicBezTo>
                    <a:pt x="3835" y="4986"/>
                    <a:pt x="4069" y="4916"/>
                    <a:pt x="4265" y="4765"/>
                  </a:cubicBezTo>
                  <a:cubicBezTo>
                    <a:pt x="4411" y="4644"/>
                    <a:pt x="4512" y="4436"/>
                    <a:pt x="4411" y="4258"/>
                  </a:cubicBezTo>
                  <a:cubicBezTo>
                    <a:pt x="4338" y="4165"/>
                    <a:pt x="4245" y="4127"/>
                    <a:pt x="4147" y="4127"/>
                  </a:cubicBezTo>
                  <a:cubicBezTo>
                    <a:pt x="3952" y="4127"/>
                    <a:pt x="3737" y="4276"/>
                    <a:pt x="3632" y="4436"/>
                  </a:cubicBezTo>
                  <a:cubicBezTo>
                    <a:pt x="3556" y="4562"/>
                    <a:pt x="3480" y="4695"/>
                    <a:pt x="3417" y="4821"/>
                  </a:cubicBezTo>
                  <a:cubicBezTo>
                    <a:pt x="3259" y="4821"/>
                    <a:pt x="3057" y="4815"/>
                    <a:pt x="2974" y="4790"/>
                  </a:cubicBezTo>
                  <a:cubicBezTo>
                    <a:pt x="2965" y="4787"/>
                    <a:pt x="2957" y="4786"/>
                    <a:pt x="2949" y="4786"/>
                  </a:cubicBezTo>
                  <a:cubicBezTo>
                    <a:pt x="2853" y="4786"/>
                    <a:pt x="2819" y="4944"/>
                    <a:pt x="2930" y="4973"/>
                  </a:cubicBezTo>
                  <a:cubicBezTo>
                    <a:pt x="3057" y="4992"/>
                    <a:pt x="3189" y="5011"/>
                    <a:pt x="3322" y="5011"/>
                  </a:cubicBezTo>
                  <a:cubicBezTo>
                    <a:pt x="3177" y="5302"/>
                    <a:pt x="3031" y="5606"/>
                    <a:pt x="2873" y="5897"/>
                  </a:cubicBezTo>
                  <a:cubicBezTo>
                    <a:pt x="2607" y="6397"/>
                    <a:pt x="2291" y="7042"/>
                    <a:pt x="2183" y="7334"/>
                  </a:cubicBezTo>
                  <a:cubicBezTo>
                    <a:pt x="2174" y="7356"/>
                    <a:pt x="2168" y="7375"/>
                    <a:pt x="2171" y="7375"/>
                  </a:cubicBezTo>
                  <a:cubicBezTo>
                    <a:pt x="2171" y="7375"/>
                    <a:pt x="2173" y="7372"/>
                    <a:pt x="2177" y="7365"/>
                  </a:cubicBezTo>
                  <a:lnTo>
                    <a:pt x="2177" y="7378"/>
                  </a:lnTo>
                  <a:cubicBezTo>
                    <a:pt x="2177" y="7384"/>
                    <a:pt x="2171" y="7390"/>
                    <a:pt x="2171" y="7390"/>
                  </a:cubicBezTo>
                  <a:cubicBezTo>
                    <a:pt x="1962" y="7359"/>
                    <a:pt x="1829" y="7289"/>
                    <a:pt x="1633" y="7188"/>
                  </a:cubicBezTo>
                  <a:cubicBezTo>
                    <a:pt x="1576" y="7156"/>
                    <a:pt x="1532" y="7131"/>
                    <a:pt x="1481" y="7106"/>
                  </a:cubicBezTo>
                  <a:cubicBezTo>
                    <a:pt x="1690" y="6701"/>
                    <a:pt x="1766" y="6467"/>
                    <a:pt x="1924" y="6030"/>
                  </a:cubicBezTo>
                  <a:cubicBezTo>
                    <a:pt x="2088" y="5593"/>
                    <a:pt x="2240" y="5144"/>
                    <a:pt x="2310" y="4689"/>
                  </a:cubicBezTo>
                  <a:cubicBezTo>
                    <a:pt x="2386" y="4727"/>
                    <a:pt x="2455" y="4758"/>
                    <a:pt x="2531" y="4796"/>
                  </a:cubicBezTo>
                  <a:cubicBezTo>
                    <a:pt x="2538" y="4798"/>
                    <a:pt x="2545" y="4799"/>
                    <a:pt x="2552" y="4799"/>
                  </a:cubicBezTo>
                  <a:cubicBezTo>
                    <a:pt x="2616" y="4799"/>
                    <a:pt x="2654" y="4721"/>
                    <a:pt x="2620" y="4663"/>
                  </a:cubicBezTo>
                  <a:cubicBezTo>
                    <a:pt x="2544" y="4594"/>
                    <a:pt x="2430" y="4543"/>
                    <a:pt x="2335" y="4486"/>
                  </a:cubicBezTo>
                  <a:cubicBezTo>
                    <a:pt x="2367" y="4170"/>
                    <a:pt x="2373" y="3822"/>
                    <a:pt x="2164" y="3569"/>
                  </a:cubicBezTo>
                  <a:cubicBezTo>
                    <a:pt x="2105" y="3501"/>
                    <a:pt x="2015" y="3459"/>
                    <a:pt x="1926" y="3459"/>
                  </a:cubicBezTo>
                  <a:cubicBezTo>
                    <a:pt x="1882" y="3459"/>
                    <a:pt x="1837" y="3469"/>
                    <a:pt x="1797" y="3493"/>
                  </a:cubicBezTo>
                  <a:cubicBezTo>
                    <a:pt x="1532" y="3619"/>
                    <a:pt x="1538" y="3999"/>
                    <a:pt x="1791" y="4290"/>
                  </a:cubicBezTo>
                  <a:cubicBezTo>
                    <a:pt x="1835" y="4353"/>
                    <a:pt x="1899" y="4410"/>
                    <a:pt x="1962" y="4467"/>
                  </a:cubicBezTo>
                  <a:cubicBezTo>
                    <a:pt x="1943" y="4632"/>
                    <a:pt x="1899" y="4815"/>
                    <a:pt x="1848" y="5011"/>
                  </a:cubicBezTo>
                  <a:cubicBezTo>
                    <a:pt x="1677" y="5619"/>
                    <a:pt x="1456" y="6214"/>
                    <a:pt x="1253" y="6815"/>
                  </a:cubicBezTo>
                  <a:cubicBezTo>
                    <a:pt x="1247" y="6859"/>
                    <a:pt x="1222" y="6891"/>
                    <a:pt x="1203" y="6922"/>
                  </a:cubicBezTo>
                  <a:lnTo>
                    <a:pt x="1063" y="6783"/>
                  </a:lnTo>
                  <a:cubicBezTo>
                    <a:pt x="1025" y="6732"/>
                    <a:pt x="962" y="6656"/>
                    <a:pt x="943" y="6555"/>
                  </a:cubicBezTo>
                  <a:cubicBezTo>
                    <a:pt x="943" y="6536"/>
                    <a:pt x="943" y="6530"/>
                    <a:pt x="937" y="6524"/>
                  </a:cubicBezTo>
                  <a:cubicBezTo>
                    <a:pt x="981" y="6346"/>
                    <a:pt x="1025" y="6100"/>
                    <a:pt x="1032" y="5941"/>
                  </a:cubicBezTo>
                  <a:cubicBezTo>
                    <a:pt x="1032" y="5296"/>
                    <a:pt x="696" y="4727"/>
                    <a:pt x="526" y="4119"/>
                  </a:cubicBezTo>
                  <a:cubicBezTo>
                    <a:pt x="380" y="3562"/>
                    <a:pt x="412" y="3088"/>
                    <a:pt x="601" y="2487"/>
                  </a:cubicBezTo>
                  <a:cubicBezTo>
                    <a:pt x="1081" y="1176"/>
                    <a:pt x="2074" y="417"/>
                    <a:pt x="3291" y="417"/>
                  </a:cubicBezTo>
                  <a:close/>
                  <a:moveTo>
                    <a:pt x="709" y="6688"/>
                  </a:moveTo>
                  <a:cubicBezTo>
                    <a:pt x="772" y="6891"/>
                    <a:pt x="918" y="7061"/>
                    <a:pt x="1063" y="7220"/>
                  </a:cubicBezTo>
                  <a:cubicBezTo>
                    <a:pt x="1401" y="7586"/>
                    <a:pt x="1919" y="7806"/>
                    <a:pt x="2429" y="7806"/>
                  </a:cubicBezTo>
                  <a:cubicBezTo>
                    <a:pt x="2597" y="7806"/>
                    <a:pt x="2764" y="7782"/>
                    <a:pt x="2924" y="7732"/>
                  </a:cubicBezTo>
                  <a:cubicBezTo>
                    <a:pt x="2943" y="7770"/>
                    <a:pt x="2955" y="7776"/>
                    <a:pt x="2943" y="7802"/>
                  </a:cubicBezTo>
                  <a:cubicBezTo>
                    <a:pt x="2936" y="7840"/>
                    <a:pt x="2924" y="7890"/>
                    <a:pt x="2905" y="7922"/>
                  </a:cubicBezTo>
                  <a:cubicBezTo>
                    <a:pt x="2898" y="7928"/>
                    <a:pt x="2898" y="7935"/>
                    <a:pt x="2892" y="7947"/>
                  </a:cubicBezTo>
                  <a:cubicBezTo>
                    <a:pt x="2840" y="8077"/>
                    <a:pt x="2499" y="8185"/>
                    <a:pt x="2151" y="8185"/>
                  </a:cubicBezTo>
                  <a:cubicBezTo>
                    <a:pt x="2075" y="8185"/>
                    <a:pt x="1998" y="8180"/>
                    <a:pt x="1924" y="8169"/>
                  </a:cubicBezTo>
                  <a:cubicBezTo>
                    <a:pt x="1639" y="8137"/>
                    <a:pt x="1222" y="7992"/>
                    <a:pt x="937" y="7726"/>
                  </a:cubicBezTo>
                  <a:cubicBezTo>
                    <a:pt x="646" y="7428"/>
                    <a:pt x="557" y="7188"/>
                    <a:pt x="614" y="6941"/>
                  </a:cubicBezTo>
                  <a:cubicBezTo>
                    <a:pt x="646" y="6821"/>
                    <a:pt x="646" y="6846"/>
                    <a:pt x="652" y="6808"/>
                  </a:cubicBezTo>
                  <a:lnTo>
                    <a:pt x="652" y="6796"/>
                  </a:lnTo>
                  <a:cubicBezTo>
                    <a:pt x="658" y="6777"/>
                    <a:pt x="677" y="6751"/>
                    <a:pt x="684" y="6726"/>
                  </a:cubicBezTo>
                  <a:cubicBezTo>
                    <a:pt x="684" y="6726"/>
                    <a:pt x="684" y="6720"/>
                    <a:pt x="690" y="6720"/>
                  </a:cubicBezTo>
                  <a:lnTo>
                    <a:pt x="696" y="6701"/>
                  </a:lnTo>
                  <a:cubicBezTo>
                    <a:pt x="696" y="6701"/>
                    <a:pt x="709" y="6694"/>
                    <a:pt x="709" y="6688"/>
                  </a:cubicBezTo>
                  <a:close/>
                  <a:moveTo>
                    <a:pt x="658" y="7757"/>
                  </a:moveTo>
                  <a:lnTo>
                    <a:pt x="658" y="7757"/>
                  </a:lnTo>
                  <a:cubicBezTo>
                    <a:pt x="905" y="7998"/>
                    <a:pt x="1222" y="8213"/>
                    <a:pt x="1570" y="8390"/>
                  </a:cubicBezTo>
                  <a:cubicBezTo>
                    <a:pt x="1671" y="8435"/>
                    <a:pt x="1791" y="8479"/>
                    <a:pt x="1924" y="8510"/>
                  </a:cubicBezTo>
                  <a:cubicBezTo>
                    <a:pt x="1880" y="8536"/>
                    <a:pt x="1848" y="8567"/>
                    <a:pt x="1785" y="8624"/>
                  </a:cubicBezTo>
                  <a:cubicBezTo>
                    <a:pt x="1727" y="8677"/>
                    <a:pt x="1541" y="8824"/>
                    <a:pt x="1374" y="8824"/>
                  </a:cubicBezTo>
                  <a:cubicBezTo>
                    <a:pt x="1359" y="8824"/>
                    <a:pt x="1344" y="8823"/>
                    <a:pt x="1329" y="8821"/>
                  </a:cubicBezTo>
                  <a:cubicBezTo>
                    <a:pt x="1165" y="8789"/>
                    <a:pt x="1000" y="8688"/>
                    <a:pt x="949" y="8567"/>
                  </a:cubicBezTo>
                  <a:cubicBezTo>
                    <a:pt x="785" y="8308"/>
                    <a:pt x="747" y="8238"/>
                    <a:pt x="684" y="7903"/>
                  </a:cubicBezTo>
                  <a:cubicBezTo>
                    <a:pt x="677" y="7859"/>
                    <a:pt x="665" y="7808"/>
                    <a:pt x="658" y="7757"/>
                  </a:cubicBezTo>
                  <a:close/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8"/>
                    <a:pt x="336" y="4746"/>
                    <a:pt x="462" y="5113"/>
                  </a:cubicBezTo>
                  <a:cubicBezTo>
                    <a:pt x="620" y="5543"/>
                    <a:pt x="652" y="5809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20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600"/>
                    <a:pt x="241" y="6992"/>
                  </a:cubicBezTo>
                  <a:cubicBezTo>
                    <a:pt x="266" y="7144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22"/>
                    <a:pt x="526" y="8719"/>
                    <a:pt x="772" y="8909"/>
                  </a:cubicBezTo>
                  <a:cubicBezTo>
                    <a:pt x="899" y="8985"/>
                    <a:pt x="1038" y="9036"/>
                    <a:pt x="1190" y="9061"/>
                  </a:cubicBezTo>
                  <a:cubicBezTo>
                    <a:pt x="1235" y="9069"/>
                    <a:pt x="1280" y="9072"/>
                    <a:pt x="1326" y="9072"/>
                  </a:cubicBezTo>
                  <a:cubicBezTo>
                    <a:pt x="1463" y="9072"/>
                    <a:pt x="1601" y="9040"/>
                    <a:pt x="1723" y="8990"/>
                  </a:cubicBezTo>
                  <a:lnTo>
                    <a:pt x="1723" y="8990"/>
                  </a:lnTo>
                  <a:cubicBezTo>
                    <a:pt x="1708" y="8996"/>
                    <a:pt x="1703" y="9000"/>
                    <a:pt x="1713" y="9000"/>
                  </a:cubicBezTo>
                  <a:cubicBezTo>
                    <a:pt x="1717" y="9000"/>
                    <a:pt x="1724" y="8999"/>
                    <a:pt x="1734" y="8998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7"/>
                    <a:pt x="2234" y="8650"/>
                    <a:pt x="2272" y="8593"/>
                  </a:cubicBezTo>
                  <a:cubicBezTo>
                    <a:pt x="2272" y="8593"/>
                    <a:pt x="2297" y="8580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30"/>
                    <a:pt x="3196" y="8017"/>
                    <a:pt x="3208" y="7998"/>
                  </a:cubicBezTo>
                  <a:cubicBezTo>
                    <a:pt x="3246" y="7897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7"/>
                  </a:lnTo>
                  <a:cubicBezTo>
                    <a:pt x="3537" y="7239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7"/>
                  </a:cubicBezTo>
                  <a:cubicBezTo>
                    <a:pt x="6454" y="5777"/>
                    <a:pt x="6973" y="4575"/>
                    <a:pt x="6992" y="3404"/>
                  </a:cubicBezTo>
                  <a:cubicBezTo>
                    <a:pt x="7056" y="2449"/>
                    <a:pt x="6581" y="1639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5" name="Google Shape;955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5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6" name="Google Shape;956;p52"/>
            <p:cNvSpPr/>
            <p:nvPr/>
          </p:nvSpPr>
          <p:spPr>
            <a:xfrm>
              <a:off x="-2826855" y="1635101"/>
              <a:ext cx="560942" cy="340518"/>
            </a:xfrm>
            <a:custGeom>
              <a:avLst/>
              <a:gdLst/>
              <a:ahLst/>
              <a:cxnLst/>
              <a:rect l="l" t="t" r="r" b="b"/>
              <a:pathLst>
                <a:path w="2848" h="1729" extrusionOk="0">
                  <a:moveTo>
                    <a:pt x="2234" y="0"/>
                  </a:moveTo>
                  <a:cubicBezTo>
                    <a:pt x="2177" y="0"/>
                    <a:pt x="2114" y="0"/>
                    <a:pt x="2063" y="13"/>
                  </a:cubicBezTo>
                  <a:cubicBezTo>
                    <a:pt x="1873" y="19"/>
                    <a:pt x="1715" y="44"/>
                    <a:pt x="1532" y="95"/>
                  </a:cubicBezTo>
                  <a:cubicBezTo>
                    <a:pt x="1361" y="146"/>
                    <a:pt x="1184" y="215"/>
                    <a:pt x="1025" y="298"/>
                  </a:cubicBezTo>
                  <a:cubicBezTo>
                    <a:pt x="855" y="392"/>
                    <a:pt x="677" y="494"/>
                    <a:pt x="526" y="627"/>
                  </a:cubicBezTo>
                  <a:cubicBezTo>
                    <a:pt x="266" y="848"/>
                    <a:pt x="0" y="1120"/>
                    <a:pt x="51" y="1487"/>
                  </a:cubicBezTo>
                  <a:cubicBezTo>
                    <a:pt x="78" y="1649"/>
                    <a:pt x="243" y="1728"/>
                    <a:pt x="390" y="1728"/>
                  </a:cubicBezTo>
                  <a:cubicBezTo>
                    <a:pt x="415" y="1728"/>
                    <a:pt x="439" y="1726"/>
                    <a:pt x="462" y="1721"/>
                  </a:cubicBezTo>
                  <a:cubicBezTo>
                    <a:pt x="709" y="1677"/>
                    <a:pt x="874" y="1424"/>
                    <a:pt x="1057" y="1278"/>
                  </a:cubicBezTo>
                  <a:cubicBezTo>
                    <a:pt x="1190" y="1171"/>
                    <a:pt x="1329" y="1076"/>
                    <a:pt x="1475" y="1006"/>
                  </a:cubicBezTo>
                  <a:cubicBezTo>
                    <a:pt x="1658" y="918"/>
                    <a:pt x="1842" y="867"/>
                    <a:pt x="2025" y="823"/>
                  </a:cubicBezTo>
                  <a:cubicBezTo>
                    <a:pt x="2076" y="810"/>
                    <a:pt x="2133" y="804"/>
                    <a:pt x="2183" y="791"/>
                  </a:cubicBezTo>
                  <a:cubicBezTo>
                    <a:pt x="2380" y="759"/>
                    <a:pt x="2550" y="722"/>
                    <a:pt x="2728" y="620"/>
                  </a:cubicBezTo>
                  <a:cubicBezTo>
                    <a:pt x="2816" y="563"/>
                    <a:pt x="2848" y="462"/>
                    <a:pt x="2829" y="367"/>
                  </a:cubicBezTo>
                  <a:cubicBezTo>
                    <a:pt x="2835" y="367"/>
                    <a:pt x="2848" y="374"/>
                    <a:pt x="2848" y="386"/>
                  </a:cubicBezTo>
                  <a:cubicBezTo>
                    <a:pt x="2848" y="336"/>
                    <a:pt x="2829" y="298"/>
                    <a:pt x="2797" y="266"/>
                  </a:cubicBezTo>
                  <a:cubicBezTo>
                    <a:pt x="2785" y="234"/>
                    <a:pt x="2759" y="209"/>
                    <a:pt x="2734" y="184"/>
                  </a:cubicBezTo>
                  <a:lnTo>
                    <a:pt x="2734" y="184"/>
                  </a:lnTo>
                  <a:cubicBezTo>
                    <a:pt x="2740" y="196"/>
                    <a:pt x="2740" y="209"/>
                    <a:pt x="2747" y="215"/>
                  </a:cubicBezTo>
                  <a:cubicBezTo>
                    <a:pt x="2734" y="209"/>
                    <a:pt x="2715" y="196"/>
                    <a:pt x="2702" y="184"/>
                  </a:cubicBezTo>
                  <a:cubicBezTo>
                    <a:pt x="2531" y="89"/>
                    <a:pt x="2424" y="13"/>
                    <a:pt x="2234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-2875506" y="1996705"/>
              <a:ext cx="144766" cy="153617"/>
            </a:xfrm>
            <a:custGeom>
              <a:avLst/>
              <a:gdLst/>
              <a:ahLst/>
              <a:cxnLst/>
              <a:rect l="l" t="t" r="r" b="b"/>
              <a:pathLst>
                <a:path w="735" h="780" extrusionOk="0">
                  <a:moveTo>
                    <a:pt x="351" y="0"/>
                  </a:moveTo>
                  <a:cubicBezTo>
                    <a:pt x="320" y="0"/>
                    <a:pt x="287" y="9"/>
                    <a:pt x="260" y="18"/>
                  </a:cubicBezTo>
                  <a:cubicBezTo>
                    <a:pt x="108" y="69"/>
                    <a:pt x="70" y="138"/>
                    <a:pt x="39" y="233"/>
                  </a:cubicBezTo>
                  <a:cubicBezTo>
                    <a:pt x="32" y="271"/>
                    <a:pt x="13" y="309"/>
                    <a:pt x="7" y="354"/>
                  </a:cubicBezTo>
                  <a:cubicBezTo>
                    <a:pt x="1" y="373"/>
                    <a:pt x="7" y="385"/>
                    <a:pt x="7" y="417"/>
                  </a:cubicBezTo>
                  <a:cubicBezTo>
                    <a:pt x="7" y="461"/>
                    <a:pt x="13" y="499"/>
                    <a:pt x="32" y="550"/>
                  </a:cubicBezTo>
                  <a:cubicBezTo>
                    <a:pt x="45" y="581"/>
                    <a:pt x="64" y="607"/>
                    <a:pt x="83" y="626"/>
                  </a:cubicBezTo>
                  <a:cubicBezTo>
                    <a:pt x="140" y="708"/>
                    <a:pt x="222" y="771"/>
                    <a:pt x="317" y="777"/>
                  </a:cubicBezTo>
                  <a:cubicBezTo>
                    <a:pt x="326" y="779"/>
                    <a:pt x="335" y="779"/>
                    <a:pt x="344" y="779"/>
                  </a:cubicBezTo>
                  <a:cubicBezTo>
                    <a:pt x="387" y="779"/>
                    <a:pt x="433" y="767"/>
                    <a:pt x="475" y="746"/>
                  </a:cubicBezTo>
                  <a:cubicBezTo>
                    <a:pt x="519" y="721"/>
                    <a:pt x="557" y="689"/>
                    <a:pt x="589" y="645"/>
                  </a:cubicBezTo>
                  <a:cubicBezTo>
                    <a:pt x="614" y="613"/>
                    <a:pt x="640" y="581"/>
                    <a:pt x="671" y="550"/>
                  </a:cubicBezTo>
                  <a:cubicBezTo>
                    <a:pt x="671" y="543"/>
                    <a:pt x="678" y="543"/>
                    <a:pt x="678" y="531"/>
                  </a:cubicBezTo>
                  <a:cubicBezTo>
                    <a:pt x="678" y="524"/>
                    <a:pt x="678" y="524"/>
                    <a:pt x="684" y="518"/>
                  </a:cubicBezTo>
                  <a:cubicBezTo>
                    <a:pt x="697" y="486"/>
                    <a:pt x="703" y="461"/>
                    <a:pt x="709" y="429"/>
                  </a:cubicBezTo>
                  <a:cubicBezTo>
                    <a:pt x="709" y="423"/>
                    <a:pt x="709" y="417"/>
                    <a:pt x="716" y="404"/>
                  </a:cubicBezTo>
                  <a:cubicBezTo>
                    <a:pt x="716" y="398"/>
                    <a:pt x="716" y="391"/>
                    <a:pt x="728" y="385"/>
                  </a:cubicBezTo>
                  <a:cubicBezTo>
                    <a:pt x="735" y="366"/>
                    <a:pt x="735" y="354"/>
                    <a:pt x="728" y="335"/>
                  </a:cubicBezTo>
                  <a:cubicBezTo>
                    <a:pt x="709" y="328"/>
                    <a:pt x="703" y="303"/>
                    <a:pt x="697" y="271"/>
                  </a:cubicBezTo>
                  <a:cubicBezTo>
                    <a:pt x="690" y="240"/>
                    <a:pt x="678" y="214"/>
                    <a:pt x="665" y="183"/>
                  </a:cubicBezTo>
                  <a:cubicBezTo>
                    <a:pt x="659" y="170"/>
                    <a:pt x="646" y="151"/>
                    <a:pt x="633" y="138"/>
                  </a:cubicBezTo>
                  <a:cubicBezTo>
                    <a:pt x="614" y="113"/>
                    <a:pt x="589" y="100"/>
                    <a:pt x="576" y="75"/>
                  </a:cubicBezTo>
                  <a:cubicBezTo>
                    <a:pt x="545" y="50"/>
                    <a:pt x="507" y="24"/>
                    <a:pt x="463" y="18"/>
                  </a:cubicBezTo>
                  <a:cubicBezTo>
                    <a:pt x="444" y="12"/>
                    <a:pt x="412" y="6"/>
                    <a:pt x="387" y="6"/>
                  </a:cubicBezTo>
                  <a:cubicBezTo>
                    <a:pt x="375" y="2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</p:grp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3 Kaleko 105 Round Bold" pitchFamily="2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Kaleko 105 Round Bold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0046" y="1594055"/>
            <a:ext cx="3191881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#9Slide03 Kaleko 105 Round Bold" pitchFamily="2" charset="0"/>
              <a:cs typeface="Times New Roman" panose="02020603050405020304" pitchFamily="18" charset="0"/>
            </a:endParaRPr>
          </a:p>
          <a:p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#9Slide03 Kaleko 105 Round Bold" pitchFamily="2" charset="0"/>
              <a:cs typeface="Times New Roman" panose="02020603050405020304" pitchFamily="18" charset="0"/>
            </a:endParaRPr>
          </a:p>
          <a:p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4 và 6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#9Slide03 Kaleko 105 Round Bold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926464" y="1009233"/>
            <a:ext cx="2397689" cy="1496424"/>
            <a:chOff x="3926464" y="1009233"/>
            <a:chExt cx="2397689" cy="1496424"/>
          </a:xfrm>
        </p:grpSpPr>
        <p:grpSp>
          <p:nvGrpSpPr>
            <p:cNvPr id="930" name="Google Shape;930;p52"/>
            <p:cNvGrpSpPr/>
            <p:nvPr/>
          </p:nvGrpSpPr>
          <p:grpSpPr>
            <a:xfrm rot="-365638">
              <a:off x="3926464" y="1009233"/>
              <a:ext cx="2397689" cy="1496424"/>
              <a:chOff x="1430817" y="1818442"/>
              <a:chExt cx="1442137" cy="1153200"/>
            </a:xfrm>
          </p:grpSpPr>
          <p:sp>
            <p:nvSpPr>
              <p:cNvPr id="931" name="Google Shape;931;p52"/>
              <p:cNvSpPr/>
              <p:nvPr/>
            </p:nvSpPr>
            <p:spPr>
              <a:xfrm>
                <a:off x="1430829" y="1818442"/>
                <a:ext cx="1442125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  <p:sp>
            <p:nvSpPr>
              <p:cNvPr id="932" name="Google Shape;932;p52"/>
              <p:cNvSpPr/>
              <p:nvPr/>
            </p:nvSpPr>
            <p:spPr>
              <a:xfrm>
                <a:off x="1430817" y="1818442"/>
                <a:ext cx="1422461" cy="1153200"/>
              </a:xfrm>
              <a:prstGeom prst="rect">
                <a:avLst/>
              </a:prstGeom>
              <a:solidFill>
                <a:srgbClr val="DF818E">
                  <a:alpha val="49300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 rot="21392677">
              <a:off x="4024835" y="1116249"/>
              <a:ext cx="2161108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2060"/>
                  </a:solidFill>
                  <a:latin typeface="#9Slide03 Kaleko 105 Round Bold" pitchFamily="2" charset="0"/>
                </a:rPr>
                <a:t>A</a:t>
              </a:r>
              <a:r>
                <a:rPr lang="en-US" sz="6600" dirty="0">
                  <a:solidFill>
                    <a:srgbClr val="002060"/>
                  </a:solidFill>
                  <a:latin typeface="#9Slide03 Kaleko 105 Round Bold" pitchFamily="2" charset="0"/>
                </a:rPr>
                <a:t>. </a:t>
              </a:r>
              <a:r>
                <a:rPr lang="vi-VN" altLang="en-US" sz="6600" dirty="0">
                  <a:solidFill>
                    <a:srgbClr val="002060"/>
                  </a:solidFill>
                  <a:latin typeface="#9Slide03 Kaleko 105 Round Bold" pitchFamily="2" charset="0"/>
                </a:rPr>
                <a:t>5</a:t>
              </a:r>
              <a:r>
                <a:rPr lang="en-US" sz="6600" dirty="0">
                  <a:solidFill>
                    <a:srgbClr val="002060"/>
                  </a:solidFill>
                  <a:latin typeface="#9Slide03 Kaleko 105 Round Bold" pitchFamily="2" charset="0"/>
                </a:rPr>
                <a:t> </a:t>
              </a:r>
              <a:endParaRPr lang="en-US" sz="6600" dirty="0">
                <a:solidFill>
                  <a:srgbClr val="002060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927938" y="2771060"/>
            <a:ext cx="2041412" cy="1496411"/>
            <a:chOff x="3927938" y="2771060"/>
            <a:chExt cx="2041412" cy="1496411"/>
          </a:xfrm>
        </p:grpSpPr>
        <p:grpSp>
          <p:nvGrpSpPr>
            <p:cNvPr id="921" name="Google Shape;921;p52"/>
            <p:cNvGrpSpPr/>
            <p:nvPr/>
          </p:nvGrpSpPr>
          <p:grpSpPr>
            <a:xfrm rot="377489">
              <a:off x="3927938" y="2771060"/>
              <a:ext cx="1917345" cy="1496411"/>
              <a:chOff x="1430817" y="1818441"/>
              <a:chExt cx="1153212" cy="1153201"/>
            </a:xfrm>
            <a:solidFill>
              <a:srgbClr val="FAB876"/>
            </a:solidFill>
          </p:grpSpPr>
          <p:sp>
            <p:nvSpPr>
              <p:cNvPr id="922" name="Google Shape;922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grpFill/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  <p:sp>
            <p:nvSpPr>
              <p:cNvPr id="923" name="Google Shape;923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grp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4012583" y="3011433"/>
              <a:ext cx="1956767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2060"/>
                  </a:solidFill>
                  <a:latin typeface="#9Slide03 Kaleko 105 Round Bold" pitchFamily="2" charset="0"/>
                </a:rPr>
                <a:t>C</a:t>
              </a:r>
              <a:r>
                <a:rPr lang="en-US" sz="5400" dirty="0">
                  <a:solidFill>
                    <a:srgbClr val="002060"/>
                  </a:solidFill>
                  <a:latin typeface="#9Slide03 Kaleko 105 Round Bold" pitchFamily="2" charset="0"/>
                </a:rPr>
                <a:t>. </a:t>
              </a:r>
              <a:r>
                <a:rPr lang="vi-VN" altLang="en-US" sz="5400" dirty="0">
                  <a:solidFill>
                    <a:srgbClr val="002060"/>
                  </a:solidFill>
                  <a:latin typeface="#9Slide03 Kaleko 105 Round Bold" pitchFamily="2" charset="0"/>
                </a:rPr>
                <a:t>10</a:t>
              </a:r>
              <a:endParaRPr lang="vi-VN" altLang="en-US" sz="5400" dirty="0">
                <a:solidFill>
                  <a:srgbClr val="002060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670744" y="2619570"/>
            <a:ext cx="2065555" cy="1647994"/>
            <a:chOff x="6670744" y="2619570"/>
            <a:chExt cx="2065555" cy="1647994"/>
          </a:xfrm>
        </p:grpSpPr>
        <p:grpSp>
          <p:nvGrpSpPr>
            <p:cNvPr id="924" name="Google Shape;924;p52"/>
            <p:cNvGrpSpPr/>
            <p:nvPr/>
          </p:nvGrpSpPr>
          <p:grpSpPr>
            <a:xfrm rot="-389363">
              <a:off x="6691178" y="2771148"/>
              <a:ext cx="1917274" cy="1496416"/>
              <a:chOff x="1430817" y="1818441"/>
              <a:chExt cx="1153212" cy="1153201"/>
            </a:xfrm>
          </p:grpSpPr>
          <p:sp>
            <p:nvSpPr>
              <p:cNvPr id="925" name="Google Shape;925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  <p:sp>
            <p:nvSpPr>
              <p:cNvPr id="926" name="Google Shape;926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71BBDF">
                  <a:alpha val="59069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 rot="21051151">
              <a:off x="6670744" y="2619570"/>
              <a:ext cx="2065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002060"/>
                  </a:solidFill>
                  <a:latin typeface="#9Slide03 Kaleko 105 Round Bold" pitchFamily="2" charset="0"/>
                </a:rPr>
                <a:t>D</a:t>
              </a:r>
              <a:r>
                <a:rPr lang="en-US" sz="2800" dirty="0">
                  <a:solidFill>
                    <a:srgbClr val="002060"/>
                  </a:solidFill>
                  <a:latin typeface="#9Slide03 Kaleko 105 Round Bold" pitchFamily="2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#9Slide03 Kaleko 105 Round Bold" pitchFamily="2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#9Slide03 Kaleko 105 Round Bold" pitchFamily="2" charset="0"/>
                </a:rPr>
                <a:t>    </a:t>
              </a:r>
              <a:r>
                <a:rPr lang="en-US" sz="2400" dirty="0" err="1">
                  <a:solidFill>
                    <a:srgbClr val="002060"/>
                  </a:solidFill>
                  <a:latin typeface="#9Slide03 Kaleko 105 Round Bold" pitchFamily="2" charset="0"/>
                </a:rPr>
                <a:t>tìm</a:t>
              </a:r>
              <a:r>
                <a:rPr lang="en-US" sz="2400" dirty="0">
                  <a:solidFill>
                    <a:srgbClr val="002060"/>
                  </a:solidFill>
                  <a:latin typeface="#9Slide03 Kaleko 105 Round Bold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#9Slide03 Kaleko 105 Round Bold" pitchFamily="2" charset="0"/>
                </a:rPr>
                <a:t>được</a:t>
              </a:r>
              <a:endParaRPr lang="en-US" sz="2800" dirty="0">
                <a:solidFill>
                  <a:srgbClr val="002060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91105" y="1034765"/>
            <a:ext cx="2003033" cy="1496374"/>
            <a:chOff x="6691105" y="1034765"/>
            <a:chExt cx="2003033" cy="1496374"/>
          </a:xfrm>
        </p:grpSpPr>
        <p:grpSp>
          <p:nvGrpSpPr>
            <p:cNvPr id="915" name="Google Shape;915;p52"/>
            <p:cNvGrpSpPr/>
            <p:nvPr/>
          </p:nvGrpSpPr>
          <p:grpSpPr>
            <a:xfrm rot="395596">
              <a:off x="6691105" y="1034765"/>
              <a:ext cx="1917325" cy="1496374"/>
              <a:chOff x="1430817" y="1818441"/>
              <a:chExt cx="1153212" cy="1153201"/>
            </a:xfrm>
          </p:grpSpPr>
          <p:sp>
            <p:nvSpPr>
              <p:cNvPr id="916" name="Google Shape;916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  <p:sp>
            <p:nvSpPr>
              <p:cNvPr id="917" name="Google Shape;917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E9DE72">
                  <a:alpha val="50700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 rot="21392677">
              <a:off x="6713671" y="1198249"/>
              <a:ext cx="1980467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2060"/>
                  </a:solidFill>
                  <a:latin typeface="#9Slide03 Kaleko 105 Round Bold" pitchFamily="2" charset="0"/>
                </a:rPr>
                <a:t>B</a:t>
              </a:r>
              <a:r>
                <a:rPr lang="en-US" sz="6000" dirty="0">
                  <a:solidFill>
                    <a:srgbClr val="002060"/>
                  </a:solidFill>
                  <a:latin typeface="#9Slide03 Kaleko 105 Round Bold" pitchFamily="2" charset="0"/>
                </a:rPr>
                <a:t>. </a:t>
              </a:r>
              <a:r>
                <a:rPr lang="vi-VN" altLang="en-US" sz="6000" dirty="0">
                  <a:solidFill>
                    <a:srgbClr val="002060"/>
                  </a:solidFill>
                  <a:latin typeface="#9Slide03 Kaleko 105 Round Bold" pitchFamily="2" charset="0"/>
                </a:rPr>
                <a:t>3</a:t>
              </a:r>
              <a:endParaRPr lang="vi-VN" altLang="en-US" sz="6000" dirty="0">
                <a:solidFill>
                  <a:srgbClr val="002060"/>
                </a:solidFill>
                <a:latin typeface="#9Slide03 Kaleko 105 Round Bold" pitchFamily="2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3961039" y="360696"/>
            <a:ext cx="1221921" cy="1103392"/>
          </a:xfrm>
          <a:prstGeom prst="rect">
            <a:avLst/>
          </a:prstGeom>
        </p:spPr>
      </p:pic>
      <p:pic>
        <p:nvPicPr>
          <p:cNvPr id="5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7714" y="-1085850"/>
            <a:ext cx="406400" cy="406400"/>
          </a:xfrm>
          <a:prstGeom prst="rect">
            <a:avLst/>
          </a:prstGeom>
        </p:spPr>
      </p:pic>
      <p:pic>
        <p:nvPicPr>
          <p:cNvPr id="61" name="Am-thanh-oh-nooo-www_tiengdong_com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6971" y="-1260022"/>
            <a:ext cx="406400" cy="406400"/>
          </a:xfrm>
          <a:prstGeom prst="rect">
            <a:avLst/>
          </a:prstGeom>
        </p:spPr>
      </p:pic>
      <p:pic>
        <p:nvPicPr>
          <p:cNvPr id="62" name="Am-thanh-oh-nooo-www_tiengdong_com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9371" y="-1107622"/>
            <a:ext cx="406400" cy="406400"/>
          </a:xfrm>
          <a:prstGeom prst="rect">
            <a:avLst/>
          </a:prstGeom>
        </p:spPr>
      </p:pic>
      <p:pic>
        <p:nvPicPr>
          <p:cNvPr id="63" name="Am-thanh-oh-nooo-www_tiengdong_com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1771" y="-95522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1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8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8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89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58"/>
          <p:cNvGrpSpPr/>
          <p:nvPr/>
        </p:nvGrpSpPr>
        <p:grpSpPr>
          <a:xfrm rot="-640449">
            <a:off x="8301931" y="1379874"/>
            <a:ext cx="791874" cy="969842"/>
            <a:chOff x="5371382" y="900449"/>
            <a:chExt cx="581115" cy="711717"/>
          </a:xfrm>
        </p:grpSpPr>
        <p:sp>
          <p:nvSpPr>
            <p:cNvPr id="1175" name="Google Shape;1175;p58"/>
            <p:cNvSpPr/>
            <p:nvPr/>
          </p:nvSpPr>
          <p:spPr>
            <a:xfrm>
              <a:off x="5371383" y="900450"/>
              <a:ext cx="581115" cy="711707"/>
            </a:xfrm>
            <a:custGeom>
              <a:avLst/>
              <a:gdLst/>
              <a:ahLst/>
              <a:cxnLst/>
              <a:rect l="l" t="t" r="r" b="b"/>
              <a:pathLst>
                <a:path w="17029" h="20862" extrusionOk="0">
                  <a:moveTo>
                    <a:pt x="13100" y="1"/>
                  </a:moveTo>
                  <a:cubicBezTo>
                    <a:pt x="13054" y="1"/>
                    <a:pt x="13003" y="4"/>
                    <a:pt x="12947" y="10"/>
                  </a:cubicBezTo>
                  <a:cubicBezTo>
                    <a:pt x="10834" y="283"/>
                    <a:pt x="8777" y="877"/>
                    <a:pt x="6689" y="1276"/>
                  </a:cubicBezTo>
                  <a:cubicBezTo>
                    <a:pt x="5158" y="1592"/>
                    <a:pt x="3646" y="1985"/>
                    <a:pt x="2114" y="2320"/>
                  </a:cubicBezTo>
                  <a:cubicBezTo>
                    <a:pt x="1956" y="2377"/>
                    <a:pt x="1779" y="2415"/>
                    <a:pt x="1640" y="2510"/>
                  </a:cubicBezTo>
                  <a:cubicBezTo>
                    <a:pt x="1621" y="2504"/>
                    <a:pt x="1596" y="2497"/>
                    <a:pt x="1577" y="2497"/>
                  </a:cubicBezTo>
                  <a:cubicBezTo>
                    <a:pt x="1437" y="2523"/>
                    <a:pt x="1431" y="2542"/>
                    <a:pt x="1330" y="2630"/>
                  </a:cubicBezTo>
                  <a:cubicBezTo>
                    <a:pt x="1153" y="2807"/>
                    <a:pt x="1051" y="3029"/>
                    <a:pt x="950" y="3250"/>
                  </a:cubicBezTo>
                  <a:cubicBezTo>
                    <a:pt x="786" y="3573"/>
                    <a:pt x="608" y="4136"/>
                    <a:pt x="438" y="4528"/>
                  </a:cubicBezTo>
                  <a:cubicBezTo>
                    <a:pt x="336" y="4769"/>
                    <a:pt x="159" y="5098"/>
                    <a:pt x="147" y="5161"/>
                  </a:cubicBezTo>
                  <a:cubicBezTo>
                    <a:pt x="33" y="5433"/>
                    <a:pt x="1" y="5515"/>
                    <a:pt x="45" y="5844"/>
                  </a:cubicBezTo>
                  <a:cubicBezTo>
                    <a:pt x="71" y="6034"/>
                    <a:pt x="102" y="6180"/>
                    <a:pt x="147" y="6306"/>
                  </a:cubicBezTo>
                  <a:cubicBezTo>
                    <a:pt x="134" y="6332"/>
                    <a:pt x="134" y="6357"/>
                    <a:pt x="147" y="6389"/>
                  </a:cubicBezTo>
                  <a:cubicBezTo>
                    <a:pt x="672" y="9451"/>
                    <a:pt x="1418" y="12469"/>
                    <a:pt x="2102" y="15500"/>
                  </a:cubicBezTo>
                  <a:cubicBezTo>
                    <a:pt x="2279" y="16304"/>
                    <a:pt x="2475" y="17108"/>
                    <a:pt x="2608" y="17911"/>
                  </a:cubicBezTo>
                  <a:cubicBezTo>
                    <a:pt x="2760" y="18721"/>
                    <a:pt x="2886" y="19544"/>
                    <a:pt x="3203" y="20309"/>
                  </a:cubicBezTo>
                  <a:cubicBezTo>
                    <a:pt x="3290" y="20467"/>
                    <a:pt x="3286" y="20468"/>
                    <a:pt x="3369" y="20586"/>
                  </a:cubicBezTo>
                  <a:lnTo>
                    <a:pt x="3369" y="20586"/>
                  </a:lnTo>
                  <a:cubicBezTo>
                    <a:pt x="3368" y="20586"/>
                    <a:pt x="3368" y="20586"/>
                    <a:pt x="3367" y="20586"/>
                  </a:cubicBezTo>
                  <a:cubicBezTo>
                    <a:pt x="3366" y="20586"/>
                    <a:pt x="3366" y="20588"/>
                    <a:pt x="3367" y="20594"/>
                  </a:cubicBezTo>
                  <a:cubicBezTo>
                    <a:pt x="3412" y="20657"/>
                    <a:pt x="3456" y="20721"/>
                    <a:pt x="3525" y="20759"/>
                  </a:cubicBezTo>
                  <a:cubicBezTo>
                    <a:pt x="3557" y="20778"/>
                    <a:pt x="3582" y="20784"/>
                    <a:pt x="3614" y="20784"/>
                  </a:cubicBezTo>
                  <a:cubicBezTo>
                    <a:pt x="3745" y="20840"/>
                    <a:pt x="3881" y="20862"/>
                    <a:pt x="4018" y="20862"/>
                  </a:cubicBezTo>
                  <a:cubicBezTo>
                    <a:pt x="4330" y="20862"/>
                    <a:pt x="4650" y="20749"/>
                    <a:pt x="4949" y="20670"/>
                  </a:cubicBezTo>
                  <a:cubicBezTo>
                    <a:pt x="6645" y="20227"/>
                    <a:pt x="8334" y="19803"/>
                    <a:pt x="10030" y="19354"/>
                  </a:cubicBezTo>
                  <a:cubicBezTo>
                    <a:pt x="11081" y="19075"/>
                    <a:pt x="12169" y="18898"/>
                    <a:pt x="13232" y="18708"/>
                  </a:cubicBezTo>
                  <a:cubicBezTo>
                    <a:pt x="13650" y="18639"/>
                    <a:pt x="14080" y="18563"/>
                    <a:pt x="14491" y="18455"/>
                  </a:cubicBezTo>
                  <a:cubicBezTo>
                    <a:pt x="14959" y="18341"/>
                    <a:pt x="15510" y="18164"/>
                    <a:pt x="15434" y="17582"/>
                  </a:cubicBezTo>
                  <a:cubicBezTo>
                    <a:pt x="15434" y="17582"/>
                    <a:pt x="15434" y="17563"/>
                    <a:pt x="15421" y="17538"/>
                  </a:cubicBezTo>
                  <a:cubicBezTo>
                    <a:pt x="15409" y="17405"/>
                    <a:pt x="15421" y="17494"/>
                    <a:pt x="15390" y="17348"/>
                  </a:cubicBezTo>
                  <a:cubicBezTo>
                    <a:pt x="15383" y="17316"/>
                    <a:pt x="15377" y="17285"/>
                    <a:pt x="15371" y="17266"/>
                  </a:cubicBezTo>
                  <a:cubicBezTo>
                    <a:pt x="15371" y="17247"/>
                    <a:pt x="15339" y="17158"/>
                    <a:pt x="15333" y="17114"/>
                  </a:cubicBezTo>
                  <a:cubicBezTo>
                    <a:pt x="15333" y="17095"/>
                    <a:pt x="15320" y="17089"/>
                    <a:pt x="15320" y="17076"/>
                  </a:cubicBezTo>
                  <a:cubicBezTo>
                    <a:pt x="15567" y="16614"/>
                    <a:pt x="15820" y="16177"/>
                    <a:pt x="16124" y="15861"/>
                  </a:cubicBezTo>
                  <a:cubicBezTo>
                    <a:pt x="16326" y="15633"/>
                    <a:pt x="16459" y="15589"/>
                    <a:pt x="16725" y="15399"/>
                  </a:cubicBezTo>
                  <a:cubicBezTo>
                    <a:pt x="16731" y="15386"/>
                    <a:pt x="16731" y="15380"/>
                    <a:pt x="16737" y="15374"/>
                  </a:cubicBezTo>
                  <a:cubicBezTo>
                    <a:pt x="16801" y="15355"/>
                    <a:pt x="16858" y="15342"/>
                    <a:pt x="16896" y="15285"/>
                  </a:cubicBezTo>
                  <a:lnTo>
                    <a:pt x="16896" y="15279"/>
                  </a:lnTo>
                  <a:cubicBezTo>
                    <a:pt x="16921" y="15260"/>
                    <a:pt x="16946" y="15241"/>
                    <a:pt x="16959" y="15216"/>
                  </a:cubicBezTo>
                  <a:cubicBezTo>
                    <a:pt x="17028" y="15121"/>
                    <a:pt x="16984" y="14994"/>
                    <a:pt x="16965" y="14893"/>
                  </a:cubicBezTo>
                  <a:cubicBezTo>
                    <a:pt x="16915" y="14659"/>
                    <a:pt x="16858" y="14437"/>
                    <a:pt x="16801" y="14210"/>
                  </a:cubicBezTo>
                  <a:cubicBezTo>
                    <a:pt x="15833" y="10445"/>
                    <a:pt x="15080" y="6623"/>
                    <a:pt x="14143" y="2852"/>
                  </a:cubicBezTo>
                  <a:cubicBezTo>
                    <a:pt x="13979" y="2156"/>
                    <a:pt x="13795" y="1459"/>
                    <a:pt x="13668" y="751"/>
                  </a:cubicBezTo>
                  <a:cubicBezTo>
                    <a:pt x="13600" y="303"/>
                    <a:pt x="13557" y="1"/>
                    <a:pt x="1310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algn="bl" rotWithShape="0">
                <a:schemeClr val="dk1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76" name="Google Shape;1176;p58"/>
            <p:cNvGrpSpPr/>
            <p:nvPr/>
          </p:nvGrpSpPr>
          <p:grpSpPr>
            <a:xfrm>
              <a:off x="5371382" y="900449"/>
              <a:ext cx="580639" cy="711717"/>
              <a:chOff x="11079963" y="2073771"/>
              <a:chExt cx="370991" cy="454713"/>
            </a:xfrm>
          </p:grpSpPr>
          <p:sp>
            <p:nvSpPr>
              <p:cNvPr id="1177" name="Google Shape;1177;p58"/>
              <p:cNvSpPr/>
              <p:nvPr/>
            </p:nvSpPr>
            <p:spPr>
              <a:xfrm>
                <a:off x="11170752" y="2413251"/>
                <a:ext cx="258272" cy="95473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4379" extrusionOk="0">
                    <a:moveTo>
                      <a:pt x="11846" y="0"/>
                    </a:moveTo>
                    <a:cubicBezTo>
                      <a:pt x="11770" y="19"/>
                      <a:pt x="11681" y="38"/>
                      <a:pt x="11599" y="63"/>
                    </a:cubicBezTo>
                    <a:cubicBezTo>
                      <a:pt x="9568" y="589"/>
                      <a:pt x="7543" y="1057"/>
                      <a:pt x="5512" y="1506"/>
                    </a:cubicBezTo>
                    <a:cubicBezTo>
                      <a:pt x="4569" y="1715"/>
                      <a:pt x="3626" y="1917"/>
                      <a:pt x="2690" y="2120"/>
                    </a:cubicBezTo>
                    <a:cubicBezTo>
                      <a:pt x="2247" y="2221"/>
                      <a:pt x="1690" y="2329"/>
                      <a:pt x="1487" y="2442"/>
                    </a:cubicBezTo>
                    <a:cubicBezTo>
                      <a:pt x="1184" y="2607"/>
                      <a:pt x="1051" y="2727"/>
                      <a:pt x="823" y="3012"/>
                    </a:cubicBezTo>
                    <a:cubicBezTo>
                      <a:pt x="798" y="3044"/>
                      <a:pt x="766" y="3088"/>
                      <a:pt x="760" y="3088"/>
                    </a:cubicBezTo>
                    <a:cubicBezTo>
                      <a:pt x="747" y="3101"/>
                      <a:pt x="741" y="3107"/>
                      <a:pt x="741" y="3120"/>
                    </a:cubicBezTo>
                    <a:lnTo>
                      <a:pt x="747" y="3113"/>
                    </a:lnTo>
                    <a:lnTo>
                      <a:pt x="747" y="3113"/>
                    </a:lnTo>
                    <a:cubicBezTo>
                      <a:pt x="456" y="3512"/>
                      <a:pt x="222" y="3942"/>
                      <a:pt x="1" y="4379"/>
                    </a:cubicBezTo>
                    <a:cubicBezTo>
                      <a:pt x="1247" y="3967"/>
                      <a:pt x="2930" y="3683"/>
                      <a:pt x="4322" y="3335"/>
                    </a:cubicBezTo>
                    <a:cubicBezTo>
                      <a:pt x="5778" y="3012"/>
                      <a:pt x="7246" y="2727"/>
                      <a:pt x="8682" y="2354"/>
                    </a:cubicBezTo>
                    <a:cubicBezTo>
                      <a:pt x="9289" y="2189"/>
                      <a:pt x="9922" y="2088"/>
                      <a:pt x="10536" y="1905"/>
                    </a:cubicBezTo>
                    <a:cubicBezTo>
                      <a:pt x="10574" y="1810"/>
                      <a:pt x="10631" y="1683"/>
                      <a:pt x="10700" y="1557"/>
                    </a:cubicBezTo>
                    <a:lnTo>
                      <a:pt x="10700" y="1557"/>
                    </a:lnTo>
                    <a:cubicBezTo>
                      <a:pt x="9985" y="1721"/>
                      <a:pt x="9283" y="1873"/>
                      <a:pt x="8562" y="1993"/>
                    </a:cubicBezTo>
                    <a:cubicBezTo>
                      <a:pt x="7669" y="2158"/>
                      <a:pt x="6777" y="2348"/>
                      <a:pt x="5891" y="2563"/>
                    </a:cubicBezTo>
                    <a:cubicBezTo>
                      <a:pt x="4683" y="2885"/>
                      <a:pt x="3481" y="3259"/>
                      <a:pt x="2247" y="3512"/>
                    </a:cubicBezTo>
                    <a:cubicBezTo>
                      <a:pt x="2133" y="3531"/>
                      <a:pt x="2025" y="3550"/>
                      <a:pt x="1911" y="3575"/>
                    </a:cubicBezTo>
                    <a:cubicBezTo>
                      <a:pt x="1904" y="3577"/>
                      <a:pt x="1896" y="3578"/>
                      <a:pt x="1887" y="3578"/>
                    </a:cubicBezTo>
                    <a:cubicBezTo>
                      <a:pt x="1848" y="3578"/>
                      <a:pt x="1806" y="3555"/>
                      <a:pt x="1785" y="3518"/>
                    </a:cubicBezTo>
                    <a:cubicBezTo>
                      <a:pt x="1747" y="3455"/>
                      <a:pt x="1785" y="3366"/>
                      <a:pt x="1854" y="3354"/>
                    </a:cubicBezTo>
                    <a:cubicBezTo>
                      <a:pt x="3367" y="3037"/>
                      <a:pt x="4854" y="2575"/>
                      <a:pt x="6366" y="2253"/>
                    </a:cubicBezTo>
                    <a:cubicBezTo>
                      <a:pt x="7410" y="2031"/>
                      <a:pt x="8454" y="1816"/>
                      <a:pt x="9498" y="1588"/>
                    </a:cubicBezTo>
                    <a:cubicBezTo>
                      <a:pt x="9979" y="1474"/>
                      <a:pt x="10447" y="1304"/>
                      <a:pt x="10922" y="1177"/>
                    </a:cubicBezTo>
                    <a:cubicBezTo>
                      <a:pt x="11017" y="1019"/>
                      <a:pt x="11118" y="867"/>
                      <a:pt x="11213" y="740"/>
                    </a:cubicBezTo>
                    <a:cubicBezTo>
                      <a:pt x="11245" y="690"/>
                      <a:pt x="11283" y="645"/>
                      <a:pt x="11314" y="595"/>
                    </a:cubicBezTo>
                    <a:lnTo>
                      <a:pt x="11314" y="595"/>
                    </a:lnTo>
                    <a:cubicBezTo>
                      <a:pt x="11283" y="607"/>
                      <a:pt x="11245" y="620"/>
                      <a:pt x="11213" y="626"/>
                    </a:cubicBezTo>
                    <a:cubicBezTo>
                      <a:pt x="10764" y="766"/>
                      <a:pt x="10302" y="867"/>
                      <a:pt x="9853" y="968"/>
                    </a:cubicBezTo>
                    <a:cubicBezTo>
                      <a:pt x="8403" y="1316"/>
                      <a:pt x="6961" y="1633"/>
                      <a:pt x="5512" y="1993"/>
                    </a:cubicBezTo>
                    <a:cubicBezTo>
                      <a:pt x="4474" y="2234"/>
                      <a:pt x="3455" y="2525"/>
                      <a:pt x="2411" y="2759"/>
                    </a:cubicBezTo>
                    <a:cubicBezTo>
                      <a:pt x="2381" y="2773"/>
                      <a:pt x="2348" y="2779"/>
                      <a:pt x="2317" y="2779"/>
                    </a:cubicBezTo>
                    <a:cubicBezTo>
                      <a:pt x="2221" y="2779"/>
                      <a:pt x="2142" y="2714"/>
                      <a:pt x="2190" y="2594"/>
                    </a:cubicBezTo>
                    <a:cubicBezTo>
                      <a:pt x="2278" y="2487"/>
                      <a:pt x="2449" y="2512"/>
                      <a:pt x="2576" y="2468"/>
                    </a:cubicBezTo>
                    <a:cubicBezTo>
                      <a:pt x="4253" y="2088"/>
                      <a:pt x="5929" y="1658"/>
                      <a:pt x="7613" y="1297"/>
                    </a:cubicBezTo>
                    <a:cubicBezTo>
                      <a:pt x="8967" y="993"/>
                      <a:pt x="10669" y="664"/>
                      <a:pt x="11548" y="222"/>
                    </a:cubicBezTo>
                    <a:cubicBezTo>
                      <a:pt x="11569" y="205"/>
                      <a:pt x="11593" y="199"/>
                      <a:pt x="11616" y="199"/>
                    </a:cubicBezTo>
                    <a:cubicBezTo>
                      <a:pt x="11628" y="199"/>
                      <a:pt x="11639" y="200"/>
                      <a:pt x="11650" y="203"/>
                    </a:cubicBezTo>
                    <a:cubicBezTo>
                      <a:pt x="11713" y="133"/>
                      <a:pt x="11776" y="63"/>
                      <a:pt x="118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8" name="Google Shape;1178;p58"/>
              <p:cNvSpPr/>
              <p:nvPr/>
            </p:nvSpPr>
            <p:spPr>
              <a:xfrm>
                <a:off x="11088793" y="2082689"/>
                <a:ext cx="353201" cy="439778"/>
              </a:xfrm>
              <a:custGeom>
                <a:avLst/>
                <a:gdLst/>
                <a:ahLst/>
                <a:cxnLst/>
                <a:rect l="l" t="t" r="r" b="b"/>
                <a:pathLst>
                  <a:path w="16200" h="20171" extrusionOk="0">
                    <a:moveTo>
                      <a:pt x="10973" y="1607"/>
                    </a:moveTo>
                    <a:cubicBezTo>
                      <a:pt x="11391" y="1633"/>
                      <a:pt x="11447" y="2209"/>
                      <a:pt x="11530" y="2525"/>
                    </a:cubicBezTo>
                    <a:cubicBezTo>
                      <a:pt x="11650" y="3088"/>
                      <a:pt x="11739" y="3651"/>
                      <a:pt x="11814" y="4214"/>
                    </a:cubicBezTo>
                    <a:cubicBezTo>
                      <a:pt x="11859" y="4486"/>
                      <a:pt x="11897" y="4759"/>
                      <a:pt x="11928" y="5037"/>
                    </a:cubicBezTo>
                    <a:cubicBezTo>
                      <a:pt x="11928" y="5151"/>
                      <a:pt x="11992" y="5277"/>
                      <a:pt x="11935" y="5391"/>
                    </a:cubicBezTo>
                    <a:cubicBezTo>
                      <a:pt x="11903" y="5449"/>
                      <a:pt x="11833" y="5485"/>
                      <a:pt x="11763" y="5485"/>
                    </a:cubicBezTo>
                    <a:cubicBezTo>
                      <a:pt x="11748" y="5485"/>
                      <a:pt x="11734" y="5483"/>
                      <a:pt x="11720" y="5480"/>
                    </a:cubicBezTo>
                    <a:cubicBezTo>
                      <a:pt x="11669" y="5543"/>
                      <a:pt x="11555" y="5562"/>
                      <a:pt x="11454" y="5562"/>
                    </a:cubicBezTo>
                    <a:cubicBezTo>
                      <a:pt x="11201" y="5575"/>
                      <a:pt x="10954" y="5587"/>
                      <a:pt x="10701" y="5619"/>
                    </a:cubicBezTo>
                    <a:cubicBezTo>
                      <a:pt x="9929" y="5701"/>
                      <a:pt x="8809" y="5961"/>
                      <a:pt x="7879" y="6163"/>
                    </a:cubicBezTo>
                    <a:cubicBezTo>
                      <a:pt x="7240" y="6309"/>
                      <a:pt x="6177" y="6587"/>
                      <a:pt x="5848" y="6688"/>
                    </a:cubicBezTo>
                    <a:cubicBezTo>
                      <a:pt x="5533" y="6773"/>
                      <a:pt x="5249" y="6879"/>
                      <a:pt x="5018" y="6879"/>
                    </a:cubicBezTo>
                    <a:cubicBezTo>
                      <a:pt x="4749" y="6879"/>
                      <a:pt x="4553" y="6734"/>
                      <a:pt x="4468" y="6239"/>
                    </a:cubicBezTo>
                    <a:cubicBezTo>
                      <a:pt x="4158" y="5239"/>
                      <a:pt x="3949" y="4214"/>
                      <a:pt x="3646" y="3208"/>
                    </a:cubicBezTo>
                    <a:cubicBezTo>
                      <a:pt x="3607" y="3074"/>
                      <a:pt x="3715" y="2955"/>
                      <a:pt x="3842" y="2955"/>
                    </a:cubicBezTo>
                    <a:cubicBezTo>
                      <a:pt x="3858" y="2955"/>
                      <a:pt x="3875" y="2957"/>
                      <a:pt x="3892" y="2961"/>
                    </a:cubicBezTo>
                    <a:cubicBezTo>
                      <a:pt x="3949" y="2949"/>
                      <a:pt x="4000" y="2936"/>
                      <a:pt x="4051" y="2924"/>
                    </a:cubicBezTo>
                    <a:cubicBezTo>
                      <a:pt x="5006" y="2683"/>
                      <a:pt x="5987" y="2550"/>
                      <a:pt x="6942" y="2329"/>
                    </a:cubicBezTo>
                    <a:cubicBezTo>
                      <a:pt x="8271" y="2031"/>
                      <a:pt x="9625" y="1854"/>
                      <a:pt x="10973" y="1607"/>
                    </a:cubicBezTo>
                    <a:close/>
                    <a:moveTo>
                      <a:pt x="12688" y="1"/>
                    </a:moveTo>
                    <a:cubicBezTo>
                      <a:pt x="12399" y="1"/>
                      <a:pt x="11906" y="95"/>
                      <a:pt x="11473" y="184"/>
                    </a:cubicBezTo>
                    <a:cubicBezTo>
                      <a:pt x="10859" y="291"/>
                      <a:pt x="10239" y="405"/>
                      <a:pt x="9631" y="557"/>
                    </a:cubicBezTo>
                    <a:cubicBezTo>
                      <a:pt x="7385" y="1063"/>
                      <a:pt x="5139" y="1525"/>
                      <a:pt x="2899" y="2063"/>
                    </a:cubicBezTo>
                    <a:cubicBezTo>
                      <a:pt x="2481" y="2145"/>
                      <a:pt x="2057" y="2234"/>
                      <a:pt x="1646" y="2354"/>
                    </a:cubicBezTo>
                    <a:cubicBezTo>
                      <a:pt x="1507" y="2398"/>
                      <a:pt x="1437" y="2430"/>
                      <a:pt x="1380" y="2455"/>
                    </a:cubicBezTo>
                    <a:cubicBezTo>
                      <a:pt x="1399" y="2512"/>
                      <a:pt x="1406" y="2576"/>
                      <a:pt x="1431" y="2632"/>
                    </a:cubicBezTo>
                    <a:cubicBezTo>
                      <a:pt x="1539" y="2999"/>
                      <a:pt x="1614" y="3392"/>
                      <a:pt x="1684" y="3771"/>
                    </a:cubicBezTo>
                    <a:cubicBezTo>
                      <a:pt x="1912" y="4822"/>
                      <a:pt x="2159" y="5872"/>
                      <a:pt x="2393" y="6923"/>
                    </a:cubicBezTo>
                    <a:cubicBezTo>
                      <a:pt x="2690" y="8327"/>
                      <a:pt x="2975" y="9732"/>
                      <a:pt x="3336" y="11118"/>
                    </a:cubicBezTo>
                    <a:cubicBezTo>
                      <a:pt x="3842" y="12902"/>
                      <a:pt x="4418" y="14674"/>
                      <a:pt x="4854" y="16477"/>
                    </a:cubicBezTo>
                    <a:cubicBezTo>
                      <a:pt x="4879" y="16648"/>
                      <a:pt x="4892" y="16661"/>
                      <a:pt x="4879" y="16762"/>
                    </a:cubicBezTo>
                    <a:cubicBezTo>
                      <a:pt x="4873" y="16787"/>
                      <a:pt x="4854" y="16819"/>
                      <a:pt x="4842" y="16838"/>
                    </a:cubicBezTo>
                    <a:cubicBezTo>
                      <a:pt x="4804" y="16872"/>
                      <a:pt x="4755" y="16891"/>
                      <a:pt x="4707" y="16891"/>
                    </a:cubicBezTo>
                    <a:cubicBezTo>
                      <a:pt x="4657" y="16891"/>
                      <a:pt x="4608" y="16870"/>
                      <a:pt x="4576" y="16825"/>
                    </a:cubicBezTo>
                    <a:cubicBezTo>
                      <a:pt x="4562" y="16816"/>
                      <a:pt x="4545" y="16762"/>
                      <a:pt x="4548" y="16762"/>
                    </a:cubicBezTo>
                    <a:lnTo>
                      <a:pt x="4548" y="16762"/>
                    </a:lnTo>
                    <a:cubicBezTo>
                      <a:pt x="4550" y="16762"/>
                      <a:pt x="4554" y="16770"/>
                      <a:pt x="4563" y="16794"/>
                    </a:cubicBezTo>
                    <a:cubicBezTo>
                      <a:pt x="4006" y="14718"/>
                      <a:pt x="3462" y="12630"/>
                      <a:pt x="2950" y="10529"/>
                    </a:cubicBezTo>
                    <a:cubicBezTo>
                      <a:pt x="2393" y="7929"/>
                      <a:pt x="1728" y="5353"/>
                      <a:pt x="1045" y="2778"/>
                    </a:cubicBezTo>
                    <a:cubicBezTo>
                      <a:pt x="767" y="3297"/>
                      <a:pt x="463" y="3790"/>
                      <a:pt x="222" y="4328"/>
                    </a:cubicBezTo>
                    <a:cubicBezTo>
                      <a:pt x="178" y="4417"/>
                      <a:pt x="83" y="4676"/>
                      <a:pt x="39" y="4866"/>
                    </a:cubicBezTo>
                    <a:cubicBezTo>
                      <a:pt x="1" y="5214"/>
                      <a:pt x="45" y="5404"/>
                      <a:pt x="83" y="5670"/>
                    </a:cubicBezTo>
                    <a:cubicBezTo>
                      <a:pt x="102" y="5860"/>
                      <a:pt x="102" y="5954"/>
                      <a:pt x="102" y="6125"/>
                    </a:cubicBezTo>
                    <a:cubicBezTo>
                      <a:pt x="311" y="7030"/>
                      <a:pt x="513" y="7929"/>
                      <a:pt x="697" y="8840"/>
                    </a:cubicBezTo>
                    <a:cubicBezTo>
                      <a:pt x="1045" y="10396"/>
                      <a:pt x="1406" y="11947"/>
                      <a:pt x="1747" y="13503"/>
                    </a:cubicBezTo>
                    <a:cubicBezTo>
                      <a:pt x="2038" y="14800"/>
                      <a:pt x="2374" y="16098"/>
                      <a:pt x="2602" y="17420"/>
                    </a:cubicBezTo>
                    <a:cubicBezTo>
                      <a:pt x="2766" y="18401"/>
                      <a:pt x="3089" y="19856"/>
                      <a:pt x="3329" y="20116"/>
                    </a:cubicBezTo>
                    <a:lnTo>
                      <a:pt x="3348" y="20135"/>
                    </a:lnTo>
                    <a:cubicBezTo>
                      <a:pt x="3434" y="20159"/>
                      <a:pt x="3500" y="20171"/>
                      <a:pt x="3569" y="20171"/>
                    </a:cubicBezTo>
                    <a:cubicBezTo>
                      <a:pt x="3693" y="20171"/>
                      <a:pt x="3827" y="20134"/>
                      <a:pt x="4108" y="20078"/>
                    </a:cubicBezTo>
                    <a:cubicBezTo>
                      <a:pt x="4462" y="19983"/>
                      <a:pt x="4810" y="19888"/>
                      <a:pt x="5164" y="19799"/>
                    </a:cubicBezTo>
                    <a:cubicBezTo>
                      <a:pt x="5171" y="19799"/>
                      <a:pt x="5183" y="19793"/>
                      <a:pt x="5190" y="19793"/>
                    </a:cubicBezTo>
                    <a:cubicBezTo>
                      <a:pt x="5386" y="19749"/>
                      <a:pt x="5576" y="19692"/>
                      <a:pt x="5772" y="19641"/>
                    </a:cubicBezTo>
                    <a:cubicBezTo>
                      <a:pt x="6094" y="19565"/>
                      <a:pt x="6411" y="19483"/>
                      <a:pt x="6740" y="19407"/>
                    </a:cubicBezTo>
                    <a:cubicBezTo>
                      <a:pt x="7936" y="19097"/>
                      <a:pt x="9144" y="18818"/>
                      <a:pt x="10346" y="18534"/>
                    </a:cubicBezTo>
                    <a:cubicBezTo>
                      <a:pt x="11498" y="18243"/>
                      <a:pt x="12840" y="17958"/>
                      <a:pt x="13770" y="17863"/>
                    </a:cubicBezTo>
                    <a:cubicBezTo>
                      <a:pt x="14263" y="17787"/>
                      <a:pt x="14738" y="17648"/>
                      <a:pt x="14687" y="17312"/>
                    </a:cubicBezTo>
                    <a:cubicBezTo>
                      <a:pt x="14687" y="17262"/>
                      <a:pt x="14687" y="17230"/>
                      <a:pt x="14694" y="17199"/>
                    </a:cubicBezTo>
                    <a:lnTo>
                      <a:pt x="14694" y="17199"/>
                    </a:lnTo>
                    <a:cubicBezTo>
                      <a:pt x="14681" y="17224"/>
                      <a:pt x="14675" y="17255"/>
                      <a:pt x="14656" y="17281"/>
                    </a:cubicBezTo>
                    <a:cubicBezTo>
                      <a:pt x="14656" y="17312"/>
                      <a:pt x="14649" y="17344"/>
                      <a:pt x="14630" y="17363"/>
                    </a:cubicBezTo>
                    <a:cubicBezTo>
                      <a:pt x="14554" y="17483"/>
                      <a:pt x="14377" y="17502"/>
                      <a:pt x="14251" y="17540"/>
                    </a:cubicBezTo>
                    <a:cubicBezTo>
                      <a:pt x="13093" y="17743"/>
                      <a:pt x="11992" y="17958"/>
                      <a:pt x="10846" y="18243"/>
                    </a:cubicBezTo>
                    <a:cubicBezTo>
                      <a:pt x="9961" y="18432"/>
                      <a:pt x="9094" y="18692"/>
                      <a:pt x="8208" y="18901"/>
                    </a:cubicBezTo>
                    <a:cubicBezTo>
                      <a:pt x="7442" y="19071"/>
                      <a:pt x="6563" y="19274"/>
                      <a:pt x="5727" y="19470"/>
                    </a:cubicBezTo>
                    <a:cubicBezTo>
                      <a:pt x="5506" y="19527"/>
                      <a:pt x="5291" y="19571"/>
                      <a:pt x="5088" y="19622"/>
                    </a:cubicBezTo>
                    <a:cubicBezTo>
                      <a:pt x="4626" y="19730"/>
                      <a:pt x="4202" y="19831"/>
                      <a:pt x="3823" y="19926"/>
                    </a:cubicBezTo>
                    <a:cubicBezTo>
                      <a:pt x="3766" y="19951"/>
                      <a:pt x="3715" y="19957"/>
                      <a:pt x="3677" y="19957"/>
                    </a:cubicBezTo>
                    <a:cubicBezTo>
                      <a:pt x="3652" y="19975"/>
                      <a:pt x="3623" y="19983"/>
                      <a:pt x="3594" y="19983"/>
                    </a:cubicBezTo>
                    <a:cubicBezTo>
                      <a:pt x="3571" y="19983"/>
                      <a:pt x="3547" y="19978"/>
                      <a:pt x="3525" y="19970"/>
                    </a:cubicBezTo>
                    <a:lnTo>
                      <a:pt x="3519" y="19957"/>
                    </a:lnTo>
                    <a:cubicBezTo>
                      <a:pt x="3462" y="19926"/>
                      <a:pt x="3418" y="19862"/>
                      <a:pt x="3399" y="19799"/>
                    </a:cubicBezTo>
                    <a:cubicBezTo>
                      <a:pt x="3393" y="19780"/>
                      <a:pt x="3386" y="19723"/>
                      <a:pt x="3386" y="19717"/>
                    </a:cubicBezTo>
                    <a:cubicBezTo>
                      <a:pt x="3361" y="19464"/>
                      <a:pt x="3519" y="19230"/>
                      <a:pt x="3620" y="19008"/>
                    </a:cubicBezTo>
                    <a:cubicBezTo>
                      <a:pt x="3987" y="18281"/>
                      <a:pt x="4247" y="17951"/>
                      <a:pt x="4898" y="17471"/>
                    </a:cubicBezTo>
                    <a:cubicBezTo>
                      <a:pt x="4936" y="17439"/>
                      <a:pt x="4974" y="17414"/>
                      <a:pt x="5025" y="17388"/>
                    </a:cubicBezTo>
                    <a:cubicBezTo>
                      <a:pt x="5753" y="16920"/>
                      <a:pt x="6620" y="16869"/>
                      <a:pt x="7626" y="16629"/>
                    </a:cubicBezTo>
                    <a:cubicBezTo>
                      <a:pt x="8758" y="16376"/>
                      <a:pt x="9885" y="16123"/>
                      <a:pt x="11024" y="15876"/>
                    </a:cubicBezTo>
                    <a:cubicBezTo>
                      <a:pt x="11612" y="15743"/>
                      <a:pt x="12207" y="15617"/>
                      <a:pt x="12789" y="15484"/>
                    </a:cubicBezTo>
                    <a:lnTo>
                      <a:pt x="14238" y="15148"/>
                    </a:lnTo>
                    <a:cubicBezTo>
                      <a:pt x="14883" y="15003"/>
                      <a:pt x="15560" y="14908"/>
                      <a:pt x="16199" y="14724"/>
                    </a:cubicBezTo>
                    <a:lnTo>
                      <a:pt x="16199" y="14718"/>
                    </a:lnTo>
                    <a:cubicBezTo>
                      <a:pt x="16149" y="14402"/>
                      <a:pt x="15953" y="13661"/>
                      <a:pt x="15826" y="13168"/>
                    </a:cubicBezTo>
                    <a:cubicBezTo>
                      <a:pt x="15269" y="10991"/>
                      <a:pt x="14807" y="8789"/>
                      <a:pt x="14314" y="6600"/>
                    </a:cubicBezTo>
                    <a:cubicBezTo>
                      <a:pt x="13858" y="4581"/>
                      <a:pt x="13333" y="2582"/>
                      <a:pt x="12909" y="563"/>
                    </a:cubicBezTo>
                    <a:cubicBezTo>
                      <a:pt x="12878" y="392"/>
                      <a:pt x="12852" y="215"/>
                      <a:pt x="12814" y="44"/>
                    </a:cubicBezTo>
                    <a:cubicBezTo>
                      <a:pt x="12814" y="40"/>
                      <a:pt x="12814" y="32"/>
                      <a:pt x="12809" y="25"/>
                    </a:cubicBezTo>
                    <a:lnTo>
                      <a:pt x="12809" y="25"/>
                    </a:lnTo>
                    <a:cubicBezTo>
                      <a:pt x="12810" y="25"/>
                      <a:pt x="12812" y="25"/>
                      <a:pt x="12814" y="25"/>
                    </a:cubicBezTo>
                    <a:cubicBezTo>
                      <a:pt x="12802" y="19"/>
                      <a:pt x="12802" y="13"/>
                      <a:pt x="12802" y="7"/>
                    </a:cubicBezTo>
                    <a:lnTo>
                      <a:pt x="12795" y="7"/>
                    </a:lnTo>
                    <a:cubicBezTo>
                      <a:pt x="12764" y="3"/>
                      <a:pt x="12728" y="1"/>
                      <a:pt x="12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9" name="Google Shape;1179;p58"/>
              <p:cNvSpPr/>
              <p:nvPr/>
            </p:nvSpPr>
            <p:spPr>
              <a:xfrm>
                <a:off x="11177642" y="2126558"/>
                <a:ext cx="162538" cy="97501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4472" extrusionOk="0">
                    <a:moveTo>
                      <a:pt x="6854" y="0"/>
                    </a:moveTo>
                    <a:cubicBezTo>
                      <a:pt x="5968" y="190"/>
                      <a:pt x="4474" y="380"/>
                      <a:pt x="3399" y="608"/>
                    </a:cubicBezTo>
                    <a:cubicBezTo>
                      <a:pt x="2279" y="880"/>
                      <a:pt x="1127" y="1032"/>
                      <a:pt x="1" y="1260"/>
                    </a:cubicBezTo>
                    <a:cubicBezTo>
                      <a:pt x="64" y="1449"/>
                      <a:pt x="108" y="1639"/>
                      <a:pt x="159" y="1829"/>
                    </a:cubicBezTo>
                    <a:cubicBezTo>
                      <a:pt x="355" y="2658"/>
                      <a:pt x="672" y="3822"/>
                      <a:pt x="868" y="4455"/>
                    </a:cubicBezTo>
                    <a:cubicBezTo>
                      <a:pt x="868" y="4455"/>
                      <a:pt x="868" y="4461"/>
                      <a:pt x="874" y="4461"/>
                    </a:cubicBezTo>
                    <a:cubicBezTo>
                      <a:pt x="887" y="4461"/>
                      <a:pt x="899" y="4468"/>
                      <a:pt x="906" y="4468"/>
                    </a:cubicBezTo>
                    <a:cubicBezTo>
                      <a:pt x="938" y="4470"/>
                      <a:pt x="968" y="4472"/>
                      <a:pt x="996" y="4472"/>
                    </a:cubicBezTo>
                    <a:cubicBezTo>
                      <a:pt x="1166" y="4472"/>
                      <a:pt x="1290" y="4427"/>
                      <a:pt x="1538" y="4373"/>
                    </a:cubicBezTo>
                    <a:cubicBezTo>
                      <a:pt x="1760" y="4322"/>
                      <a:pt x="1912" y="4290"/>
                      <a:pt x="2310" y="4196"/>
                    </a:cubicBezTo>
                    <a:cubicBezTo>
                      <a:pt x="3709" y="3866"/>
                      <a:pt x="5379" y="3348"/>
                      <a:pt x="6620" y="3215"/>
                    </a:cubicBezTo>
                    <a:cubicBezTo>
                      <a:pt x="6841" y="3177"/>
                      <a:pt x="7069" y="3164"/>
                      <a:pt x="7297" y="3158"/>
                    </a:cubicBezTo>
                    <a:cubicBezTo>
                      <a:pt x="7347" y="3151"/>
                      <a:pt x="7410" y="3151"/>
                      <a:pt x="7455" y="3151"/>
                    </a:cubicBezTo>
                    <a:cubicBezTo>
                      <a:pt x="7385" y="2620"/>
                      <a:pt x="7347" y="2272"/>
                      <a:pt x="7252" y="1702"/>
                    </a:cubicBezTo>
                    <a:cubicBezTo>
                      <a:pt x="7151" y="1139"/>
                      <a:pt x="7075" y="380"/>
                      <a:pt x="68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0" name="Google Shape;1180;p58"/>
              <p:cNvSpPr/>
              <p:nvPr/>
            </p:nvSpPr>
            <p:spPr>
              <a:xfrm>
                <a:off x="11167286" y="2117727"/>
                <a:ext cx="182967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8392" h="5268" extrusionOk="0">
                    <a:moveTo>
                      <a:pt x="7329" y="405"/>
                    </a:moveTo>
                    <a:cubicBezTo>
                      <a:pt x="7544" y="785"/>
                      <a:pt x="7626" y="1544"/>
                      <a:pt x="7727" y="2107"/>
                    </a:cubicBezTo>
                    <a:cubicBezTo>
                      <a:pt x="7816" y="2677"/>
                      <a:pt x="7860" y="3025"/>
                      <a:pt x="7930" y="3556"/>
                    </a:cubicBezTo>
                    <a:cubicBezTo>
                      <a:pt x="7914" y="3553"/>
                      <a:pt x="7898" y="3551"/>
                      <a:pt x="7881" y="3551"/>
                    </a:cubicBezTo>
                    <a:cubicBezTo>
                      <a:pt x="7844" y="3551"/>
                      <a:pt x="7806" y="3558"/>
                      <a:pt x="7772" y="3563"/>
                    </a:cubicBezTo>
                    <a:cubicBezTo>
                      <a:pt x="7544" y="3569"/>
                      <a:pt x="7322" y="3594"/>
                      <a:pt x="7095" y="3620"/>
                    </a:cubicBezTo>
                    <a:cubicBezTo>
                      <a:pt x="5848" y="3753"/>
                      <a:pt x="4184" y="4271"/>
                      <a:pt x="2785" y="4601"/>
                    </a:cubicBezTo>
                    <a:cubicBezTo>
                      <a:pt x="2387" y="4695"/>
                      <a:pt x="2235" y="4727"/>
                      <a:pt x="2013" y="4778"/>
                    </a:cubicBezTo>
                    <a:cubicBezTo>
                      <a:pt x="1765" y="4832"/>
                      <a:pt x="1641" y="4877"/>
                      <a:pt x="1471" y="4877"/>
                    </a:cubicBezTo>
                    <a:cubicBezTo>
                      <a:pt x="1443" y="4877"/>
                      <a:pt x="1413" y="4875"/>
                      <a:pt x="1381" y="4873"/>
                    </a:cubicBezTo>
                    <a:cubicBezTo>
                      <a:pt x="1374" y="4873"/>
                      <a:pt x="1362" y="4866"/>
                      <a:pt x="1349" y="4866"/>
                    </a:cubicBezTo>
                    <a:cubicBezTo>
                      <a:pt x="1349" y="4866"/>
                      <a:pt x="1349" y="4860"/>
                      <a:pt x="1343" y="4860"/>
                    </a:cubicBezTo>
                    <a:cubicBezTo>
                      <a:pt x="1147" y="4227"/>
                      <a:pt x="818" y="3063"/>
                      <a:pt x="628" y="2234"/>
                    </a:cubicBezTo>
                    <a:cubicBezTo>
                      <a:pt x="583" y="2044"/>
                      <a:pt x="527" y="1854"/>
                      <a:pt x="470" y="1665"/>
                    </a:cubicBezTo>
                    <a:cubicBezTo>
                      <a:pt x="1602" y="1437"/>
                      <a:pt x="2747" y="1285"/>
                      <a:pt x="3874" y="1013"/>
                    </a:cubicBezTo>
                    <a:cubicBezTo>
                      <a:pt x="4949" y="785"/>
                      <a:pt x="6449" y="595"/>
                      <a:pt x="7322" y="405"/>
                    </a:cubicBezTo>
                    <a:close/>
                    <a:moveTo>
                      <a:pt x="7360" y="0"/>
                    </a:moveTo>
                    <a:cubicBezTo>
                      <a:pt x="6025" y="247"/>
                      <a:pt x="4665" y="431"/>
                      <a:pt x="3336" y="722"/>
                    </a:cubicBezTo>
                    <a:cubicBezTo>
                      <a:pt x="2380" y="943"/>
                      <a:pt x="1400" y="1076"/>
                      <a:pt x="438" y="1317"/>
                    </a:cubicBezTo>
                    <a:cubicBezTo>
                      <a:pt x="394" y="1329"/>
                      <a:pt x="337" y="1342"/>
                      <a:pt x="292" y="1354"/>
                    </a:cubicBezTo>
                    <a:cubicBezTo>
                      <a:pt x="278" y="1351"/>
                      <a:pt x="264" y="1350"/>
                      <a:pt x="250" y="1350"/>
                    </a:cubicBezTo>
                    <a:cubicBezTo>
                      <a:pt x="123" y="1350"/>
                      <a:pt x="0" y="1470"/>
                      <a:pt x="46" y="1601"/>
                    </a:cubicBezTo>
                    <a:cubicBezTo>
                      <a:pt x="356" y="2595"/>
                      <a:pt x="558" y="3626"/>
                      <a:pt x="875" y="4632"/>
                    </a:cubicBezTo>
                    <a:cubicBezTo>
                      <a:pt x="966" y="5122"/>
                      <a:pt x="1160" y="5268"/>
                      <a:pt x="1424" y="5268"/>
                    </a:cubicBezTo>
                    <a:cubicBezTo>
                      <a:pt x="1652" y="5268"/>
                      <a:pt x="1931" y="5160"/>
                      <a:pt x="2241" y="5069"/>
                    </a:cubicBezTo>
                    <a:cubicBezTo>
                      <a:pt x="2577" y="4968"/>
                      <a:pt x="3633" y="4689"/>
                      <a:pt x="4279" y="4550"/>
                    </a:cubicBezTo>
                    <a:cubicBezTo>
                      <a:pt x="5209" y="4347"/>
                      <a:pt x="6323" y="4094"/>
                      <a:pt x="7101" y="4006"/>
                    </a:cubicBezTo>
                    <a:cubicBezTo>
                      <a:pt x="7348" y="3974"/>
                      <a:pt x="7601" y="3955"/>
                      <a:pt x="7854" y="3949"/>
                    </a:cubicBezTo>
                    <a:cubicBezTo>
                      <a:pt x="7864" y="3949"/>
                      <a:pt x="7874" y="3950"/>
                      <a:pt x="7884" y="3950"/>
                    </a:cubicBezTo>
                    <a:cubicBezTo>
                      <a:pt x="7977" y="3950"/>
                      <a:pt x="8074" y="3923"/>
                      <a:pt x="8120" y="3860"/>
                    </a:cubicBezTo>
                    <a:cubicBezTo>
                      <a:pt x="8137" y="3866"/>
                      <a:pt x="8155" y="3868"/>
                      <a:pt x="8173" y="3868"/>
                    </a:cubicBezTo>
                    <a:cubicBezTo>
                      <a:pt x="8239" y="3868"/>
                      <a:pt x="8305" y="3833"/>
                      <a:pt x="8335" y="3778"/>
                    </a:cubicBezTo>
                    <a:cubicBezTo>
                      <a:pt x="8392" y="3664"/>
                      <a:pt x="8335" y="3537"/>
                      <a:pt x="8328" y="3417"/>
                    </a:cubicBezTo>
                    <a:cubicBezTo>
                      <a:pt x="8278" y="3152"/>
                      <a:pt x="8246" y="2879"/>
                      <a:pt x="8208" y="2607"/>
                    </a:cubicBezTo>
                    <a:cubicBezTo>
                      <a:pt x="8120" y="2044"/>
                      <a:pt x="8044" y="1475"/>
                      <a:pt x="7923" y="918"/>
                    </a:cubicBezTo>
                    <a:cubicBezTo>
                      <a:pt x="7835" y="602"/>
                      <a:pt x="7772" y="19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1" name="Google Shape;1181;p58"/>
              <p:cNvSpPr/>
              <p:nvPr/>
            </p:nvSpPr>
            <p:spPr>
              <a:xfrm>
                <a:off x="11079963" y="2073771"/>
                <a:ext cx="370991" cy="454713"/>
              </a:xfrm>
              <a:custGeom>
                <a:avLst/>
                <a:gdLst/>
                <a:ahLst/>
                <a:cxnLst/>
                <a:rect l="l" t="t" r="r" b="b"/>
                <a:pathLst>
                  <a:path w="17016" h="20856" extrusionOk="0">
                    <a:moveTo>
                      <a:pt x="13188" y="390"/>
                    </a:moveTo>
                    <a:cubicBezTo>
                      <a:pt x="13188" y="395"/>
                      <a:pt x="13188" y="396"/>
                      <a:pt x="13190" y="399"/>
                    </a:cubicBezTo>
                    <a:lnTo>
                      <a:pt x="13190" y="399"/>
                    </a:lnTo>
                    <a:cubicBezTo>
                      <a:pt x="13189" y="395"/>
                      <a:pt x="13188" y="393"/>
                      <a:pt x="13188" y="390"/>
                    </a:cubicBezTo>
                    <a:close/>
                    <a:moveTo>
                      <a:pt x="4898" y="18691"/>
                    </a:moveTo>
                    <a:cubicBezTo>
                      <a:pt x="4897" y="18694"/>
                      <a:pt x="4894" y="18698"/>
                      <a:pt x="4892" y="18702"/>
                    </a:cubicBezTo>
                    <a:cubicBezTo>
                      <a:pt x="4897" y="18702"/>
                      <a:pt x="4898" y="18694"/>
                      <a:pt x="4898" y="18691"/>
                    </a:cubicBezTo>
                    <a:close/>
                    <a:moveTo>
                      <a:pt x="15978" y="15583"/>
                    </a:moveTo>
                    <a:lnTo>
                      <a:pt x="15978" y="15583"/>
                    </a:lnTo>
                    <a:cubicBezTo>
                      <a:pt x="15934" y="15646"/>
                      <a:pt x="15858" y="15709"/>
                      <a:pt x="15795" y="15779"/>
                    </a:cubicBezTo>
                    <a:cubicBezTo>
                      <a:pt x="15784" y="15777"/>
                      <a:pt x="15773" y="15775"/>
                      <a:pt x="15761" y="15775"/>
                    </a:cubicBezTo>
                    <a:cubicBezTo>
                      <a:pt x="15738" y="15775"/>
                      <a:pt x="15714" y="15781"/>
                      <a:pt x="15693" y="15798"/>
                    </a:cubicBezTo>
                    <a:cubicBezTo>
                      <a:pt x="14814" y="16241"/>
                      <a:pt x="13118" y="16582"/>
                      <a:pt x="11764" y="16874"/>
                    </a:cubicBezTo>
                    <a:cubicBezTo>
                      <a:pt x="10081" y="17234"/>
                      <a:pt x="8410" y="17664"/>
                      <a:pt x="6727" y="18044"/>
                    </a:cubicBezTo>
                    <a:cubicBezTo>
                      <a:pt x="6601" y="18088"/>
                      <a:pt x="6423" y="18069"/>
                      <a:pt x="6335" y="18171"/>
                    </a:cubicBezTo>
                    <a:cubicBezTo>
                      <a:pt x="6286" y="18287"/>
                      <a:pt x="6364" y="18355"/>
                      <a:pt x="6463" y="18355"/>
                    </a:cubicBezTo>
                    <a:cubicBezTo>
                      <a:pt x="6493" y="18355"/>
                      <a:pt x="6525" y="18349"/>
                      <a:pt x="6556" y="18335"/>
                    </a:cubicBezTo>
                    <a:cubicBezTo>
                      <a:pt x="7600" y="18107"/>
                      <a:pt x="8625" y="17816"/>
                      <a:pt x="9657" y="17570"/>
                    </a:cubicBezTo>
                    <a:cubicBezTo>
                      <a:pt x="11106" y="17222"/>
                      <a:pt x="12555" y="16893"/>
                      <a:pt x="14004" y="16544"/>
                    </a:cubicBezTo>
                    <a:cubicBezTo>
                      <a:pt x="14459" y="16437"/>
                      <a:pt x="14909" y="16336"/>
                      <a:pt x="15364" y="16209"/>
                    </a:cubicBezTo>
                    <a:cubicBezTo>
                      <a:pt x="15396" y="16196"/>
                      <a:pt x="15434" y="16184"/>
                      <a:pt x="15466" y="16177"/>
                    </a:cubicBezTo>
                    <a:lnTo>
                      <a:pt x="15466" y="16177"/>
                    </a:lnTo>
                    <a:cubicBezTo>
                      <a:pt x="15434" y="16222"/>
                      <a:pt x="15396" y="16272"/>
                      <a:pt x="15364" y="16317"/>
                    </a:cubicBezTo>
                    <a:cubicBezTo>
                      <a:pt x="15269" y="16443"/>
                      <a:pt x="15162" y="16595"/>
                      <a:pt x="15067" y="16753"/>
                    </a:cubicBezTo>
                    <a:cubicBezTo>
                      <a:pt x="14592" y="16880"/>
                      <a:pt x="14130" y="17051"/>
                      <a:pt x="13643" y="17165"/>
                    </a:cubicBezTo>
                    <a:cubicBezTo>
                      <a:pt x="12599" y="17392"/>
                      <a:pt x="11555" y="17608"/>
                      <a:pt x="10511" y="17829"/>
                    </a:cubicBezTo>
                    <a:cubicBezTo>
                      <a:pt x="9005" y="18152"/>
                      <a:pt x="7518" y="18614"/>
                      <a:pt x="6006" y="18930"/>
                    </a:cubicBezTo>
                    <a:cubicBezTo>
                      <a:pt x="5936" y="18943"/>
                      <a:pt x="5905" y="19031"/>
                      <a:pt x="5936" y="19094"/>
                    </a:cubicBezTo>
                    <a:cubicBezTo>
                      <a:pt x="5953" y="19129"/>
                      <a:pt x="6001" y="19152"/>
                      <a:pt x="6047" y="19152"/>
                    </a:cubicBezTo>
                    <a:cubicBezTo>
                      <a:pt x="6052" y="19152"/>
                      <a:pt x="6058" y="19152"/>
                      <a:pt x="6063" y="19151"/>
                    </a:cubicBezTo>
                    <a:cubicBezTo>
                      <a:pt x="6170" y="19126"/>
                      <a:pt x="6284" y="19107"/>
                      <a:pt x="6392" y="19088"/>
                    </a:cubicBezTo>
                    <a:cubicBezTo>
                      <a:pt x="7619" y="18829"/>
                      <a:pt x="8822" y="18455"/>
                      <a:pt x="10036" y="18139"/>
                    </a:cubicBezTo>
                    <a:cubicBezTo>
                      <a:pt x="10922" y="17924"/>
                      <a:pt x="11821" y="17734"/>
                      <a:pt x="12713" y="17570"/>
                    </a:cubicBezTo>
                    <a:cubicBezTo>
                      <a:pt x="13434" y="17443"/>
                      <a:pt x="14137" y="17291"/>
                      <a:pt x="14845" y="17133"/>
                    </a:cubicBezTo>
                    <a:lnTo>
                      <a:pt x="14845" y="17133"/>
                    </a:lnTo>
                    <a:cubicBezTo>
                      <a:pt x="14776" y="17259"/>
                      <a:pt x="14719" y="17380"/>
                      <a:pt x="14681" y="17481"/>
                    </a:cubicBezTo>
                    <a:cubicBezTo>
                      <a:pt x="14073" y="17664"/>
                      <a:pt x="13447" y="17766"/>
                      <a:pt x="12833" y="17930"/>
                    </a:cubicBezTo>
                    <a:cubicBezTo>
                      <a:pt x="11384" y="18304"/>
                      <a:pt x="9929" y="18588"/>
                      <a:pt x="8474" y="18911"/>
                    </a:cubicBezTo>
                    <a:cubicBezTo>
                      <a:pt x="7082" y="19259"/>
                      <a:pt x="5398" y="19544"/>
                      <a:pt x="4146" y="19955"/>
                    </a:cubicBezTo>
                    <a:cubicBezTo>
                      <a:pt x="4367" y="19512"/>
                      <a:pt x="4595" y="19088"/>
                      <a:pt x="4898" y="18690"/>
                    </a:cubicBezTo>
                    <a:lnTo>
                      <a:pt x="4898" y="18690"/>
                    </a:lnTo>
                    <a:cubicBezTo>
                      <a:pt x="4898" y="18690"/>
                      <a:pt x="4898" y="18690"/>
                      <a:pt x="4898" y="18691"/>
                    </a:cubicBezTo>
                    <a:lnTo>
                      <a:pt x="4898" y="18691"/>
                    </a:lnTo>
                    <a:cubicBezTo>
                      <a:pt x="4902" y="18684"/>
                      <a:pt x="4905" y="18679"/>
                      <a:pt x="4905" y="18671"/>
                    </a:cubicBezTo>
                    <a:cubicBezTo>
                      <a:pt x="4905" y="18671"/>
                      <a:pt x="4905" y="18671"/>
                      <a:pt x="4905" y="18671"/>
                    </a:cubicBezTo>
                    <a:cubicBezTo>
                      <a:pt x="4909" y="18671"/>
                      <a:pt x="4944" y="18618"/>
                      <a:pt x="4968" y="18588"/>
                    </a:cubicBezTo>
                    <a:cubicBezTo>
                      <a:pt x="5196" y="18310"/>
                      <a:pt x="5335" y="18183"/>
                      <a:pt x="5632" y="18019"/>
                    </a:cubicBezTo>
                    <a:cubicBezTo>
                      <a:pt x="5841" y="17905"/>
                      <a:pt x="6392" y="17797"/>
                      <a:pt x="6835" y="17696"/>
                    </a:cubicBezTo>
                    <a:cubicBezTo>
                      <a:pt x="7778" y="17500"/>
                      <a:pt x="8714" y="17291"/>
                      <a:pt x="9657" y="17089"/>
                    </a:cubicBezTo>
                    <a:cubicBezTo>
                      <a:pt x="11694" y="16633"/>
                      <a:pt x="13719" y="16171"/>
                      <a:pt x="15731" y="15646"/>
                    </a:cubicBezTo>
                    <a:cubicBezTo>
                      <a:pt x="15814" y="15621"/>
                      <a:pt x="15902" y="15608"/>
                      <a:pt x="15978" y="15583"/>
                    </a:cubicBezTo>
                    <a:close/>
                    <a:moveTo>
                      <a:pt x="13074" y="378"/>
                    </a:moveTo>
                    <a:cubicBezTo>
                      <a:pt x="13112" y="378"/>
                      <a:pt x="13145" y="380"/>
                      <a:pt x="13175" y="384"/>
                    </a:cubicBezTo>
                    <a:lnTo>
                      <a:pt x="13188" y="384"/>
                    </a:lnTo>
                    <a:cubicBezTo>
                      <a:pt x="13188" y="390"/>
                      <a:pt x="13194" y="397"/>
                      <a:pt x="13194" y="403"/>
                    </a:cubicBezTo>
                    <a:cubicBezTo>
                      <a:pt x="13192" y="401"/>
                      <a:pt x="13191" y="400"/>
                      <a:pt x="13190" y="399"/>
                    </a:cubicBezTo>
                    <a:lnTo>
                      <a:pt x="13190" y="399"/>
                    </a:lnTo>
                    <a:cubicBezTo>
                      <a:pt x="13192" y="404"/>
                      <a:pt x="13194" y="410"/>
                      <a:pt x="13194" y="422"/>
                    </a:cubicBezTo>
                    <a:cubicBezTo>
                      <a:pt x="13232" y="593"/>
                      <a:pt x="13257" y="770"/>
                      <a:pt x="13295" y="941"/>
                    </a:cubicBezTo>
                    <a:cubicBezTo>
                      <a:pt x="13725" y="2966"/>
                      <a:pt x="14251" y="4959"/>
                      <a:pt x="14706" y="6977"/>
                    </a:cubicBezTo>
                    <a:cubicBezTo>
                      <a:pt x="15193" y="9167"/>
                      <a:pt x="15662" y="11369"/>
                      <a:pt x="16212" y="13545"/>
                    </a:cubicBezTo>
                    <a:cubicBezTo>
                      <a:pt x="16332" y="14039"/>
                      <a:pt x="16541" y="14779"/>
                      <a:pt x="16585" y="15095"/>
                    </a:cubicBezTo>
                    <a:lnTo>
                      <a:pt x="16585" y="15102"/>
                    </a:lnTo>
                    <a:cubicBezTo>
                      <a:pt x="15953" y="15304"/>
                      <a:pt x="15288" y="15399"/>
                      <a:pt x="14643" y="15551"/>
                    </a:cubicBezTo>
                    <a:cubicBezTo>
                      <a:pt x="12441" y="16057"/>
                      <a:pt x="10239" y="16538"/>
                      <a:pt x="8037" y="17032"/>
                    </a:cubicBezTo>
                    <a:cubicBezTo>
                      <a:pt x="6980" y="17278"/>
                      <a:pt x="6063" y="17323"/>
                      <a:pt x="5310" y="17867"/>
                    </a:cubicBezTo>
                    <a:cubicBezTo>
                      <a:pt x="4652" y="18354"/>
                      <a:pt x="4392" y="18683"/>
                      <a:pt x="4006" y="19398"/>
                    </a:cubicBezTo>
                    <a:cubicBezTo>
                      <a:pt x="3898" y="19615"/>
                      <a:pt x="3743" y="19850"/>
                      <a:pt x="3762" y="20096"/>
                    </a:cubicBezTo>
                    <a:lnTo>
                      <a:pt x="3762" y="20096"/>
                    </a:lnTo>
                    <a:cubicBezTo>
                      <a:pt x="3761" y="20105"/>
                      <a:pt x="3764" y="20164"/>
                      <a:pt x="3772" y="20189"/>
                    </a:cubicBezTo>
                    <a:cubicBezTo>
                      <a:pt x="3798" y="20252"/>
                      <a:pt x="3835" y="20309"/>
                      <a:pt x="3892" y="20347"/>
                    </a:cubicBezTo>
                    <a:lnTo>
                      <a:pt x="3899" y="20354"/>
                    </a:lnTo>
                    <a:cubicBezTo>
                      <a:pt x="3920" y="20367"/>
                      <a:pt x="3944" y="20372"/>
                      <a:pt x="3966" y="20372"/>
                    </a:cubicBezTo>
                    <a:cubicBezTo>
                      <a:pt x="3998" y="20372"/>
                      <a:pt x="4029" y="20362"/>
                      <a:pt x="4051" y="20347"/>
                    </a:cubicBezTo>
                    <a:cubicBezTo>
                      <a:pt x="4089" y="20347"/>
                      <a:pt x="4139" y="20335"/>
                      <a:pt x="4196" y="20309"/>
                    </a:cubicBezTo>
                    <a:cubicBezTo>
                      <a:pt x="5411" y="20012"/>
                      <a:pt x="7176" y="19594"/>
                      <a:pt x="8581" y="19278"/>
                    </a:cubicBezTo>
                    <a:cubicBezTo>
                      <a:pt x="9461" y="19069"/>
                      <a:pt x="10334" y="18810"/>
                      <a:pt x="11220" y="18620"/>
                    </a:cubicBezTo>
                    <a:cubicBezTo>
                      <a:pt x="12365" y="18329"/>
                      <a:pt x="13472" y="18120"/>
                      <a:pt x="14624" y="17918"/>
                    </a:cubicBezTo>
                    <a:cubicBezTo>
                      <a:pt x="14763" y="17867"/>
                      <a:pt x="14928" y="17861"/>
                      <a:pt x="15016" y="17740"/>
                    </a:cubicBezTo>
                    <a:cubicBezTo>
                      <a:pt x="15029" y="17709"/>
                      <a:pt x="15035" y="17677"/>
                      <a:pt x="15035" y="17658"/>
                    </a:cubicBezTo>
                    <a:cubicBezTo>
                      <a:pt x="15054" y="17633"/>
                      <a:pt x="15061" y="17608"/>
                      <a:pt x="15073" y="17576"/>
                    </a:cubicBezTo>
                    <a:lnTo>
                      <a:pt x="15073" y="17576"/>
                    </a:lnTo>
                    <a:cubicBezTo>
                      <a:pt x="15073" y="17608"/>
                      <a:pt x="15073" y="17645"/>
                      <a:pt x="15067" y="17690"/>
                    </a:cubicBezTo>
                    <a:cubicBezTo>
                      <a:pt x="15117" y="18025"/>
                      <a:pt x="14649" y="18152"/>
                      <a:pt x="14149" y="18240"/>
                    </a:cubicBezTo>
                    <a:cubicBezTo>
                      <a:pt x="13207" y="18335"/>
                      <a:pt x="11878" y="18614"/>
                      <a:pt x="10726" y="18905"/>
                    </a:cubicBezTo>
                    <a:cubicBezTo>
                      <a:pt x="9524" y="19189"/>
                      <a:pt x="8322" y="19468"/>
                      <a:pt x="7119" y="19778"/>
                    </a:cubicBezTo>
                    <a:cubicBezTo>
                      <a:pt x="6240" y="19987"/>
                      <a:pt x="5360" y="20221"/>
                      <a:pt x="4487" y="20449"/>
                    </a:cubicBezTo>
                    <a:cubicBezTo>
                      <a:pt x="4212" y="20508"/>
                      <a:pt x="4077" y="20543"/>
                      <a:pt x="3955" y="20543"/>
                    </a:cubicBezTo>
                    <a:cubicBezTo>
                      <a:pt x="3884" y="20543"/>
                      <a:pt x="3817" y="20531"/>
                      <a:pt x="3728" y="20506"/>
                    </a:cubicBezTo>
                    <a:lnTo>
                      <a:pt x="3709" y="20487"/>
                    </a:lnTo>
                    <a:cubicBezTo>
                      <a:pt x="3475" y="20233"/>
                      <a:pt x="3146" y="18772"/>
                      <a:pt x="2981" y="17791"/>
                    </a:cubicBezTo>
                    <a:cubicBezTo>
                      <a:pt x="2760" y="16475"/>
                      <a:pt x="2418" y="15178"/>
                      <a:pt x="2127" y="13874"/>
                    </a:cubicBezTo>
                    <a:cubicBezTo>
                      <a:pt x="1785" y="12318"/>
                      <a:pt x="1425" y="10767"/>
                      <a:pt x="1077" y="9211"/>
                    </a:cubicBezTo>
                    <a:cubicBezTo>
                      <a:pt x="893" y="8300"/>
                      <a:pt x="691" y="7395"/>
                      <a:pt x="482" y="6496"/>
                    </a:cubicBezTo>
                    <a:cubicBezTo>
                      <a:pt x="476" y="6319"/>
                      <a:pt x="482" y="6237"/>
                      <a:pt x="469" y="6034"/>
                    </a:cubicBezTo>
                    <a:cubicBezTo>
                      <a:pt x="438" y="5775"/>
                      <a:pt x="387" y="5585"/>
                      <a:pt x="419" y="5237"/>
                    </a:cubicBezTo>
                    <a:cubicBezTo>
                      <a:pt x="469" y="5047"/>
                      <a:pt x="564" y="4788"/>
                      <a:pt x="602" y="4699"/>
                    </a:cubicBezTo>
                    <a:cubicBezTo>
                      <a:pt x="849" y="4168"/>
                      <a:pt x="1146" y="3662"/>
                      <a:pt x="1425" y="3149"/>
                    </a:cubicBezTo>
                    <a:cubicBezTo>
                      <a:pt x="2114" y="5718"/>
                      <a:pt x="2785" y="8300"/>
                      <a:pt x="3329" y="10900"/>
                    </a:cubicBezTo>
                    <a:cubicBezTo>
                      <a:pt x="3842" y="12995"/>
                      <a:pt x="4392" y="15083"/>
                      <a:pt x="4943" y="17165"/>
                    </a:cubicBezTo>
                    <a:cubicBezTo>
                      <a:pt x="4933" y="17137"/>
                      <a:pt x="4929" y="17128"/>
                      <a:pt x="4928" y="17128"/>
                    </a:cubicBezTo>
                    <a:lnTo>
                      <a:pt x="4928" y="17128"/>
                    </a:lnTo>
                    <a:cubicBezTo>
                      <a:pt x="4927" y="17128"/>
                      <a:pt x="4944" y="17179"/>
                      <a:pt x="4962" y="17196"/>
                    </a:cubicBezTo>
                    <a:cubicBezTo>
                      <a:pt x="4992" y="17242"/>
                      <a:pt x="5040" y="17262"/>
                      <a:pt x="5089" y="17262"/>
                    </a:cubicBezTo>
                    <a:cubicBezTo>
                      <a:pt x="5164" y="17262"/>
                      <a:pt x="5240" y="17215"/>
                      <a:pt x="5259" y="17139"/>
                    </a:cubicBezTo>
                    <a:cubicBezTo>
                      <a:pt x="5266" y="17038"/>
                      <a:pt x="5259" y="17025"/>
                      <a:pt x="5234" y="16855"/>
                    </a:cubicBezTo>
                    <a:cubicBezTo>
                      <a:pt x="4804" y="15051"/>
                      <a:pt x="4221" y="13279"/>
                      <a:pt x="3715" y="11495"/>
                    </a:cubicBezTo>
                    <a:cubicBezTo>
                      <a:pt x="3355" y="10109"/>
                      <a:pt x="3070" y="8705"/>
                      <a:pt x="2779" y="7300"/>
                    </a:cubicBezTo>
                    <a:cubicBezTo>
                      <a:pt x="2532" y="6250"/>
                      <a:pt x="2285" y="5205"/>
                      <a:pt x="2064" y="4149"/>
                    </a:cubicBezTo>
                    <a:cubicBezTo>
                      <a:pt x="1988" y="3769"/>
                      <a:pt x="1912" y="3377"/>
                      <a:pt x="1811" y="3010"/>
                    </a:cubicBezTo>
                    <a:cubicBezTo>
                      <a:pt x="1798" y="2953"/>
                      <a:pt x="1779" y="2890"/>
                      <a:pt x="1766" y="2833"/>
                    </a:cubicBezTo>
                    <a:cubicBezTo>
                      <a:pt x="1830" y="2807"/>
                      <a:pt x="1893" y="2776"/>
                      <a:pt x="2026" y="2731"/>
                    </a:cubicBezTo>
                    <a:cubicBezTo>
                      <a:pt x="2437" y="2611"/>
                      <a:pt x="2861" y="2523"/>
                      <a:pt x="3285" y="2440"/>
                    </a:cubicBezTo>
                    <a:cubicBezTo>
                      <a:pt x="5512" y="1902"/>
                      <a:pt x="7765" y="1434"/>
                      <a:pt x="10011" y="934"/>
                    </a:cubicBezTo>
                    <a:cubicBezTo>
                      <a:pt x="10625" y="783"/>
                      <a:pt x="11239" y="675"/>
                      <a:pt x="11859" y="561"/>
                    </a:cubicBezTo>
                    <a:cubicBezTo>
                      <a:pt x="12289" y="477"/>
                      <a:pt x="12789" y="378"/>
                      <a:pt x="13074" y="378"/>
                    </a:cubicBezTo>
                    <a:close/>
                    <a:moveTo>
                      <a:pt x="13100" y="1"/>
                    </a:moveTo>
                    <a:cubicBezTo>
                      <a:pt x="13054" y="1"/>
                      <a:pt x="13003" y="4"/>
                      <a:pt x="12947" y="11"/>
                    </a:cubicBezTo>
                    <a:cubicBezTo>
                      <a:pt x="10834" y="276"/>
                      <a:pt x="8777" y="871"/>
                      <a:pt x="6689" y="1276"/>
                    </a:cubicBezTo>
                    <a:cubicBezTo>
                      <a:pt x="5158" y="1592"/>
                      <a:pt x="3646" y="1978"/>
                      <a:pt x="2114" y="2320"/>
                    </a:cubicBezTo>
                    <a:cubicBezTo>
                      <a:pt x="1956" y="2377"/>
                      <a:pt x="1779" y="2415"/>
                      <a:pt x="1640" y="2510"/>
                    </a:cubicBezTo>
                    <a:cubicBezTo>
                      <a:pt x="1621" y="2504"/>
                      <a:pt x="1596" y="2491"/>
                      <a:pt x="1577" y="2491"/>
                    </a:cubicBezTo>
                    <a:cubicBezTo>
                      <a:pt x="1437" y="2516"/>
                      <a:pt x="1431" y="2542"/>
                      <a:pt x="1330" y="2630"/>
                    </a:cubicBezTo>
                    <a:cubicBezTo>
                      <a:pt x="1153" y="2801"/>
                      <a:pt x="1051" y="3022"/>
                      <a:pt x="950" y="3244"/>
                    </a:cubicBezTo>
                    <a:cubicBezTo>
                      <a:pt x="786" y="3567"/>
                      <a:pt x="608" y="4130"/>
                      <a:pt x="438" y="4528"/>
                    </a:cubicBezTo>
                    <a:cubicBezTo>
                      <a:pt x="336" y="4763"/>
                      <a:pt x="159" y="5098"/>
                      <a:pt x="147" y="5161"/>
                    </a:cubicBezTo>
                    <a:cubicBezTo>
                      <a:pt x="33" y="5427"/>
                      <a:pt x="1" y="5516"/>
                      <a:pt x="45" y="5838"/>
                    </a:cubicBezTo>
                    <a:cubicBezTo>
                      <a:pt x="71" y="6028"/>
                      <a:pt x="102" y="6180"/>
                      <a:pt x="147" y="6306"/>
                    </a:cubicBezTo>
                    <a:cubicBezTo>
                      <a:pt x="134" y="6332"/>
                      <a:pt x="134" y="6351"/>
                      <a:pt x="147" y="6382"/>
                    </a:cubicBezTo>
                    <a:cubicBezTo>
                      <a:pt x="672" y="9445"/>
                      <a:pt x="1418" y="12470"/>
                      <a:pt x="2102" y="15494"/>
                    </a:cubicBezTo>
                    <a:cubicBezTo>
                      <a:pt x="2279" y="16304"/>
                      <a:pt x="2475" y="17101"/>
                      <a:pt x="2608" y="17911"/>
                    </a:cubicBezTo>
                    <a:cubicBezTo>
                      <a:pt x="2760" y="18715"/>
                      <a:pt x="2886" y="19537"/>
                      <a:pt x="3203" y="20303"/>
                    </a:cubicBezTo>
                    <a:cubicBezTo>
                      <a:pt x="3298" y="20480"/>
                      <a:pt x="3285" y="20461"/>
                      <a:pt x="3393" y="20613"/>
                    </a:cubicBezTo>
                    <a:cubicBezTo>
                      <a:pt x="3387" y="20608"/>
                      <a:pt x="3370" y="20583"/>
                      <a:pt x="3367" y="20583"/>
                    </a:cubicBezTo>
                    <a:lnTo>
                      <a:pt x="3367" y="20583"/>
                    </a:lnTo>
                    <a:cubicBezTo>
                      <a:pt x="3366" y="20583"/>
                      <a:pt x="3366" y="20584"/>
                      <a:pt x="3367" y="20588"/>
                    </a:cubicBezTo>
                    <a:cubicBezTo>
                      <a:pt x="3412" y="20651"/>
                      <a:pt x="3456" y="20714"/>
                      <a:pt x="3525" y="20759"/>
                    </a:cubicBezTo>
                    <a:cubicBezTo>
                      <a:pt x="3557" y="20771"/>
                      <a:pt x="3582" y="20778"/>
                      <a:pt x="3614" y="20778"/>
                    </a:cubicBezTo>
                    <a:cubicBezTo>
                      <a:pt x="3746" y="20834"/>
                      <a:pt x="3882" y="20856"/>
                      <a:pt x="4020" y="20856"/>
                    </a:cubicBezTo>
                    <a:cubicBezTo>
                      <a:pt x="4331" y="20856"/>
                      <a:pt x="4651" y="20745"/>
                      <a:pt x="4949" y="20670"/>
                    </a:cubicBezTo>
                    <a:cubicBezTo>
                      <a:pt x="6645" y="20227"/>
                      <a:pt x="8334" y="19797"/>
                      <a:pt x="10030" y="19348"/>
                    </a:cubicBezTo>
                    <a:cubicBezTo>
                      <a:pt x="11081" y="19069"/>
                      <a:pt x="12169" y="18898"/>
                      <a:pt x="13232" y="18709"/>
                    </a:cubicBezTo>
                    <a:cubicBezTo>
                      <a:pt x="13650" y="18639"/>
                      <a:pt x="14080" y="18557"/>
                      <a:pt x="14491" y="18455"/>
                    </a:cubicBezTo>
                    <a:cubicBezTo>
                      <a:pt x="14959" y="18335"/>
                      <a:pt x="15510" y="18164"/>
                      <a:pt x="15434" y="17576"/>
                    </a:cubicBezTo>
                    <a:cubicBezTo>
                      <a:pt x="15434" y="17576"/>
                      <a:pt x="15434" y="17563"/>
                      <a:pt x="15421" y="17538"/>
                    </a:cubicBezTo>
                    <a:cubicBezTo>
                      <a:pt x="15409" y="17405"/>
                      <a:pt x="15421" y="17487"/>
                      <a:pt x="15390" y="17348"/>
                    </a:cubicBezTo>
                    <a:cubicBezTo>
                      <a:pt x="15383" y="17316"/>
                      <a:pt x="15377" y="17285"/>
                      <a:pt x="15371" y="17259"/>
                    </a:cubicBezTo>
                    <a:cubicBezTo>
                      <a:pt x="15371" y="17247"/>
                      <a:pt x="15339" y="17158"/>
                      <a:pt x="15333" y="17108"/>
                    </a:cubicBezTo>
                    <a:cubicBezTo>
                      <a:pt x="15333" y="17095"/>
                      <a:pt x="15320" y="17089"/>
                      <a:pt x="15320" y="17070"/>
                    </a:cubicBezTo>
                    <a:cubicBezTo>
                      <a:pt x="15567" y="16614"/>
                      <a:pt x="15820" y="16177"/>
                      <a:pt x="16124" y="15861"/>
                    </a:cubicBezTo>
                    <a:cubicBezTo>
                      <a:pt x="16326" y="15633"/>
                      <a:pt x="16459" y="15583"/>
                      <a:pt x="16725" y="15393"/>
                    </a:cubicBezTo>
                    <a:cubicBezTo>
                      <a:pt x="16731" y="15387"/>
                      <a:pt x="16731" y="15380"/>
                      <a:pt x="16737" y="15368"/>
                    </a:cubicBezTo>
                    <a:cubicBezTo>
                      <a:pt x="16801" y="15355"/>
                      <a:pt x="16858" y="15336"/>
                      <a:pt x="16896" y="15285"/>
                    </a:cubicBezTo>
                    <a:lnTo>
                      <a:pt x="16896" y="15273"/>
                    </a:lnTo>
                    <a:cubicBezTo>
                      <a:pt x="16921" y="15260"/>
                      <a:pt x="16946" y="15235"/>
                      <a:pt x="16959" y="15209"/>
                    </a:cubicBezTo>
                    <a:cubicBezTo>
                      <a:pt x="17016" y="15108"/>
                      <a:pt x="16978" y="14982"/>
                      <a:pt x="16952" y="14880"/>
                    </a:cubicBezTo>
                    <a:cubicBezTo>
                      <a:pt x="16915" y="14659"/>
                      <a:pt x="16851" y="14431"/>
                      <a:pt x="16801" y="14210"/>
                    </a:cubicBezTo>
                    <a:cubicBezTo>
                      <a:pt x="15833" y="10445"/>
                      <a:pt x="15080" y="6623"/>
                      <a:pt x="14143" y="2852"/>
                    </a:cubicBezTo>
                    <a:cubicBezTo>
                      <a:pt x="13979" y="2156"/>
                      <a:pt x="13795" y="1460"/>
                      <a:pt x="13668" y="745"/>
                    </a:cubicBezTo>
                    <a:cubicBezTo>
                      <a:pt x="13600" y="302"/>
                      <a:pt x="13557" y="1"/>
                      <a:pt x="13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2" name="Google Shape;1182;p58"/>
              <p:cNvSpPr/>
              <p:nvPr/>
            </p:nvSpPr>
            <p:spPr>
              <a:xfrm>
                <a:off x="11329133" y="2420141"/>
                <a:ext cx="38503" cy="8568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393" extrusionOk="0">
                    <a:moveTo>
                      <a:pt x="1766" y="0"/>
                    </a:moveTo>
                    <a:lnTo>
                      <a:pt x="1766" y="0"/>
                    </a:lnTo>
                    <a:cubicBezTo>
                      <a:pt x="1601" y="13"/>
                      <a:pt x="1437" y="38"/>
                      <a:pt x="1279" y="64"/>
                    </a:cubicBezTo>
                    <a:cubicBezTo>
                      <a:pt x="842" y="140"/>
                      <a:pt x="412" y="254"/>
                      <a:pt x="1" y="393"/>
                    </a:cubicBezTo>
                    <a:cubicBezTo>
                      <a:pt x="589" y="260"/>
                      <a:pt x="1184" y="133"/>
                      <a:pt x="1766" y="0"/>
                    </a:cubicBezTo>
                    <a:close/>
                  </a:path>
                </a:pathLst>
              </a:custGeom>
              <a:solidFill>
                <a:srgbClr val="177F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3" name="Google Shape;1183;p58"/>
              <p:cNvSpPr/>
              <p:nvPr/>
            </p:nvSpPr>
            <p:spPr>
              <a:xfrm>
                <a:off x="11088662" y="2142561"/>
                <a:ext cx="321042" cy="379254"/>
              </a:xfrm>
              <a:custGeom>
                <a:avLst/>
                <a:gdLst/>
                <a:ahLst/>
                <a:cxnLst/>
                <a:rect l="l" t="t" r="r" b="b"/>
                <a:pathLst>
                  <a:path w="14725" h="17395" extrusionOk="0">
                    <a:moveTo>
                      <a:pt x="1032" y="0"/>
                    </a:moveTo>
                    <a:cubicBezTo>
                      <a:pt x="754" y="519"/>
                      <a:pt x="456" y="1025"/>
                      <a:pt x="209" y="1551"/>
                    </a:cubicBezTo>
                    <a:cubicBezTo>
                      <a:pt x="171" y="1639"/>
                      <a:pt x="70" y="1899"/>
                      <a:pt x="32" y="2088"/>
                    </a:cubicBezTo>
                    <a:cubicBezTo>
                      <a:pt x="1" y="2436"/>
                      <a:pt x="39" y="2626"/>
                      <a:pt x="77" y="2892"/>
                    </a:cubicBezTo>
                    <a:cubicBezTo>
                      <a:pt x="96" y="3088"/>
                      <a:pt x="83" y="3177"/>
                      <a:pt x="96" y="3348"/>
                    </a:cubicBezTo>
                    <a:cubicBezTo>
                      <a:pt x="298" y="4252"/>
                      <a:pt x="507" y="5151"/>
                      <a:pt x="684" y="6062"/>
                    </a:cubicBezTo>
                    <a:cubicBezTo>
                      <a:pt x="1032" y="7619"/>
                      <a:pt x="1399" y="9169"/>
                      <a:pt x="1741" y="10726"/>
                    </a:cubicBezTo>
                    <a:cubicBezTo>
                      <a:pt x="2032" y="12035"/>
                      <a:pt x="2361" y="13333"/>
                      <a:pt x="2595" y="14642"/>
                    </a:cubicBezTo>
                    <a:cubicBezTo>
                      <a:pt x="2759" y="15623"/>
                      <a:pt x="3082" y="17085"/>
                      <a:pt x="3323" y="17338"/>
                    </a:cubicBezTo>
                    <a:cubicBezTo>
                      <a:pt x="3329" y="17338"/>
                      <a:pt x="3329" y="17351"/>
                      <a:pt x="3335" y="17357"/>
                    </a:cubicBezTo>
                    <a:cubicBezTo>
                      <a:pt x="3426" y="17383"/>
                      <a:pt x="3494" y="17394"/>
                      <a:pt x="3566" y="17394"/>
                    </a:cubicBezTo>
                    <a:cubicBezTo>
                      <a:pt x="3687" y="17394"/>
                      <a:pt x="3819" y="17360"/>
                      <a:pt x="4095" y="17300"/>
                    </a:cubicBezTo>
                    <a:cubicBezTo>
                      <a:pt x="4443" y="17205"/>
                      <a:pt x="4797" y="17116"/>
                      <a:pt x="5158" y="17022"/>
                    </a:cubicBezTo>
                    <a:cubicBezTo>
                      <a:pt x="5164" y="17022"/>
                      <a:pt x="5170" y="17015"/>
                      <a:pt x="5177" y="17015"/>
                    </a:cubicBezTo>
                    <a:cubicBezTo>
                      <a:pt x="5379" y="16958"/>
                      <a:pt x="5569" y="16914"/>
                      <a:pt x="5765" y="16863"/>
                    </a:cubicBezTo>
                    <a:cubicBezTo>
                      <a:pt x="6088" y="16787"/>
                      <a:pt x="6404" y="16705"/>
                      <a:pt x="6727" y="16629"/>
                    </a:cubicBezTo>
                    <a:cubicBezTo>
                      <a:pt x="7929" y="16319"/>
                      <a:pt x="9131" y="16041"/>
                      <a:pt x="10334" y="15756"/>
                    </a:cubicBezTo>
                    <a:cubicBezTo>
                      <a:pt x="11485" y="15459"/>
                      <a:pt x="12820" y="15180"/>
                      <a:pt x="13763" y="15085"/>
                    </a:cubicBezTo>
                    <a:cubicBezTo>
                      <a:pt x="14257" y="14997"/>
                      <a:pt x="14725" y="14870"/>
                      <a:pt x="14681" y="14535"/>
                    </a:cubicBezTo>
                    <a:cubicBezTo>
                      <a:pt x="14687" y="14490"/>
                      <a:pt x="14687" y="14453"/>
                      <a:pt x="14662" y="14421"/>
                    </a:cubicBezTo>
                    <a:cubicBezTo>
                      <a:pt x="14643" y="14446"/>
                      <a:pt x="14636" y="14478"/>
                      <a:pt x="14624" y="14503"/>
                    </a:cubicBezTo>
                    <a:cubicBezTo>
                      <a:pt x="14624" y="14522"/>
                      <a:pt x="14611" y="14554"/>
                      <a:pt x="14598" y="14585"/>
                    </a:cubicBezTo>
                    <a:cubicBezTo>
                      <a:pt x="14516" y="14706"/>
                      <a:pt x="14345" y="14712"/>
                      <a:pt x="14219" y="14763"/>
                    </a:cubicBezTo>
                    <a:cubicBezTo>
                      <a:pt x="13061" y="14959"/>
                      <a:pt x="11953" y="15174"/>
                      <a:pt x="10808" y="15465"/>
                    </a:cubicBezTo>
                    <a:cubicBezTo>
                      <a:pt x="9922" y="15655"/>
                      <a:pt x="9055" y="15914"/>
                      <a:pt x="8176" y="16123"/>
                    </a:cubicBezTo>
                    <a:cubicBezTo>
                      <a:pt x="7398" y="16288"/>
                      <a:pt x="6524" y="16496"/>
                      <a:pt x="5689" y="16692"/>
                    </a:cubicBezTo>
                    <a:cubicBezTo>
                      <a:pt x="5480" y="16737"/>
                      <a:pt x="5259" y="16794"/>
                      <a:pt x="5050" y="16844"/>
                    </a:cubicBezTo>
                    <a:cubicBezTo>
                      <a:pt x="4594" y="16952"/>
                      <a:pt x="4164" y="17053"/>
                      <a:pt x="3784" y="17148"/>
                    </a:cubicBezTo>
                    <a:cubicBezTo>
                      <a:pt x="3728" y="17173"/>
                      <a:pt x="3683" y="17180"/>
                      <a:pt x="3645" y="17180"/>
                    </a:cubicBezTo>
                    <a:cubicBezTo>
                      <a:pt x="3619" y="17199"/>
                      <a:pt x="3588" y="17211"/>
                      <a:pt x="3557" y="17211"/>
                    </a:cubicBezTo>
                    <a:cubicBezTo>
                      <a:pt x="3535" y="17211"/>
                      <a:pt x="3514" y="17205"/>
                      <a:pt x="3493" y="17192"/>
                    </a:cubicBezTo>
                    <a:cubicBezTo>
                      <a:pt x="3493" y="17192"/>
                      <a:pt x="3493" y="17180"/>
                      <a:pt x="3487" y="17180"/>
                    </a:cubicBezTo>
                    <a:cubicBezTo>
                      <a:pt x="3430" y="17148"/>
                      <a:pt x="3392" y="17085"/>
                      <a:pt x="3367" y="17022"/>
                    </a:cubicBezTo>
                    <a:cubicBezTo>
                      <a:pt x="3361" y="17009"/>
                      <a:pt x="3348" y="16946"/>
                      <a:pt x="3348" y="16939"/>
                    </a:cubicBezTo>
                    <a:cubicBezTo>
                      <a:pt x="3329" y="16686"/>
                      <a:pt x="3474" y="16452"/>
                      <a:pt x="3588" y="16231"/>
                    </a:cubicBezTo>
                    <a:cubicBezTo>
                      <a:pt x="3974" y="15522"/>
                      <a:pt x="4234" y="15187"/>
                      <a:pt x="4892" y="14706"/>
                    </a:cubicBezTo>
                    <a:cubicBezTo>
                      <a:pt x="4942" y="14680"/>
                      <a:pt x="4980" y="14649"/>
                      <a:pt x="5018" y="14630"/>
                    </a:cubicBezTo>
                    <a:lnTo>
                      <a:pt x="4829" y="14060"/>
                    </a:lnTo>
                    <a:cubicBezTo>
                      <a:pt x="4794" y="14094"/>
                      <a:pt x="4747" y="14113"/>
                      <a:pt x="4699" y="14113"/>
                    </a:cubicBezTo>
                    <a:cubicBezTo>
                      <a:pt x="4650" y="14113"/>
                      <a:pt x="4601" y="14093"/>
                      <a:pt x="4569" y="14048"/>
                    </a:cubicBezTo>
                    <a:cubicBezTo>
                      <a:pt x="4551" y="14034"/>
                      <a:pt x="4534" y="13977"/>
                      <a:pt x="4536" y="13977"/>
                    </a:cubicBezTo>
                    <a:lnTo>
                      <a:pt x="4536" y="13977"/>
                    </a:lnTo>
                    <a:cubicBezTo>
                      <a:pt x="4536" y="13977"/>
                      <a:pt x="4541" y="13988"/>
                      <a:pt x="4550" y="14016"/>
                    </a:cubicBezTo>
                    <a:cubicBezTo>
                      <a:pt x="4000" y="11940"/>
                      <a:pt x="3455" y="9852"/>
                      <a:pt x="2937" y="7752"/>
                    </a:cubicBezTo>
                    <a:cubicBezTo>
                      <a:pt x="2392" y="5151"/>
                      <a:pt x="1722" y="2576"/>
                      <a:pt x="1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184" name="Google Shape;1184;p58"/>
          <p:cNvGrpSpPr/>
          <p:nvPr/>
        </p:nvGrpSpPr>
        <p:grpSpPr>
          <a:xfrm>
            <a:off x="246194" y="250380"/>
            <a:ext cx="508179" cy="401164"/>
            <a:chOff x="3420066" y="1415041"/>
            <a:chExt cx="80239" cy="63358"/>
          </a:xfrm>
        </p:grpSpPr>
        <p:sp>
          <p:nvSpPr>
            <p:cNvPr id="1185" name="Google Shape;1185;p58"/>
            <p:cNvSpPr/>
            <p:nvPr/>
          </p:nvSpPr>
          <p:spPr>
            <a:xfrm>
              <a:off x="3423364" y="1415041"/>
              <a:ext cx="76941" cy="63358"/>
            </a:xfrm>
            <a:custGeom>
              <a:avLst/>
              <a:gdLst/>
              <a:ahLst/>
              <a:cxnLst/>
              <a:rect l="l" t="t" r="r" b="b"/>
              <a:pathLst>
                <a:path w="3529" h="2906" extrusionOk="0">
                  <a:moveTo>
                    <a:pt x="778" y="1"/>
                  </a:moveTo>
                  <a:cubicBezTo>
                    <a:pt x="200" y="1"/>
                    <a:pt x="1" y="675"/>
                    <a:pt x="80" y="1213"/>
                  </a:cubicBezTo>
                  <a:cubicBezTo>
                    <a:pt x="86" y="1586"/>
                    <a:pt x="396" y="2232"/>
                    <a:pt x="814" y="2567"/>
                  </a:cubicBezTo>
                  <a:cubicBezTo>
                    <a:pt x="966" y="2700"/>
                    <a:pt x="1143" y="2801"/>
                    <a:pt x="1333" y="2877"/>
                  </a:cubicBezTo>
                  <a:cubicBezTo>
                    <a:pt x="1368" y="2895"/>
                    <a:pt x="1404" y="2906"/>
                    <a:pt x="1438" y="2906"/>
                  </a:cubicBezTo>
                  <a:cubicBezTo>
                    <a:pt x="1477" y="2906"/>
                    <a:pt x="1514" y="2892"/>
                    <a:pt x="1548" y="2858"/>
                  </a:cubicBezTo>
                  <a:cubicBezTo>
                    <a:pt x="1560" y="2852"/>
                    <a:pt x="1567" y="2833"/>
                    <a:pt x="1567" y="2827"/>
                  </a:cubicBezTo>
                  <a:cubicBezTo>
                    <a:pt x="1598" y="2851"/>
                    <a:pt x="1636" y="2865"/>
                    <a:pt x="1681" y="2865"/>
                  </a:cubicBezTo>
                  <a:cubicBezTo>
                    <a:pt x="1728" y="2865"/>
                    <a:pt x="1784" y="2850"/>
                    <a:pt x="1845" y="2814"/>
                  </a:cubicBezTo>
                  <a:cubicBezTo>
                    <a:pt x="2073" y="2725"/>
                    <a:pt x="2636" y="2257"/>
                    <a:pt x="2896" y="1941"/>
                  </a:cubicBezTo>
                  <a:cubicBezTo>
                    <a:pt x="3212" y="1618"/>
                    <a:pt x="3528" y="1175"/>
                    <a:pt x="3427" y="682"/>
                  </a:cubicBezTo>
                  <a:cubicBezTo>
                    <a:pt x="3357" y="294"/>
                    <a:pt x="2989" y="2"/>
                    <a:pt x="2604" y="2"/>
                  </a:cubicBezTo>
                  <a:cubicBezTo>
                    <a:pt x="2537" y="2"/>
                    <a:pt x="2469" y="11"/>
                    <a:pt x="2402" y="30"/>
                  </a:cubicBezTo>
                  <a:cubicBezTo>
                    <a:pt x="2067" y="112"/>
                    <a:pt x="1801" y="422"/>
                    <a:pt x="1636" y="644"/>
                  </a:cubicBezTo>
                  <a:cubicBezTo>
                    <a:pt x="1529" y="409"/>
                    <a:pt x="1301" y="131"/>
                    <a:pt x="997" y="30"/>
                  </a:cubicBezTo>
                  <a:cubicBezTo>
                    <a:pt x="919" y="10"/>
                    <a:pt x="84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58"/>
            <p:cNvSpPr/>
            <p:nvPr/>
          </p:nvSpPr>
          <p:spPr>
            <a:xfrm>
              <a:off x="3428700" y="1421887"/>
              <a:ext cx="67893" cy="50800"/>
            </a:xfrm>
            <a:custGeom>
              <a:avLst/>
              <a:gdLst/>
              <a:ahLst/>
              <a:cxnLst/>
              <a:rect l="l" t="t" r="r" b="b"/>
              <a:pathLst>
                <a:path w="3114" h="2330" extrusionOk="0">
                  <a:moveTo>
                    <a:pt x="2099" y="0"/>
                  </a:moveTo>
                  <a:cubicBezTo>
                    <a:pt x="1928" y="0"/>
                    <a:pt x="1752" y="95"/>
                    <a:pt x="1588" y="298"/>
                  </a:cubicBezTo>
                  <a:cubicBezTo>
                    <a:pt x="1487" y="431"/>
                    <a:pt x="1417" y="576"/>
                    <a:pt x="1386" y="640"/>
                  </a:cubicBezTo>
                  <a:cubicBezTo>
                    <a:pt x="1354" y="678"/>
                    <a:pt x="1373" y="703"/>
                    <a:pt x="1291" y="773"/>
                  </a:cubicBezTo>
                  <a:cubicBezTo>
                    <a:pt x="1263" y="792"/>
                    <a:pt x="1232" y="800"/>
                    <a:pt x="1202" y="800"/>
                  </a:cubicBezTo>
                  <a:cubicBezTo>
                    <a:pt x="1144" y="800"/>
                    <a:pt x="1086" y="770"/>
                    <a:pt x="1044" y="728"/>
                  </a:cubicBezTo>
                  <a:cubicBezTo>
                    <a:pt x="1019" y="703"/>
                    <a:pt x="1012" y="684"/>
                    <a:pt x="1012" y="684"/>
                  </a:cubicBezTo>
                  <a:cubicBezTo>
                    <a:pt x="1006" y="671"/>
                    <a:pt x="993" y="665"/>
                    <a:pt x="987" y="652"/>
                  </a:cubicBezTo>
                  <a:cubicBezTo>
                    <a:pt x="974" y="633"/>
                    <a:pt x="962" y="621"/>
                    <a:pt x="955" y="614"/>
                  </a:cubicBezTo>
                  <a:cubicBezTo>
                    <a:pt x="892" y="551"/>
                    <a:pt x="911" y="551"/>
                    <a:pt x="829" y="456"/>
                  </a:cubicBezTo>
                  <a:cubicBezTo>
                    <a:pt x="804" y="425"/>
                    <a:pt x="696" y="260"/>
                    <a:pt x="614" y="197"/>
                  </a:cubicBezTo>
                  <a:cubicBezTo>
                    <a:pt x="595" y="178"/>
                    <a:pt x="563" y="159"/>
                    <a:pt x="544" y="146"/>
                  </a:cubicBezTo>
                  <a:cubicBezTo>
                    <a:pt x="538" y="140"/>
                    <a:pt x="532" y="140"/>
                    <a:pt x="519" y="140"/>
                  </a:cubicBezTo>
                  <a:cubicBezTo>
                    <a:pt x="487" y="133"/>
                    <a:pt x="456" y="114"/>
                    <a:pt x="424" y="114"/>
                  </a:cubicBezTo>
                  <a:lnTo>
                    <a:pt x="348" y="114"/>
                  </a:lnTo>
                  <a:cubicBezTo>
                    <a:pt x="329" y="114"/>
                    <a:pt x="316" y="127"/>
                    <a:pt x="297" y="127"/>
                  </a:cubicBezTo>
                  <a:cubicBezTo>
                    <a:pt x="291" y="127"/>
                    <a:pt x="291" y="127"/>
                    <a:pt x="285" y="133"/>
                  </a:cubicBezTo>
                  <a:cubicBezTo>
                    <a:pt x="272" y="133"/>
                    <a:pt x="266" y="140"/>
                    <a:pt x="259" y="146"/>
                  </a:cubicBezTo>
                  <a:cubicBezTo>
                    <a:pt x="253" y="159"/>
                    <a:pt x="247" y="159"/>
                    <a:pt x="234" y="165"/>
                  </a:cubicBezTo>
                  <a:lnTo>
                    <a:pt x="190" y="209"/>
                  </a:lnTo>
                  <a:cubicBezTo>
                    <a:pt x="120" y="298"/>
                    <a:pt x="13" y="488"/>
                    <a:pt x="25" y="703"/>
                  </a:cubicBezTo>
                  <a:cubicBezTo>
                    <a:pt x="0" y="1393"/>
                    <a:pt x="411" y="2032"/>
                    <a:pt x="1114" y="2323"/>
                  </a:cubicBezTo>
                  <a:lnTo>
                    <a:pt x="1120" y="2329"/>
                  </a:lnTo>
                  <a:cubicBezTo>
                    <a:pt x="1139" y="2310"/>
                    <a:pt x="1164" y="2278"/>
                    <a:pt x="1196" y="2253"/>
                  </a:cubicBezTo>
                  <a:cubicBezTo>
                    <a:pt x="2031" y="1741"/>
                    <a:pt x="3113" y="741"/>
                    <a:pt x="2480" y="165"/>
                  </a:cubicBezTo>
                  <a:cubicBezTo>
                    <a:pt x="2362" y="57"/>
                    <a:pt x="2232" y="0"/>
                    <a:pt x="20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58"/>
            <p:cNvSpPr/>
            <p:nvPr/>
          </p:nvSpPr>
          <p:spPr>
            <a:xfrm>
              <a:off x="3420066" y="1415041"/>
              <a:ext cx="77072" cy="63358"/>
            </a:xfrm>
            <a:custGeom>
              <a:avLst/>
              <a:gdLst/>
              <a:ahLst/>
              <a:cxnLst/>
              <a:rect l="l" t="t" r="r" b="b"/>
              <a:pathLst>
                <a:path w="3535" h="2906" extrusionOk="0">
                  <a:moveTo>
                    <a:pt x="2498" y="294"/>
                  </a:moveTo>
                  <a:cubicBezTo>
                    <a:pt x="2630" y="294"/>
                    <a:pt x="2758" y="350"/>
                    <a:pt x="2876" y="454"/>
                  </a:cubicBezTo>
                  <a:cubicBezTo>
                    <a:pt x="3509" y="1049"/>
                    <a:pt x="2427" y="2042"/>
                    <a:pt x="1592" y="2548"/>
                  </a:cubicBezTo>
                  <a:cubicBezTo>
                    <a:pt x="1560" y="2574"/>
                    <a:pt x="1535" y="2599"/>
                    <a:pt x="1516" y="2630"/>
                  </a:cubicBezTo>
                  <a:lnTo>
                    <a:pt x="1510" y="2624"/>
                  </a:lnTo>
                  <a:cubicBezTo>
                    <a:pt x="807" y="2327"/>
                    <a:pt x="396" y="1688"/>
                    <a:pt x="421" y="998"/>
                  </a:cubicBezTo>
                  <a:cubicBezTo>
                    <a:pt x="409" y="783"/>
                    <a:pt x="523" y="593"/>
                    <a:pt x="586" y="511"/>
                  </a:cubicBezTo>
                  <a:lnTo>
                    <a:pt x="630" y="460"/>
                  </a:lnTo>
                  <a:cubicBezTo>
                    <a:pt x="643" y="460"/>
                    <a:pt x="649" y="454"/>
                    <a:pt x="655" y="447"/>
                  </a:cubicBezTo>
                  <a:cubicBezTo>
                    <a:pt x="662" y="435"/>
                    <a:pt x="681" y="435"/>
                    <a:pt x="681" y="428"/>
                  </a:cubicBezTo>
                  <a:cubicBezTo>
                    <a:pt x="687" y="428"/>
                    <a:pt x="687" y="428"/>
                    <a:pt x="693" y="422"/>
                  </a:cubicBezTo>
                  <a:cubicBezTo>
                    <a:pt x="712" y="416"/>
                    <a:pt x="725" y="416"/>
                    <a:pt x="744" y="416"/>
                  </a:cubicBezTo>
                  <a:lnTo>
                    <a:pt x="820" y="416"/>
                  </a:lnTo>
                  <a:lnTo>
                    <a:pt x="915" y="435"/>
                  </a:lnTo>
                  <a:cubicBezTo>
                    <a:pt x="928" y="435"/>
                    <a:pt x="934" y="447"/>
                    <a:pt x="940" y="447"/>
                  </a:cubicBezTo>
                  <a:cubicBezTo>
                    <a:pt x="959" y="454"/>
                    <a:pt x="991" y="479"/>
                    <a:pt x="1010" y="492"/>
                  </a:cubicBezTo>
                  <a:cubicBezTo>
                    <a:pt x="1092" y="555"/>
                    <a:pt x="1200" y="720"/>
                    <a:pt x="1225" y="751"/>
                  </a:cubicBezTo>
                  <a:cubicBezTo>
                    <a:pt x="1307" y="846"/>
                    <a:pt x="1288" y="846"/>
                    <a:pt x="1351" y="909"/>
                  </a:cubicBezTo>
                  <a:cubicBezTo>
                    <a:pt x="1351" y="922"/>
                    <a:pt x="1370" y="928"/>
                    <a:pt x="1383" y="954"/>
                  </a:cubicBezTo>
                  <a:cubicBezTo>
                    <a:pt x="1389" y="960"/>
                    <a:pt x="1402" y="966"/>
                    <a:pt x="1408" y="985"/>
                  </a:cubicBezTo>
                  <a:cubicBezTo>
                    <a:pt x="1408" y="985"/>
                    <a:pt x="1415" y="998"/>
                    <a:pt x="1440" y="1023"/>
                  </a:cubicBezTo>
                  <a:cubicBezTo>
                    <a:pt x="1482" y="1065"/>
                    <a:pt x="1540" y="1095"/>
                    <a:pt x="1598" y="1095"/>
                  </a:cubicBezTo>
                  <a:cubicBezTo>
                    <a:pt x="1628" y="1095"/>
                    <a:pt x="1659" y="1087"/>
                    <a:pt x="1687" y="1068"/>
                  </a:cubicBezTo>
                  <a:cubicBezTo>
                    <a:pt x="1782" y="998"/>
                    <a:pt x="1756" y="973"/>
                    <a:pt x="1782" y="935"/>
                  </a:cubicBezTo>
                  <a:cubicBezTo>
                    <a:pt x="1813" y="871"/>
                    <a:pt x="1883" y="732"/>
                    <a:pt x="1984" y="593"/>
                  </a:cubicBezTo>
                  <a:cubicBezTo>
                    <a:pt x="2149" y="389"/>
                    <a:pt x="2326" y="294"/>
                    <a:pt x="2498" y="294"/>
                  </a:cubicBezTo>
                  <a:close/>
                  <a:moveTo>
                    <a:pt x="777" y="1"/>
                  </a:moveTo>
                  <a:cubicBezTo>
                    <a:pt x="200" y="1"/>
                    <a:pt x="0" y="675"/>
                    <a:pt x="80" y="1213"/>
                  </a:cubicBezTo>
                  <a:cubicBezTo>
                    <a:pt x="86" y="1586"/>
                    <a:pt x="396" y="2232"/>
                    <a:pt x="814" y="2567"/>
                  </a:cubicBezTo>
                  <a:cubicBezTo>
                    <a:pt x="965" y="2700"/>
                    <a:pt x="1143" y="2801"/>
                    <a:pt x="1332" y="2877"/>
                  </a:cubicBezTo>
                  <a:cubicBezTo>
                    <a:pt x="1368" y="2895"/>
                    <a:pt x="1404" y="2906"/>
                    <a:pt x="1438" y="2906"/>
                  </a:cubicBezTo>
                  <a:cubicBezTo>
                    <a:pt x="1477" y="2906"/>
                    <a:pt x="1514" y="2892"/>
                    <a:pt x="1548" y="2858"/>
                  </a:cubicBezTo>
                  <a:cubicBezTo>
                    <a:pt x="1560" y="2852"/>
                    <a:pt x="1567" y="2833"/>
                    <a:pt x="1567" y="2827"/>
                  </a:cubicBezTo>
                  <a:cubicBezTo>
                    <a:pt x="1597" y="2851"/>
                    <a:pt x="1634" y="2865"/>
                    <a:pt x="1677" y="2865"/>
                  </a:cubicBezTo>
                  <a:cubicBezTo>
                    <a:pt x="1726" y="2865"/>
                    <a:pt x="1782" y="2848"/>
                    <a:pt x="1845" y="2808"/>
                  </a:cubicBezTo>
                  <a:cubicBezTo>
                    <a:pt x="2073" y="2725"/>
                    <a:pt x="2636" y="2257"/>
                    <a:pt x="2895" y="1941"/>
                  </a:cubicBezTo>
                  <a:cubicBezTo>
                    <a:pt x="3218" y="1605"/>
                    <a:pt x="3534" y="1169"/>
                    <a:pt x="3433" y="675"/>
                  </a:cubicBezTo>
                  <a:cubicBezTo>
                    <a:pt x="3358" y="293"/>
                    <a:pt x="2994" y="2"/>
                    <a:pt x="2606" y="2"/>
                  </a:cubicBezTo>
                  <a:cubicBezTo>
                    <a:pt x="2538" y="2"/>
                    <a:pt x="2470" y="11"/>
                    <a:pt x="2402" y="30"/>
                  </a:cubicBezTo>
                  <a:cubicBezTo>
                    <a:pt x="2066" y="112"/>
                    <a:pt x="1801" y="422"/>
                    <a:pt x="1636" y="644"/>
                  </a:cubicBezTo>
                  <a:cubicBezTo>
                    <a:pt x="1529" y="409"/>
                    <a:pt x="1301" y="131"/>
                    <a:pt x="997" y="30"/>
                  </a:cubicBezTo>
                  <a:cubicBezTo>
                    <a:pt x="919" y="10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88" name="Google Shape;1188;p58"/>
          <p:cNvGrpSpPr/>
          <p:nvPr/>
        </p:nvGrpSpPr>
        <p:grpSpPr>
          <a:xfrm>
            <a:off x="459143" y="4452636"/>
            <a:ext cx="508167" cy="547543"/>
            <a:chOff x="1726166" y="1137907"/>
            <a:chExt cx="113514" cy="122301"/>
          </a:xfrm>
        </p:grpSpPr>
        <p:sp>
          <p:nvSpPr>
            <p:cNvPr id="1189" name="Google Shape;1189;p58"/>
            <p:cNvSpPr/>
            <p:nvPr/>
          </p:nvSpPr>
          <p:spPr>
            <a:xfrm>
              <a:off x="1726166" y="1139422"/>
              <a:ext cx="113155" cy="120786"/>
            </a:xfrm>
            <a:custGeom>
              <a:avLst/>
              <a:gdLst/>
              <a:ahLst/>
              <a:cxnLst/>
              <a:rect l="l" t="t" r="r" b="b"/>
              <a:pathLst>
                <a:path w="5190" h="5540" extrusionOk="0">
                  <a:moveTo>
                    <a:pt x="2158" y="0"/>
                  </a:moveTo>
                  <a:cubicBezTo>
                    <a:pt x="1849" y="0"/>
                    <a:pt x="1560" y="214"/>
                    <a:pt x="1456" y="542"/>
                  </a:cubicBezTo>
                  <a:cubicBezTo>
                    <a:pt x="1330" y="985"/>
                    <a:pt x="1456" y="1472"/>
                    <a:pt x="1697" y="1858"/>
                  </a:cubicBezTo>
                  <a:cubicBezTo>
                    <a:pt x="1596" y="1846"/>
                    <a:pt x="1475" y="1839"/>
                    <a:pt x="1254" y="1827"/>
                  </a:cubicBezTo>
                  <a:cubicBezTo>
                    <a:pt x="988" y="1839"/>
                    <a:pt x="501" y="1966"/>
                    <a:pt x="279" y="2384"/>
                  </a:cubicBezTo>
                  <a:cubicBezTo>
                    <a:pt x="1" y="2896"/>
                    <a:pt x="317" y="3504"/>
                    <a:pt x="912" y="3649"/>
                  </a:cubicBezTo>
                  <a:cubicBezTo>
                    <a:pt x="1012" y="3673"/>
                    <a:pt x="1115" y="3682"/>
                    <a:pt x="1219" y="3682"/>
                  </a:cubicBezTo>
                  <a:cubicBezTo>
                    <a:pt x="1279" y="3682"/>
                    <a:pt x="1339" y="3679"/>
                    <a:pt x="1399" y="3674"/>
                  </a:cubicBezTo>
                  <a:lnTo>
                    <a:pt x="1399" y="3674"/>
                  </a:lnTo>
                  <a:cubicBezTo>
                    <a:pt x="1399" y="3681"/>
                    <a:pt x="1393" y="3687"/>
                    <a:pt x="1393" y="3693"/>
                  </a:cubicBezTo>
                  <a:cubicBezTo>
                    <a:pt x="1210" y="4098"/>
                    <a:pt x="1102" y="4560"/>
                    <a:pt x="1229" y="4991"/>
                  </a:cubicBezTo>
                  <a:cubicBezTo>
                    <a:pt x="1332" y="5366"/>
                    <a:pt x="1550" y="5539"/>
                    <a:pt x="1781" y="5539"/>
                  </a:cubicBezTo>
                  <a:cubicBezTo>
                    <a:pt x="1974" y="5539"/>
                    <a:pt x="2177" y="5418"/>
                    <a:pt x="2330" y="5193"/>
                  </a:cubicBezTo>
                  <a:cubicBezTo>
                    <a:pt x="2526" y="4921"/>
                    <a:pt x="2659" y="4611"/>
                    <a:pt x="2785" y="4307"/>
                  </a:cubicBezTo>
                  <a:cubicBezTo>
                    <a:pt x="3139" y="4731"/>
                    <a:pt x="3576" y="5168"/>
                    <a:pt x="4152" y="5168"/>
                  </a:cubicBezTo>
                  <a:cubicBezTo>
                    <a:pt x="4740" y="5136"/>
                    <a:pt x="5038" y="4453"/>
                    <a:pt x="4880" y="3839"/>
                  </a:cubicBezTo>
                  <a:cubicBezTo>
                    <a:pt x="4785" y="3504"/>
                    <a:pt x="4519" y="3200"/>
                    <a:pt x="4209" y="2959"/>
                  </a:cubicBezTo>
                  <a:cubicBezTo>
                    <a:pt x="4323" y="2903"/>
                    <a:pt x="4430" y="2839"/>
                    <a:pt x="4487" y="2801"/>
                  </a:cubicBezTo>
                  <a:cubicBezTo>
                    <a:pt x="4519" y="2789"/>
                    <a:pt x="4607" y="2713"/>
                    <a:pt x="4633" y="2694"/>
                  </a:cubicBezTo>
                  <a:cubicBezTo>
                    <a:pt x="4766" y="2573"/>
                    <a:pt x="4899" y="2441"/>
                    <a:pt x="4968" y="2270"/>
                  </a:cubicBezTo>
                  <a:cubicBezTo>
                    <a:pt x="5190" y="1783"/>
                    <a:pt x="5057" y="1352"/>
                    <a:pt x="4671" y="1226"/>
                  </a:cubicBezTo>
                  <a:cubicBezTo>
                    <a:pt x="4573" y="1205"/>
                    <a:pt x="4496" y="1196"/>
                    <a:pt x="4429" y="1196"/>
                  </a:cubicBezTo>
                  <a:cubicBezTo>
                    <a:pt x="4292" y="1196"/>
                    <a:pt x="4195" y="1232"/>
                    <a:pt x="4038" y="1270"/>
                  </a:cubicBezTo>
                  <a:cubicBezTo>
                    <a:pt x="3791" y="1352"/>
                    <a:pt x="3633" y="1428"/>
                    <a:pt x="3374" y="1593"/>
                  </a:cubicBezTo>
                  <a:cubicBezTo>
                    <a:pt x="3336" y="1624"/>
                    <a:pt x="3196" y="1713"/>
                    <a:pt x="3133" y="1757"/>
                  </a:cubicBezTo>
                  <a:cubicBezTo>
                    <a:pt x="3114" y="1207"/>
                    <a:pt x="3095" y="517"/>
                    <a:pt x="2532" y="112"/>
                  </a:cubicBezTo>
                  <a:cubicBezTo>
                    <a:pt x="2412" y="35"/>
                    <a:pt x="2283" y="0"/>
                    <a:pt x="2158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0" name="Google Shape;1190;p58"/>
            <p:cNvSpPr/>
            <p:nvPr/>
          </p:nvSpPr>
          <p:spPr>
            <a:xfrm>
              <a:off x="1735356" y="1147282"/>
              <a:ext cx="94797" cy="105066"/>
            </a:xfrm>
            <a:custGeom>
              <a:avLst/>
              <a:gdLst/>
              <a:ahLst/>
              <a:cxnLst/>
              <a:rect l="l" t="t" r="r" b="b"/>
              <a:pathLst>
                <a:path w="4348" h="4819" extrusionOk="0">
                  <a:moveTo>
                    <a:pt x="1725" y="1"/>
                  </a:moveTo>
                  <a:cubicBezTo>
                    <a:pt x="1718" y="1"/>
                    <a:pt x="1710" y="1"/>
                    <a:pt x="1703" y="2"/>
                  </a:cubicBezTo>
                  <a:cubicBezTo>
                    <a:pt x="1545" y="27"/>
                    <a:pt x="1311" y="331"/>
                    <a:pt x="1393" y="710"/>
                  </a:cubicBezTo>
                  <a:cubicBezTo>
                    <a:pt x="1469" y="1134"/>
                    <a:pt x="1551" y="1362"/>
                    <a:pt x="1817" y="1590"/>
                  </a:cubicBezTo>
                  <a:cubicBezTo>
                    <a:pt x="1868" y="1628"/>
                    <a:pt x="1868" y="1691"/>
                    <a:pt x="1849" y="1742"/>
                  </a:cubicBezTo>
                  <a:cubicBezTo>
                    <a:pt x="1838" y="1816"/>
                    <a:pt x="1778" y="1882"/>
                    <a:pt x="1699" y="1882"/>
                  </a:cubicBezTo>
                  <a:cubicBezTo>
                    <a:pt x="1684" y="1882"/>
                    <a:pt x="1668" y="1880"/>
                    <a:pt x="1652" y="1875"/>
                  </a:cubicBezTo>
                  <a:cubicBezTo>
                    <a:pt x="1646" y="1875"/>
                    <a:pt x="1646" y="1875"/>
                    <a:pt x="1646" y="1868"/>
                  </a:cubicBezTo>
                  <a:lnTo>
                    <a:pt x="1627" y="1868"/>
                  </a:lnTo>
                  <a:cubicBezTo>
                    <a:pt x="1526" y="1843"/>
                    <a:pt x="1425" y="1818"/>
                    <a:pt x="1323" y="1805"/>
                  </a:cubicBezTo>
                  <a:lnTo>
                    <a:pt x="1304" y="1805"/>
                  </a:lnTo>
                  <a:cubicBezTo>
                    <a:pt x="1292" y="1805"/>
                    <a:pt x="1279" y="1805"/>
                    <a:pt x="1266" y="1792"/>
                  </a:cubicBezTo>
                  <a:lnTo>
                    <a:pt x="1260" y="1792"/>
                  </a:lnTo>
                  <a:cubicBezTo>
                    <a:pt x="1221" y="1791"/>
                    <a:pt x="1183" y="1790"/>
                    <a:pt x="1145" y="1790"/>
                  </a:cubicBezTo>
                  <a:cubicBezTo>
                    <a:pt x="1042" y="1790"/>
                    <a:pt x="943" y="1796"/>
                    <a:pt x="836" y="1805"/>
                  </a:cubicBezTo>
                  <a:cubicBezTo>
                    <a:pt x="824" y="1805"/>
                    <a:pt x="773" y="1811"/>
                    <a:pt x="748" y="1811"/>
                  </a:cubicBezTo>
                  <a:cubicBezTo>
                    <a:pt x="488" y="1862"/>
                    <a:pt x="431" y="1893"/>
                    <a:pt x="336" y="1938"/>
                  </a:cubicBezTo>
                  <a:cubicBezTo>
                    <a:pt x="197" y="2039"/>
                    <a:pt x="191" y="2033"/>
                    <a:pt x="96" y="2210"/>
                  </a:cubicBezTo>
                  <a:cubicBezTo>
                    <a:pt x="52" y="2286"/>
                    <a:pt x="1" y="2539"/>
                    <a:pt x="134" y="2691"/>
                  </a:cubicBezTo>
                  <a:cubicBezTo>
                    <a:pt x="191" y="2754"/>
                    <a:pt x="286" y="2881"/>
                    <a:pt x="400" y="2925"/>
                  </a:cubicBezTo>
                  <a:cubicBezTo>
                    <a:pt x="412" y="2925"/>
                    <a:pt x="419" y="2938"/>
                    <a:pt x="431" y="2938"/>
                  </a:cubicBezTo>
                  <a:cubicBezTo>
                    <a:pt x="558" y="2969"/>
                    <a:pt x="526" y="2957"/>
                    <a:pt x="608" y="2969"/>
                  </a:cubicBezTo>
                  <a:cubicBezTo>
                    <a:pt x="620" y="2972"/>
                    <a:pt x="643" y="2973"/>
                    <a:pt x="669" y="2973"/>
                  </a:cubicBezTo>
                  <a:cubicBezTo>
                    <a:pt x="742" y="2973"/>
                    <a:pt x="849" y="2966"/>
                    <a:pt x="873" y="2966"/>
                  </a:cubicBezTo>
                  <a:cubicBezTo>
                    <a:pt x="882" y="2966"/>
                    <a:pt x="880" y="2966"/>
                    <a:pt x="862" y="2969"/>
                  </a:cubicBezTo>
                  <a:cubicBezTo>
                    <a:pt x="917" y="2969"/>
                    <a:pt x="1006" y="2935"/>
                    <a:pt x="1045" y="2935"/>
                  </a:cubicBezTo>
                  <a:cubicBezTo>
                    <a:pt x="1050" y="2935"/>
                    <a:pt x="1054" y="2936"/>
                    <a:pt x="1058" y="2938"/>
                  </a:cubicBezTo>
                  <a:cubicBezTo>
                    <a:pt x="1064" y="2925"/>
                    <a:pt x="1077" y="2925"/>
                    <a:pt x="1083" y="2925"/>
                  </a:cubicBezTo>
                  <a:cubicBezTo>
                    <a:pt x="1127" y="2906"/>
                    <a:pt x="1172" y="2881"/>
                    <a:pt x="1216" y="2862"/>
                  </a:cubicBezTo>
                  <a:lnTo>
                    <a:pt x="1222" y="2855"/>
                  </a:lnTo>
                  <a:cubicBezTo>
                    <a:pt x="1262" y="2832"/>
                    <a:pt x="1310" y="2819"/>
                    <a:pt x="1356" y="2819"/>
                  </a:cubicBezTo>
                  <a:cubicBezTo>
                    <a:pt x="1435" y="2819"/>
                    <a:pt x="1511" y="2856"/>
                    <a:pt x="1539" y="2944"/>
                  </a:cubicBezTo>
                  <a:cubicBezTo>
                    <a:pt x="1595" y="3051"/>
                    <a:pt x="1507" y="3172"/>
                    <a:pt x="1463" y="3267"/>
                  </a:cubicBezTo>
                  <a:cubicBezTo>
                    <a:pt x="1298" y="3551"/>
                    <a:pt x="1254" y="3634"/>
                    <a:pt x="1178" y="3899"/>
                  </a:cubicBezTo>
                  <a:cubicBezTo>
                    <a:pt x="1089" y="4222"/>
                    <a:pt x="1108" y="4488"/>
                    <a:pt x="1266" y="4741"/>
                  </a:cubicBezTo>
                  <a:cubicBezTo>
                    <a:pt x="1302" y="4792"/>
                    <a:pt x="1347" y="4819"/>
                    <a:pt x="1397" y="4819"/>
                  </a:cubicBezTo>
                  <a:cubicBezTo>
                    <a:pt x="1534" y="4819"/>
                    <a:pt x="1720" y="4623"/>
                    <a:pt x="1918" y="4184"/>
                  </a:cubicBezTo>
                  <a:cubicBezTo>
                    <a:pt x="1994" y="4026"/>
                    <a:pt x="2108" y="3621"/>
                    <a:pt x="2184" y="3450"/>
                  </a:cubicBezTo>
                  <a:cubicBezTo>
                    <a:pt x="2244" y="3369"/>
                    <a:pt x="2304" y="3336"/>
                    <a:pt x="2364" y="3336"/>
                  </a:cubicBezTo>
                  <a:cubicBezTo>
                    <a:pt x="2530" y="3336"/>
                    <a:pt x="2687" y="3588"/>
                    <a:pt x="2804" y="3709"/>
                  </a:cubicBezTo>
                  <a:cubicBezTo>
                    <a:pt x="3144" y="4101"/>
                    <a:pt x="3483" y="4317"/>
                    <a:pt x="3752" y="4317"/>
                  </a:cubicBezTo>
                  <a:cubicBezTo>
                    <a:pt x="3980" y="4317"/>
                    <a:pt x="4156" y="4163"/>
                    <a:pt x="4240" y="3830"/>
                  </a:cubicBezTo>
                  <a:cubicBezTo>
                    <a:pt x="4348" y="3463"/>
                    <a:pt x="4070" y="3083"/>
                    <a:pt x="3810" y="2912"/>
                  </a:cubicBezTo>
                  <a:cubicBezTo>
                    <a:pt x="3595" y="2760"/>
                    <a:pt x="3557" y="2779"/>
                    <a:pt x="3336" y="2684"/>
                  </a:cubicBezTo>
                  <a:cubicBezTo>
                    <a:pt x="3228" y="2621"/>
                    <a:pt x="3203" y="2463"/>
                    <a:pt x="3298" y="2368"/>
                  </a:cubicBezTo>
                  <a:cubicBezTo>
                    <a:pt x="3367" y="2305"/>
                    <a:pt x="3462" y="2279"/>
                    <a:pt x="3544" y="2229"/>
                  </a:cubicBezTo>
                  <a:cubicBezTo>
                    <a:pt x="3779" y="2096"/>
                    <a:pt x="3880" y="2026"/>
                    <a:pt x="4006" y="1906"/>
                  </a:cubicBezTo>
                  <a:cubicBezTo>
                    <a:pt x="4259" y="1672"/>
                    <a:pt x="4285" y="1577"/>
                    <a:pt x="4291" y="1280"/>
                  </a:cubicBezTo>
                  <a:lnTo>
                    <a:pt x="4291" y="1273"/>
                  </a:lnTo>
                  <a:cubicBezTo>
                    <a:pt x="4266" y="1273"/>
                    <a:pt x="4247" y="1248"/>
                    <a:pt x="4240" y="1235"/>
                  </a:cubicBezTo>
                  <a:cubicBezTo>
                    <a:pt x="4221" y="1216"/>
                    <a:pt x="4215" y="1204"/>
                    <a:pt x="4202" y="1197"/>
                  </a:cubicBezTo>
                  <a:cubicBezTo>
                    <a:pt x="4191" y="1186"/>
                    <a:pt x="4179" y="1180"/>
                    <a:pt x="4172" y="1174"/>
                  </a:cubicBezTo>
                  <a:lnTo>
                    <a:pt x="4172" y="1174"/>
                  </a:lnTo>
                  <a:cubicBezTo>
                    <a:pt x="4173" y="1174"/>
                    <a:pt x="4173" y="1174"/>
                    <a:pt x="4173" y="1174"/>
                  </a:cubicBezTo>
                  <a:cubicBezTo>
                    <a:pt x="4174" y="1174"/>
                    <a:pt x="4173" y="1173"/>
                    <a:pt x="4171" y="1172"/>
                  </a:cubicBezTo>
                  <a:lnTo>
                    <a:pt x="4171" y="1172"/>
                  </a:lnTo>
                  <a:cubicBezTo>
                    <a:pt x="4171" y="1173"/>
                    <a:pt x="4172" y="1173"/>
                    <a:pt x="4172" y="1174"/>
                  </a:cubicBezTo>
                  <a:lnTo>
                    <a:pt x="4172" y="1174"/>
                  </a:lnTo>
                  <a:cubicBezTo>
                    <a:pt x="4167" y="1173"/>
                    <a:pt x="4140" y="1162"/>
                    <a:pt x="4120" y="1147"/>
                  </a:cubicBezTo>
                  <a:cubicBezTo>
                    <a:pt x="4095" y="1132"/>
                    <a:pt x="4029" y="1124"/>
                    <a:pt x="3943" y="1124"/>
                  </a:cubicBezTo>
                  <a:cubicBezTo>
                    <a:pt x="3767" y="1124"/>
                    <a:pt x="3512" y="1159"/>
                    <a:pt x="3367" y="1248"/>
                  </a:cubicBezTo>
                  <a:cubicBezTo>
                    <a:pt x="3190" y="1343"/>
                    <a:pt x="3013" y="1463"/>
                    <a:pt x="2848" y="1590"/>
                  </a:cubicBezTo>
                  <a:cubicBezTo>
                    <a:pt x="2829" y="1609"/>
                    <a:pt x="2823" y="1615"/>
                    <a:pt x="2817" y="1615"/>
                  </a:cubicBezTo>
                  <a:cubicBezTo>
                    <a:pt x="2767" y="1665"/>
                    <a:pt x="2697" y="1698"/>
                    <a:pt x="2631" y="1698"/>
                  </a:cubicBezTo>
                  <a:cubicBezTo>
                    <a:pt x="2571" y="1698"/>
                    <a:pt x="2514" y="1672"/>
                    <a:pt x="2475" y="1609"/>
                  </a:cubicBezTo>
                  <a:cubicBezTo>
                    <a:pt x="2374" y="1330"/>
                    <a:pt x="2405" y="1134"/>
                    <a:pt x="2348" y="932"/>
                  </a:cubicBezTo>
                  <a:cubicBezTo>
                    <a:pt x="2219" y="358"/>
                    <a:pt x="2005" y="1"/>
                    <a:pt x="17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1" name="Google Shape;1191;p58"/>
            <p:cNvSpPr/>
            <p:nvPr/>
          </p:nvSpPr>
          <p:spPr>
            <a:xfrm>
              <a:off x="1726525" y="1137907"/>
              <a:ext cx="113155" cy="120829"/>
            </a:xfrm>
            <a:custGeom>
              <a:avLst/>
              <a:gdLst/>
              <a:ahLst/>
              <a:cxnLst/>
              <a:rect l="l" t="t" r="r" b="b"/>
              <a:pathLst>
                <a:path w="5190" h="5542" extrusionOk="0">
                  <a:moveTo>
                    <a:pt x="1264" y="3411"/>
                  </a:moveTo>
                  <a:cubicBezTo>
                    <a:pt x="1263" y="3411"/>
                    <a:pt x="1258" y="3411"/>
                    <a:pt x="1248" y="3412"/>
                  </a:cubicBezTo>
                  <a:cubicBezTo>
                    <a:pt x="1249" y="3412"/>
                    <a:pt x="1250" y="3412"/>
                    <a:pt x="1251" y="3412"/>
                  </a:cubicBezTo>
                  <a:lnTo>
                    <a:pt x="1251" y="3412"/>
                  </a:lnTo>
                  <a:cubicBezTo>
                    <a:pt x="1261" y="3411"/>
                    <a:pt x="1266" y="3411"/>
                    <a:pt x="1264" y="3411"/>
                  </a:cubicBezTo>
                  <a:close/>
                  <a:moveTo>
                    <a:pt x="2104" y="444"/>
                  </a:moveTo>
                  <a:cubicBezTo>
                    <a:pt x="2388" y="444"/>
                    <a:pt x="2604" y="796"/>
                    <a:pt x="2741" y="1381"/>
                  </a:cubicBezTo>
                  <a:cubicBezTo>
                    <a:pt x="2791" y="1577"/>
                    <a:pt x="2760" y="1773"/>
                    <a:pt x="2867" y="2051"/>
                  </a:cubicBezTo>
                  <a:cubicBezTo>
                    <a:pt x="2903" y="2114"/>
                    <a:pt x="2959" y="2140"/>
                    <a:pt x="3018" y="2140"/>
                  </a:cubicBezTo>
                  <a:cubicBezTo>
                    <a:pt x="3083" y="2140"/>
                    <a:pt x="3153" y="2108"/>
                    <a:pt x="3203" y="2058"/>
                  </a:cubicBezTo>
                  <a:cubicBezTo>
                    <a:pt x="3215" y="2058"/>
                    <a:pt x="3222" y="2051"/>
                    <a:pt x="3234" y="2039"/>
                  </a:cubicBezTo>
                  <a:cubicBezTo>
                    <a:pt x="3405" y="1912"/>
                    <a:pt x="3576" y="1792"/>
                    <a:pt x="3760" y="1697"/>
                  </a:cubicBezTo>
                  <a:cubicBezTo>
                    <a:pt x="3904" y="1608"/>
                    <a:pt x="4153" y="1567"/>
                    <a:pt x="4329" y="1567"/>
                  </a:cubicBezTo>
                  <a:cubicBezTo>
                    <a:pt x="4415" y="1567"/>
                    <a:pt x="4483" y="1577"/>
                    <a:pt x="4513" y="1596"/>
                  </a:cubicBezTo>
                  <a:cubicBezTo>
                    <a:pt x="4527" y="1605"/>
                    <a:pt x="4555" y="1622"/>
                    <a:pt x="4560" y="1622"/>
                  </a:cubicBezTo>
                  <a:cubicBezTo>
                    <a:pt x="4561" y="1622"/>
                    <a:pt x="4561" y="1621"/>
                    <a:pt x="4561" y="1621"/>
                  </a:cubicBezTo>
                  <a:lnTo>
                    <a:pt x="4561" y="1621"/>
                  </a:lnTo>
                  <a:cubicBezTo>
                    <a:pt x="4570" y="1630"/>
                    <a:pt x="4583" y="1635"/>
                    <a:pt x="4588" y="1640"/>
                  </a:cubicBezTo>
                  <a:cubicBezTo>
                    <a:pt x="4607" y="1659"/>
                    <a:pt x="4620" y="1665"/>
                    <a:pt x="4626" y="1678"/>
                  </a:cubicBezTo>
                  <a:cubicBezTo>
                    <a:pt x="4639" y="1697"/>
                    <a:pt x="4652" y="1722"/>
                    <a:pt x="4658" y="1735"/>
                  </a:cubicBezTo>
                  <a:lnTo>
                    <a:pt x="4658" y="1741"/>
                  </a:lnTo>
                  <a:cubicBezTo>
                    <a:pt x="4677" y="2020"/>
                    <a:pt x="4652" y="2115"/>
                    <a:pt x="4399" y="2355"/>
                  </a:cubicBezTo>
                  <a:cubicBezTo>
                    <a:pt x="4272" y="2469"/>
                    <a:pt x="4171" y="2545"/>
                    <a:pt x="3930" y="2678"/>
                  </a:cubicBezTo>
                  <a:cubicBezTo>
                    <a:pt x="3854" y="2722"/>
                    <a:pt x="3760" y="2754"/>
                    <a:pt x="3690" y="2811"/>
                  </a:cubicBezTo>
                  <a:cubicBezTo>
                    <a:pt x="3601" y="2899"/>
                    <a:pt x="3614" y="3064"/>
                    <a:pt x="3728" y="3127"/>
                  </a:cubicBezTo>
                  <a:cubicBezTo>
                    <a:pt x="3949" y="3222"/>
                    <a:pt x="3987" y="3197"/>
                    <a:pt x="4202" y="3355"/>
                  </a:cubicBezTo>
                  <a:cubicBezTo>
                    <a:pt x="4462" y="3532"/>
                    <a:pt x="4734" y="3912"/>
                    <a:pt x="4626" y="4272"/>
                  </a:cubicBezTo>
                  <a:cubicBezTo>
                    <a:pt x="4542" y="4606"/>
                    <a:pt x="4366" y="4760"/>
                    <a:pt x="4140" y="4760"/>
                  </a:cubicBezTo>
                  <a:cubicBezTo>
                    <a:pt x="3873" y="4760"/>
                    <a:pt x="3536" y="4546"/>
                    <a:pt x="3196" y="4158"/>
                  </a:cubicBezTo>
                  <a:cubicBezTo>
                    <a:pt x="3085" y="4028"/>
                    <a:pt x="2922" y="3776"/>
                    <a:pt x="2753" y="3776"/>
                  </a:cubicBezTo>
                  <a:cubicBezTo>
                    <a:pt x="2692" y="3776"/>
                    <a:pt x="2631" y="3809"/>
                    <a:pt x="2570" y="3893"/>
                  </a:cubicBezTo>
                  <a:cubicBezTo>
                    <a:pt x="2500" y="4064"/>
                    <a:pt x="2380" y="4462"/>
                    <a:pt x="2311" y="4633"/>
                  </a:cubicBezTo>
                  <a:cubicBezTo>
                    <a:pt x="2108" y="5070"/>
                    <a:pt x="1923" y="5263"/>
                    <a:pt x="1785" y="5263"/>
                  </a:cubicBezTo>
                  <a:cubicBezTo>
                    <a:pt x="1734" y="5263"/>
                    <a:pt x="1689" y="5235"/>
                    <a:pt x="1652" y="5184"/>
                  </a:cubicBezTo>
                  <a:cubicBezTo>
                    <a:pt x="1494" y="4930"/>
                    <a:pt x="1482" y="4671"/>
                    <a:pt x="1564" y="4348"/>
                  </a:cubicBezTo>
                  <a:cubicBezTo>
                    <a:pt x="1646" y="4076"/>
                    <a:pt x="1684" y="4000"/>
                    <a:pt x="1849" y="3716"/>
                  </a:cubicBezTo>
                  <a:cubicBezTo>
                    <a:pt x="1899" y="3608"/>
                    <a:pt x="1988" y="3500"/>
                    <a:pt x="1931" y="3387"/>
                  </a:cubicBezTo>
                  <a:cubicBezTo>
                    <a:pt x="1898" y="3304"/>
                    <a:pt x="1820" y="3267"/>
                    <a:pt x="1739" y="3267"/>
                  </a:cubicBezTo>
                  <a:cubicBezTo>
                    <a:pt x="1696" y="3267"/>
                    <a:pt x="1652" y="3278"/>
                    <a:pt x="1615" y="3298"/>
                  </a:cubicBezTo>
                  <a:lnTo>
                    <a:pt x="1608" y="3311"/>
                  </a:lnTo>
                  <a:cubicBezTo>
                    <a:pt x="1558" y="3336"/>
                    <a:pt x="1520" y="3355"/>
                    <a:pt x="1469" y="3374"/>
                  </a:cubicBezTo>
                  <a:cubicBezTo>
                    <a:pt x="1463" y="3374"/>
                    <a:pt x="1456" y="3380"/>
                    <a:pt x="1450" y="3380"/>
                  </a:cubicBezTo>
                  <a:cubicBezTo>
                    <a:pt x="1427" y="3380"/>
                    <a:pt x="1328" y="3413"/>
                    <a:pt x="1263" y="3413"/>
                  </a:cubicBezTo>
                  <a:cubicBezTo>
                    <a:pt x="1259" y="3413"/>
                    <a:pt x="1255" y="3412"/>
                    <a:pt x="1251" y="3412"/>
                  </a:cubicBezTo>
                  <a:lnTo>
                    <a:pt x="1251" y="3412"/>
                  </a:lnTo>
                  <a:cubicBezTo>
                    <a:pt x="1221" y="3414"/>
                    <a:pt x="1149" y="3419"/>
                    <a:pt x="1087" y="3419"/>
                  </a:cubicBezTo>
                  <a:cubicBezTo>
                    <a:pt x="1047" y="3419"/>
                    <a:pt x="1012" y="3417"/>
                    <a:pt x="994" y="3412"/>
                  </a:cubicBezTo>
                  <a:cubicBezTo>
                    <a:pt x="918" y="3405"/>
                    <a:pt x="950" y="3412"/>
                    <a:pt x="824" y="3380"/>
                  </a:cubicBezTo>
                  <a:cubicBezTo>
                    <a:pt x="817" y="3374"/>
                    <a:pt x="798" y="3374"/>
                    <a:pt x="792" y="3374"/>
                  </a:cubicBezTo>
                  <a:cubicBezTo>
                    <a:pt x="672" y="3323"/>
                    <a:pt x="577" y="3209"/>
                    <a:pt x="526" y="3133"/>
                  </a:cubicBezTo>
                  <a:cubicBezTo>
                    <a:pt x="387" y="2988"/>
                    <a:pt x="444" y="2735"/>
                    <a:pt x="482" y="2653"/>
                  </a:cubicBezTo>
                  <a:cubicBezTo>
                    <a:pt x="577" y="2482"/>
                    <a:pt x="589" y="2488"/>
                    <a:pt x="729" y="2387"/>
                  </a:cubicBezTo>
                  <a:cubicBezTo>
                    <a:pt x="824" y="2336"/>
                    <a:pt x="887" y="2311"/>
                    <a:pt x="1140" y="2260"/>
                  </a:cubicBezTo>
                  <a:cubicBezTo>
                    <a:pt x="1172" y="2260"/>
                    <a:pt x="1210" y="2248"/>
                    <a:pt x="1229" y="2248"/>
                  </a:cubicBezTo>
                  <a:cubicBezTo>
                    <a:pt x="1327" y="2243"/>
                    <a:pt x="1425" y="2239"/>
                    <a:pt x="1524" y="2239"/>
                  </a:cubicBezTo>
                  <a:cubicBezTo>
                    <a:pt x="1565" y="2239"/>
                    <a:pt x="1605" y="2239"/>
                    <a:pt x="1646" y="2241"/>
                  </a:cubicBezTo>
                  <a:lnTo>
                    <a:pt x="1652" y="2241"/>
                  </a:lnTo>
                  <a:cubicBezTo>
                    <a:pt x="1671" y="2241"/>
                    <a:pt x="1678" y="2248"/>
                    <a:pt x="1697" y="2248"/>
                  </a:cubicBezTo>
                  <a:lnTo>
                    <a:pt x="1709" y="2248"/>
                  </a:lnTo>
                  <a:cubicBezTo>
                    <a:pt x="1811" y="2267"/>
                    <a:pt x="1918" y="2279"/>
                    <a:pt x="2019" y="2311"/>
                  </a:cubicBezTo>
                  <a:lnTo>
                    <a:pt x="2032" y="2311"/>
                  </a:lnTo>
                  <a:lnTo>
                    <a:pt x="2045" y="2323"/>
                  </a:lnTo>
                  <a:cubicBezTo>
                    <a:pt x="2058" y="2327"/>
                    <a:pt x="2071" y="2328"/>
                    <a:pt x="2084" y="2328"/>
                  </a:cubicBezTo>
                  <a:cubicBezTo>
                    <a:pt x="2165" y="2328"/>
                    <a:pt x="2224" y="2261"/>
                    <a:pt x="2241" y="2184"/>
                  </a:cubicBezTo>
                  <a:cubicBezTo>
                    <a:pt x="2254" y="2134"/>
                    <a:pt x="2254" y="2077"/>
                    <a:pt x="2209" y="2039"/>
                  </a:cubicBezTo>
                  <a:cubicBezTo>
                    <a:pt x="1937" y="1805"/>
                    <a:pt x="1861" y="1577"/>
                    <a:pt x="1779" y="1159"/>
                  </a:cubicBezTo>
                  <a:cubicBezTo>
                    <a:pt x="1709" y="773"/>
                    <a:pt x="1931" y="470"/>
                    <a:pt x="2089" y="444"/>
                  </a:cubicBezTo>
                  <a:cubicBezTo>
                    <a:pt x="2094" y="444"/>
                    <a:pt x="2099" y="444"/>
                    <a:pt x="2104" y="444"/>
                  </a:cubicBezTo>
                  <a:close/>
                  <a:moveTo>
                    <a:pt x="2156" y="1"/>
                  </a:moveTo>
                  <a:cubicBezTo>
                    <a:pt x="1848" y="1"/>
                    <a:pt x="1560" y="216"/>
                    <a:pt x="1456" y="539"/>
                  </a:cubicBezTo>
                  <a:cubicBezTo>
                    <a:pt x="1330" y="982"/>
                    <a:pt x="1456" y="1476"/>
                    <a:pt x="1697" y="1862"/>
                  </a:cubicBezTo>
                  <a:cubicBezTo>
                    <a:pt x="1589" y="1849"/>
                    <a:pt x="1475" y="1836"/>
                    <a:pt x="1254" y="1830"/>
                  </a:cubicBezTo>
                  <a:cubicBezTo>
                    <a:pt x="988" y="1836"/>
                    <a:pt x="501" y="1963"/>
                    <a:pt x="279" y="2387"/>
                  </a:cubicBezTo>
                  <a:cubicBezTo>
                    <a:pt x="1" y="2899"/>
                    <a:pt x="317" y="3507"/>
                    <a:pt x="912" y="3652"/>
                  </a:cubicBezTo>
                  <a:cubicBezTo>
                    <a:pt x="1005" y="3675"/>
                    <a:pt x="1100" y="3684"/>
                    <a:pt x="1195" y="3684"/>
                  </a:cubicBezTo>
                  <a:cubicBezTo>
                    <a:pt x="1263" y="3684"/>
                    <a:pt x="1331" y="3679"/>
                    <a:pt x="1399" y="3671"/>
                  </a:cubicBezTo>
                  <a:lnTo>
                    <a:pt x="1399" y="3671"/>
                  </a:lnTo>
                  <a:cubicBezTo>
                    <a:pt x="1399" y="3684"/>
                    <a:pt x="1393" y="3690"/>
                    <a:pt x="1393" y="3697"/>
                  </a:cubicBezTo>
                  <a:cubicBezTo>
                    <a:pt x="1210" y="4102"/>
                    <a:pt x="1102" y="4557"/>
                    <a:pt x="1229" y="4994"/>
                  </a:cubicBezTo>
                  <a:cubicBezTo>
                    <a:pt x="1332" y="5368"/>
                    <a:pt x="1548" y="5541"/>
                    <a:pt x="1778" y="5541"/>
                  </a:cubicBezTo>
                  <a:cubicBezTo>
                    <a:pt x="1971" y="5541"/>
                    <a:pt x="2173" y="5418"/>
                    <a:pt x="2323" y="5190"/>
                  </a:cubicBezTo>
                  <a:cubicBezTo>
                    <a:pt x="2526" y="4924"/>
                    <a:pt x="2659" y="4614"/>
                    <a:pt x="2785" y="4304"/>
                  </a:cubicBezTo>
                  <a:cubicBezTo>
                    <a:pt x="3139" y="4734"/>
                    <a:pt x="3576" y="5171"/>
                    <a:pt x="4152" y="5171"/>
                  </a:cubicBezTo>
                  <a:cubicBezTo>
                    <a:pt x="4740" y="5139"/>
                    <a:pt x="5038" y="4456"/>
                    <a:pt x="4880" y="3842"/>
                  </a:cubicBezTo>
                  <a:cubicBezTo>
                    <a:pt x="4785" y="3507"/>
                    <a:pt x="4519" y="3197"/>
                    <a:pt x="4209" y="2963"/>
                  </a:cubicBezTo>
                  <a:cubicBezTo>
                    <a:pt x="4316" y="2906"/>
                    <a:pt x="4430" y="2842"/>
                    <a:pt x="4487" y="2804"/>
                  </a:cubicBezTo>
                  <a:cubicBezTo>
                    <a:pt x="4506" y="2779"/>
                    <a:pt x="4601" y="2716"/>
                    <a:pt x="4626" y="2690"/>
                  </a:cubicBezTo>
                  <a:cubicBezTo>
                    <a:pt x="4759" y="2577"/>
                    <a:pt x="4899" y="2437"/>
                    <a:pt x="4968" y="2273"/>
                  </a:cubicBezTo>
                  <a:cubicBezTo>
                    <a:pt x="5190" y="1786"/>
                    <a:pt x="5057" y="1355"/>
                    <a:pt x="4671" y="1229"/>
                  </a:cubicBezTo>
                  <a:cubicBezTo>
                    <a:pt x="4572" y="1208"/>
                    <a:pt x="4494" y="1199"/>
                    <a:pt x="4427" y="1199"/>
                  </a:cubicBezTo>
                  <a:cubicBezTo>
                    <a:pt x="4291" y="1199"/>
                    <a:pt x="4194" y="1233"/>
                    <a:pt x="4038" y="1267"/>
                  </a:cubicBezTo>
                  <a:cubicBezTo>
                    <a:pt x="3791" y="1355"/>
                    <a:pt x="3633" y="1425"/>
                    <a:pt x="3374" y="1596"/>
                  </a:cubicBezTo>
                  <a:cubicBezTo>
                    <a:pt x="3329" y="1627"/>
                    <a:pt x="3196" y="1710"/>
                    <a:pt x="3133" y="1760"/>
                  </a:cubicBezTo>
                  <a:cubicBezTo>
                    <a:pt x="3108" y="1204"/>
                    <a:pt x="3095" y="520"/>
                    <a:pt x="2532" y="115"/>
                  </a:cubicBezTo>
                  <a:cubicBezTo>
                    <a:pt x="2411" y="36"/>
                    <a:pt x="2282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" name="cccc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07135" y="0"/>
            <a:ext cx="6729095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577" y="-822298"/>
            <a:ext cx="7508487" cy="2851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11939"/>
          <a:stretch>
            <a:fillRect/>
          </a:stretch>
        </p:blipFill>
        <p:spPr>
          <a:xfrm>
            <a:off x="-282723" y="1607259"/>
            <a:ext cx="3366684" cy="29647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184" y="2182975"/>
            <a:ext cx="1584959" cy="1584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669" y="1062843"/>
            <a:ext cx="51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 w="38100">
                  <a:solidFill>
                    <a:srgbClr val="DF818E">
                      <a:lumMod val="75000"/>
                    </a:srgbClr>
                  </a:solidFill>
                </a:ln>
                <a:solidFill>
                  <a:srgbClr val="F5F5F5"/>
                </a:solidFill>
                <a:effectLst/>
                <a:uLnTx/>
                <a:uFillTx/>
                <a:latin typeface="SVN-Ziclets" panose="02000603000000000000" pitchFamily="2" charset="0"/>
                <a:cs typeface="Arial" panose="020B0604020202020204"/>
                <a:sym typeface="Arial" panose="020B0604020202020204"/>
              </a:rPr>
              <a:t>NÔNG TRẠI VUI VẺ</a:t>
            </a:r>
            <a:endParaRPr kumimoji="0" lang="en-US" sz="4000" b="1" i="0" u="none" strike="noStrike" kern="0" cap="none" spc="0" normalizeH="0" baseline="0" noProof="0" dirty="0">
              <a:ln w="38100">
                <a:solidFill>
                  <a:srgbClr val="DF818E">
                    <a:lumMod val="75000"/>
                  </a:srgbClr>
                </a:solidFill>
              </a:ln>
              <a:solidFill>
                <a:srgbClr val="F5F5F5"/>
              </a:solidFill>
              <a:effectLst/>
              <a:uLnTx/>
              <a:uFillTx/>
              <a:latin typeface="SVN-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140823"/>
            <a:ext cx="2273356" cy="227688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4072456"/>
            <a:ext cx="2262679" cy="1208942"/>
            <a:chOff x="6953796" y="4024559"/>
            <a:chExt cx="2262679" cy="120894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800" b="85778" l="54286" r="93677">
                        <a14:foregroundMark x1="55280" y1="68711" x2="55280" y2="84044"/>
                        <a14:foregroundMark x1="55280" y1="84044" x2="85153" y2="84222"/>
                        <a14:foregroundMark x1="85153" y1="84222" x2="92894" y2="83711"/>
                        <a14:foregroundMark x1="92894" y1="83711" x2="93677" y2="69978"/>
                        <a14:foregroundMark x1="93677" y1="69978" x2="91623" y2="61622"/>
                        <a14:foregroundMark x1="54775" y1="66667" x2="55280" y2="84378"/>
                        <a14:backgroundMark x1="54156" y1="74778" x2="54531" y2="75622"/>
                      </a14:backgroundRemoval>
                    </a14:imgEffect>
                  </a14:imgLayer>
                </a14:imgProps>
              </a:ext>
            </a:extLst>
          </a:blip>
          <a:srcRect l="52307" t="54368" r="4535" b="10729"/>
          <a:stretch>
            <a:fillRect/>
          </a:stretch>
        </p:blipFill>
        <p:spPr>
          <a:xfrm>
            <a:off x="4588778" y="3238151"/>
            <a:ext cx="2243279" cy="13305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667" b="91667" l="7000" r="57833">
                        <a14:foregroundMark x1="54333" y1="82333" x2="56083" y2="85667"/>
                        <a14:foregroundMark x1="36583" y1="69667" x2="43500" y2="70333"/>
                        <a14:foregroundMark x1="7000" y1="83917" x2="10250" y2="85000"/>
                        <a14:foregroundMark x1="57583" y1="83583" x2="57833" y2="84250"/>
                        <a14:foregroundMark x1="46167" y1="91417" x2="43667" y2="91417"/>
                      </a14:backgroundRemoval>
                    </a14:imgEffect>
                  </a14:imgLayer>
                </a14:imgProps>
              </a:ext>
            </a:extLst>
          </a:blip>
          <a:srcRect l="1577" t="68403" r="40180" b="5693"/>
          <a:stretch>
            <a:fillRect/>
          </a:stretch>
        </p:blipFill>
        <p:spPr>
          <a:xfrm>
            <a:off x="7350035" y="3516010"/>
            <a:ext cx="984067" cy="437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7852" y="2232077"/>
            <a:ext cx="2577736" cy="257773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953795" y="4076811"/>
            <a:ext cx="2262679" cy="1208942"/>
            <a:chOff x="6953796" y="4024559"/>
            <a:chExt cx="2262679" cy="120894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691275" y="1921718"/>
            <a:ext cx="1593670" cy="2739932"/>
            <a:chOff x="3274525" y="1205534"/>
            <a:chExt cx="2677802" cy="4719046"/>
          </a:xfrm>
        </p:grpSpPr>
        <p:sp>
          <p:nvSpPr>
            <p:cNvPr id="25" name="Oval 24"/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EEBE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525" y="1205534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chemeClr val="bg1">
                  <a:alpha val="72000"/>
                </a:schemeClr>
              </a:outerShdw>
            </a:effectLst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/>
          <a:srcRect t="32060" b="25952"/>
          <a:stretch>
            <a:fillRect/>
          </a:stretch>
        </p:blipFill>
        <p:spPr>
          <a:xfrm>
            <a:off x="4305107" y="3098800"/>
            <a:ext cx="1391358" cy="584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46442" y="3265154"/>
            <a:ext cx="1188828" cy="749876"/>
          </a:xfrm>
          <a:prstGeom prst="rect">
            <a:avLst/>
          </a:prstGeom>
        </p:spPr>
      </p:pic>
      <p:pic>
        <p:nvPicPr>
          <p:cNvPr id="41" name="Hieu-ung-am-thanh-xuat-hien-www_nhacchuongvui_com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44000" y="298450"/>
            <a:ext cx="406400" cy="406400"/>
          </a:xfrm>
          <a:prstGeom prst="rect">
            <a:avLst/>
          </a:prstGeom>
        </p:spPr>
      </p:pic>
      <p:pic>
        <p:nvPicPr>
          <p:cNvPr id="42" name="Hieu-ung-am-thanh-xuat-hien-www_nhacchuongvui_com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296400" y="450850"/>
            <a:ext cx="406400" cy="40640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922867" y="2794001"/>
            <a:ext cx="365760" cy="461665"/>
            <a:chOff x="846667" y="2810934"/>
            <a:chExt cx="365760" cy="461665"/>
          </a:xfrm>
        </p:grpSpPr>
        <p:sp>
          <p:nvSpPr>
            <p:cNvPr id="44" name="Oval 43"/>
            <p:cNvSpPr/>
            <p:nvPr/>
          </p:nvSpPr>
          <p:spPr>
            <a:xfrm>
              <a:off x="846667" y="2861733"/>
              <a:ext cx="365760" cy="3657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9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2067" y="2810934"/>
              <a:ext cx="262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Arial" panose="020B0604020202020204"/>
                  <a:sym typeface="Arial" panose="020B0604020202020204"/>
                </a:rPr>
                <a:t>1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77535" y="2714301"/>
            <a:ext cx="530398" cy="646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/>
          <a:srcRect t="32060"/>
          <a:stretch>
            <a:fillRect/>
          </a:stretch>
        </p:blipFill>
        <p:spPr>
          <a:xfrm>
            <a:off x="994640" y="3251200"/>
            <a:ext cx="1391358" cy="9452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36041 -0.025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52"/>
          <p:cNvGrpSpPr/>
          <p:nvPr/>
        </p:nvGrpSpPr>
        <p:grpSpPr>
          <a:xfrm>
            <a:off x="596447" y="704850"/>
            <a:ext cx="604402" cy="778845"/>
            <a:chOff x="-3028748" y="1485614"/>
            <a:chExt cx="1389750" cy="1790861"/>
          </a:xfrm>
        </p:grpSpPr>
        <p:sp>
          <p:nvSpPr>
            <p:cNvPr id="947" name="Google Shape;947;p52"/>
            <p:cNvSpPr/>
            <p:nvPr/>
          </p:nvSpPr>
          <p:spPr>
            <a:xfrm>
              <a:off x="-3028748" y="1489790"/>
              <a:ext cx="1389750" cy="1786685"/>
            </a:xfrm>
            <a:custGeom>
              <a:avLst/>
              <a:gdLst/>
              <a:ahLst/>
              <a:cxnLst/>
              <a:rect l="l" t="t" r="r" b="b"/>
              <a:pathLst>
                <a:path w="7056" h="9072" extrusionOk="0"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7"/>
                    <a:pt x="336" y="4745"/>
                    <a:pt x="462" y="5112"/>
                  </a:cubicBezTo>
                  <a:cubicBezTo>
                    <a:pt x="620" y="5536"/>
                    <a:pt x="652" y="5808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19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599"/>
                    <a:pt x="241" y="6992"/>
                  </a:cubicBezTo>
                  <a:cubicBezTo>
                    <a:pt x="266" y="7143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15"/>
                    <a:pt x="526" y="8719"/>
                    <a:pt x="772" y="8909"/>
                  </a:cubicBezTo>
                  <a:cubicBezTo>
                    <a:pt x="899" y="8985"/>
                    <a:pt x="1038" y="9035"/>
                    <a:pt x="1190" y="9061"/>
                  </a:cubicBezTo>
                  <a:cubicBezTo>
                    <a:pt x="1232" y="9068"/>
                    <a:pt x="1274" y="9071"/>
                    <a:pt x="1317" y="9071"/>
                  </a:cubicBezTo>
                  <a:cubicBezTo>
                    <a:pt x="1461" y="9071"/>
                    <a:pt x="1607" y="9034"/>
                    <a:pt x="1734" y="8985"/>
                  </a:cubicBezTo>
                  <a:lnTo>
                    <a:pt x="1734" y="8985"/>
                  </a:lnTo>
                  <a:cubicBezTo>
                    <a:pt x="1711" y="8994"/>
                    <a:pt x="1701" y="9000"/>
                    <a:pt x="1713" y="9000"/>
                  </a:cubicBezTo>
                  <a:cubicBezTo>
                    <a:pt x="1717" y="9000"/>
                    <a:pt x="1724" y="8999"/>
                    <a:pt x="1734" y="8997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0"/>
                    <a:pt x="2234" y="8649"/>
                    <a:pt x="2272" y="8592"/>
                  </a:cubicBezTo>
                  <a:cubicBezTo>
                    <a:pt x="2272" y="8592"/>
                    <a:pt x="2297" y="8574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29"/>
                    <a:pt x="3196" y="8017"/>
                    <a:pt x="3208" y="7998"/>
                  </a:cubicBezTo>
                  <a:cubicBezTo>
                    <a:pt x="3246" y="7896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6"/>
                  </a:lnTo>
                  <a:cubicBezTo>
                    <a:pt x="3537" y="7238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6"/>
                  </a:cubicBezTo>
                  <a:cubicBezTo>
                    <a:pt x="6454" y="5777"/>
                    <a:pt x="6973" y="4574"/>
                    <a:pt x="6992" y="3404"/>
                  </a:cubicBezTo>
                  <a:cubicBezTo>
                    <a:pt x="7056" y="2448"/>
                    <a:pt x="6581" y="1638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miter lim="6327"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-2916673" y="2802831"/>
              <a:ext cx="467583" cy="295024"/>
            </a:xfrm>
            <a:custGeom>
              <a:avLst/>
              <a:gdLst/>
              <a:ahLst/>
              <a:cxnLst/>
              <a:rect l="l" t="t" r="r" b="b"/>
              <a:pathLst>
                <a:path w="2374" h="1498" extrusionOk="0">
                  <a:moveTo>
                    <a:pt x="159" y="0"/>
                  </a:moveTo>
                  <a:lnTo>
                    <a:pt x="153" y="6"/>
                  </a:lnTo>
                  <a:lnTo>
                    <a:pt x="146" y="25"/>
                  </a:lnTo>
                  <a:cubicBezTo>
                    <a:pt x="140" y="25"/>
                    <a:pt x="140" y="32"/>
                    <a:pt x="140" y="32"/>
                  </a:cubicBezTo>
                  <a:cubicBezTo>
                    <a:pt x="121" y="57"/>
                    <a:pt x="108" y="76"/>
                    <a:pt x="96" y="101"/>
                  </a:cubicBezTo>
                  <a:lnTo>
                    <a:pt x="96" y="108"/>
                  </a:lnTo>
                  <a:cubicBezTo>
                    <a:pt x="83" y="152"/>
                    <a:pt x="89" y="127"/>
                    <a:pt x="58" y="247"/>
                  </a:cubicBezTo>
                  <a:cubicBezTo>
                    <a:pt x="1" y="500"/>
                    <a:pt x="89" y="734"/>
                    <a:pt x="380" y="1038"/>
                  </a:cubicBezTo>
                  <a:cubicBezTo>
                    <a:pt x="634" y="1272"/>
                    <a:pt x="1007" y="1417"/>
                    <a:pt x="1285" y="1462"/>
                  </a:cubicBezTo>
                  <a:cubicBezTo>
                    <a:pt x="1311" y="1468"/>
                    <a:pt x="1342" y="1481"/>
                    <a:pt x="1361" y="1481"/>
                  </a:cubicBezTo>
                  <a:cubicBezTo>
                    <a:pt x="1435" y="1492"/>
                    <a:pt x="1512" y="1497"/>
                    <a:pt x="1589" y="1497"/>
                  </a:cubicBezTo>
                  <a:cubicBezTo>
                    <a:pt x="1936" y="1497"/>
                    <a:pt x="2277" y="1389"/>
                    <a:pt x="2329" y="1259"/>
                  </a:cubicBezTo>
                  <a:cubicBezTo>
                    <a:pt x="2329" y="1247"/>
                    <a:pt x="2329" y="1240"/>
                    <a:pt x="2336" y="1234"/>
                  </a:cubicBezTo>
                  <a:cubicBezTo>
                    <a:pt x="2355" y="1202"/>
                    <a:pt x="2367" y="1152"/>
                    <a:pt x="2374" y="1114"/>
                  </a:cubicBezTo>
                  <a:lnTo>
                    <a:pt x="2374" y="1044"/>
                  </a:lnTo>
                  <a:cubicBezTo>
                    <a:pt x="2217" y="1096"/>
                    <a:pt x="2054" y="1120"/>
                    <a:pt x="1889" y="1120"/>
                  </a:cubicBezTo>
                  <a:cubicBezTo>
                    <a:pt x="1754" y="1120"/>
                    <a:pt x="1618" y="1104"/>
                    <a:pt x="1481" y="1076"/>
                  </a:cubicBezTo>
                  <a:cubicBezTo>
                    <a:pt x="1108" y="987"/>
                    <a:pt x="760" y="797"/>
                    <a:pt x="520" y="532"/>
                  </a:cubicBezTo>
                  <a:cubicBezTo>
                    <a:pt x="374" y="373"/>
                    <a:pt x="222" y="203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-2956460" y="1569713"/>
              <a:ext cx="1242621" cy="1377827"/>
            </a:xfrm>
            <a:custGeom>
              <a:avLst/>
              <a:gdLst/>
              <a:ahLst/>
              <a:cxnLst/>
              <a:rect l="l" t="t" r="r" b="b"/>
              <a:pathLst>
                <a:path w="6309" h="6996" extrusionOk="0">
                  <a:moveTo>
                    <a:pt x="2904" y="1"/>
                  </a:moveTo>
                  <a:cubicBezTo>
                    <a:pt x="1688" y="1"/>
                    <a:pt x="697" y="759"/>
                    <a:pt x="222" y="2066"/>
                  </a:cubicBezTo>
                  <a:cubicBezTo>
                    <a:pt x="32" y="2667"/>
                    <a:pt x="0" y="3142"/>
                    <a:pt x="140" y="3698"/>
                  </a:cubicBezTo>
                  <a:cubicBezTo>
                    <a:pt x="310" y="4306"/>
                    <a:pt x="646" y="4875"/>
                    <a:pt x="646" y="5527"/>
                  </a:cubicBezTo>
                  <a:cubicBezTo>
                    <a:pt x="639" y="5685"/>
                    <a:pt x="601" y="5926"/>
                    <a:pt x="551" y="6103"/>
                  </a:cubicBezTo>
                  <a:cubicBezTo>
                    <a:pt x="563" y="6109"/>
                    <a:pt x="563" y="6128"/>
                    <a:pt x="563" y="6135"/>
                  </a:cubicBezTo>
                  <a:cubicBezTo>
                    <a:pt x="576" y="6236"/>
                    <a:pt x="639" y="6318"/>
                    <a:pt x="677" y="6362"/>
                  </a:cubicBezTo>
                  <a:lnTo>
                    <a:pt x="823" y="6508"/>
                  </a:lnTo>
                  <a:cubicBezTo>
                    <a:pt x="836" y="6476"/>
                    <a:pt x="861" y="6445"/>
                    <a:pt x="867" y="6394"/>
                  </a:cubicBezTo>
                  <a:cubicBezTo>
                    <a:pt x="1076" y="5793"/>
                    <a:pt x="1291" y="5198"/>
                    <a:pt x="1462" y="4591"/>
                  </a:cubicBezTo>
                  <a:cubicBezTo>
                    <a:pt x="1519" y="4394"/>
                    <a:pt x="1557" y="4211"/>
                    <a:pt x="1582" y="4046"/>
                  </a:cubicBezTo>
                  <a:cubicBezTo>
                    <a:pt x="1519" y="3990"/>
                    <a:pt x="1462" y="3933"/>
                    <a:pt x="1405" y="3869"/>
                  </a:cubicBezTo>
                  <a:cubicBezTo>
                    <a:pt x="1152" y="3585"/>
                    <a:pt x="1146" y="3199"/>
                    <a:pt x="1418" y="3072"/>
                  </a:cubicBezTo>
                  <a:cubicBezTo>
                    <a:pt x="1455" y="3049"/>
                    <a:pt x="1498" y="3039"/>
                    <a:pt x="1541" y="3039"/>
                  </a:cubicBezTo>
                  <a:cubicBezTo>
                    <a:pt x="1628" y="3039"/>
                    <a:pt x="1719" y="3082"/>
                    <a:pt x="1778" y="3154"/>
                  </a:cubicBezTo>
                  <a:cubicBezTo>
                    <a:pt x="1993" y="3407"/>
                    <a:pt x="1987" y="3755"/>
                    <a:pt x="1956" y="4072"/>
                  </a:cubicBezTo>
                  <a:cubicBezTo>
                    <a:pt x="2050" y="4122"/>
                    <a:pt x="2158" y="4173"/>
                    <a:pt x="2240" y="4243"/>
                  </a:cubicBezTo>
                  <a:cubicBezTo>
                    <a:pt x="2275" y="4300"/>
                    <a:pt x="2231" y="4378"/>
                    <a:pt x="2171" y="4378"/>
                  </a:cubicBezTo>
                  <a:cubicBezTo>
                    <a:pt x="2165" y="4378"/>
                    <a:pt x="2158" y="4377"/>
                    <a:pt x="2152" y="4376"/>
                  </a:cubicBezTo>
                  <a:cubicBezTo>
                    <a:pt x="2069" y="4344"/>
                    <a:pt x="2000" y="4306"/>
                    <a:pt x="1930" y="4268"/>
                  </a:cubicBezTo>
                  <a:cubicBezTo>
                    <a:pt x="1861" y="4724"/>
                    <a:pt x="1709" y="5179"/>
                    <a:pt x="1544" y="5609"/>
                  </a:cubicBezTo>
                  <a:cubicBezTo>
                    <a:pt x="1373" y="6046"/>
                    <a:pt x="1304" y="6286"/>
                    <a:pt x="1101" y="6685"/>
                  </a:cubicBezTo>
                  <a:cubicBezTo>
                    <a:pt x="1146" y="6710"/>
                    <a:pt x="1196" y="6736"/>
                    <a:pt x="1247" y="6767"/>
                  </a:cubicBezTo>
                  <a:cubicBezTo>
                    <a:pt x="1449" y="6869"/>
                    <a:pt x="1582" y="6932"/>
                    <a:pt x="1785" y="6970"/>
                  </a:cubicBezTo>
                  <a:cubicBezTo>
                    <a:pt x="1797" y="6963"/>
                    <a:pt x="1797" y="6963"/>
                    <a:pt x="1797" y="6957"/>
                  </a:cubicBezTo>
                  <a:cubicBezTo>
                    <a:pt x="1804" y="6951"/>
                    <a:pt x="1804" y="6932"/>
                    <a:pt x="1810" y="6919"/>
                  </a:cubicBezTo>
                  <a:cubicBezTo>
                    <a:pt x="1911" y="6622"/>
                    <a:pt x="2240" y="5976"/>
                    <a:pt x="2500" y="5476"/>
                  </a:cubicBezTo>
                  <a:cubicBezTo>
                    <a:pt x="2658" y="5185"/>
                    <a:pt x="2797" y="4882"/>
                    <a:pt x="2949" y="4591"/>
                  </a:cubicBezTo>
                  <a:cubicBezTo>
                    <a:pt x="2816" y="4591"/>
                    <a:pt x="2683" y="4578"/>
                    <a:pt x="2557" y="4553"/>
                  </a:cubicBezTo>
                  <a:cubicBezTo>
                    <a:pt x="2446" y="4524"/>
                    <a:pt x="2475" y="4366"/>
                    <a:pt x="2574" y="4366"/>
                  </a:cubicBezTo>
                  <a:cubicBezTo>
                    <a:pt x="2582" y="4366"/>
                    <a:pt x="2591" y="4367"/>
                    <a:pt x="2601" y="4369"/>
                  </a:cubicBezTo>
                  <a:cubicBezTo>
                    <a:pt x="2683" y="4394"/>
                    <a:pt x="2886" y="4401"/>
                    <a:pt x="3044" y="4401"/>
                  </a:cubicBezTo>
                  <a:cubicBezTo>
                    <a:pt x="3107" y="4274"/>
                    <a:pt x="3177" y="4141"/>
                    <a:pt x="3259" y="4015"/>
                  </a:cubicBezTo>
                  <a:cubicBezTo>
                    <a:pt x="3360" y="3855"/>
                    <a:pt x="3575" y="3709"/>
                    <a:pt x="3770" y="3709"/>
                  </a:cubicBezTo>
                  <a:cubicBezTo>
                    <a:pt x="3868" y="3709"/>
                    <a:pt x="3961" y="3746"/>
                    <a:pt x="4031" y="3838"/>
                  </a:cubicBezTo>
                  <a:cubicBezTo>
                    <a:pt x="4139" y="4015"/>
                    <a:pt x="4031" y="4230"/>
                    <a:pt x="3892" y="4344"/>
                  </a:cubicBezTo>
                  <a:cubicBezTo>
                    <a:pt x="3702" y="4496"/>
                    <a:pt x="3461" y="4565"/>
                    <a:pt x="3227" y="4591"/>
                  </a:cubicBezTo>
                  <a:cubicBezTo>
                    <a:pt x="2987" y="5084"/>
                    <a:pt x="2759" y="5571"/>
                    <a:pt x="2563" y="6021"/>
                  </a:cubicBezTo>
                  <a:cubicBezTo>
                    <a:pt x="2512" y="6135"/>
                    <a:pt x="2468" y="6242"/>
                    <a:pt x="2430" y="6350"/>
                  </a:cubicBezTo>
                  <a:cubicBezTo>
                    <a:pt x="2316" y="6615"/>
                    <a:pt x="2291" y="6672"/>
                    <a:pt x="2164" y="6919"/>
                  </a:cubicBezTo>
                  <a:cubicBezTo>
                    <a:pt x="2158" y="6938"/>
                    <a:pt x="2139" y="6970"/>
                    <a:pt x="2126" y="6995"/>
                  </a:cubicBezTo>
                  <a:cubicBezTo>
                    <a:pt x="2234" y="6989"/>
                    <a:pt x="2266" y="6989"/>
                    <a:pt x="2379" y="6963"/>
                  </a:cubicBezTo>
                  <a:cubicBezTo>
                    <a:pt x="2443" y="6951"/>
                    <a:pt x="2506" y="6926"/>
                    <a:pt x="2569" y="6926"/>
                  </a:cubicBezTo>
                  <a:cubicBezTo>
                    <a:pt x="2734" y="6698"/>
                    <a:pt x="2987" y="6540"/>
                    <a:pt x="3246" y="6432"/>
                  </a:cubicBezTo>
                  <a:cubicBezTo>
                    <a:pt x="3455" y="6350"/>
                    <a:pt x="4056" y="6223"/>
                    <a:pt x="4069" y="6192"/>
                  </a:cubicBezTo>
                  <a:cubicBezTo>
                    <a:pt x="5227" y="5666"/>
                    <a:pt x="5879" y="4901"/>
                    <a:pt x="6151" y="3705"/>
                  </a:cubicBezTo>
                  <a:cubicBezTo>
                    <a:pt x="6265" y="3129"/>
                    <a:pt x="6309" y="2566"/>
                    <a:pt x="6068" y="2003"/>
                  </a:cubicBezTo>
                  <a:cubicBezTo>
                    <a:pt x="5929" y="1674"/>
                    <a:pt x="5512" y="1117"/>
                    <a:pt x="5107" y="781"/>
                  </a:cubicBezTo>
                  <a:cubicBezTo>
                    <a:pt x="5012" y="693"/>
                    <a:pt x="4917" y="623"/>
                    <a:pt x="4822" y="573"/>
                  </a:cubicBezTo>
                  <a:cubicBezTo>
                    <a:pt x="4151" y="183"/>
                    <a:pt x="3501" y="1"/>
                    <a:pt x="2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-2899142" y="3010812"/>
              <a:ext cx="248170" cy="212898"/>
            </a:xfrm>
            <a:custGeom>
              <a:avLst/>
              <a:gdLst/>
              <a:ahLst/>
              <a:cxnLst/>
              <a:rect l="l" t="t" r="r" b="b"/>
              <a:pathLst>
                <a:path w="1260" h="1081" extrusionOk="0">
                  <a:moveTo>
                    <a:pt x="0" y="1"/>
                  </a:moveTo>
                  <a:cubicBezTo>
                    <a:pt x="7" y="58"/>
                    <a:pt x="13" y="102"/>
                    <a:pt x="26" y="153"/>
                  </a:cubicBezTo>
                  <a:cubicBezTo>
                    <a:pt x="89" y="488"/>
                    <a:pt x="127" y="558"/>
                    <a:pt x="291" y="817"/>
                  </a:cubicBezTo>
                  <a:cubicBezTo>
                    <a:pt x="304" y="842"/>
                    <a:pt x="310" y="855"/>
                    <a:pt x="323" y="880"/>
                  </a:cubicBezTo>
                  <a:cubicBezTo>
                    <a:pt x="399" y="975"/>
                    <a:pt x="538" y="1051"/>
                    <a:pt x="671" y="1077"/>
                  </a:cubicBezTo>
                  <a:cubicBezTo>
                    <a:pt x="686" y="1079"/>
                    <a:pt x="701" y="1080"/>
                    <a:pt x="716" y="1080"/>
                  </a:cubicBezTo>
                  <a:cubicBezTo>
                    <a:pt x="883" y="1080"/>
                    <a:pt x="1069" y="933"/>
                    <a:pt x="1127" y="880"/>
                  </a:cubicBezTo>
                  <a:cubicBezTo>
                    <a:pt x="1190" y="823"/>
                    <a:pt x="1222" y="792"/>
                    <a:pt x="1260" y="760"/>
                  </a:cubicBezTo>
                  <a:cubicBezTo>
                    <a:pt x="1139" y="741"/>
                    <a:pt x="1032" y="697"/>
                    <a:pt x="943" y="653"/>
                  </a:cubicBezTo>
                  <a:cubicBezTo>
                    <a:pt x="924" y="640"/>
                    <a:pt x="918" y="640"/>
                    <a:pt x="912" y="634"/>
                  </a:cubicBezTo>
                  <a:cubicBezTo>
                    <a:pt x="564" y="463"/>
                    <a:pt x="247" y="24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-2300949" y="2344129"/>
              <a:ext cx="107343" cy="83702"/>
            </a:xfrm>
            <a:custGeom>
              <a:avLst/>
              <a:gdLst/>
              <a:ahLst/>
              <a:cxnLst/>
              <a:rect l="l" t="t" r="r" b="b"/>
              <a:pathLst>
                <a:path w="545" h="425" extrusionOk="0">
                  <a:moveTo>
                    <a:pt x="431" y="1"/>
                  </a:moveTo>
                  <a:cubicBezTo>
                    <a:pt x="285" y="1"/>
                    <a:pt x="146" y="140"/>
                    <a:pt x="7" y="406"/>
                  </a:cubicBezTo>
                  <a:cubicBezTo>
                    <a:pt x="7" y="412"/>
                    <a:pt x="1" y="412"/>
                    <a:pt x="1" y="425"/>
                  </a:cubicBezTo>
                  <a:cubicBezTo>
                    <a:pt x="298" y="355"/>
                    <a:pt x="545" y="127"/>
                    <a:pt x="494" y="13"/>
                  </a:cubicBezTo>
                  <a:cubicBezTo>
                    <a:pt x="494" y="13"/>
                    <a:pt x="482" y="13"/>
                    <a:pt x="475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-2671053" y="2215716"/>
              <a:ext cx="37619" cy="94927"/>
            </a:xfrm>
            <a:custGeom>
              <a:avLst/>
              <a:gdLst/>
              <a:ahLst/>
              <a:cxnLst/>
              <a:rect l="l" t="t" r="r" b="b"/>
              <a:pathLst>
                <a:path w="191" h="482" extrusionOk="0">
                  <a:moveTo>
                    <a:pt x="83" y="1"/>
                  </a:moveTo>
                  <a:cubicBezTo>
                    <a:pt x="76" y="1"/>
                    <a:pt x="70" y="1"/>
                    <a:pt x="70" y="7"/>
                  </a:cubicBezTo>
                  <a:cubicBezTo>
                    <a:pt x="70" y="7"/>
                    <a:pt x="64" y="13"/>
                    <a:pt x="51" y="13"/>
                  </a:cubicBezTo>
                  <a:cubicBezTo>
                    <a:pt x="13" y="51"/>
                    <a:pt x="13" y="83"/>
                    <a:pt x="7" y="102"/>
                  </a:cubicBezTo>
                  <a:cubicBezTo>
                    <a:pt x="0" y="210"/>
                    <a:pt x="70" y="343"/>
                    <a:pt x="171" y="482"/>
                  </a:cubicBezTo>
                  <a:cubicBezTo>
                    <a:pt x="190" y="254"/>
                    <a:pt x="165" y="83"/>
                    <a:pt x="83" y="1"/>
                  </a:cubicBezTo>
                  <a:close/>
                </a:path>
              </a:pathLst>
            </a:custGeom>
            <a:solidFill>
              <a:srgbClr val="FFF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-3028748" y="1485614"/>
              <a:ext cx="1389750" cy="1786882"/>
            </a:xfrm>
            <a:custGeom>
              <a:avLst/>
              <a:gdLst/>
              <a:ahLst/>
              <a:cxnLst/>
              <a:rect l="l" t="t" r="r" b="b"/>
              <a:pathLst>
                <a:path w="7056" h="9073" extrusionOk="0">
                  <a:moveTo>
                    <a:pt x="1899" y="3708"/>
                  </a:moveTo>
                  <a:cubicBezTo>
                    <a:pt x="1899" y="3708"/>
                    <a:pt x="1911" y="3708"/>
                    <a:pt x="1911" y="3714"/>
                  </a:cubicBezTo>
                  <a:cubicBezTo>
                    <a:pt x="1981" y="3790"/>
                    <a:pt x="2006" y="3961"/>
                    <a:pt x="1987" y="4189"/>
                  </a:cubicBezTo>
                  <a:cubicBezTo>
                    <a:pt x="1886" y="4062"/>
                    <a:pt x="1816" y="3917"/>
                    <a:pt x="1823" y="3809"/>
                  </a:cubicBezTo>
                  <a:cubicBezTo>
                    <a:pt x="1829" y="3784"/>
                    <a:pt x="1823" y="3752"/>
                    <a:pt x="1867" y="3720"/>
                  </a:cubicBezTo>
                  <a:cubicBezTo>
                    <a:pt x="1880" y="3720"/>
                    <a:pt x="1880" y="3714"/>
                    <a:pt x="1886" y="3714"/>
                  </a:cubicBezTo>
                  <a:cubicBezTo>
                    <a:pt x="1892" y="3714"/>
                    <a:pt x="1892" y="3714"/>
                    <a:pt x="1899" y="3708"/>
                  </a:cubicBezTo>
                  <a:close/>
                  <a:moveTo>
                    <a:pt x="4177" y="4372"/>
                  </a:moveTo>
                  <a:cubicBezTo>
                    <a:pt x="4177" y="4372"/>
                    <a:pt x="4189" y="4372"/>
                    <a:pt x="4195" y="4379"/>
                  </a:cubicBezTo>
                  <a:cubicBezTo>
                    <a:pt x="4192" y="4375"/>
                    <a:pt x="4192" y="4374"/>
                    <a:pt x="4193" y="4374"/>
                  </a:cubicBezTo>
                  <a:cubicBezTo>
                    <a:pt x="4194" y="4374"/>
                    <a:pt x="4195" y="4375"/>
                    <a:pt x="4195" y="4379"/>
                  </a:cubicBezTo>
                  <a:cubicBezTo>
                    <a:pt x="4240" y="4486"/>
                    <a:pt x="3993" y="4720"/>
                    <a:pt x="3702" y="4790"/>
                  </a:cubicBezTo>
                  <a:cubicBezTo>
                    <a:pt x="3702" y="4784"/>
                    <a:pt x="3715" y="4784"/>
                    <a:pt x="3715" y="4771"/>
                  </a:cubicBezTo>
                  <a:cubicBezTo>
                    <a:pt x="3847" y="4499"/>
                    <a:pt x="3987" y="4372"/>
                    <a:pt x="4132" y="4372"/>
                  </a:cubicBezTo>
                  <a:close/>
                  <a:moveTo>
                    <a:pt x="3291" y="417"/>
                  </a:moveTo>
                  <a:cubicBezTo>
                    <a:pt x="3890" y="417"/>
                    <a:pt x="4542" y="601"/>
                    <a:pt x="5214" y="993"/>
                  </a:cubicBezTo>
                  <a:cubicBezTo>
                    <a:pt x="5689" y="1253"/>
                    <a:pt x="6296" y="2006"/>
                    <a:pt x="6467" y="2423"/>
                  </a:cubicBezTo>
                  <a:cubicBezTo>
                    <a:pt x="6676" y="2993"/>
                    <a:pt x="6632" y="3556"/>
                    <a:pt x="6518" y="4132"/>
                  </a:cubicBezTo>
                  <a:cubicBezTo>
                    <a:pt x="6246" y="5328"/>
                    <a:pt x="5594" y="6093"/>
                    <a:pt x="4436" y="6619"/>
                  </a:cubicBezTo>
                  <a:cubicBezTo>
                    <a:pt x="4423" y="6650"/>
                    <a:pt x="3822" y="6777"/>
                    <a:pt x="3613" y="6859"/>
                  </a:cubicBezTo>
                  <a:cubicBezTo>
                    <a:pt x="3354" y="6967"/>
                    <a:pt x="3101" y="7125"/>
                    <a:pt x="2936" y="7353"/>
                  </a:cubicBezTo>
                  <a:cubicBezTo>
                    <a:pt x="2873" y="7353"/>
                    <a:pt x="2810" y="7378"/>
                    <a:pt x="2746" y="7384"/>
                  </a:cubicBezTo>
                  <a:cubicBezTo>
                    <a:pt x="2633" y="7409"/>
                    <a:pt x="2601" y="7416"/>
                    <a:pt x="2493" y="7416"/>
                  </a:cubicBezTo>
                  <a:cubicBezTo>
                    <a:pt x="2506" y="7390"/>
                    <a:pt x="2519" y="7359"/>
                    <a:pt x="2531" y="7334"/>
                  </a:cubicBezTo>
                  <a:cubicBezTo>
                    <a:pt x="2658" y="7093"/>
                    <a:pt x="2683" y="7036"/>
                    <a:pt x="2803" y="6764"/>
                  </a:cubicBezTo>
                  <a:cubicBezTo>
                    <a:pt x="3025" y="6226"/>
                    <a:pt x="3310" y="5619"/>
                    <a:pt x="3601" y="5011"/>
                  </a:cubicBezTo>
                  <a:cubicBezTo>
                    <a:pt x="3835" y="4986"/>
                    <a:pt x="4069" y="4916"/>
                    <a:pt x="4265" y="4765"/>
                  </a:cubicBezTo>
                  <a:cubicBezTo>
                    <a:pt x="4411" y="4644"/>
                    <a:pt x="4512" y="4436"/>
                    <a:pt x="4411" y="4258"/>
                  </a:cubicBezTo>
                  <a:cubicBezTo>
                    <a:pt x="4338" y="4165"/>
                    <a:pt x="4245" y="4127"/>
                    <a:pt x="4147" y="4127"/>
                  </a:cubicBezTo>
                  <a:cubicBezTo>
                    <a:pt x="3952" y="4127"/>
                    <a:pt x="3737" y="4276"/>
                    <a:pt x="3632" y="4436"/>
                  </a:cubicBezTo>
                  <a:cubicBezTo>
                    <a:pt x="3556" y="4562"/>
                    <a:pt x="3480" y="4695"/>
                    <a:pt x="3417" y="4821"/>
                  </a:cubicBezTo>
                  <a:cubicBezTo>
                    <a:pt x="3259" y="4821"/>
                    <a:pt x="3057" y="4815"/>
                    <a:pt x="2974" y="4790"/>
                  </a:cubicBezTo>
                  <a:cubicBezTo>
                    <a:pt x="2965" y="4787"/>
                    <a:pt x="2957" y="4786"/>
                    <a:pt x="2949" y="4786"/>
                  </a:cubicBezTo>
                  <a:cubicBezTo>
                    <a:pt x="2853" y="4786"/>
                    <a:pt x="2819" y="4944"/>
                    <a:pt x="2930" y="4973"/>
                  </a:cubicBezTo>
                  <a:cubicBezTo>
                    <a:pt x="3057" y="4992"/>
                    <a:pt x="3189" y="5011"/>
                    <a:pt x="3322" y="5011"/>
                  </a:cubicBezTo>
                  <a:cubicBezTo>
                    <a:pt x="3177" y="5302"/>
                    <a:pt x="3031" y="5606"/>
                    <a:pt x="2873" y="5897"/>
                  </a:cubicBezTo>
                  <a:cubicBezTo>
                    <a:pt x="2607" y="6397"/>
                    <a:pt x="2291" y="7042"/>
                    <a:pt x="2183" y="7334"/>
                  </a:cubicBezTo>
                  <a:cubicBezTo>
                    <a:pt x="2174" y="7356"/>
                    <a:pt x="2168" y="7375"/>
                    <a:pt x="2171" y="7375"/>
                  </a:cubicBezTo>
                  <a:cubicBezTo>
                    <a:pt x="2171" y="7375"/>
                    <a:pt x="2173" y="7372"/>
                    <a:pt x="2177" y="7365"/>
                  </a:cubicBezTo>
                  <a:lnTo>
                    <a:pt x="2177" y="7378"/>
                  </a:lnTo>
                  <a:cubicBezTo>
                    <a:pt x="2177" y="7384"/>
                    <a:pt x="2171" y="7390"/>
                    <a:pt x="2171" y="7390"/>
                  </a:cubicBezTo>
                  <a:cubicBezTo>
                    <a:pt x="1962" y="7359"/>
                    <a:pt x="1829" y="7289"/>
                    <a:pt x="1633" y="7188"/>
                  </a:cubicBezTo>
                  <a:cubicBezTo>
                    <a:pt x="1576" y="7156"/>
                    <a:pt x="1532" y="7131"/>
                    <a:pt x="1481" y="7106"/>
                  </a:cubicBezTo>
                  <a:cubicBezTo>
                    <a:pt x="1690" y="6701"/>
                    <a:pt x="1766" y="6467"/>
                    <a:pt x="1924" y="6030"/>
                  </a:cubicBezTo>
                  <a:cubicBezTo>
                    <a:pt x="2088" y="5593"/>
                    <a:pt x="2240" y="5144"/>
                    <a:pt x="2310" y="4689"/>
                  </a:cubicBezTo>
                  <a:cubicBezTo>
                    <a:pt x="2386" y="4727"/>
                    <a:pt x="2455" y="4758"/>
                    <a:pt x="2531" y="4796"/>
                  </a:cubicBezTo>
                  <a:cubicBezTo>
                    <a:pt x="2538" y="4798"/>
                    <a:pt x="2545" y="4799"/>
                    <a:pt x="2552" y="4799"/>
                  </a:cubicBezTo>
                  <a:cubicBezTo>
                    <a:pt x="2616" y="4799"/>
                    <a:pt x="2654" y="4721"/>
                    <a:pt x="2620" y="4663"/>
                  </a:cubicBezTo>
                  <a:cubicBezTo>
                    <a:pt x="2544" y="4594"/>
                    <a:pt x="2430" y="4543"/>
                    <a:pt x="2335" y="4486"/>
                  </a:cubicBezTo>
                  <a:cubicBezTo>
                    <a:pt x="2367" y="4170"/>
                    <a:pt x="2373" y="3822"/>
                    <a:pt x="2164" y="3569"/>
                  </a:cubicBezTo>
                  <a:cubicBezTo>
                    <a:pt x="2105" y="3501"/>
                    <a:pt x="2015" y="3459"/>
                    <a:pt x="1926" y="3459"/>
                  </a:cubicBezTo>
                  <a:cubicBezTo>
                    <a:pt x="1882" y="3459"/>
                    <a:pt x="1837" y="3469"/>
                    <a:pt x="1797" y="3493"/>
                  </a:cubicBezTo>
                  <a:cubicBezTo>
                    <a:pt x="1532" y="3619"/>
                    <a:pt x="1538" y="3999"/>
                    <a:pt x="1791" y="4290"/>
                  </a:cubicBezTo>
                  <a:cubicBezTo>
                    <a:pt x="1835" y="4353"/>
                    <a:pt x="1899" y="4410"/>
                    <a:pt x="1962" y="4467"/>
                  </a:cubicBezTo>
                  <a:cubicBezTo>
                    <a:pt x="1943" y="4632"/>
                    <a:pt x="1899" y="4815"/>
                    <a:pt x="1848" y="5011"/>
                  </a:cubicBezTo>
                  <a:cubicBezTo>
                    <a:pt x="1677" y="5619"/>
                    <a:pt x="1456" y="6214"/>
                    <a:pt x="1253" y="6815"/>
                  </a:cubicBezTo>
                  <a:cubicBezTo>
                    <a:pt x="1247" y="6859"/>
                    <a:pt x="1222" y="6891"/>
                    <a:pt x="1203" y="6922"/>
                  </a:cubicBezTo>
                  <a:lnTo>
                    <a:pt x="1063" y="6783"/>
                  </a:lnTo>
                  <a:cubicBezTo>
                    <a:pt x="1025" y="6732"/>
                    <a:pt x="962" y="6656"/>
                    <a:pt x="943" y="6555"/>
                  </a:cubicBezTo>
                  <a:cubicBezTo>
                    <a:pt x="943" y="6536"/>
                    <a:pt x="943" y="6530"/>
                    <a:pt x="937" y="6524"/>
                  </a:cubicBezTo>
                  <a:cubicBezTo>
                    <a:pt x="981" y="6346"/>
                    <a:pt x="1025" y="6100"/>
                    <a:pt x="1032" y="5941"/>
                  </a:cubicBezTo>
                  <a:cubicBezTo>
                    <a:pt x="1032" y="5296"/>
                    <a:pt x="696" y="4727"/>
                    <a:pt x="526" y="4119"/>
                  </a:cubicBezTo>
                  <a:cubicBezTo>
                    <a:pt x="380" y="3562"/>
                    <a:pt x="412" y="3088"/>
                    <a:pt x="601" y="2487"/>
                  </a:cubicBezTo>
                  <a:cubicBezTo>
                    <a:pt x="1081" y="1176"/>
                    <a:pt x="2074" y="417"/>
                    <a:pt x="3291" y="417"/>
                  </a:cubicBezTo>
                  <a:close/>
                  <a:moveTo>
                    <a:pt x="709" y="6688"/>
                  </a:moveTo>
                  <a:cubicBezTo>
                    <a:pt x="772" y="6891"/>
                    <a:pt x="918" y="7061"/>
                    <a:pt x="1063" y="7220"/>
                  </a:cubicBezTo>
                  <a:cubicBezTo>
                    <a:pt x="1401" y="7586"/>
                    <a:pt x="1919" y="7806"/>
                    <a:pt x="2429" y="7806"/>
                  </a:cubicBezTo>
                  <a:cubicBezTo>
                    <a:pt x="2597" y="7806"/>
                    <a:pt x="2764" y="7782"/>
                    <a:pt x="2924" y="7732"/>
                  </a:cubicBezTo>
                  <a:cubicBezTo>
                    <a:pt x="2943" y="7770"/>
                    <a:pt x="2955" y="7776"/>
                    <a:pt x="2943" y="7802"/>
                  </a:cubicBezTo>
                  <a:cubicBezTo>
                    <a:pt x="2936" y="7840"/>
                    <a:pt x="2924" y="7890"/>
                    <a:pt x="2905" y="7922"/>
                  </a:cubicBezTo>
                  <a:cubicBezTo>
                    <a:pt x="2898" y="7928"/>
                    <a:pt x="2898" y="7935"/>
                    <a:pt x="2892" y="7947"/>
                  </a:cubicBezTo>
                  <a:cubicBezTo>
                    <a:pt x="2840" y="8077"/>
                    <a:pt x="2499" y="8185"/>
                    <a:pt x="2151" y="8185"/>
                  </a:cubicBezTo>
                  <a:cubicBezTo>
                    <a:pt x="2075" y="8185"/>
                    <a:pt x="1998" y="8180"/>
                    <a:pt x="1924" y="8169"/>
                  </a:cubicBezTo>
                  <a:cubicBezTo>
                    <a:pt x="1639" y="8137"/>
                    <a:pt x="1222" y="7992"/>
                    <a:pt x="937" y="7726"/>
                  </a:cubicBezTo>
                  <a:cubicBezTo>
                    <a:pt x="646" y="7428"/>
                    <a:pt x="557" y="7188"/>
                    <a:pt x="614" y="6941"/>
                  </a:cubicBezTo>
                  <a:cubicBezTo>
                    <a:pt x="646" y="6821"/>
                    <a:pt x="646" y="6846"/>
                    <a:pt x="652" y="6808"/>
                  </a:cubicBezTo>
                  <a:lnTo>
                    <a:pt x="652" y="6796"/>
                  </a:lnTo>
                  <a:cubicBezTo>
                    <a:pt x="658" y="6777"/>
                    <a:pt x="677" y="6751"/>
                    <a:pt x="684" y="6726"/>
                  </a:cubicBezTo>
                  <a:cubicBezTo>
                    <a:pt x="684" y="6726"/>
                    <a:pt x="684" y="6720"/>
                    <a:pt x="690" y="6720"/>
                  </a:cubicBezTo>
                  <a:lnTo>
                    <a:pt x="696" y="6701"/>
                  </a:lnTo>
                  <a:cubicBezTo>
                    <a:pt x="696" y="6701"/>
                    <a:pt x="709" y="6694"/>
                    <a:pt x="709" y="6688"/>
                  </a:cubicBezTo>
                  <a:close/>
                  <a:moveTo>
                    <a:pt x="658" y="7757"/>
                  </a:moveTo>
                  <a:lnTo>
                    <a:pt x="658" y="7757"/>
                  </a:lnTo>
                  <a:cubicBezTo>
                    <a:pt x="905" y="7998"/>
                    <a:pt x="1222" y="8213"/>
                    <a:pt x="1570" y="8390"/>
                  </a:cubicBezTo>
                  <a:cubicBezTo>
                    <a:pt x="1671" y="8435"/>
                    <a:pt x="1791" y="8479"/>
                    <a:pt x="1924" y="8510"/>
                  </a:cubicBezTo>
                  <a:cubicBezTo>
                    <a:pt x="1880" y="8536"/>
                    <a:pt x="1848" y="8567"/>
                    <a:pt x="1785" y="8624"/>
                  </a:cubicBezTo>
                  <a:cubicBezTo>
                    <a:pt x="1727" y="8677"/>
                    <a:pt x="1541" y="8824"/>
                    <a:pt x="1374" y="8824"/>
                  </a:cubicBezTo>
                  <a:cubicBezTo>
                    <a:pt x="1359" y="8824"/>
                    <a:pt x="1344" y="8823"/>
                    <a:pt x="1329" y="8821"/>
                  </a:cubicBezTo>
                  <a:cubicBezTo>
                    <a:pt x="1165" y="8789"/>
                    <a:pt x="1000" y="8688"/>
                    <a:pt x="949" y="8567"/>
                  </a:cubicBezTo>
                  <a:cubicBezTo>
                    <a:pt x="785" y="8308"/>
                    <a:pt x="747" y="8238"/>
                    <a:pt x="684" y="7903"/>
                  </a:cubicBezTo>
                  <a:cubicBezTo>
                    <a:pt x="677" y="7859"/>
                    <a:pt x="665" y="7808"/>
                    <a:pt x="658" y="7757"/>
                  </a:cubicBezTo>
                  <a:close/>
                  <a:moveTo>
                    <a:pt x="3265" y="1"/>
                  </a:moveTo>
                  <a:cubicBezTo>
                    <a:pt x="2779" y="1"/>
                    <a:pt x="2293" y="102"/>
                    <a:pt x="1861" y="329"/>
                  </a:cubicBezTo>
                  <a:cubicBezTo>
                    <a:pt x="981" y="810"/>
                    <a:pt x="348" y="1702"/>
                    <a:pt x="121" y="2676"/>
                  </a:cubicBezTo>
                  <a:cubicBezTo>
                    <a:pt x="19" y="3119"/>
                    <a:pt x="0" y="3575"/>
                    <a:pt x="89" y="4018"/>
                  </a:cubicBezTo>
                  <a:cubicBezTo>
                    <a:pt x="171" y="4398"/>
                    <a:pt x="336" y="4746"/>
                    <a:pt x="462" y="5113"/>
                  </a:cubicBezTo>
                  <a:cubicBezTo>
                    <a:pt x="620" y="5543"/>
                    <a:pt x="652" y="5809"/>
                    <a:pt x="646" y="6074"/>
                  </a:cubicBezTo>
                  <a:cubicBezTo>
                    <a:pt x="652" y="6192"/>
                    <a:pt x="622" y="6225"/>
                    <a:pt x="632" y="6321"/>
                  </a:cubicBezTo>
                  <a:lnTo>
                    <a:pt x="632" y="6321"/>
                  </a:lnTo>
                  <a:cubicBezTo>
                    <a:pt x="632" y="6320"/>
                    <a:pt x="630" y="6318"/>
                    <a:pt x="627" y="6315"/>
                  </a:cubicBezTo>
                  <a:lnTo>
                    <a:pt x="627" y="6359"/>
                  </a:lnTo>
                  <a:cubicBezTo>
                    <a:pt x="500" y="6416"/>
                    <a:pt x="222" y="6600"/>
                    <a:pt x="241" y="6992"/>
                  </a:cubicBezTo>
                  <a:cubicBezTo>
                    <a:pt x="266" y="7144"/>
                    <a:pt x="317" y="7289"/>
                    <a:pt x="393" y="7422"/>
                  </a:cubicBezTo>
                  <a:cubicBezTo>
                    <a:pt x="393" y="7428"/>
                    <a:pt x="380" y="7435"/>
                    <a:pt x="380" y="7454"/>
                  </a:cubicBezTo>
                  <a:cubicBezTo>
                    <a:pt x="399" y="7846"/>
                    <a:pt x="336" y="7795"/>
                    <a:pt x="336" y="8118"/>
                  </a:cubicBezTo>
                  <a:cubicBezTo>
                    <a:pt x="374" y="8422"/>
                    <a:pt x="526" y="8719"/>
                    <a:pt x="772" y="8909"/>
                  </a:cubicBezTo>
                  <a:cubicBezTo>
                    <a:pt x="899" y="8985"/>
                    <a:pt x="1038" y="9036"/>
                    <a:pt x="1190" y="9061"/>
                  </a:cubicBezTo>
                  <a:cubicBezTo>
                    <a:pt x="1235" y="9069"/>
                    <a:pt x="1280" y="9072"/>
                    <a:pt x="1326" y="9072"/>
                  </a:cubicBezTo>
                  <a:cubicBezTo>
                    <a:pt x="1463" y="9072"/>
                    <a:pt x="1601" y="9040"/>
                    <a:pt x="1723" y="8990"/>
                  </a:cubicBezTo>
                  <a:lnTo>
                    <a:pt x="1723" y="8990"/>
                  </a:lnTo>
                  <a:cubicBezTo>
                    <a:pt x="1708" y="8996"/>
                    <a:pt x="1703" y="9000"/>
                    <a:pt x="1713" y="9000"/>
                  </a:cubicBezTo>
                  <a:cubicBezTo>
                    <a:pt x="1717" y="9000"/>
                    <a:pt x="1724" y="8999"/>
                    <a:pt x="1734" y="8998"/>
                  </a:cubicBezTo>
                  <a:cubicBezTo>
                    <a:pt x="1886" y="8941"/>
                    <a:pt x="2044" y="8871"/>
                    <a:pt x="2145" y="8751"/>
                  </a:cubicBezTo>
                  <a:cubicBezTo>
                    <a:pt x="2196" y="8707"/>
                    <a:pt x="2234" y="8650"/>
                    <a:pt x="2272" y="8593"/>
                  </a:cubicBezTo>
                  <a:cubicBezTo>
                    <a:pt x="2272" y="8593"/>
                    <a:pt x="2297" y="8580"/>
                    <a:pt x="2310" y="8555"/>
                  </a:cubicBezTo>
                  <a:cubicBezTo>
                    <a:pt x="2626" y="8555"/>
                    <a:pt x="2943" y="8460"/>
                    <a:pt x="3120" y="8181"/>
                  </a:cubicBezTo>
                  <a:cubicBezTo>
                    <a:pt x="3151" y="8143"/>
                    <a:pt x="3177" y="8093"/>
                    <a:pt x="3189" y="8036"/>
                  </a:cubicBezTo>
                  <a:cubicBezTo>
                    <a:pt x="3196" y="8030"/>
                    <a:pt x="3196" y="8017"/>
                    <a:pt x="3208" y="7998"/>
                  </a:cubicBezTo>
                  <a:cubicBezTo>
                    <a:pt x="3246" y="7897"/>
                    <a:pt x="3278" y="7776"/>
                    <a:pt x="3253" y="7656"/>
                  </a:cubicBezTo>
                  <a:cubicBezTo>
                    <a:pt x="3253" y="7637"/>
                    <a:pt x="3240" y="7612"/>
                    <a:pt x="3227" y="7593"/>
                  </a:cubicBezTo>
                  <a:lnTo>
                    <a:pt x="3240" y="7587"/>
                  </a:lnTo>
                  <a:cubicBezTo>
                    <a:pt x="3537" y="7239"/>
                    <a:pt x="3854" y="7194"/>
                    <a:pt x="4411" y="7042"/>
                  </a:cubicBezTo>
                  <a:cubicBezTo>
                    <a:pt x="4797" y="6916"/>
                    <a:pt x="5151" y="6701"/>
                    <a:pt x="5474" y="6467"/>
                  </a:cubicBezTo>
                  <a:cubicBezTo>
                    <a:pt x="6454" y="5777"/>
                    <a:pt x="6973" y="4575"/>
                    <a:pt x="6992" y="3404"/>
                  </a:cubicBezTo>
                  <a:cubicBezTo>
                    <a:pt x="7056" y="2449"/>
                    <a:pt x="6581" y="1639"/>
                    <a:pt x="5904" y="1006"/>
                  </a:cubicBezTo>
                  <a:cubicBezTo>
                    <a:pt x="5379" y="519"/>
                    <a:pt x="4695" y="234"/>
                    <a:pt x="3999" y="76"/>
                  </a:cubicBezTo>
                  <a:cubicBezTo>
                    <a:pt x="3759" y="27"/>
                    <a:pt x="3512" y="1"/>
                    <a:pt x="3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5" name="Google Shape;955;p52"/>
            <p:cNvSpPr/>
            <p:nvPr/>
          </p:nvSpPr>
          <p:spPr>
            <a:xfrm>
              <a:off x="-2202465" y="2347871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5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6" name="Google Shape;956;p52"/>
            <p:cNvSpPr/>
            <p:nvPr/>
          </p:nvSpPr>
          <p:spPr>
            <a:xfrm>
              <a:off x="-2826855" y="1635101"/>
              <a:ext cx="560942" cy="340518"/>
            </a:xfrm>
            <a:custGeom>
              <a:avLst/>
              <a:gdLst/>
              <a:ahLst/>
              <a:cxnLst/>
              <a:rect l="l" t="t" r="r" b="b"/>
              <a:pathLst>
                <a:path w="2848" h="1729" extrusionOk="0">
                  <a:moveTo>
                    <a:pt x="2234" y="0"/>
                  </a:moveTo>
                  <a:cubicBezTo>
                    <a:pt x="2177" y="0"/>
                    <a:pt x="2114" y="0"/>
                    <a:pt x="2063" y="13"/>
                  </a:cubicBezTo>
                  <a:cubicBezTo>
                    <a:pt x="1873" y="19"/>
                    <a:pt x="1715" y="44"/>
                    <a:pt x="1532" y="95"/>
                  </a:cubicBezTo>
                  <a:cubicBezTo>
                    <a:pt x="1361" y="146"/>
                    <a:pt x="1184" y="215"/>
                    <a:pt x="1025" y="298"/>
                  </a:cubicBezTo>
                  <a:cubicBezTo>
                    <a:pt x="855" y="392"/>
                    <a:pt x="677" y="494"/>
                    <a:pt x="526" y="627"/>
                  </a:cubicBezTo>
                  <a:cubicBezTo>
                    <a:pt x="266" y="848"/>
                    <a:pt x="0" y="1120"/>
                    <a:pt x="51" y="1487"/>
                  </a:cubicBezTo>
                  <a:cubicBezTo>
                    <a:pt x="78" y="1649"/>
                    <a:pt x="243" y="1728"/>
                    <a:pt x="390" y="1728"/>
                  </a:cubicBezTo>
                  <a:cubicBezTo>
                    <a:pt x="415" y="1728"/>
                    <a:pt x="439" y="1726"/>
                    <a:pt x="462" y="1721"/>
                  </a:cubicBezTo>
                  <a:cubicBezTo>
                    <a:pt x="709" y="1677"/>
                    <a:pt x="874" y="1424"/>
                    <a:pt x="1057" y="1278"/>
                  </a:cubicBezTo>
                  <a:cubicBezTo>
                    <a:pt x="1190" y="1171"/>
                    <a:pt x="1329" y="1076"/>
                    <a:pt x="1475" y="1006"/>
                  </a:cubicBezTo>
                  <a:cubicBezTo>
                    <a:pt x="1658" y="918"/>
                    <a:pt x="1842" y="867"/>
                    <a:pt x="2025" y="823"/>
                  </a:cubicBezTo>
                  <a:cubicBezTo>
                    <a:pt x="2076" y="810"/>
                    <a:pt x="2133" y="804"/>
                    <a:pt x="2183" y="791"/>
                  </a:cubicBezTo>
                  <a:cubicBezTo>
                    <a:pt x="2380" y="759"/>
                    <a:pt x="2550" y="722"/>
                    <a:pt x="2728" y="620"/>
                  </a:cubicBezTo>
                  <a:cubicBezTo>
                    <a:pt x="2816" y="563"/>
                    <a:pt x="2848" y="462"/>
                    <a:pt x="2829" y="367"/>
                  </a:cubicBezTo>
                  <a:cubicBezTo>
                    <a:pt x="2835" y="367"/>
                    <a:pt x="2848" y="374"/>
                    <a:pt x="2848" y="386"/>
                  </a:cubicBezTo>
                  <a:cubicBezTo>
                    <a:pt x="2848" y="336"/>
                    <a:pt x="2829" y="298"/>
                    <a:pt x="2797" y="266"/>
                  </a:cubicBezTo>
                  <a:cubicBezTo>
                    <a:pt x="2785" y="234"/>
                    <a:pt x="2759" y="209"/>
                    <a:pt x="2734" y="184"/>
                  </a:cubicBezTo>
                  <a:lnTo>
                    <a:pt x="2734" y="184"/>
                  </a:lnTo>
                  <a:cubicBezTo>
                    <a:pt x="2740" y="196"/>
                    <a:pt x="2740" y="209"/>
                    <a:pt x="2747" y="215"/>
                  </a:cubicBezTo>
                  <a:cubicBezTo>
                    <a:pt x="2734" y="209"/>
                    <a:pt x="2715" y="196"/>
                    <a:pt x="2702" y="184"/>
                  </a:cubicBezTo>
                  <a:cubicBezTo>
                    <a:pt x="2531" y="89"/>
                    <a:pt x="2424" y="13"/>
                    <a:pt x="2234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-2875506" y="1996705"/>
              <a:ext cx="144766" cy="153617"/>
            </a:xfrm>
            <a:custGeom>
              <a:avLst/>
              <a:gdLst/>
              <a:ahLst/>
              <a:cxnLst/>
              <a:rect l="l" t="t" r="r" b="b"/>
              <a:pathLst>
                <a:path w="735" h="780" extrusionOk="0">
                  <a:moveTo>
                    <a:pt x="351" y="0"/>
                  </a:moveTo>
                  <a:cubicBezTo>
                    <a:pt x="320" y="0"/>
                    <a:pt x="287" y="9"/>
                    <a:pt x="260" y="18"/>
                  </a:cubicBezTo>
                  <a:cubicBezTo>
                    <a:pt x="108" y="69"/>
                    <a:pt x="70" y="138"/>
                    <a:pt x="39" y="233"/>
                  </a:cubicBezTo>
                  <a:cubicBezTo>
                    <a:pt x="32" y="271"/>
                    <a:pt x="13" y="309"/>
                    <a:pt x="7" y="354"/>
                  </a:cubicBezTo>
                  <a:cubicBezTo>
                    <a:pt x="1" y="373"/>
                    <a:pt x="7" y="385"/>
                    <a:pt x="7" y="417"/>
                  </a:cubicBezTo>
                  <a:cubicBezTo>
                    <a:pt x="7" y="461"/>
                    <a:pt x="13" y="499"/>
                    <a:pt x="32" y="550"/>
                  </a:cubicBezTo>
                  <a:cubicBezTo>
                    <a:pt x="45" y="581"/>
                    <a:pt x="64" y="607"/>
                    <a:pt x="83" y="626"/>
                  </a:cubicBezTo>
                  <a:cubicBezTo>
                    <a:pt x="140" y="708"/>
                    <a:pt x="222" y="771"/>
                    <a:pt x="317" y="777"/>
                  </a:cubicBezTo>
                  <a:cubicBezTo>
                    <a:pt x="326" y="779"/>
                    <a:pt x="335" y="779"/>
                    <a:pt x="344" y="779"/>
                  </a:cubicBezTo>
                  <a:cubicBezTo>
                    <a:pt x="387" y="779"/>
                    <a:pt x="433" y="767"/>
                    <a:pt x="475" y="746"/>
                  </a:cubicBezTo>
                  <a:cubicBezTo>
                    <a:pt x="519" y="721"/>
                    <a:pt x="557" y="689"/>
                    <a:pt x="589" y="645"/>
                  </a:cubicBezTo>
                  <a:cubicBezTo>
                    <a:pt x="614" y="613"/>
                    <a:pt x="640" y="581"/>
                    <a:pt x="671" y="550"/>
                  </a:cubicBezTo>
                  <a:cubicBezTo>
                    <a:pt x="671" y="543"/>
                    <a:pt x="678" y="543"/>
                    <a:pt x="678" y="531"/>
                  </a:cubicBezTo>
                  <a:cubicBezTo>
                    <a:pt x="678" y="524"/>
                    <a:pt x="678" y="524"/>
                    <a:pt x="684" y="518"/>
                  </a:cubicBezTo>
                  <a:cubicBezTo>
                    <a:pt x="697" y="486"/>
                    <a:pt x="703" y="461"/>
                    <a:pt x="709" y="429"/>
                  </a:cubicBezTo>
                  <a:cubicBezTo>
                    <a:pt x="709" y="423"/>
                    <a:pt x="709" y="417"/>
                    <a:pt x="716" y="404"/>
                  </a:cubicBezTo>
                  <a:cubicBezTo>
                    <a:pt x="716" y="398"/>
                    <a:pt x="716" y="391"/>
                    <a:pt x="728" y="385"/>
                  </a:cubicBezTo>
                  <a:cubicBezTo>
                    <a:pt x="735" y="366"/>
                    <a:pt x="735" y="354"/>
                    <a:pt x="728" y="335"/>
                  </a:cubicBezTo>
                  <a:cubicBezTo>
                    <a:pt x="709" y="328"/>
                    <a:pt x="703" y="303"/>
                    <a:pt x="697" y="271"/>
                  </a:cubicBezTo>
                  <a:cubicBezTo>
                    <a:pt x="690" y="240"/>
                    <a:pt x="678" y="214"/>
                    <a:pt x="665" y="183"/>
                  </a:cubicBezTo>
                  <a:cubicBezTo>
                    <a:pt x="659" y="170"/>
                    <a:pt x="646" y="151"/>
                    <a:pt x="633" y="138"/>
                  </a:cubicBezTo>
                  <a:cubicBezTo>
                    <a:pt x="614" y="113"/>
                    <a:pt x="589" y="100"/>
                    <a:pt x="576" y="75"/>
                  </a:cubicBezTo>
                  <a:cubicBezTo>
                    <a:pt x="545" y="50"/>
                    <a:pt x="507" y="24"/>
                    <a:pt x="463" y="18"/>
                  </a:cubicBezTo>
                  <a:cubicBezTo>
                    <a:pt x="444" y="12"/>
                    <a:pt x="412" y="6"/>
                    <a:pt x="387" y="6"/>
                  </a:cubicBezTo>
                  <a:cubicBezTo>
                    <a:pt x="375" y="2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F5F5F5">
                <a:alpha val="283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Kaleko 105 Round Bold" pitchFamily="2" charset="0"/>
              </a:endParaRPr>
            </a:p>
          </p:txBody>
        </p:sp>
      </p:grp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3 Kaleko 105 Round Bold" pitchFamily="2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Kaleko 105 Round Bold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6777" y="2851744"/>
            <a:ext cx="31918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#9Slide03 Kaleko 105 Round Bold" pitchFamily="2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#9Slide03 Kaleko 105 Round Bold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927821" y="1034729"/>
            <a:ext cx="1917324" cy="1496425"/>
            <a:chOff x="3927821" y="1034729"/>
            <a:chExt cx="1917324" cy="1496425"/>
          </a:xfrm>
        </p:grpSpPr>
        <p:grpSp>
          <p:nvGrpSpPr>
            <p:cNvPr id="930" name="Google Shape;930;p52"/>
            <p:cNvGrpSpPr/>
            <p:nvPr/>
          </p:nvGrpSpPr>
          <p:grpSpPr>
            <a:xfrm rot="-365638">
              <a:off x="3927821" y="1034729"/>
              <a:ext cx="1917324" cy="1496425"/>
              <a:chOff x="1430817" y="1818441"/>
              <a:chExt cx="1153212" cy="1153201"/>
            </a:xfrm>
          </p:grpSpPr>
          <p:sp>
            <p:nvSpPr>
              <p:cNvPr id="931" name="Google Shape;931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#9Slide03 Kaleko 105 Round Bold" pitchFamily="2" charset="0"/>
                </a:endParaRPr>
              </a:p>
            </p:txBody>
          </p:sp>
          <p:sp>
            <p:nvSpPr>
              <p:cNvPr id="932" name="Google Shape;932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DF818E">
                  <a:alpha val="49300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#9Slide03 Kaleko 105 Round Bold" pitchFamily="2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 rot="21392677">
              <a:off x="4025154" y="1219135"/>
              <a:ext cx="1810870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#9Slide03 Kaleko 105 Round Bold" pitchFamily="2" charset="0"/>
                </a:rPr>
                <a:t>A</a:t>
              </a:r>
              <a:r>
                <a:rPr lang="en-US" sz="5400" dirty="0">
                  <a:solidFill>
                    <a:srgbClr val="002060"/>
                  </a:solidFill>
                  <a:latin typeface="#9Slide03 Kaleko 105 Round Bold" pitchFamily="2" charset="0"/>
                </a:rPr>
                <a:t>. </a:t>
              </a:r>
              <a:r>
                <a:rPr lang="vi-VN" altLang="en-US" sz="5400" dirty="0">
                  <a:solidFill>
                    <a:srgbClr val="002060"/>
                  </a:solidFill>
                  <a:latin typeface="#9Slide03 Kaleko 105 Round Bold" pitchFamily="2" charset="0"/>
                </a:rPr>
                <a:t>5</a:t>
              </a:r>
              <a:endParaRPr lang="vi-VN" altLang="en-US" sz="5400" dirty="0">
                <a:solidFill>
                  <a:srgbClr val="002060"/>
                </a:solidFill>
                <a:latin typeface="#9Slide03 Kaleko 105 Round Bold" pitchFamily="2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55797" y="1836422"/>
            <a:ext cx="321205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Kaleko 105 Round Bold" pitchFamily="2" charset="0"/>
                <a:cs typeface="Times New Roman" panose="02020603050405020304" pitchFamily="18" charset="0"/>
                <a:sym typeface="Arial" panose="020B0604020202020204"/>
              </a:rPr>
              <a:t>1; 3; 5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Kaleko 105 Round Bold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3889829" y="2771060"/>
            <a:ext cx="1996141" cy="1496411"/>
            <a:chOff x="3889829" y="2771060"/>
            <a:chExt cx="1996141" cy="1496411"/>
          </a:xfrm>
        </p:grpSpPr>
        <p:grpSp>
          <p:nvGrpSpPr>
            <p:cNvPr id="921" name="Google Shape;921;p52"/>
            <p:cNvGrpSpPr/>
            <p:nvPr/>
          </p:nvGrpSpPr>
          <p:grpSpPr>
            <a:xfrm rot="377489">
              <a:off x="3927938" y="2771060"/>
              <a:ext cx="1917345" cy="1496411"/>
              <a:chOff x="1430817" y="1818441"/>
              <a:chExt cx="1153212" cy="1153201"/>
            </a:xfrm>
            <a:solidFill>
              <a:srgbClr val="FAB876"/>
            </a:solidFill>
          </p:grpSpPr>
          <p:sp>
            <p:nvSpPr>
              <p:cNvPr id="922" name="Google Shape;922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grpFill/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  <p:sp>
            <p:nvSpPr>
              <p:cNvPr id="923" name="Google Shape;923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grp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 rot="239443">
              <a:off x="3889829" y="3064301"/>
              <a:ext cx="1996141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#9Slide03 Kaleko 105 Round Bold" pitchFamily="2" charset="0"/>
                </a:rPr>
                <a:t>C</a:t>
              </a:r>
              <a:r>
                <a:rPr lang="en-US" sz="4800" dirty="0">
                  <a:solidFill>
                    <a:srgbClr val="002060"/>
                  </a:solidFill>
                  <a:latin typeface="#9Slide03 Kaleko 105 Round Bold" pitchFamily="2" charset="0"/>
                </a:rPr>
                <a:t>. </a:t>
              </a:r>
              <a:r>
                <a:rPr lang="vi-VN" altLang="en-US" sz="4800" dirty="0">
                  <a:solidFill>
                    <a:srgbClr val="002060"/>
                  </a:solidFill>
                  <a:latin typeface="#9Slide03 Kaleko 105 Round Bold" pitchFamily="2" charset="0"/>
                </a:rPr>
                <a:t>4</a:t>
              </a:r>
              <a:endParaRPr lang="vi-VN" altLang="en-US" sz="4800" dirty="0">
                <a:solidFill>
                  <a:srgbClr val="002060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612689" y="2771148"/>
            <a:ext cx="2065555" cy="1496416"/>
            <a:chOff x="6612689" y="2771148"/>
            <a:chExt cx="2065555" cy="1496416"/>
          </a:xfrm>
        </p:grpSpPr>
        <p:grpSp>
          <p:nvGrpSpPr>
            <p:cNvPr id="924" name="Google Shape;924;p52"/>
            <p:cNvGrpSpPr/>
            <p:nvPr/>
          </p:nvGrpSpPr>
          <p:grpSpPr>
            <a:xfrm rot="-389363">
              <a:off x="6691178" y="2771148"/>
              <a:ext cx="1917274" cy="1496416"/>
              <a:chOff x="1430817" y="1818441"/>
              <a:chExt cx="1153212" cy="1153201"/>
            </a:xfrm>
          </p:grpSpPr>
          <p:sp>
            <p:nvSpPr>
              <p:cNvPr id="925" name="Google Shape;925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  <p:sp>
            <p:nvSpPr>
              <p:cNvPr id="926" name="Google Shape;926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71BBDF">
                  <a:alpha val="59069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 rot="21051151">
              <a:off x="6612689" y="3010060"/>
              <a:ext cx="206555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#9Slide03 Kaleko 105 Round Bold" pitchFamily="2" charset="0"/>
                </a:rPr>
                <a:t>D</a:t>
              </a:r>
              <a:r>
                <a:rPr lang="en-US" sz="2800" dirty="0">
                  <a:solidFill>
                    <a:srgbClr val="002060"/>
                  </a:solidFill>
                  <a:latin typeface="#9Slide03 Kaleko 105 Round Bold" pitchFamily="2" charset="0"/>
                </a:rPr>
                <a:t>. </a:t>
              </a:r>
              <a:r>
                <a:rPr lang="vi-VN" altLang="en-US" sz="4000" dirty="0">
                  <a:solidFill>
                    <a:srgbClr val="002060"/>
                  </a:solidFill>
                  <a:latin typeface="#9Slide03 Kaleko 105 Round Bold" pitchFamily="2" charset="0"/>
                </a:rPr>
                <a:t>3</a:t>
              </a:r>
              <a:endParaRPr lang="vi-VN" altLang="en-US" sz="4000" dirty="0">
                <a:solidFill>
                  <a:srgbClr val="002060"/>
                </a:solidFill>
                <a:latin typeface="#9Slide03 Kaleko 105 Round Bold" pitchFamily="2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91105" y="1034765"/>
            <a:ext cx="1917325" cy="1496374"/>
            <a:chOff x="6691105" y="1034765"/>
            <a:chExt cx="1917325" cy="1496374"/>
          </a:xfrm>
        </p:grpSpPr>
        <p:grpSp>
          <p:nvGrpSpPr>
            <p:cNvPr id="915" name="Google Shape;915;p52"/>
            <p:cNvGrpSpPr/>
            <p:nvPr/>
          </p:nvGrpSpPr>
          <p:grpSpPr>
            <a:xfrm rot="395596">
              <a:off x="6691105" y="1034765"/>
              <a:ext cx="1917325" cy="1496374"/>
              <a:chOff x="1430817" y="1818441"/>
              <a:chExt cx="1153212" cy="1153201"/>
            </a:xfrm>
          </p:grpSpPr>
          <p:sp>
            <p:nvSpPr>
              <p:cNvPr id="916" name="Google Shape;916;p52"/>
              <p:cNvSpPr/>
              <p:nvPr/>
            </p:nvSpPr>
            <p:spPr>
              <a:xfrm>
                <a:off x="1430829" y="1818441"/>
                <a:ext cx="1153200" cy="1153200"/>
              </a:xfrm>
              <a:prstGeom prst="rect">
                <a:avLst/>
              </a:pr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7920000" algn="bl" rotWithShape="0">
                  <a:schemeClr val="dk1">
                    <a:alpha val="3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  <p:sp>
            <p:nvSpPr>
              <p:cNvPr id="917" name="Google Shape;917;p52"/>
              <p:cNvSpPr/>
              <p:nvPr/>
            </p:nvSpPr>
            <p:spPr>
              <a:xfrm>
                <a:off x="1430817" y="1818442"/>
                <a:ext cx="1153200" cy="1153200"/>
              </a:xfrm>
              <a:prstGeom prst="rect">
                <a:avLst/>
              </a:prstGeom>
              <a:solidFill>
                <a:srgbClr val="E9DE72">
                  <a:alpha val="50700"/>
                </a:srgbClr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Kaleko 105 Round Bold" pitchFamily="2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 rot="21392677">
              <a:off x="6705601" y="1229444"/>
              <a:ext cx="181087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#9Slide03 Kaleko 105 Round Bold" pitchFamily="2" charset="0"/>
                </a:rPr>
                <a:t>B</a:t>
              </a:r>
              <a:r>
                <a:rPr lang="en-US" sz="4800" dirty="0">
                  <a:solidFill>
                    <a:srgbClr val="002060"/>
                  </a:solidFill>
                  <a:latin typeface="#9Slide03 Kaleko 105 Round Bold" pitchFamily="2" charset="0"/>
                </a:rPr>
                <a:t>. </a:t>
              </a:r>
              <a:r>
                <a:rPr lang="vi-VN" altLang="en-US" sz="4800" dirty="0">
                  <a:solidFill>
                    <a:srgbClr val="002060"/>
                  </a:solidFill>
                  <a:latin typeface="#9Slide03 Kaleko 105 Round Bold" pitchFamily="2" charset="0"/>
                </a:rPr>
                <a:t>9</a:t>
              </a:r>
              <a:endParaRPr lang="vi-VN" altLang="en-US" sz="4800" dirty="0">
                <a:solidFill>
                  <a:srgbClr val="002060"/>
                </a:solidFill>
                <a:latin typeface="#9Slide03 Kaleko 105 Round Bold" pitchFamily="2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6223907" y="2510665"/>
            <a:ext cx="1221921" cy="1103392"/>
          </a:xfrm>
          <a:prstGeom prst="rect">
            <a:avLst/>
          </a:prstGeom>
        </p:spPr>
      </p:pic>
      <p:pic>
        <p:nvPicPr>
          <p:cNvPr id="5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7714" y="-1085850"/>
            <a:ext cx="406400" cy="406400"/>
          </a:xfrm>
          <a:prstGeom prst="rect">
            <a:avLst/>
          </a:prstGeom>
        </p:spPr>
      </p:pic>
      <p:pic>
        <p:nvPicPr>
          <p:cNvPr id="61" name="Am-thanh-oh-nooo-www_tiengdong_com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6971" y="-1260022"/>
            <a:ext cx="406400" cy="406400"/>
          </a:xfrm>
          <a:prstGeom prst="rect">
            <a:avLst/>
          </a:prstGeom>
        </p:spPr>
      </p:pic>
      <p:pic>
        <p:nvPicPr>
          <p:cNvPr id="62" name="Am-thanh-oh-nooo-www_tiengdong_com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9371" y="-1107622"/>
            <a:ext cx="406400" cy="406400"/>
          </a:xfrm>
          <a:prstGeom prst="rect">
            <a:avLst/>
          </a:prstGeom>
        </p:spPr>
      </p:pic>
      <p:pic>
        <p:nvPicPr>
          <p:cNvPr id="63" name="Am-thanh-oh-nooo-www_tiengdong_com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1771" y="-95522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9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8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41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41" grpId="0"/>
      <p:bldP spid="4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577" y="-822298"/>
            <a:ext cx="7508487" cy="2851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11939"/>
          <a:stretch>
            <a:fillRect/>
          </a:stretch>
        </p:blipFill>
        <p:spPr>
          <a:xfrm>
            <a:off x="-282723" y="1607259"/>
            <a:ext cx="3366684" cy="29647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184" y="2182975"/>
            <a:ext cx="1584959" cy="1584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669" y="1062843"/>
            <a:ext cx="51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 w="38100">
                  <a:solidFill>
                    <a:srgbClr val="DF818E">
                      <a:lumMod val="75000"/>
                    </a:srgbClr>
                  </a:solidFill>
                </a:ln>
                <a:solidFill>
                  <a:srgbClr val="F5F5F5"/>
                </a:solidFill>
                <a:effectLst/>
                <a:uLnTx/>
                <a:uFillTx/>
                <a:latin typeface="SVN-Ziclets" panose="02000603000000000000" pitchFamily="2" charset="0"/>
                <a:cs typeface="Arial" panose="020B0604020202020204"/>
                <a:sym typeface="Arial" panose="020B0604020202020204"/>
              </a:rPr>
              <a:t>NÔNG TRẠI VUI VẺ</a:t>
            </a:r>
            <a:endParaRPr kumimoji="0" lang="en-US" sz="4000" b="1" i="0" u="none" strike="noStrike" kern="0" cap="none" spc="0" normalizeH="0" baseline="0" noProof="0" dirty="0">
              <a:ln w="38100">
                <a:solidFill>
                  <a:srgbClr val="DF818E">
                    <a:lumMod val="75000"/>
                  </a:srgbClr>
                </a:solidFill>
              </a:ln>
              <a:solidFill>
                <a:srgbClr val="F5F5F5"/>
              </a:solidFill>
              <a:effectLst/>
              <a:uLnTx/>
              <a:uFillTx/>
              <a:latin typeface="SVN-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140823"/>
            <a:ext cx="2273356" cy="227688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4072456"/>
            <a:ext cx="2262679" cy="1208942"/>
            <a:chOff x="6953796" y="4024559"/>
            <a:chExt cx="2262679" cy="120894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800" b="85778" l="54286" r="93677">
                        <a14:foregroundMark x1="55280" y1="68711" x2="55280" y2="84044"/>
                        <a14:foregroundMark x1="55280" y1="84044" x2="85153" y2="84222"/>
                        <a14:foregroundMark x1="85153" y1="84222" x2="92894" y2="83711"/>
                        <a14:foregroundMark x1="92894" y1="83711" x2="93677" y2="69978"/>
                        <a14:foregroundMark x1="93677" y1="69978" x2="91623" y2="61622"/>
                        <a14:foregroundMark x1="54775" y1="66667" x2="55280" y2="84378"/>
                        <a14:backgroundMark x1="54156" y1="74778" x2="54531" y2="75622"/>
                      </a14:backgroundRemoval>
                    </a14:imgEffect>
                  </a14:imgLayer>
                </a14:imgProps>
              </a:ext>
            </a:extLst>
          </a:blip>
          <a:srcRect l="52307" t="54368" r="4535" b="10729"/>
          <a:stretch>
            <a:fillRect/>
          </a:stretch>
        </p:blipFill>
        <p:spPr>
          <a:xfrm>
            <a:off x="4588778" y="3238151"/>
            <a:ext cx="2243279" cy="13305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667" b="91667" l="7000" r="57833">
                        <a14:foregroundMark x1="54333" y1="82333" x2="56083" y2="85667"/>
                        <a14:foregroundMark x1="36583" y1="69667" x2="43500" y2="70333"/>
                        <a14:foregroundMark x1="7000" y1="83917" x2="10250" y2="85000"/>
                        <a14:foregroundMark x1="57583" y1="83583" x2="57833" y2="84250"/>
                        <a14:foregroundMark x1="46167" y1="91417" x2="43667" y2="91417"/>
                      </a14:backgroundRemoval>
                    </a14:imgEffect>
                  </a14:imgLayer>
                </a14:imgProps>
              </a:ext>
            </a:extLst>
          </a:blip>
          <a:srcRect l="1577" t="68403" r="40180" b="5693"/>
          <a:stretch>
            <a:fillRect/>
          </a:stretch>
        </p:blipFill>
        <p:spPr>
          <a:xfrm>
            <a:off x="7350035" y="3516010"/>
            <a:ext cx="984067" cy="437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7852" y="2232077"/>
            <a:ext cx="2577736" cy="257773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953795" y="4076811"/>
            <a:ext cx="2262679" cy="1208942"/>
            <a:chOff x="6953796" y="4024559"/>
            <a:chExt cx="2262679" cy="120894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691275" y="1921718"/>
            <a:ext cx="1593670" cy="2739932"/>
            <a:chOff x="3274525" y="1205534"/>
            <a:chExt cx="2677802" cy="4719046"/>
          </a:xfrm>
        </p:grpSpPr>
        <p:sp>
          <p:nvSpPr>
            <p:cNvPr id="25" name="Oval 24"/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EEBE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525" y="1205534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chemeClr val="bg1">
                  <a:alpha val="72000"/>
                </a:schemeClr>
              </a:outerShdw>
            </a:effectLst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111" r="90222">
                        <a14:foregroundMark x1="9333" y1="46667" x2="12222" y2="56667"/>
                        <a14:foregroundMark x1="12222" y1="56667" x2="12222" y2="56667"/>
                        <a14:foregroundMark x1="90222" y1="39111" x2="89778" y2="50444"/>
                      </a14:backgroundRemoval>
                    </a14:imgEffect>
                  </a14:imgLayer>
                </a14:imgProps>
              </a:ext>
            </a:extLst>
          </a:blip>
          <a:srcRect b="36782"/>
          <a:stretch>
            <a:fillRect/>
          </a:stretch>
        </p:blipFill>
        <p:spPr>
          <a:xfrm>
            <a:off x="5274734" y="3217334"/>
            <a:ext cx="736600" cy="465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/>
          <a:srcRect t="32060"/>
          <a:stretch>
            <a:fillRect/>
          </a:stretch>
        </p:blipFill>
        <p:spPr>
          <a:xfrm>
            <a:off x="994640" y="3251200"/>
            <a:ext cx="1391358" cy="945284"/>
          </a:xfrm>
          <a:prstGeom prst="rect">
            <a:avLst/>
          </a:prstGeom>
        </p:spPr>
      </p:pic>
      <p:pic>
        <p:nvPicPr>
          <p:cNvPr id="41" name="Hieu-ung-am-thanh-xuat-hien-www_nhacchuongvui_com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144000" y="298450"/>
            <a:ext cx="406400" cy="406400"/>
          </a:xfrm>
          <a:prstGeom prst="rect">
            <a:avLst/>
          </a:prstGeom>
        </p:spPr>
      </p:pic>
      <p:pic>
        <p:nvPicPr>
          <p:cNvPr id="42" name="Hieu-ung-am-thanh-xuat-hien-www_nhacchuongvui_com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96400" y="450850"/>
            <a:ext cx="406400" cy="40640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922867" y="2794001"/>
            <a:ext cx="365760" cy="461665"/>
            <a:chOff x="846667" y="2810934"/>
            <a:chExt cx="365760" cy="461665"/>
          </a:xfrm>
        </p:grpSpPr>
        <p:sp>
          <p:nvSpPr>
            <p:cNvPr id="44" name="Oval 43"/>
            <p:cNvSpPr/>
            <p:nvPr/>
          </p:nvSpPr>
          <p:spPr>
            <a:xfrm>
              <a:off x="846667" y="2861733"/>
              <a:ext cx="365760" cy="3657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9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2067" y="2810934"/>
              <a:ext cx="262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Arial" panose="020B0604020202020204"/>
                  <a:sym typeface="Arial" panose="020B0604020202020204"/>
                </a:rPr>
                <a:t>1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9669" y="2553435"/>
            <a:ext cx="530398" cy="646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/>
          <a:srcRect t="32060" b="25952"/>
          <a:stretch>
            <a:fillRect/>
          </a:stretch>
        </p:blipFill>
        <p:spPr>
          <a:xfrm>
            <a:off x="4305107" y="3098800"/>
            <a:ext cx="1391358" cy="584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46442" y="3265154"/>
            <a:ext cx="1188828" cy="7498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95062E-6 L 0.26927 0.019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5" y="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7" b="94118" l="2772" r="97083">
                        <a14:foregroundMark x1="4323" y1="51349" x2="13428" y2="54879"/>
                        <a14:foregroundMark x1="92012" y1="32076" x2="93785" y2="49031"/>
                        <a14:foregroundMark x1="12758" y1="88789" x2="56182" y2="94152"/>
                        <a14:foregroundMark x1="56182" y1="94152" x2="69807" y2="89377"/>
                        <a14:foregroundMark x1="69807" y1="89377" x2="69807" y2="89377"/>
                        <a14:foregroundMark x1="97109" y1="29723" x2="95559" y2="39100"/>
                        <a14:foregroundMark x1="62489" y1="4602" x2="62489" y2="10450"/>
                        <a14:foregroundMark x1="3442" y1="42595" x2="2772" y2="50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577" y="-822298"/>
            <a:ext cx="7508487" cy="2851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11939"/>
          <a:stretch>
            <a:fillRect/>
          </a:stretch>
        </p:blipFill>
        <p:spPr>
          <a:xfrm>
            <a:off x="-282723" y="1607259"/>
            <a:ext cx="3366684" cy="29647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184" y="2182975"/>
            <a:ext cx="1584959" cy="1584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669" y="1062843"/>
            <a:ext cx="51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 w="38100">
                  <a:solidFill>
                    <a:srgbClr val="DF818E">
                      <a:lumMod val="75000"/>
                    </a:srgbClr>
                  </a:solidFill>
                </a:ln>
                <a:solidFill>
                  <a:srgbClr val="F5F5F5"/>
                </a:solidFill>
                <a:effectLst/>
                <a:uLnTx/>
                <a:uFillTx/>
                <a:latin typeface="SVN-Ziclets" panose="02000603000000000000" pitchFamily="2" charset="0"/>
                <a:cs typeface="Arial" panose="020B0604020202020204"/>
                <a:sym typeface="Arial" panose="020B0604020202020204"/>
              </a:rPr>
              <a:t>NÔNG TRẠI VUI VẺ</a:t>
            </a:r>
            <a:endParaRPr kumimoji="0" lang="en-US" sz="4000" b="1" i="0" u="none" strike="noStrike" kern="0" cap="none" spc="0" normalizeH="0" baseline="0" noProof="0" dirty="0">
              <a:ln w="38100">
                <a:solidFill>
                  <a:srgbClr val="DF818E">
                    <a:lumMod val="75000"/>
                  </a:srgbClr>
                </a:solidFill>
              </a:ln>
              <a:solidFill>
                <a:srgbClr val="F5F5F5"/>
              </a:solidFill>
              <a:effectLst/>
              <a:uLnTx/>
              <a:uFillTx/>
              <a:latin typeface="SVN-Ziclets" panose="02000603000000000000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140823"/>
            <a:ext cx="2273356" cy="227688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4072456"/>
            <a:ext cx="2262679" cy="1208942"/>
            <a:chOff x="6953796" y="4024559"/>
            <a:chExt cx="2262679" cy="120894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800" b="85778" l="54286" r="93677">
                        <a14:foregroundMark x1="55280" y1="68711" x2="55280" y2="84044"/>
                        <a14:foregroundMark x1="55280" y1="84044" x2="85153" y2="84222"/>
                        <a14:foregroundMark x1="85153" y1="84222" x2="92894" y2="83711"/>
                        <a14:foregroundMark x1="92894" y1="83711" x2="93677" y2="69978"/>
                        <a14:foregroundMark x1="93677" y1="69978" x2="91623" y2="61622"/>
                        <a14:foregroundMark x1="54775" y1="66667" x2="55280" y2="84378"/>
                        <a14:backgroundMark x1="54156" y1="74778" x2="54531" y2="75622"/>
                      </a14:backgroundRemoval>
                    </a14:imgEffect>
                  </a14:imgLayer>
                </a14:imgProps>
              </a:ext>
            </a:extLst>
          </a:blip>
          <a:srcRect l="52307" t="54368" r="4535" b="10729"/>
          <a:stretch>
            <a:fillRect/>
          </a:stretch>
        </p:blipFill>
        <p:spPr>
          <a:xfrm>
            <a:off x="4588778" y="3238151"/>
            <a:ext cx="2243279" cy="13305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667" b="91667" l="7000" r="57833">
                        <a14:foregroundMark x1="54333" y1="82333" x2="56083" y2="85667"/>
                        <a14:foregroundMark x1="36583" y1="69667" x2="43500" y2="70333"/>
                        <a14:foregroundMark x1="7000" y1="83917" x2="10250" y2="85000"/>
                        <a14:foregroundMark x1="57583" y1="83583" x2="57833" y2="84250"/>
                        <a14:foregroundMark x1="46167" y1="91417" x2="43667" y2="91417"/>
                      </a14:backgroundRemoval>
                    </a14:imgEffect>
                  </a14:imgLayer>
                </a14:imgProps>
              </a:ext>
            </a:extLst>
          </a:blip>
          <a:srcRect l="1577" t="68403" r="40180" b="5693"/>
          <a:stretch>
            <a:fillRect/>
          </a:stretch>
        </p:blipFill>
        <p:spPr>
          <a:xfrm>
            <a:off x="7350035" y="3516010"/>
            <a:ext cx="984067" cy="4376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667" b="91667" l="7000" r="57833">
                        <a14:foregroundMark x1="54333" y1="82333" x2="56083" y2="85667"/>
                        <a14:foregroundMark x1="36583" y1="69667" x2="43500" y2="70333"/>
                        <a14:foregroundMark x1="7000" y1="83917" x2="10250" y2="85000"/>
                        <a14:foregroundMark x1="57583" y1="83583" x2="57833" y2="84250"/>
                        <a14:foregroundMark x1="46167" y1="91417" x2="43667" y2="91417"/>
                      </a14:backgroundRemoval>
                    </a14:imgEffect>
                  </a14:imgLayer>
                </a14:imgProps>
              </a:ext>
            </a:extLst>
          </a:blip>
          <a:srcRect l="7165" t="68403" r="40407" b="17355"/>
          <a:stretch>
            <a:fillRect/>
          </a:stretch>
        </p:blipFill>
        <p:spPr>
          <a:xfrm>
            <a:off x="5819774" y="3445526"/>
            <a:ext cx="885825" cy="2406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7852" y="2232077"/>
            <a:ext cx="2577736" cy="257773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953795" y="4076811"/>
            <a:ext cx="2262679" cy="1208942"/>
            <a:chOff x="6953796" y="4024559"/>
            <a:chExt cx="2262679" cy="120894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887" y="4024559"/>
              <a:ext cx="1204588" cy="120458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80" b="90000" l="6020" r="94040">
                          <a14:foregroundMark x1="61280" y1="24360" x2="59700" y2="69600"/>
                          <a14:foregroundMark x1="59700" y1="69600" x2="60100" y2="70920"/>
                          <a14:foregroundMark x1="82600" y1="23180" x2="85740" y2="81980"/>
                          <a14:foregroundMark x1="85740" y1="81980" x2="85740" y2="81980"/>
                          <a14:foregroundMark x1="93640" y1="76840" x2="6020" y2="77240"/>
                          <a14:foregroundMark x1="94040" y1="29100" x2="93240" y2="33040"/>
                          <a14:foregroundMark x1="6420" y1="29480" x2="6020" y2="32240"/>
                          <a14:foregroundMark x1="15900" y1="8580" x2="19840" y2="105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3796" y="4028913"/>
              <a:ext cx="1204588" cy="120458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691275" y="1921718"/>
            <a:ext cx="1593670" cy="2739932"/>
            <a:chOff x="3274525" y="1205534"/>
            <a:chExt cx="2677802" cy="4719046"/>
          </a:xfrm>
        </p:grpSpPr>
        <p:sp>
          <p:nvSpPr>
            <p:cNvPr id="25" name="Oval 24"/>
            <p:cNvSpPr/>
            <p:nvPr/>
          </p:nvSpPr>
          <p:spPr>
            <a:xfrm>
              <a:off x="3522470" y="5481667"/>
              <a:ext cx="2429857" cy="44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EEBE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525" y="1205534"/>
              <a:ext cx="2289713" cy="4651787"/>
            </a:xfrm>
            <a:prstGeom prst="rect">
              <a:avLst/>
            </a:prstGeom>
            <a:effectLst>
              <a:outerShdw blurRad="1270000" dist="431800" dir="8820000" sx="60000" sy="60000" algn="br" rotWithShape="0">
                <a:schemeClr val="bg1">
                  <a:alpha val="72000"/>
                </a:schemeClr>
              </a:outerShdw>
            </a:effectLst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/>
          <a:srcRect t="32060" b="25952"/>
          <a:stretch>
            <a:fillRect/>
          </a:stretch>
        </p:blipFill>
        <p:spPr>
          <a:xfrm>
            <a:off x="4305107" y="3098800"/>
            <a:ext cx="1391358" cy="584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/>
          <a:srcRect t="32060"/>
          <a:stretch>
            <a:fillRect/>
          </a:stretch>
        </p:blipFill>
        <p:spPr>
          <a:xfrm>
            <a:off x="994640" y="3251200"/>
            <a:ext cx="1391358" cy="945284"/>
          </a:xfrm>
          <a:prstGeom prst="rect">
            <a:avLst/>
          </a:prstGeom>
        </p:spPr>
      </p:pic>
      <p:pic>
        <p:nvPicPr>
          <p:cNvPr id="41" name="Hieu-ung-am-thanh-xuat-hien-www_nhacchuongvui_com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44000" y="298450"/>
            <a:ext cx="406400" cy="406400"/>
          </a:xfrm>
          <a:prstGeom prst="rect">
            <a:avLst/>
          </a:prstGeom>
        </p:spPr>
      </p:pic>
      <p:pic>
        <p:nvPicPr>
          <p:cNvPr id="42" name="Hieu-ung-am-thanh-xuat-hien-www_nhacchuongvui_com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96400" y="450850"/>
            <a:ext cx="406400" cy="40640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922867" y="2794001"/>
            <a:ext cx="365760" cy="461665"/>
            <a:chOff x="846667" y="2810934"/>
            <a:chExt cx="365760" cy="461665"/>
          </a:xfrm>
        </p:grpSpPr>
        <p:sp>
          <p:nvSpPr>
            <p:cNvPr id="44" name="Oval 43"/>
            <p:cNvSpPr/>
            <p:nvPr/>
          </p:nvSpPr>
          <p:spPr>
            <a:xfrm>
              <a:off x="846667" y="2861733"/>
              <a:ext cx="365760" cy="36576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739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2067" y="2810934"/>
              <a:ext cx="262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cs typeface="Arial" panose="020B0604020202020204"/>
                  <a:sym typeface="Arial" panose="020B0604020202020204"/>
                </a:rPr>
                <a:t>1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77535" y="2714301"/>
            <a:ext cx="530398" cy="646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9111" r="90222">
                        <a14:foregroundMark x1="9333" y1="46667" x2="12222" y2="56667"/>
                        <a14:foregroundMark x1="12222" y1="56667" x2="12222" y2="56667"/>
                        <a14:foregroundMark x1="90222" y1="39111" x2="89778" y2="50444"/>
                      </a14:backgroundRemoval>
                    </a14:imgEffect>
                  </a14:imgLayer>
                </a14:imgProps>
              </a:ext>
            </a:extLst>
          </a:blip>
          <a:srcRect b="36782"/>
          <a:stretch>
            <a:fillRect/>
          </a:stretch>
        </p:blipFill>
        <p:spPr>
          <a:xfrm>
            <a:off x="5274734" y="3217334"/>
            <a:ext cx="736600" cy="465666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89534" y="1081617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/>
          <a:srcRect l="63037" b="49206"/>
          <a:stretch>
            <a:fillRect/>
          </a:stretch>
        </p:blipFill>
        <p:spPr>
          <a:xfrm rot="16389653">
            <a:off x="5017944" y="802998"/>
            <a:ext cx="2087626" cy="2868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9931" y="1532466"/>
            <a:ext cx="2319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Vậy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là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mình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thu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hoạch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xong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rồi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Cảm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ơn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bạn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nhiều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nhé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Kaleko 105 Round Bold" pitchFamily="2" charset="0"/>
                <a:sym typeface="Arial" panose="020B0604020202020204"/>
              </a:rPr>
              <a:t>!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Kaleko 105 Round Bold" pitchFamily="2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5679E-6 L -0.18333 -0.03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9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hicken danc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/>
          <p:nvPr/>
        </p:nvSpPr>
        <p:spPr>
          <a:xfrm>
            <a:off x="2416870" y="1369897"/>
            <a:ext cx="6002075" cy="1390235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508" name="Google Shape;508;p45"/>
          <p:cNvGrpSpPr/>
          <p:nvPr/>
        </p:nvGrpSpPr>
        <p:grpSpPr>
          <a:xfrm>
            <a:off x="4285977" y="170702"/>
            <a:ext cx="1606824" cy="1421031"/>
            <a:chOff x="4616176" y="627901"/>
            <a:chExt cx="2297720" cy="2297701"/>
          </a:xfrm>
        </p:grpSpPr>
        <p:sp>
          <p:nvSpPr>
            <p:cNvPr id="509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0" name="Google Shape;520;p45"/>
          <p:cNvSpPr txBox="1">
            <a:spLocks noGrp="1"/>
          </p:cNvSpPr>
          <p:nvPr>
            <p:ph type="title"/>
          </p:nvPr>
        </p:nvSpPr>
        <p:spPr>
          <a:xfrm>
            <a:off x="2730160" y="1939876"/>
            <a:ext cx="5334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E97909"/>
                </a:solidFill>
                <a:latin typeface="#9Slide03 Kaleko 105 Round Bold" pitchFamily="2" charset="0"/>
              </a:rPr>
              <a:t>D</a:t>
            </a:r>
            <a:r>
              <a:rPr lang="en-US" sz="8000" dirty="0">
                <a:solidFill>
                  <a:schemeClr val="lt2"/>
                </a:solidFill>
                <a:latin typeface="#9Slide03 Kaleko 105 Round Bold" pitchFamily="2" charset="0"/>
              </a:rPr>
              <a:t>Ặ</a:t>
            </a:r>
            <a:r>
              <a:rPr lang="en-US" sz="8000" dirty="0">
                <a:solidFill>
                  <a:schemeClr val="accent4"/>
                </a:solidFill>
                <a:latin typeface="#9Slide03 Kaleko 105 Round Bold" pitchFamily="2" charset="0"/>
              </a:rPr>
              <a:t>N</a:t>
            </a:r>
            <a:r>
              <a:rPr lang="en-US" sz="8000" dirty="0">
                <a:solidFill>
                  <a:schemeClr val="accent3"/>
                </a:solidFill>
                <a:latin typeface="#9Slide03 Kaleko 105 Round Bold" pitchFamily="2" charset="0"/>
              </a:rPr>
              <a:t> </a:t>
            </a:r>
            <a:r>
              <a:rPr lang="en-US" sz="8000" dirty="0">
                <a:solidFill>
                  <a:schemeClr val="accent1"/>
                </a:solidFill>
                <a:latin typeface="#9Slide03 Kaleko 105 Round Bold" pitchFamily="2" charset="0"/>
              </a:rPr>
              <a:t>D</a:t>
            </a:r>
            <a:r>
              <a:rPr lang="en-US" sz="8000" dirty="0">
                <a:solidFill>
                  <a:schemeClr val="accent5"/>
                </a:solidFill>
                <a:latin typeface="#9Slide03 Kaleko 105 Round Bold" pitchFamily="2" charset="0"/>
              </a:rPr>
              <a:t>Ò</a:t>
            </a:r>
            <a:endParaRPr lang="en-US" sz="8000" dirty="0">
              <a:solidFill>
                <a:schemeClr val="accent5"/>
              </a:solidFill>
              <a:latin typeface="#9Slide03 Kaleko 105 Round Bold" pitchFamily="2" charset="0"/>
            </a:endParaRPr>
          </a:p>
        </p:txBody>
      </p:sp>
      <p:sp>
        <p:nvSpPr>
          <p:cNvPr id="571" name="Google Shape;571;p45"/>
          <p:cNvSpPr/>
          <p:nvPr/>
        </p:nvSpPr>
        <p:spPr>
          <a:xfrm>
            <a:off x="6487475" y="2288936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19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72" name="Google Shape;572;p45"/>
          <p:cNvGrpSpPr/>
          <p:nvPr/>
        </p:nvGrpSpPr>
        <p:grpSpPr>
          <a:xfrm>
            <a:off x="534891" y="588920"/>
            <a:ext cx="775769" cy="876779"/>
            <a:chOff x="1591462" y="3358200"/>
            <a:chExt cx="455798" cy="515146"/>
          </a:xfrm>
        </p:grpSpPr>
        <p:sp>
          <p:nvSpPr>
            <p:cNvPr id="573" name="Google Shape;573;p45"/>
            <p:cNvSpPr/>
            <p:nvPr/>
          </p:nvSpPr>
          <p:spPr>
            <a:xfrm>
              <a:off x="1592487" y="3358200"/>
              <a:ext cx="454773" cy="515146"/>
            </a:xfrm>
            <a:custGeom>
              <a:avLst/>
              <a:gdLst/>
              <a:ahLst/>
              <a:cxnLst/>
              <a:rect l="l" t="t" r="r" b="b"/>
              <a:pathLst>
                <a:path w="12542" h="14207" extrusionOk="0">
                  <a:moveTo>
                    <a:pt x="8499" y="1"/>
                  </a:moveTo>
                  <a:cubicBezTo>
                    <a:pt x="8382" y="1"/>
                    <a:pt x="8270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65" y="1756"/>
                  </a:cubicBezTo>
                  <a:cubicBezTo>
                    <a:pt x="4765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3" y="1338"/>
                  </a:cubicBezTo>
                  <a:cubicBezTo>
                    <a:pt x="4733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2" y="4375"/>
                    <a:pt x="3999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0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2" y="13683"/>
                    <a:pt x="7720" y="13651"/>
                  </a:cubicBezTo>
                  <a:cubicBezTo>
                    <a:pt x="7733" y="13641"/>
                    <a:pt x="7747" y="13637"/>
                    <a:pt x="7753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42" y="6818"/>
                    <a:pt x="12346" y="5305"/>
                    <a:pt x="11529" y="4217"/>
                  </a:cubicBezTo>
                  <a:cubicBezTo>
                    <a:pt x="11061" y="3610"/>
                    <a:pt x="10409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4" y="2793"/>
                  </a:cubicBezTo>
                  <a:cubicBezTo>
                    <a:pt x="8429" y="2673"/>
                    <a:pt x="8467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3" y="1313"/>
                    <a:pt x="8732" y="927"/>
                  </a:cubicBezTo>
                  <a:cubicBezTo>
                    <a:pt x="8739" y="743"/>
                    <a:pt x="8739" y="560"/>
                    <a:pt x="8732" y="382"/>
                  </a:cubicBezTo>
                  <a:cubicBezTo>
                    <a:pt x="8732" y="376"/>
                    <a:pt x="8732" y="374"/>
                    <a:pt x="8731" y="374"/>
                  </a:cubicBezTo>
                  <a:cubicBezTo>
                    <a:pt x="8729" y="374"/>
                    <a:pt x="8727" y="377"/>
                    <a:pt x="8725" y="382"/>
                  </a:cubicBezTo>
                  <a:lnTo>
                    <a:pt x="8725" y="382"/>
                  </a:lnTo>
                  <a:cubicBezTo>
                    <a:pt x="8732" y="352"/>
                    <a:pt x="8732" y="325"/>
                    <a:pt x="8732" y="294"/>
                  </a:cubicBezTo>
                  <a:cubicBezTo>
                    <a:pt x="8732" y="262"/>
                    <a:pt x="8732" y="205"/>
                    <a:pt x="8713" y="174"/>
                  </a:cubicBezTo>
                  <a:lnTo>
                    <a:pt x="8713" y="167"/>
                  </a:lnTo>
                  <a:lnTo>
                    <a:pt x="8713" y="161"/>
                  </a:lnTo>
                  <a:cubicBezTo>
                    <a:pt x="8688" y="85"/>
                    <a:pt x="8638" y="34"/>
                    <a:pt x="8562" y="9"/>
                  </a:cubicBezTo>
                  <a:cubicBezTo>
                    <a:pt x="8541" y="3"/>
                    <a:pt x="8520" y="1"/>
                    <a:pt x="8499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1792242" y="3373430"/>
              <a:ext cx="108309" cy="150987"/>
            </a:xfrm>
            <a:custGeom>
              <a:avLst/>
              <a:gdLst/>
              <a:ahLst/>
              <a:cxnLst/>
              <a:rect l="l" t="t" r="r" b="b"/>
              <a:pathLst>
                <a:path w="2987" h="4164" extrusionOk="0">
                  <a:moveTo>
                    <a:pt x="2917" y="0"/>
                  </a:moveTo>
                  <a:cubicBezTo>
                    <a:pt x="2398" y="304"/>
                    <a:pt x="1867" y="570"/>
                    <a:pt x="1519" y="918"/>
                  </a:cubicBezTo>
                  <a:cubicBezTo>
                    <a:pt x="867" y="1563"/>
                    <a:pt x="190" y="2500"/>
                    <a:pt x="6" y="3398"/>
                  </a:cubicBezTo>
                  <a:cubicBezTo>
                    <a:pt x="6" y="3417"/>
                    <a:pt x="0" y="3436"/>
                    <a:pt x="0" y="3455"/>
                  </a:cubicBezTo>
                  <a:cubicBezTo>
                    <a:pt x="0" y="3531"/>
                    <a:pt x="0" y="3620"/>
                    <a:pt x="13" y="3702"/>
                  </a:cubicBezTo>
                  <a:lnTo>
                    <a:pt x="13" y="3734"/>
                  </a:lnTo>
                  <a:cubicBezTo>
                    <a:pt x="32" y="3860"/>
                    <a:pt x="57" y="3974"/>
                    <a:pt x="89" y="4094"/>
                  </a:cubicBezTo>
                  <a:cubicBezTo>
                    <a:pt x="101" y="4120"/>
                    <a:pt x="108" y="4145"/>
                    <a:pt x="108" y="4164"/>
                  </a:cubicBezTo>
                  <a:lnTo>
                    <a:pt x="133" y="4145"/>
                  </a:lnTo>
                  <a:cubicBezTo>
                    <a:pt x="127" y="4050"/>
                    <a:pt x="215" y="3936"/>
                    <a:pt x="234" y="3841"/>
                  </a:cubicBezTo>
                  <a:cubicBezTo>
                    <a:pt x="323" y="3626"/>
                    <a:pt x="418" y="3424"/>
                    <a:pt x="519" y="3215"/>
                  </a:cubicBezTo>
                  <a:cubicBezTo>
                    <a:pt x="608" y="3038"/>
                    <a:pt x="709" y="2860"/>
                    <a:pt x="816" y="2690"/>
                  </a:cubicBezTo>
                  <a:cubicBezTo>
                    <a:pt x="1057" y="2266"/>
                    <a:pt x="1550" y="1563"/>
                    <a:pt x="1734" y="1342"/>
                  </a:cubicBezTo>
                  <a:cubicBezTo>
                    <a:pt x="1873" y="1190"/>
                    <a:pt x="1968" y="988"/>
                    <a:pt x="2145" y="886"/>
                  </a:cubicBezTo>
                  <a:cubicBezTo>
                    <a:pt x="2157" y="884"/>
                    <a:pt x="2168" y="883"/>
                    <a:pt x="2179" y="883"/>
                  </a:cubicBezTo>
                  <a:cubicBezTo>
                    <a:pt x="2329" y="883"/>
                    <a:pt x="2370" y="1082"/>
                    <a:pt x="2240" y="1171"/>
                  </a:cubicBezTo>
                  <a:cubicBezTo>
                    <a:pt x="1841" y="1557"/>
                    <a:pt x="1588" y="1905"/>
                    <a:pt x="1278" y="2361"/>
                  </a:cubicBezTo>
                  <a:cubicBezTo>
                    <a:pt x="1133" y="2582"/>
                    <a:pt x="981" y="2823"/>
                    <a:pt x="848" y="3057"/>
                  </a:cubicBezTo>
                  <a:cubicBezTo>
                    <a:pt x="721" y="3272"/>
                    <a:pt x="608" y="3493"/>
                    <a:pt x="506" y="3715"/>
                  </a:cubicBezTo>
                  <a:cubicBezTo>
                    <a:pt x="627" y="3588"/>
                    <a:pt x="740" y="3455"/>
                    <a:pt x="854" y="3341"/>
                  </a:cubicBezTo>
                  <a:cubicBezTo>
                    <a:pt x="1278" y="2943"/>
                    <a:pt x="1784" y="2601"/>
                    <a:pt x="2354" y="2456"/>
                  </a:cubicBezTo>
                  <a:cubicBezTo>
                    <a:pt x="2367" y="2449"/>
                    <a:pt x="2373" y="2449"/>
                    <a:pt x="2379" y="2449"/>
                  </a:cubicBezTo>
                  <a:cubicBezTo>
                    <a:pt x="2575" y="1968"/>
                    <a:pt x="2715" y="1696"/>
                    <a:pt x="2841" y="1209"/>
                  </a:cubicBezTo>
                  <a:cubicBezTo>
                    <a:pt x="2923" y="823"/>
                    <a:pt x="2987" y="424"/>
                    <a:pt x="2917" y="13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1731431" y="3407154"/>
              <a:ext cx="47537" cy="115669"/>
            </a:xfrm>
            <a:custGeom>
              <a:avLst/>
              <a:gdLst/>
              <a:ahLst/>
              <a:cxnLst/>
              <a:rect l="l" t="t" r="r" b="b"/>
              <a:pathLst>
                <a:path w="1311" h="3190" extrusionOk="0">
                  <a:moveTo>
                    <a:pt x="601" y="64"/>
                  </a:moveTo>
                  <a:cubicBezTo>
                    <a:pt x="600" y="69"/>
                    <a:pt x="598" y="75"/>
                    <a:pt x="596" y="81"/>
                  </a:cubicBezTo>
                  <a:lnTo>
                    <a:pt x="596" y="81"/>
                  </a:lnTo>
                  <a:cubicBezTo>
                    <a:pt x="601" y="76"/>
                    <a:pt x="601" y="75"/>
                    <a:pt x="601" y="64"/>
                  </a:cubicBezTo>
                  <a:close/>
                  <a:moveTo>
                    <a:pt x="538" y="1"/>
                  </a:moveTo>
                  <a:cubicBezTo>
                    <a:pt x="222" y="114"/>
                    <a:pt x="83" y="216"/>
                    <a:pt x="19" y="443"/>
                  </a:cubicBezTo>
                  <a:cubicBezTo>
                    <a:pt x="7" y="538"/>
                    <a:pt x="0" y="608"/>
                    <a:pt x="83" y="905"/>
                  </a:cubicBezTo>
                  <a:cubicBezTo>
                    <a:pt x="140" y="1064"/>
                    <a:pt x="317" y="1393"/>
                    <a:pt x="431" y="1658"/>
                  </a:cubicBezTo>
                  <a:cubicBezTo>
                    <a:pt x="684" y="2184"/>
                    <a:pt x="994" y="2867"/>
                    <a:pt x="1310" y="3190"/>
                  </a:cubicBezTo>
                  <a:cubicBezTo>
                    <a:pt x="1297" y="3158"/>
                    <a:pt x="1291" y="3133"/>
                    <a:pt x="1278" y="3114"/>
                  </a:cubicBezTo>
                  <a:cubicBezTo>
                    <a:pt x="1152" y="2652"/>
                    <a:pt x="1114" y="2437"/>
                    <a:pt x="1013" y="1956"/>
                  </a:cubicBezTo>
                  <a:cubicBezTo>
                    <a:pt x="911" y="1576"/>
                    <a:pt x="804" y="1184"/>
                    <a:pt x="734" y="962"/>
                  </a:cubicBezTo>
                  <a:cubicBezTo>
                    <a:pt x="646" y="690"/>
                    <a:pt x="551" y="425"/>
                    <a:pt x="582" y="140"/>
                  </a:cubicBezTo>
                  <a:cubicBezTo>
                    <a:pt x="582" y="125"/>
                    <a:pt x="590" y="103"/>
                    <a:pt x="596" y="81"/>
                  </a:cubicBezTo>
                  <a:lnTo>
                    <a:pt x="596" y="81"/>
                  </a:lnTo>
                  <a:cubicBezTo>
                    <a:pt x="596" y="82"/>
                    <a:pt x="596" y="82"/>
                    <a:pt x="595" y="83"/>
                  </a:cubicBezTo>
                  <a:cubicBezTo>
                    <a:pt x="595" y="76"/>
                    <a:pt x="595" y="64"/>
                    <a:pt x="601" y="58"/>
                  </a:cubicBezTo>
                  <a:lnTo>
                    <a:pt x="601" y="26"/>
                  </a:lnTo>
                  <a:lnTo>
                    <a:pt x="601" y="20"/>
                  </a:lnTo>
                  <a:cubicBezTo>
                    <a:pt x="595" y="20"/>
                    <a:pt x="595" y="7"/>
                    <a:pt x="582" y="7"/>
                  </a:cubicBezTo>
                  <a:cubicBezTo>
                    <a:pt x="576" y="7"/>
                    <a:pt x="576" y="7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604552" y="3473441"/>
              <a:ext cx="430660" cy="384610"/>
            </a:xfrm>
            <a:custGeom>
              <a:avLst/>
              <a:gdLst/>
              <a:ahLst/>
              <a:cxnLst/>
              <a:rect l="l" t="t" r="r" b="b"/>
              <a:pathLst>
                <a:path w="11877" h="10607" extrusionOk="0">
                  <a:moveTo>
                    <a:pt x="935" y="3278"/>
                  </a:moveTo>
                  <a:cubicBezTo>
                    <a:pt x="962" y="3278"/>
                    <a:pt x="990" y="3288"/>
                    <a:pt x="1013" y="3311"/>
                  </a:cubicBezTo>
                  <a:cubicBezTo>
                    <a:pt x="1089" y="3412"/>
                    <a:pt x="1025" y="3551"/>
                    <a:pt x="1038" y="3671"/>
                  </a:cubicBezTo>
                  <a:cubicBezTo>
                    <a:pt x="1057" y="3981"/>
                    <a:pt x="1101" y="4158"/>
                    <a:pt x="1202" y="4551"/>
                  </a:cubicBezTo>
                  <a:cubicBezTo>
                    <a:pt x="1329" y="5057"/>
                    <a:pt x="1766" y="5829"/>
                    <a:pt x="2025" y="6164"/>
                  </a:cubicBezTo>
                  <a:cubicBezTo>
                    <a:pt x="2265" y="6487"/>
                    <a:pt x="2582" y="6740"/>
                    <a:pt x="2867" y="7006"/>
                  </a:cubicBezTo>
                  <a:lnTo>
                    <a:pt x="2886" y="7031"/>
                  </a:lnTo>
                  <a:lnTo>
                    <a:pt x="2886" y="7037"/>
                  </a:lnTo>
                  <a:lnTo>
                    <a:pt x="2930" y="7082"/>
                  </a:lnTo>
                  <a:cubicBezTo>
                    <a:pt x="3011" y="7203"/>
                    <a:pt x="2922" y="7351"/>
                    <a:pt x="2800" y="7351"/>
                  </a:cubicBezTo>
                  <a:cubicBezTo>
                    <a:pt x="2789" y="7351"/>
                    <a:pt x="2777" y="7350"/>
                    <a:pt x="2765" y="7348"/>
                  </a:cubicBezTo>
                  <a:cubicBezTo>
                    <a:pt x="2721" y="7348"/>
                    <a:pt x="2689" y="7322"/>
                    <a:pt x="2658" y="7303"/>
                  </a:cubicBezTo>
                  <a:cubicBezTo>
                    <a:pt x="2626" y="7284"/>
                    <a:pt x="2594" y="7265"/>
                    <a:pt x="2575" y="7246"/>
                  </a:cubicBezTo>
                  <a:cubicBezTo>
                    <a:pt x="2082" y="6898"/>
                    <a:pt x="1677" y="6424"/>
                    <a:pt x="1386" y="5905"/>
                  </a:cubicBezTo>
                  <a:cubicBezTo>
                    <a:pt x="1000" y="5158"/>
                    <a:pt x="791" y="4298"/>
                    <a:pt x="823" y="3386"/>
                  </a:cubicBezTo>
                  <a:cubicBezTo>
                    <a:pt x="823" y="3322"/>
                    <a:pt x="878" y="3278"/>
                    <a:pt x="935" y="3278"/>
                  </a:cubicBezTo>
                  <a:close/>
                  <a:moveTo>
                    <a:pt x="8222" y="0"/>
                  </a:moveTo>
                  <a:cubicBezTo>
                    <a:pt x="8157" y="0"/>
                    <a:pt x="8093" y="3"/>
                    <a:pt x="8030" y="8"/>
                  </a:cubicBezTo>
                  <a:cubicBezTo>
                    <a:pt x="7606" y="39"/>
                    <a:pt x="7201" y="191"/>
                    <a:pt x="6771" y="482"/>
                  </a:cubicBezTo>
                  <a:cubicBezTo>
                    <a:pt x="6410" y="704"/>
                    <a:pt x="5935" y="1273"/>
                    <a:pt x="5556" y="1710"/>
                  </a:cubicBezTo>
                  <a:lnTo>
                    <a:pt x="5530" y="1735"/>
                  </a:lnTo>
                  <a:cubicBezTo>
                    <a:pt x="5619" y="1735"/>
                    <a:pt x="5714" y="1729"/>
                    <a:pt x="5841" y="1729"/>
                  </a:cubicBezTo>
                  <a:cubicBezTo>
                    <a:pt x="5942" y="1729"/>
                    <a:pt x="6005" y="1843"/>
                    <a:pt x="5948" y="1931"/>
                  </a:cubicBezTo>
                  <a:cubicBezTo>
                    <a:pt x="5916" y="1994"/>
                    <a:pt x="5841" y="2001"/>
                    <a:pt x="5784" y="2013"/>
                  </a:cubicBezTo>
                  <a:cubicBezTo>
                    <a:pt x="5587" y="2058"/>
                    <a:pt x="5594" y="2058"/>
                    <a:pt x="5429" y="2083"/>
                  </a:cubicBezTo>
                  <a:cubicBezTo>
                    <a:pt x="5390" y="2086"/>
                    <a:pt x="5352" y="2087"/>
                    <a:pt x="5316" y="2087"/>
                  </a:cubicBezTo>
                  <a:cubicBezTo>
                    <a:pt x="5021" y="2087"/>
                    <a:pt x="4843" y="1996"/>
                    <a:pt x="4493" y="1855"/>
                  </a:cubicBezTo>
                  <a:cubicBezTo>
                    <a:pt x="3847" y="1577"/>
                    <a:pt x="3417" y="1324"/>
                    <a:pt x="2683" y="1191"/>
                  </a:cubicBezTo>
                  <a:cubicBezTo>
                    <a:pt x="2538" y="1166"/>
                    <a:pt x="2396" y="1154"/>
                    <a:pt x="2257" y="1154"/>
                  </a:cubicBezTo>
                  <a:cubicBezTo>
                    <a:pt x="1206" y="1154"/>
                    <a:pt x="353" y="1844"/>
                    <a:pt x="152" y="3095"/>
                  </a:cubicBezTo>
                  <a:cubicBezTo>
                    <a:pt x="0" y="3962"/>
                    <a:pt x="203" y="5354"/>
                    <a:pt x="532" y="6126"/>
                  </a:cubicBezTo>
                  <a:cubicBezTo>
                    <a:pt x="1139" y="7474"/>
                    <a:pt x="2202" y="8132"/>
                    <a:pt x="3544" y="8822"/>
                  </a:cubicBezTo>
                  <a:cubicBezTo>
                    <a:pt x="4138" y="9151"/>
                    <a:pt x="4556" y="9682"/>
                    <a:pt x="4929" y="10113"/>
                  </a:cubicBezTo>
                  <a:cubicBezTo>
                    <a:pt x="4961" y="10151"/>
                    <a:pt x="4993" y="10182"/>
                    <a:pt x="5024" y="10214"/>
                  </a:cubicBezTo>
                  <a:cubicBezTo>
                    <a:pt x="5307" y="10486"/>
                    <a:pt x="5513" y="10607"/>
                    <a:pt x="5879" y="10607"/>
                  </a:cubicBezTo>
                  <a:cubicBezTo>
                    <a:pt x="5930" y="10607"/>
                    <a:pt x="5985" y="10605"/>
                    <a:pt x="6043" y="10600"/>
                  </a:cubicBezTo>
                  <a:cubicBezTo>
                    <a:pt x="6189" y="10600"/>
                    <a:pt x="6359" y="10511"/>
                    <a:pt x="6625" y="10353"/>
                  </a:cubicBezTo>
                  <a:cubicBezTo>
                    <a:pt x="6897" y="10239"/>
                    <a:pt x="7150" y="10163"/>
                    <a:pt x="7340" y="10125"/>
                  </a:cubicBezTo>
                  <a:cubicBezTo>
                    <a:pt x="8251" y="9961"/>
                    <a:pt x="8840" y="10081"/>
                    <a:pt x="9390" y="9847"/>
                  </a:cubicBezTo>
                  <a:cubicBezTo>
                    <a:pt x="9637" y="9714"/>
                    <a:pt x="9669" y="9638"/>
                    <a:pt x="9776" y="9486"/>
                  </a:cubicBezTo>
                  <a:cubicBezTo>
                    <a:pt x="9934" y="9208"/>
                    <a:pt x="9966" y="9132"/>
                    <a:pt x="10029" y="8797"/>
                  </a:cubicBezTo>
                  <a:cubicBezTo>
                    <a:pt x="10086" y="8543"/>
                    <a:pt x="10074" y="7999"/>
                    <a:pt x="10137" y="7588"/>
                  </a:cubicBezTo>
                  <a:cubicBezTo>
                    <a:pt x="10320" y="6348"/>
                    <a:pt x="11232" y="5430"/>
                    <a:pt x="11453" y="4310"/>
                  </a:cubicBezTo>
                  <a:cubicBezTo>
                    <a:pt x="11877" y="2747"/>
                    <a:pt x="11029" y="843"/>
                    <a:pt x="9586" y="305"/>
                  </a:cubicBezTo>
                  <a:cubicBezTo>
                    <a:pt x="9092" y="107"/>
                    <a:pt x="8645" y="0"/>
                    <a:pt x="8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591462" y="3358200"/>
              <a:ext cx="454555" cy="515146"/>
            </a:xfrm>
            <a:custGeom>
              <a:avLst/>
              <a:gdLst/>
              <a:ahLst/>
              <a:cxnLst/>
              <a:rect l="l" t="t" r="r" b="b"/>
              <a:pathLst>
                <a:path w="12536" h="14207" extrusionOk="0">
                  <a:moveTo>
                    <a:pt x="4423" y="1344"/>
                  </a:moveTo>
                  <a:cubicBezTo>
                    <a:pt x="4430" y="1344"/>
                    <a:pt x="4430" y="1344"/>
                    <a:pt x="4436" y="1351"/>
                  </a:cubicBezTo>
                  <a:cubicBezTo>
                    <a:pt x="4442" y="1351"/>
                    <a:pt x="4442" y="1357"/>
                    <a:pt x="4455" y="1357"/>
                  </a:cubicBezTo>
                  <a:lnTo>
                    <a:pt x="4455" y="1370"/>
                  </a:lnTo>
                  <a:lnTo>
                    <a:pt x="4455" y="1401"/>
                  </a:lnTo>
                  <a:cubicBezTo>
                    <a:pt x="4455" y="1404"/>
                    <a:pt x="4455" y="1406"/>
                    <a:pt x="4454" y="1408"/>
                  </a:cubicBezTo>
                  <a:lnTo>
                    <a:pt x="4454" y="1408"/>
                  </a:lnTo>
                  <a:cubicBezTo>
                    <a:pt x="4454" y="1410"/>
                    <a:pt x="4453" y="1411"/>
                    <a:pt x="4452" y="1412"/>
                  </a:cubicBezTo>
                  <a:lnTo>
                    <a:pt x="4452" y="1412"/>
                  </a:lnTo>
                  <a:cubicBezTo>
                    <a:pt x="4453" y="1412"/>
                    <a:pt x="4453" y="1411"/>
                    <a:pt x="4454" y="1411"/>
                  </a:cubicBezTo>
                  <a:lnTo>
                    <a:pt x="4454" y="1411"/>
                  </a:lnTo>
                  <a:cubicBezTo>
                    <a:pt x="4453" y="1413"/>
                    <a:pt x="4451" y="1416"/>
                    <a:pt x="4449" y="1419"/>
                  </a:cubicBezTo>
                  <a:lnTo>
                    <a:pt x="4449" y="1419"/>
                  </a:lnTo>
                  <a:cubicBezTo>
                    <a:pt x="4450" y="1417"/>
                    <a:pt x="4451" y="1414"/>
                    <a:pt x="4452" y="1412"/>
                  </a:cubicBezTo>
                  <a:lnTo>
                    <a:pt x="4452" y="1412"/>
                  </a:lnTo>
                  <a:cubicBezTo>
                    <a:pt x="4449" y="1415"/>
                    <a:pt x="4442" y="1418"/>
                    <a:pt x="4442" y="1426"/>
                  </a:cubicBezTo>
                  <a:cubicBezTo>
                    <a:pt x="4445" y="1424"/>
                    <a:pt x="4447" y="1421"/>
                    <a:pt x="4449" y="1419"/>
                  </a:cubicBezTo>
                  <a:lnTo>
                    <a:pt x="4449" y="1419"/>
                  </a:lnTo>
                  <a:cubicBezTo>
                    <a:pt x="4440" y="1439"/>
                    <a:pt x="4436" y="1467"/>
                    <a:pt x="4436" y="1477"/>
                  </a:cubicBezTo>
                  <a:cubicBezTo>
                    <a:pt x="4404" y="1762"/>
                    <a:pt x="4499" y="2040"/>
                    <a:pt x="4588" y="2300"/>
                  </a:cubicBezTo>
                  <a:cubicBezTo>
                    <a:pt x="4658" y="2521"/>
                    <a:pt x="4759" y="2920"/>
                    <a:pt x="4866" y="3299"/>
                  </a:cubicBezTo>
                  <a:cubicBezTo>
                    <a:pt x="4974" y="3780"/>
                    <a:pt x="5006" y="4002"/>
                    <a:pt x="5132" y="4451"/>
                  </a:cubicBezTo>
                  <a:cubicBezTo>
                    <a:pt x="5138" y="4476"/>
                    <a:pt x="5151" y="4508"/>
                    <a:pt x="5157" y="4533"/>
                  </a:cubicBezTo>
                  <a:cubicBezTo>
                    <a:pt x="4854" y="4204"/>
                    <a:pt x="4537" y="3534"/>
                    <a:pt x="4284" y="2996"/>
                  </a:cubicBezTo>
                  <a:cubicBezTo>
                    <a:pt x="4170" y="2730"/>
                    <a:pt x="3993" y="2395"/>
                    <a:pt x="3936" y="2249"/>
                  </a:cubicBezTo>
                  <a:cubicBezTo>
                    <a:pt x="3854" y="1952"/>
                    <a:pt x="3860" y="1882"/>
                    <a:pt x="3873" y="1787"/>
                  </a:cubicBezTo>
                  <a:cubicBezTo>
                    <a:pt x="3949" y="1559"/>
                    <a:pt x="4082" y="1458"/>
                    <a:pt x="4392" y="1344"/>
                  </a:cubicBezTo>
                  <a:close/>
                  <a:moveTo>
                    <a:pt x="8460" y="427"/>
                  </a:moveTo>
                  <a:cubicBezTo>
                    <a:pt x="8536" y="838"/>
                    <a:pt x="8473" y="1237"/>
                    <a:pt x="8385" y="1629"/>
                  </a:cubicBezTo>
                  <a:cubicBezTo>
                    <a:pt x="8258" y="2110"/>
                    <a:pt x="8112" y="2388"/>
                    <a:pt x="7923" y="2869"/>
                  </a:cubicBezTo>
                  <a:cubicBezTo>
                    <a:pt x="7916" y="2869"/>
                    <a:pt x="7910" y="2869"/>
                    <a:pt x="7904" y="2876"/>
                  </a:cubicBezTo>
                  <a:cubicBezTo>
                    <a:pt x="7334" y="3021"/>
                    <a:pt x="6828" y="3363"/>
                    <a:pt x="6398" y="3761"/>
                  </a:cubicBezTo>
                  <a:cubicBezTo>
                    <a:pt x="6290" y="3875"/>
                    <a:pt x="6170" y="4002"/>
                    <a:pt x="6050" y="4135"/>
                  </a:cubicBezTo>
                  <a:cubicBezTo>
                    <a:pt x="6258" y="3685"/>
                    <a:pt x="6531" y="3217"/>
                    <a:pt x="6828" y="2774"/>
                  </a:cubicBezTo>
                  <a:cubicBezTo>
                    <a:pt x="7132" y="2319"/>
                    <a:pt x="7385" y="1971"/>
                    <a:pt x="7783" y="1578"/>
                  </a:cubicBezTo>
                  <a:cubicBezTo>
                    <a:pt x="7913" y="1490"/>
                    <a:pt x="7878" y="1291"/>
                    <a:pt x="7723" y="1291"/>
                  </a:cubicBezTo>
                  <a:cubicBezTo>
                    <a:pt x="7712" y="1291"/>
                    <a:pt x="7701" y="1292"/>
                    <a:pt x="7688" y="1294"/>
                  </a:cubicBezTo>
                  <a:cubicBezTo>
                    <a:pt x="7511" y="1401"/>
                    <a:pt x="7416" y="1604"/>
                    <a:pt x="7277" y="1756"/>
                  </a:cubicBezTo>
                  <a:cubicBezTo>
                    <a:pt x="7094" y="1977"/>
                    <a:pt x="6606" y="2679"/>
                    <a:pt x="6360" y="3097"/>
                  </a:cubicBezTo>
                  <a:cubicBezTo>
                    <a:pt x="6138" y="3470"/>
                    <a:pt x="5942" y="3850"/>
                    <a:pt x="5771" y="4255"/>
                  </a:cubicBezTo>
                  <a:cubicBezTo>
                    <a:pt x="5752" y="4350"/>
                    <a:pt x="5664" y="4457"/>
                    <a:pt x="5670" y="4559"/>
                  </a:cubicBezTo>
                  <a:lnTo>
                    <a:pt x="5645" y="4578"/>
                  </a:lnTo>
                  <a:cubicBezTo>
                    <a:pt x="5645" y="4559"/>
                    <a:pt x="5638" y="4533"/>
                    <a:pt x="5626" y="4508"/>
                  </a:cubicBezTo>
                  <a:cubicBezTo>
                    <a:pt x="5594" y="4388"/>
                    <a:pt x="5569" y="4274"/>
                    <a:pt x="5550" y="4147"/>
                  </a:cubicBezTo>
                  <a:lnTo>
                    <a:pt x="5550" y="4116"/>
                  </a:lnTo>
                  <a:cubicBezTo>
                    <a:pt x="5537" y="4033"/>
                    <a:pt x="5537" y="3945"/>
                    <a:pt x="5537" y="3869"/>
                  </a:cubicBezTo>
                  <a:cubicBezTo>
                    <a:pt x="5708" y="2964"/>
                    <a:pt x="6398" y="2002"/>
                    <a:pt x="7062" y="1344"/>
                  </a:cubicBezTo>
                  <a:cubicBezTo>
                    <a:pt x="7410" y="996"/>
                    <a:pt x="7942" y="737"/>
                    <a:pt x="8460" y="427"/>
                  </a:cubicBezTo>
                  <a:close/>
                  <a:moveTo>
                    <a:pt x="8576" y="3179"/>
                  </a:moveTo>
                  <a:cubicBezTo>
                    <a:pt x="8998" y="3179"/>
                    <a:pt x="9442" y="3285"/>
                    <a:pt x="9935" y="3477"/>
                  </a:cubicBezTo>
                  <a:cubicBezTo>
                    <a:pt x="11390" y="4021"/>
                    <a:pt x="12238" y="5925"/>
                    <a:pt x="11814" y="7488"/>
                  </a:cubicBezTo>
                  <a:cubicBezTo>
                    <a:pt x="11593" y="8596"/>
                    <a:pt x="10688" y="9519"/>
                    <a:pt x="10498" y="10766"/>
                  </a:cubicBezTo>
                  <a:cubicBezTo>
                    <a:pt x="10435" y="11184"/>
                    <a:pt x="10447" y="11721"/>
                    <a:pt x="10390" y="11975"/>
                  </a:cubicBezTo>
                  <a:cubicBezTo>
                    <a:pt x="10321" y="12310"/>
                    <a:pt x="10295" y="12392"/>
                    <a:pt x="10137" y="12664"/>
                  </a:cubicBezTo>
                  <a:cubicBezTo>
                    <a:pt x="10036" y="12816"/>
                    <a:pt x="9998" y="12892"/>
                    <a:pt x="9751" y="13025"/>
                  </a:cubicBezTo>
                  <a:cubicBezTo>
                    <a:pt x="9188" y="13259"/>
                    <a:pt x="8612" y="13139"/>
                    <a:pt x="7701" y="13303"/>
                  </a:cubicBezTo>
                  <a:cubicBezTo>
                    <a:pt x="7511" y="13341"/>
                    <a:pt x="7258" y="13417"/>
                    <a:pt x="6986" y="13531"/>
                  </a:cubicBezTo>
                  <a:cubicBezTo>
                    <a:pt x="6720" y="13689"/>
                    <a:pt x="6550" y="13778"/>
                    <a:pt x="6404" y="13778"/>
                  </a:cubicBezTo>
                  <a:cubicBezTo>
                    <a:pt x="6348" y="13782"/>
                    <a:pt x="6295" y="13785"/>
                    <a:pt x="6245" y="13785"/>
                  </a:cubicBezTo>
                  <a:cubicBezTo>
                    <a:pt x="5878" y="13785"/>
                    <a:pt x="5681" y="13660"/>
                    <a:pt x="5385" y="13392"/>
                  </a:cubicBezTo>
                  <a:cubicBezTo>
                    <a:pt x="4993" y="12943"/>
                    <a:pt x="4550" y="12348"/>
                    <a:pt x="3905" y="11994"/>
                  </a:cubicBezTo>
                  <a:cubicBezTo>
                    <a:pt x="2563" y="11310"/>
                    <a:pt x="1513" y="10652"/>
                    <a:pt x="893" y="9292"/>
                  </a:cubicBezTo>
                  <a:cubicBezTo>
                    <a:pt x="557" y="8526"/>
                    <a:pt x="361" y="7134"/>
                    <a:pt x="513" y="6261"/>
                  </a:cubicBezTo>
                  <a:cubicBezTo>
                    <a:pt x="715" y="5011"/>
                    <a:pt x="1577" y="4322"/>
                    <a:pt x="2629" y="4322"/>
                  </a:cubicBezTo>
                  <a:cubicBezTo>
                    <a:pt x="2765" y="4322"/>
                    <a:pt x="2903" y="4333"/>
                    <a:pt x="3044" y="4356"/>
                  </a:cubicBezTo>
                  <a:cubicBezTo>
                    <a:pt x="3778" y="4489"/>
                    <a:pt x="4208" y="4748"/>
                    <a:pt x="4854" y="5021"/>
                  </a:cubicBezTo>
                  <a:cubicBezTo>
                    <a:pt x="5213" y="5165"/>
                    <a:pt x="5402" y="5257"/>
                    <a:pt x="5703" y="5257"/>
                  </a:cubicBezTo>
                  <a:cubicBezTo>
                    <a:pt x="5731" y="5257"/>
                    <a:pt x="5760" y="5256"/>
                    <a:pt x="5790" y="5255"/>
                  </a:cubicBezTo>
                  <a:cubicBezTo>
                    <a:pt x="5955" y="5236"/>
                    <a:pt x="5948" y="5229"/>
                    <a:pt x="6145" y="5191"/>
                  </a:cubicBezTo>
                  <a:cubicBezTo>
                    <a:pt x="6208" y="5172"/>
                    <a:pt x="6277" y="5166"/>
                    <a:pt x="6309" y="5103"/>
                  </a:cubicBezTo>
                  <a:cubicBezTo>
                    <a:pt x="6363" y="5019"/>
                    <a:pt x="6303" y="4906"/>
                    <a:pt x="6210" y="4906"/>
                  </a:cubicBezTo>
                  <a:cubicBezTo>
                    <a:pt x="6205" y="4906"/>
                    <a:pt x="6200" y="4906"/>
                    <a:pt x="6195" y="4907"/>
                  </a:cubicBezTo>
                  <a:cubicBezTo>
                    <a:pt x="6069" y="4913"/>
                    <a:pt x="5961" y="4913"/>
                    <a:pt x="5885" y="4913"/>
                  </a:cubicBezTo>
                  <a:lnTo>
                    <a:pt x="5910" y="4888"/>
                  </a:lnTo>
                  <a:cubicBezTo>
                    <a:pt x="6284" y="4451"/>
                    <a:pt x="6758" y="3875"/>
                    <a:pt x="7125" y="3660"/>
                  </a:cubicBezTo>
                  <a:cubicBezTo>
                    <a:pt x="7609" y="3328"/>
                    <a:pt x="8077" y="3179"/>
                    <a:pt x="8576" y="3179"/>
                  </a:cubicBezTo>
                  <a:close/>
                  <a:moveTo>
                    <a:pt x="8503" y="1"/>
                  </a:moveTo>
                  <a:cubicBezTo>
                    <a:pt x="8383" y="1"/>
                    <a:pt x="8271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71" y="1756"/>
                  </a:cubicBezTo>
                  <a:cubicBezTo>
                    <a:pt x="4771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4" y="1338"/>
                  </a:cubicBezTo>
                  <a:cubicBezTo>
                    <a:pt x="4734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9" y="4375"/>
                    <a:pt x="4000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1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3" y="13683"/>
                    <a:pt x="7720" y="13651"/>
                  </a:cubicBezTo>
                  <a:cubicBezTo>
                    <a:pt x="7733" y="13641"/>
                    <a:pt x="7747" y="13637"/>
                    <a:pt x="7754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35" y="6843"/>
                    <a:pt x="12339" y="5337"/>
                    <a:pt x="11523" y="4249"/>
                  </a:cubicBezTo>
                  <a:cubicBezTo>
                    <a:pt x="11067" y="3610"/>
                    <a:pt x="10403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5" y="2793"/>
                  </a:cubicBezTo>
                  <a:cubicBezTo>
                    <a:pt x="8429" y="2673"/>
                    <a:pt x="8473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4" y="1313"/>
                    <a:pt x="8733" y="927"/>
                  </a:cubicBezTo>
                  <a:cubicBezTo>
                    <a:pt x="8739" y="743"/>
                    <a:pt x="8739" y="560"/>
                    <a:pt x="8733" y="382"/>
                  </a:cubicBezTo>
                  <a:cubicBezTo>
                    <a:pt x="8733" y="376"/>
                    <a:pt x="8732" y="374"/>
                    <a:pt x="8732" y="374"/>
                  </a:cubicBezTo>
                  <a:cubicBezTo>
                    <a:pt x="8731" y="374"/>
                    <a:pt x="8730" y="377"/>
                    <a:pt x="8729" y="382"/>
                  </a:cubicBezTo>
                  <a:lnTo>
                    <a:pt x="8729" y="382"/>
                  </a:lnTo>
                  <a:cubicBezTo>
                    <a:pt x="8733" y="352"/>
                    <a:pt x="8733" y="325"/>
                    <a:pt x="8733" y="294"/>
                  </a:cubicBezTo>
                  <a:cubicBezTo>
                    <a:pt x="8733" y="262"/>
                    <a:pt x="8733" y="205"/>
                    <a:pt x="8714" y="174"/>
                  </a:cubicBezTo>
                  <a:lnTo>
                    <a:pt x="8714" y="167"/>
                  </a:lnTo>
                  <a:lnTo>
                    <a:pt x="8714" y="161"/>
                  </a:lnTo>
                  <a:cubicBezTo>
                    <a:pt x="8695" y="85"/>
                    <a:pt x="8638" y="34"/>
                    <a:pt x="8568" y="9"/>
                  </a:cubicBezTo>
                  <a:cubicBezTo>
                    <a:pt x="8546" y="3"/>
                    <a:pt x="8524" y="1"/>
                    <a:pt x="8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1633235" y="3592815"/>
              <a:ext cx="80570" cy="147905"/>
            </a:xfrm>
            <a:custGeom>
              <a:avLst/>
              <a:gdLst/>
              <a:ahLst/>
              <a:cxnLst/>
              <a:rect l="l" t="t" r="r" b="b"/>
              <a:pathLst>
                <a:path w="2222" h="4079" extrusionOk="0">
                  <a:moveTo>
                    <a:pt x="151" y="0"/>
                  </a:moveTo>
                  <a:cubicBezTo>
                    <a:pt x="94" y="0"/>
                    <a:pt x="36" y="48"/>
                    <a:pt x="44" y="113"/>
                  </a:cubicBezTo>
                  <a:cubicBezTo>
                    <a:pt x="0" y="1018"/>
                    <a:pt x="215" y="1885"/>
                    <a:pt x="601" y="2626"/>
                  </a:cubicBezTo>
                  <a:cubicBezTo>
                    <a:pt x="899" y="3151"/>
                    <a:pt x="1297" y="3625"/>
                    <a:pt x="1791" y="3973"/>
                  </a:cubicBezTo>
                  <a:cubicBezTo>
                    <a:pt x="1803" y="3986"/>
                    <a:pt x="1848" y="4011"/>
                    <a:pt x="1879" y="4024"/>
                  </a:cubicBezTo>
                  <a:cubicBezTo>
                    <a:pt x="1911" y="4049"/>
                    <a:pt x="1943" y="4075"/>
                    <a:pt x="1981" y="4075"/>
                  </a:cubicBezTo>
                  <a:cubicBezTo>
                    <a:pt x="1992" y="4077"/>
                    <a:pt x="2003" y="4078"/>
                    <a:pt x="2013" y="4078"/>
                  </a:cubicBezTo>
                  <a:cubicBezTo>
                    <a:pt x="2136" y="4078"/>
                    <a:pt x="2221" y="3920"/>
                    <a:pt x="2151" y="3815"/>
                  </a:cubicBezTo>
                  <a:cubicBezTo>
                    <a:pt x="2139" y="3783"/>
                    <a:pt x="2133" y="3771"/>
                    <a:pt x="2114" y="3758"/>
                  </a:cubicBezTo>
                  <a:cubicBezTo>
                    <a:pt x="2095" y="3739"/>
                    <a:pt x="2088" y="3733"/>
                    <a:pt x="2082" y="3733"/>
                  </a:cubicBezTo>
                  <a:cubicBezTo>
                    <a:pt x="1791" y="3454"/>
                    <a:pt x="1481" y="3214"/>
                    <a:pt x="1247" y="2885"/>
                  </a:cubicBezTo>
                  <a:cubicBezTo>
                    <a:pt x="981" y="2556"/>
                    <a:pt x="538" y="1778"/>
                    <a:pt x="411" y="1271"/>
                  </a:cubicBezTo>
                  <a:cubicBezTo>
                    <a:pt x="310" y="885"/>
                    <a:pt x="266" y="702"/>
                    <a:pt x="247" y="398"/>
                  </a:cubicBezTo>
                  <a:cubicBezTo>
                    <a:pt x="222" y="278"/>
                    <a:pt x="298" y="132"/>
                    <a:pt x="222" y="31"/>
                  </a:cubicBezTo>
                  <a:cubicBezTo>
                    <a:pt x="202" y="10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1792459" y="3490230"/>
              <a:ext cx="19073" cy="34447"/>
            </a:xfrm>
            <a:custGeom>
              <a:avLst/>
              <a:gdLst/>
              <a:ahLst/>
              <a:cxnLst/>
              <a:rect l="l" t="t" r="r" b="b"/>
              <a:pathLst>
                <a:path w="526" h="950" extrusionOk="0">
                  <a:moveTo>
                    <a:pt x="526" y="0"/>
                  </a:moveTo>
                  <a:lnTo>
                    <a:pt x="526" y="0"/>
                  </a:lnTo>
                  <a:cubicBezTo>
                    <a:pt x="355" y="70"/>
                    <a:pt x="184" y="133"/>
                    <a:pt x="7" y="177"/>
                  </a:cubicBezTo>
                  <a:cubicBezTo>
                    <a:pt x="7" y="196"/>
                    <a:pt x="0" y="222"/>
                    <a:pt x="0" y="234"/>
                  </a:cubicBezTo>
                  <a:cubicBezTo>
                    <a:pt x="0" y="317"/>
                    <a:pt x="0" y="399"/>
                    <a:pt x="19" y="481"/>
                  </a:cubicBezTo>
                  <a:lnTo>
                    <a:pt x="19" y="513"/>
                  </a:lnTo>
                  <a:cubicBezTo>
                    <a:pt x="32" y="639"/>
                    <a:pt x="57" y="759"/>
                    <a:pt x="89" y="873"/>
                  </a:cubicBezTo>
                  <a:cubicBezTo>
                    <a:pt x="102" y="899"/>
                    <a:pt x="114" y="924"/>
                    <a:pt x="114" y="949"/>
                  </a:cubicBezTo>
                  <a:lnTo>
                    <a:pt x="133" y="924"/>
                  </a:lnTo>
                  <a:cubicBezTo>
                    <a:pt x="127" y="829"/>
                    <a:pt x="216" y="715"/>
                    <a:pt x="241" y="620"/>
                  </a:cubicBezTo>
                  <a:cubicBezTo>
                    <a:pt x="323" y="405"/>
                    <a:pt x="418" y="203"/>
                    <a:pt x="526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1810590" y="3374119"/>
              <a:ext cx="89961" cy="134017"/>
            </a:xfrm>
            <a:custGeom>
              <a:avLst/>
              <a:gdLst/>
              <a:ahLst/>
              <a:cxnLst/>
              <a:rect l="l" t="t" r="r" b="b"/>
              <a:pathLst>
                <a:path w="2481" h="3696" extrusionOk="0">
                  <a:moveTo>
                    <a:pt x="2405" y="0"/>
                  </a:moveTo>
                  <a:cubicBezTo>
                    <a:pt x="2285" y="899"/>
                    <a:pt x="1867" y="1734"/>
                    <a:pt x="1234" y="2367"/>
                  </a:cubicBezTo>
                  <a:cubicBezTo>
                    <a:pt x="975" y="2639"/>
                    <a:pt x="665" y="2860"/>
                    <a:pt x="342" y="3038"/>
                  </a:cubicBezTo>
                  <a:cubicBezTo>
                    <a:pt x="215" y="3253"/>
                    <a:pt x="102" y="3474"/>
                    <a:pt x="0" y="3696"/>
                  </a:cubicBezTo>
                  <a:cubicBezTo>
                    <a:pt x="121" y="3569"/>
                    <a:pt x="234" y="3436"/>
                    <a:pt x="348" y="3322"/>
                  </a:cubicBezTo>
                  <a:cubicBezTo>
                    <a:pt x="772" y="2924"/>
                    <a:pt x="1278" y="2582"/>
                    <a:pt x="1848" y="2437"/>
                  </a:cubicBezTo>
                  <a:cubicBezTo>
                    <a:pt x="1861" y="2430"/>
                    <a:pt x="1867" y="2430"/>
                    <a:pt x="1873" y="2430"/>
                  </a:cubicBezTo>
                  <a:cubicBezTo>
                    <a:pt x="2069" y="1949"/>
                    <a:pt x="2209" y="1677"/>
                    <a:pt x="2335" y="1190"/>
                  </a:cubicBezTo>
                  <a:cubicBezTo>
                    <a:pt x="2417" y="804"/>
                    <a:pt x="2481" y="405"/>
                    <a:pt x="2405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81" name="Google Shape;581;p45"/>
          <p:cNvGrpSpPr/>
          <p:nvPr/>
        </p:nvGrpSpPr>
        <p:grpSpPr>
          <a:xfrm>
            <a:off x="7907832" y="1812743"/>
            <a:ext cx="391713" cy="519129"/>
            <a:chOff x="1899256" y="3754468"/>
            <a:chExt cx="321050" cy="425446"/>
          </a:xfrm>
        </p:grpSpPr>
        <p:sp>
          <p:nvSpPr>
            <p:cNvPr id="582" name="Google Shape;582;p45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" name="Google Shape;870;p51"/>
          <p:cNvGrpSpPr/>
          <p:nvPr/>
        </p:nvGrpSpPr>
        <p:grpSpPr>
          <a:xfrm>
            <a:off x="4506693" y="387447"/>
            <a:ext cx="1299462" cy="940524"/>
            <a:chOff x="3221471" y="1613352"/>
            <a:chExt cx="495001" cy="327201"/>
          </a:xfrm>
        </p:grpSpPr>
        <p:sp>
          <p:nvSpPr>
            <p:cNvPr id="5" name="Google Shape;871;p51"/>
            <p:cNvSpPr/>
            <p:nvPr/>
          </p:nvSpPr>
          <p:spPr>
            <a:xfrm>
              <a:off x="3221471" y="1669890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420" y="2220"/>
                  </a:moveTo>
                  <a:cubicBezTo>
                    <a:pt x="1432" y="2227"/>
                    <a:pt x="1439" y="2239"/>
                    <a:pt x="1458" y="2246"/>
                  </a:cubicBezTo>
                  <a:cubicBezTo>
                    <a:pt x="1559" y="2334"/>
                    <a:pt x="1673" y="2575"/>
                    <a:pt x="1673" y="2619"/>
                  </a:cubicBezTo>
                  <a:lnTo>
                    <a:pt x="1673" y="2625"/>
                  </a:lnTo>
                  <a:lnTo>
                    <a:pt x="1673" y="2657"/>
                  </a:lnTo>
                  <a:cubicBezTo>
                    <a:pt x="1673" y="2669"/>
                    <a:pt x="1666" y="2688"/>
                    <a:pt x="1666" y="2695"/>
                  </a:cubicBezTo>
                  <a:cubicBezTo>
                    <a:pt x="1654" y="2714"/>
                    <a:pt x="1641" y="2726"/>
                    <a:pt x="1635" y="2752"/>
                  </a:cubicBezTo>
                  <a:lnTo>
                    <a:pt x="1635" y="2758"/>
                  </a:lnTo>
                  <a:cubicBezTo>
                    <a:pt x="1622" y="2777"/>
                    <a:pt x="1610" y="2783"/>
                    <a:pt x="1597" y="2790"/>
                  </a:cubicBezTo>
                  <a:cubicBezTo>
                    <a:pt x="1515" y="2847"/>
                    <a:pt x="1534" y="2828"/>
                    <a:pt x="1407" y="2859"/>
                  </a:cubicBezTo>
                  <a:cubicBezTo>
                    <a:pt x="1388" y="2650"/>
                    <a:pt x="1375" y="2372"/>
                    <a:pt x="1394" y="2284"/>
                  </a:cubicBezTo>
                  <a:cubicBezTo>
                    <a:pt x="1394" y="2271"/>
                    <a:pt x="1401" y="2239"/>
                    <a:pt x="1413" y="2220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6"/>
                    <a:pt x="426" y="455"/>
                  </a:cubicBezTo>
                  <a:cubicBezTo>
                    <a:pt x="2" y="1113"/>
                    <a:pt x="53" y="2182"/>
                    <a:pt x="28" y="2758"/>
                  </a:cubicBezTo>
                  <a:cubicBezTo>
                    <a:pt x="40" y="3195"/>
                    <a:pt x="2" y="3682"/>
                    <a:pt x="40" y="4201"/>
                  </a:cubicBezTo>
                  <a:cubicBezTo>
                    <a:pt x="40" y="4239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8"/>
                    <a:pt x="1591" y="4998"/>
                    <a:pt x="1673" y="4777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8"/>
                    <a:pt x="2027" y="4144"/>
                  </a:cubicBezTo>
                  <a:cubicBezTo>
                    <a:pt x="2299" y="4283"/>
                    <a:pt x="2400" y="4530"/>
                    <a:pt x="2875" y="4593"/>
                  </a:cubicBezTo>
                  <a:cubicBezTo>
                    <a:pt x="2884" y="4593"/>
                    <a:pt x="2892" y="4594"/>
                    <a:pt x="2901" y="4594"/>
                  </a:cubicBezTo>
                  <a:cubicBezTo>
                    <a:pt x="3267" y="4594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6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2"/>
                    <a:pt x="1749" y="214"/>
                  </a:cubicBezTo>
                  <a:cubicBezTo>
                    <a:pt x="1541" y="69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872;p51"/>
            <p:cNvSpPr/>
            <p:nvPr/>
          </p:nvSpPr>
          <p:spPr>
            <a:xfrm>
              <a:off x="3380113" y="1613352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943" y="1414"/>
                  </a:moveTo>
                  <a:cubicBezTo>
                    <a:pt x="975" y="1433"/>
                    <a:pt x="988" y="1439"/>
                    <a:pt x="1013" y="1458"/>
                  </a:cubicBezTo>
                  <a:cubicBezTo>
                    <a:pt x="1051" y="1490"/>
                    <a:pt x="1082" y="1559"/>
                    <a:pt x="1038" y="1622"/>
                  </a:cubicBezTo>
                  <a:lnTo>
                    <a:pt x="1032" y="1629"/>
                  </a:lnTo>
                  <a:cubicBezTo>
                    <a:pt x="1032" y="1629"/>
                    <a:pt x="1019" y="1629"/>
                    <a:pt x="1019" y="1635"/>
                  </a:cubicBezTo>
                  <a:cubicBezTo>
                    <a:pt x="1013" y="1635"/>
                    <a:pt x="1000" y="1629"/>
                    <a:pt x="988" y="1629"/>
                  </a:cubicBezTo>
                  <a:cubicBezTo>
                    <a:pt x="969" y="1622"/>
                    <a:pt x="950" y="1616"/>
                    <a:pt x="943" y="1597"/>
                  </a:cubicBezTo>
                  <a:cubicBezTo>
                    <a:pt x="943" y="1591"/>
                    <a:pt x="937" y="1566"/>
                    <a:pt x="937" y="1553"/>
                  </a:cubicBezTo>
                  <a:cubicBezTo>
                    <a:pt x="924" y="1477"/>
                    <a:pt x="937" y="1445"/>
                    <a:pt x="943" y="1414"/>
                  </a:cubicBezTo>
                  <a:close/>
                  <a:moveTo>
                    <a:pt x="2032" y="1874"/>
                  </a:moveTo>
                  <a:cubicBezTo>
                    <a:pt x="2035" y="1877"/>
                    <a:pt x="2037" y="1879"/>
                    <a:pt x="2038" y="1882"/>
                  </a:cubicBezTo>
                  <a:lnTo>
                    <a:pt x="2032" y="1874"/>
                  </a:lnTo>
                  <a:close/>
                  <a:moveTo>
                    <a:pt x="1734" y="3356"/>
                  </a:moveTo>
                  <a:cubicBezTo>
                    <a:pt x="1779" y="3401"/>
                    <a:pt x="1835" y="3457"/>
                    <a:pt x="1842" y="3502"/>
                  </a:cubicBezTo>
                  <a:cubicBezTo>
                    <a:pt x="1886" y="3616"/>
                    <a:pt x="1835" y="3704"/>
                    <a:pt x="1810" y="3711"/>
                  </a:cubicBezTo>
                  <a:cubicBezTo>
                    <a:pt x="1769" y="3720"/>
                    <a:pt x="1744" y="3727"/>
                    <a:pt x="1724" y="3727"/>
                  </a:cubicBezTo>
                  <a:cubicBezTo>
                    <a:pt x="1690" y="3727"/>
                    <a:pt x="1669" y="3709"/>
                    <a:pt x="1614" y="3654"/>
                  </a:cubicBezTo>
                  <a:cubicBezTo>
                    <a:pt x="1601" y="3628"/>
                    <a:pt x="1601" y="3521"/>
                    <a:pt x="1671" y="3419"/>
                  </a:cubicBezTo>
                  <a:cubicBezTo>
                    <a:pt x="1684" y="3394"/>
                    <a:pt x="1709" y="3375"/>
                    <a:pt x="1734" y="3356"/>
                  </a:cubicBezTo>
                  <a:close/>
                  <a:moveTo>
                    <a:pt x="1363" y="1"/>
                  </a:moveTo>
                  <a:cubicBezTo>
                    <a:pt x="1181" y="1"/>
                    <a:pt x="999" y="71"/>
                    <a:pt x="804" y="161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7" y="1059"/>
                    <a:pt x="0" y="1528"/>
                    <a:pt x="76" y="1951"/>
                  </a:cubicBezTo>
                  <a:cubicBezTo>
                    <a:pt x="228" y="2736"/>
                    <a:pt x="475" y="3495"/>
                    <a:pt x="697" y="4261"/>
                  </a:cubicBezTo>
                  <a:cubicBezTo>
                    <a:pt x="722" y="4369"/>
                    <a:pt x="741" y="4470"/>
                    <a:pt x="766" y="4565"/>
                  </a:cubicBezTo>
                  <a:cubicBezTo>
                    <a:pt x="760" y="4577"/>
                    <a:pt x="760" y="4596"/>
                    <a:pt x="766" y="4609"/>
                  </a:cubicBezTo>
                  <a:cubicBezTo>
                    <a:pt x="772" y="4660"/>
                    <a:pt x="785" y="4748"/>
                    <a:pt x="791" y="4748"/>
                  </a:cubicBezTo>
                  <a:cubicBezTo>
                    <a:pt x="798" y="4799"/>
                    <a:pt x="829" y="4856"/>
                    <a:pt x="848" y="4906"/>
                  </a:cubicBezTo>
                  <a:cubicBezTo>
                    <a:pt x="962" y="5084"/>
                    <a:pt x="1051" y="5122"/>
                    <a:pt x="1177" y="5185"/>
                  </a:cubicBezTo>
                  <a:cubicBezTo>
                    <a:pt x="1374" y="5280"/>
                    <a:pt x="1468" y="5311"/>
                    <a:pt x="1747" y="5343"/>
                  </a:cubicBezTo>
                  <a:cubicBezTo>
                    <a:pt x="1765" y="5344"/>
                    <a:pt x="1783" y="5345"/>
                    <a:pt x="1801" y="5345"/>
                  </a:cubicBezTo>
                  <a:cubicBezTo>
                    <a:pt x="2176" y="5345"/>
                    <a:pt x="2492" y="5096"/>
                    <a:pt x="2728" y="4824"/>
                  </a:cubicBezTo>
                  <a:cubicBezTo>
                    <a:pt x="3228" y="4223"/>
                    <a:pt x="3360" y="3363"/>
                    <a:pt x="3095" y="2736"/>
                  </a:cubicBezTo>
                  <a:cubicBezTo>
                    <a:pt x="2949" y="2470"/>
                    <a:pt x="2753" y="2236"/>
                    <a:pt x="2506" y="2091"/>
                  </a:cubicBezTo>
                  <a:cubicBezTo>
                    <a:pt x="2316" y="1970"/>
                    <a:pt x="2152" y="1933"/>
                    <a:pt x="2038" y="1876"/>
                  </a:cubicBezTo>
                  <a:cubicBezTo>
                    <a:pt x="2034" y="1873"/>
                    <a:pt x="2031" y="1872"/>
                    <a:pt x="2029" y="1870"/>
                  </a:cubicBezTo>
                  <a:lnTo>
                    <a:pt x="2029" y="1870"/>
                  </a:lnTo>
                  <a:lnTo>
                    <a:pt x="2019" y="1857"/>
                  </a:lnTo>
                  <a:lnTo>
                    <a:pt x="2025" y="1857"/>
                  </a:lnTo>
                  <a:cubicBezTo>
                    <a:pt x="2019" y="1850"/>
                    <a:pt x="2000" y="1844"/>
                    <a:pt x="1994" y="1825"/>
                  </a:cubicBezTo>
                  <a:lnTo>
                    <a:pt x="1987" y="1819"/>
                  </a:lnTo>
                  <a:lnTo>
                    <a:pt x="1987" y="1774"/>
                  </a:lnTo>
                  <a:cubicBezTo>
                    <a:pt x="2032" y="1471"/>
                    <a:pt x="2114" y="1249"/>
                    <a:pt x="2101" y="806"/>
                  </a:cubicBezTo>
                  <a:lnTo>
                    <a:pt x="2101" y="806"/>
                  </a:lnTo>
                  <a:cubicBezTo>
                    <a:pt x="2104" y="818"/>
                    <a:pt x="2105" y="823"/>
                    <a:pt x="2106" y="823"/>
                  </a:cubicBezTo>
                  <a:cubicBezTo>
                    <a:pt x="2114" y="823"/>
                    <a:pt x="2090" y="564"/>
                    <a:pt x="2057" y="509"/>
                  </a:cubicBezTo>
                  <a:cubicBezTo>
                    <a:pt x="1994" y="351"/>
                    <a:pt x="1956" y="275"/>
                    <a:pt x="1747" y="116"/>
                  </a:cubicBezTo>
                  <a:cubicBezTo>
                    <a:pt x="1615" y="34"/>
                    <a:pt x="1489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873;p51"/>
            <p:cNvSpPr/>
            <p:nvPr/>
          </p:nvSpPr>
          <p:spPr>
            <a:xfrm>
              <a:off x="3542804" y="1661892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207" y="1"/>
                  </a:moveTo>
                  <a:cubicBezTo>
                    <a:pt x="2029" y="1"/>
                    <a:pt x="1844" y="30"/>
                    <a:pt x="1678" y="88"/>
                  </a:cubicBezTo>
                  <a:cubicBezTo>
                    <a:pt x="1273" y="221"/>
                    <a:pt x="937" y="499"/>
                    <a:pt x="697" y="834"/>
                  </a:cubicBezTo>
                  <a:cubicBezTo>
                    <a:pt x="1" y="1809"/>
                    <a:pt x="165" y="3460"/>
                    <a:pt x="1247" y="4093"/>
                  </a:cubicBezTo>
                  <a:cubicBezTo>
                    <a:pt x="1461" y="4220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4"/>
                  </a:cubicBezTo>
                  <a:cubicBezTo>
                    <a:pt x="2703" y="3992"/>
                    <a:pt x="2956" y="3745"/>
                    <a:pt x="2836" y="3435"/>
                  </a:cubicBezTo>
                  <a:cubicBezTo>
                    <a:pt x="2734" y="3119"/>
                    <a:pt x="2602" y="3049"/>
                    <a:pt x="2298" y="2733"/>
                  </a:cubicBezTo>
                  <a:cubicBezTo>
                    <a:pt x="2127" y="2574"/>
                    <a:pt x="2095" y="2423"/>
                    <a:pt x="2076" y="2328"/>
                  </a:cubicBezTo>
                  <a:cubicBezTo>
                    <a:pt x="2070" y="2125"/>
                    <a:pt x="2159" y="1897"/>
                    <a:pt x="2247" y="1771"/>
                  </a:cubicBezTo>
                  <a:cubicBezTo>
                    <a:pt x="2310" y="1720"/>
                    <a:pt x="2348" y="1651"/>
                    <a:pt x="2418" y="1619"/>
                  </a:cubicBezTo>
                  <a:cubicBezTo>
                    <a:pt x="2437" y="1613"/>
                    <a:pt x="2456" y="1594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2"/>
                    <a:pt x="2817" y="1486"/>
                  </a:cubicBezTo>
                  <a:cubicBezTo>
                    <a:pt x="3430" y="1296"/>
                    <a:pt x="3272" y="537"/>
                    <a:pt x="2867" y="195"/>
                  </a:cubicBezTo>
                  <a:cubicBezTo>
                    <a:pt x="2723" y="66"/>
                    <a:pt x="2473" y="1"/>
                    <a:pt x="2207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874;p51"/>
            <p:cNvSpPr/>
            <p:nvPr/>
          </p:nvSpPr>
          <p:spPr>
            <a:xfrm>
              <a:off x="3236961" y="1687478"/>
              <a:ext cx="147702" cy="232222"/>
            </a:xfrm>
            <a:custGeom>
              <a:avLst/>
              <a:gdLst/>
              <a:ahLst/>
              <a:cxnLst/>
              <a:rect l="l" t="t" r="r" b="b"/>
              <a:pathLst>
                <a:path w="2918" h="4588" extrusionOk="0">
                  <a:moveTo>
                    <a:pt x="951" y="2856"/>
                  </a:moveTo>
                  <a:cubicBezTo>
                    <a:pt x="950" y="2856"/>
                    <a:pt x="951" y="2858"/>
                    <a:pt x="959" y="2862"/>
                  </a:cubicBezTo>
                  <a:lnTo>
                    <a:pt x="959" y="2862"/>
                  </a:lnTo>
                  <a:cubicBezTo>
                    <a:pt x="956" y="2858"/>
                    <a:pt x="952" y="2856"/>
                    <a:pt x="951" y="2856"/>
                  </a:cubicBezTo>
                  <a:close/>
                  <a:moveTo>
                    <a:pt x="1073" y="1703"/>
                  </a:moveTo>
                  <a:cubicBezTo>
                    <a:pt x="1089" y="1703"/>
                    <a:pt x="1105" y="1704"/>
                    <a:pt x="1120" y="1708"/>
                  </a:cubicBezTo>
                  <a:cubicBezTo>
                    <a:pt x="1209" y="1708"/>
                    <a:pt x="1367" y="1885"/>
                    <a:pt x="1436" y="2030"/>
                  </a:cubicBezTo>
                  <a:cubicBezTo>
                    <a:pt x="1493" y="2119"/>
                    <a:pt x="1563" y="2265"/>
                    <a:pt x="1582" y="2315"/>
                  </a:cubicBezTo>
                  <a:cubicBezTo>
                    <a:pt x="1582" y="2321"/>
                    <a:pt x="1588" y="2334"/>
                    <a:pt x="1595" y="2347"/>
                  </a:cubicBezTo>
                  <a:cubicBezTo>
                    <a:pt x="1620" y="2397"/>
                    <a:pt x="1633" y="2435"/>
                    <a:pt x="1626" y="2492"/>
                  </a:cubicBezTo>
                  <a:cubicBezTo>
                    <a:pt x="1633" y="2714"/>
                    <a:pt x="1405" y="2872"/>
                    <a:pt x="1183" y="2872"/>
                  </a:cubicBezTo>
                  <a:cubicBezTo>
                    <a:pt x="1139" y="2874"/>
                    <a:pt x="1107" y="2875"/>
                    <a:pt x="1084" y="2875"/>
                  </a:cubicBezTo>
                  <a:cubicBezTo>
                    <a:pt x="1026" y="2875"/>
                    <a:pt x="1013" y="2870"/>
                    <a:pt x="968" y="2866"/>
                  </a:cubicBezTo>
                  <a:cubicBezTo>
                    <a:pt x="965" y="2864"/>
                    <a:pt x="962" y="2863"/>
                    <a:pt x="959" y="2862"/>
                  </a:cubicBezTo>
                  <a:lnTo>
                    <a:pt x="959" y="2862"/>
                  </a:lnTo>
                  <a:cubicBezTo>
                    <a:pt x="960" y="2863"/>
                    <a:pt x="961" y="2864"/>
                    <a:pt x="962" y="2866"/>
                  </a:cubicBezTo>
                  <a:cubicBezTo>
                    <a:pt x="918" y="2853"/>
                    <a:pt x="873" y="2821"/>
                    <a:pt x="861" y="2777"/>
                  </a:cubicBezTo>
                  <a:cubicBezTo>
                    <a:pt x="854" y="2752"/>
                    <a:pt x="854" y="2720"/>
                    <a:pt x="867" y="2695"/>
                  </a:cubicBezTo>
                  <a:cubicBezTo>
                    <a:pt x="861" y="2632"/>
                    <a:pt x="867" y="2562"/>
                    <a:pt x="854" y="2499"/>
                  </a:cubicBezTo>
                  <a:cubicBezTo>
                    <a:pt x="842" y="2296"/>
                    <a:pt x="829" y="2087"/>
                    <a:pt x="854" y="1885"/>
                  </a:cubicBezTo>
                  <a:cubicBezTo>
                    <a:pt x="865" y="1775"/>
                    <a:pt x="967" y="1703"/>
                    <a:pt x="1073" y="1703"/>
                  </a:cubicBezTo>
                  <a:close/>
                  <a:moveTo>
                    <a:pt x="920" y="1"/>
                  </a:moveTo>
                  <a:cubicBezTo>
                    <a:pt x="811" y="1"/>
                    <a:pt x="713" y="47"/>
                    <a:pt x="639" y="151"/>
                  </a:cubicBezTo>
                  <a:cubicBezTo>
                    <a:pt x="633" y="164"/>
                    <a:pt x="614" y="183"/>
                    <a:pt x="601" y="195"/>
                  </a:cubicBezTo>
                  <a:cubicBezTo>
                    <a:pt x="589" y="202"/>
                    <a:pt x="589" y="214"/>
                    <a:pt x="582" y="221"/>
                  </a:cubicBezTo>
                  <a:cubicBezTo>
                    <a:pt x="456" y="392"/>
                    <a:pt x="335" y="607"/>
                    <a:pt x="266" y="898"/>
                  </a:cubicBezTo>
                  <a:cubicBezTo>
                    <a:pt x="133" y="1385"/>
                    <a:pt x="158" y="1841"/>
                    <a:pt x="101" y="2429"/>
                  </a:cubicBezTo>
                  <a:cubicBezTo>
                    <a:pt x="82" y="2695"/>
                    <a:pt x="6" y="3296"/>
                    <a:pt x="0" y="3834"/>
                  </a:cubicBezTo>
                  <a:cubicBezTo>
                    <a:pt x="13" y="4081"/>
                    <a:pt x="38" y="4232"/>
                    <a:pt x="171" y="4391"/>
                  </a:cubicBezTo>
                  <a:cubicBezTo>
                    <a:pt x="297" y="4505"/>
                    <a:pt x="228" y="4460"/>
                    <a:pt x="354" y="4536"/>
                  </a:cubicBezTo>
                  <a:lnTo>
                    <a:pt x="361" y="4536"/>
                  </a:lnTo>
                  <a:cubicBezTo>
                    <a:pt x="489" y="4572"/>
                    <a:pt x="571" y="4587"/>
                    <a:pt x="651" y="4587"/>
                  </a:cubicBezTo>
                  <a:cubicBezTo>
                    <a:pt x="713" y="4587"/>
                    <a:pt x="774" y="4578"/>
                    <a:pt x="854" y="4561"/>
                  </a:cubicBezTo>
                  <a:lnTo>
                    <a:pt x="861" y="4561"/>
                  </a:lnTo>
                  <a:cubicBezTo>
                    <a:pt x="1000" y="4486"/>
                    <a:pt x="956" y="4498"/>
                    <a:pt x="1063" y="4359"/>
                  </a:cubicBezTo>
                  <a:lnTo>
                    <a:pt x="1063" y="4359"/>
                  </a:lnTo>
                  <a:cubicBezTo>
                    <a:pt x="1062" y="4360"/>
                    <a:pt x="1062" y="4360"/>
                    <a:pt x="1062" y="4360"/>
                  </a:cubicBezTo>
                  <a:cubicBezTo>
                    <a:pt x="1058" y="4360"/>
                    <a:pt x="1114" y="4268"/>
                    <a:pt x="1126" y="4232"/>
                  </a:cubicBezTo>
                  <a:cubicBezTo>
                    <a:pt x="1152" y="4169"/>
                    <a:pt x="1240" y="3884"/>
                    <a:pt x="1291" y="3771"/>
                  </a:cubicBezTo>
                  <a:cubicBezTo>
                    <a:pt x="1386" y="3598"/>
                    <a:pt x="1529" y="3532"/>
                    <a:pt x="1682" y="3532"/>
                  </a:cubicBezTo>
                  <a:cubicBezTo>
                    <a:pt x="1844" y="3532"/>
                    <a:pt x="2018" y="3606"/>
                    <a:pt x="2158" y="3707"/>
                  </a:cubicBezTo>
                  <a:cubicBezTo>
                    <a:pt x="2399" y="3860"/>
                    <a:pt x="2520" y="3928"/>
                    <a:pt x="2607" y="3928"/>
                  </a:cubicBezTo>
                  <a:cubicBezTo>
                    <a:pt x="2664" y="3928"/>
                    <a:pt x="2706" y="3899"/>
                    <a:pt x="2759" y="3846"/>
                  </a:cubicBezTo>
                  <a:cubicBezTo>
                    <a:pt x="2809" y="3771"/>
                    <a:pt x="2854" y="3745"/>
                    <a:pt x="2873" y="3625"/>
                  </a:cubicBezTo>
                  <a:cubicBezTo>
                    <a:pt x="2917" y="3441"/>
                    <a:pt x="2594" y="2613"/>
                    <a:pt x="2398" y="2157"/>
                  </a:cubicBezTo>
                  <a:cubicBezTo>
                    <a:pt x="2094" y="1429"/>
                    <a:pt x="1930" y="967"/>
                    <a:pt x="1557" y="417"/>
                  </a:cubicBezTo>
                  <a:cubicBezTo>
                    <a:pt x="1370" y="168"/>
                    <a:pt x="1126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875;p51"/>
            <p:cNvSpPr/>
            <p:nvPr/>
          </p:nvSpPr>
          <p:spPr>
            <a:xfrm>
              <a:off x="3279228" y="1773323"/>
              <a:ext cx="41658" cy="59371"/>
            </a:xfrm>
            <a:custGeom>
              <a:avLst/>
              <a:gdLst/>
              <a:ahLst/>
              <a:cxnLst/>
              <a:rect l="l" t="t" r="r" b="b"/>
              <a:pathLst>
                <a:path w="823" h="1173" extrusionOk="0">
                  <a:moveTo>
                    <a:pt x="285" y="265"/>
                  </a:moveTo>
                  <a:cubicBezTo>
                    <a:pt x="298" y="271"/>
                    <a:pt x="310" y="284"/>
                    <a:pt x="323" y="290"/>
                  </a:cubicBezTo>
                  <a:cubicBezTo>
                    <a:pt x="424" y="379"/>
                    <a:pt x="538" y="619"/>
                    <a:pt x="538" y="663"/>
                  </a:cubicBezTo>
                  <a:lnTo>
                    <a:pt x="538" y="670"/>
                  </a:lnTo>
                  <a:cubicBezTo>
                    <a:pt x="532" y="682"/>
                    <a:pt x="532" y="695"/>
                    <a:pt x="532" y="701"/>
                  </a:cubicBezTo>
                  <a:cubicBezTo>
                    <a:pt x="532" y="714"/>
                    <a:pt x="525" y="733"/>
                    <a:pt x="525" y="739"/>
                  </a:cubicBezTo>
                  <a:cubicBezTo>
                    <a:pt x="513" y="758"/>
                    <a:pt x="500" y="771"/>
                    <a:pt x="494" y="796"/>
                  </a:cubicBezTo>
                  <a:lnTo>
                    <a:pt x="494" y="803"/>
                  </a:lnTo>
                  <a:cubicBezTo>
                    <a:pt x="481" y="822"/>
                    <a:pt x="469" y="828"/>
                    <a:pt x="456" y="834"/>
                  </a:cubicBezTo>
                  <a:cubicBezTo>
                    <a:pt x="374" y="891"/>
                    <a:pt x="393" y="872"/>
                    <a:pt x="266" y="904"/>
                  </a:cubicBezTo>
                  <a:cubicBezTo>
                    <a:pt x="253" y="682"/>
                    <a:pt x="247" y="417"/>
                    <a:pt x="260" y="328"/>
                  </a:cubicBezTo>
                  <a:cubicBezTo>
                    <a:pt x="260" y="315"/>
                    <a:pt x="266" y="284"/>
                    <a:pt x="279" y="265"/>
                  </a:cubicBezTo>
                  <a:close/>
                  <a:moveTo>
                    <a:pt x="254" y="0"/>
                  </a:moveTo>
                  <a:cubicBezTo>
                    <a:pt x="150" y="0"/>
                    <a:pt x="48" y="67"/>
                    <a:pt x="32" y="176"/>
                  </a:cubicBezTo>
                  <a:cubicBezTo>
                    <a:pt x="0" y="385"/>
                    <a:pt x="19" y="588"/>
                    <a:pt x="32" y="796"/>
                  </a:cubicBezTo>
                  <a:cubicBezTo>
                    <a:pt x="38" y="860"/>
                    <a:pt x="38" y="923"/>
                    <a:pt x="51" y="992"/>
                  </a:cubicBezTo>
                  <a:cubicBezTo>
                    <a:pt x="38" y="1018"/>
                    <a:pt x="32" y="1049"/>
                    <a:pt x="38" y="1075"/>
                  </a:cubicBezTo>
                  <a:cubicBezTo>
                    <a:pt x="57" y="1119"/>
                    <a:pt x="95" y="1151"/>
                    <a:pt x="146" y="1157"/>
                  </a:cubicBezTo>
                  <a:lnTo>
                    <a:pt x="152" y="1157"/>
                  </a:lnTo>
                  <a:cubicBezTo>
                    <a:pt x="198" y="1166"/>
                    <a:pt x="214" y="1172"/>
                    <a:pt x="277" y="1172"/>
                  </a:cubicBezTo>
                  <a:cubicBezTo>
                    <a:pt x="299" y="1172"/>
                    <a:pt x="328" y="1171"/>
                    <a:pt x="367" y="1170"/>
                  </a:cubicBezTo>
                  <a:cubicBezTo>
                    <a:pt x="589" y="1170"/>
                    <a:pt x="817" y="1011"/>
                    <a:pt x="823" y="777"/>
                  </a:cubicBezTo>
                  <a:cubicBezTo>
                    <a:pt x="817" y="733"/>
                    <a:pt x="791" y="682"/>
                    <a:pt x="779" y="644"/>
                  </a:cubicBezTo>
                  <a:cubicBezTo>
                    <a:pt x="766" y="638"/>
                    <a:pt x="766" y="619"/>
                    <a:pt x="760" y="613"/>
                  </a:cubicBezTo>
                  <a:cubicBezTo>
                    <a:pt x="734" y="569"/>
                    <a:pt x="671" y="417"/>
                    <a:pt x="620" y="328"/>
                  </a:cubicBezTo>
                  <a:cubicBezTo>
                    <a:pt x="544" y="176"/>
                    <a:pt x="386" y="5"/>
                    <a:pt x="304" y="5"/>
                  </a:cubicBezTo>
                  <a:cubicBezTo>
                    <a:pt x="288" y="2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876;p51"/>
            <p:cNvSpPr/>
            <p:nvPr/>
          </p:nvSpPr>
          <p:spPr>
            <a:xfrm>
              <a:off x="3221471" y="1674369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218" y="262"/>
                  </a:moveTo>
                  <a:cubicBezTo>
                    <a:pt x="1427" y="262"/>
                    <a:pt x="1672" y="433"/>
                    <a:pt x="1856" y="676"/>
                  </a:cubicBezTo>
                  <a:cubicBezTo>
                    <a:pt x="2223" y="1214"/>
                    <a:pt x="2382" y="1688"/>
                    <a:pt x="2692" y="2410"/>
                  </a:cubicBezTo>
                  <a:cubicBezTo>
                    <a:pt x="2900" y="2872"/>
                    <a:pt x="3217" y="3700"/>
                    <a:pt x="3172" y="3884"/>
                  </a:cubicBezTo>
                  <a:cubicBezTo>
                    <a:pt x="3153" y="4004"/>
                    <a:pt x="3109" y="4030"/>
                    <a:pt x="3059" y="4105"/>
                  </a:cubicBezTo>
                  <a:cubicBezTo>
                    <a:pt x="3004" y="4160"/>
                    <a:pt x="2960" y="4189"/>
                    <a:pt x="2903" y="4189"/>
                  </a:cubicBezTo>
                  <a:cubicBezTo>
                    <a:pt x="2815" y="4189"/>
                    <a:pt x="2695" y="4120"/>
                    <a:pt x="2457" y="3966"/>
                  </a:cubicBezTo>
                  <a:cubicBezTo>
                    <a:pt x="2318" y="3862"/>
                    <a:pt x="2141" y="3787"/>
                    <a:pt x="1977" y="3787"/>
                  </a:cubicBezTo>
                  <a:cubicBezTo>
                    <a:pt x="1823" y="3787"/>
                    <a:pt x="1680" y="3854"/>
                    <a:pt x="1591" y="4030"/>
                  </a:cubicBezTo>
                  <a:cubicBezTo>
                    <a:pt x="1546" y="4143"/>
                    <a:pt x="1451" y="4428"/>
                    <a:pt x="1426" y="4491"/>
                  </a:cubicBezTo>
                  <a:cubicBezTo>
                    <a:pt x="1415" y="4526"/>
                    <a:pt x="1362" y="4617"/>
                    <a:pt x="1361" y="4620"/>
                  </a:cubicBezTo>
                  <a:lnTo>
                    <a:pt x="1361" y="4620"/>
                  </a:lnTo>
                  <a:cubicBezTo>
                    <a:pt x="1256" y="4757"/>
                    <a:pt x="1299" y="4745"/>
                    <a:pt x="1160" y="4820"/>
                  </a:cubicBezTo>
                  <a:lnTo>
                    <a:pt x="1148" y="4820"/>
                  </a:lnTo>
                  <a:cubicBezTo>
                    <a:pt x="1064" y="4838"/>
                    <a:pt x="1002" y="4851"/>
                    <a:pt x="935" y="4851"/>
                  </a:cubicBezTo>
                  <a:cubicBezTo>
                    <a:pt x="860" y="4851"/>
                    <a:pt x="781" y="4835"/>
                    <a:pt x="660" y="4795"/>
                  </a:cubicBezTo>
                  <a:lnTo>
                    <a:pt x="654" y="4795"/>
                  </a:lnTo>
                  <a:cubicBezTo>
                    <a:pt x="515" y="4726"/>
                    <a:pt x="597" y="4764"/>
                    <a:pt x="471" y="4650"/>
                  </a:cubicBezTo>
                  <a:cubicBezTo>
                    <a:pt x="338" y="4491"/>
                    <a:pt x="319" y="4340"/>
                    <a:pt x="293" y="4093"/>
                  </a:cubicBezTo>
                  <a:cubicBezTo>
                    <a:pt x="306" y="3555"/>
                    <a:pt x="382" y="2954"/>
                    <a:pt x="401" y="2688"/>
                  </a:cubicBezTo>
                  <a:cubicBezTo>
                    <a:pt x="464" y="2093"/>
                    <a:pt x="433" y="1631"/>
                    <a:pt x="565" y="1157"/>
                  </a:cubicBezTo>
                  <a:cubicBezTo>
                    <a:pt x="635" y="866"/>
                    <a:pt x="762" y="651"/>
                    <a:pt x="882" y="480"/>
                  </a:cubicBezTo>
                  <a:cubicBezTo>
                    <a:pt x="888" y="473"/>
                    <a:pt x="895" y="461"/>
                    <a:pt x="895" y="454"/>
                  </a:cubicBezTo>
                  <a:cubicBezTo>
                    <a:pt x="914" y="442"/>
                    <a:pt x="926" y="423"/>
                    <a:pt x="939" y="410"/>
                  </a:cubicBezTo>
                  <a:cubicBezTo>
                    <a:pt x="1014" y="307"/>
                    <a:pt x="1111" y="262"/>
                    <a:pt x="1218" y="262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5"/>
                    <a:pt x="426" y="454"/>
                  </a:cubicBezTo>
                  <a:cubicBezTo>
                    <a:pt x="2" y="1112"/>
                    <a:pt x="53" y="2182"/>
                    <a:pt x="28" y="2758"/>
                  </a:cubicBezTo>
                  <a:cubicBezTo>
                    <a:pt x="40" y="3194"/>
                    <a:pt x="2" y="3681"/>
                    <a:pt x="40" y="4200"/>
                  </a:cubicBezTo>
                  <a:cubicBezTo>
                    <a:pt x="40" y="4238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7"/>
                    <a:pt x="1591" y="4998"/>
                    <a:pt x="1673" y="4776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7"/>
                    <a:pt x="2027" y="4143"/>
                  </a:cubicBezTo>
                  <a:cubicBezTo>
                    <a:pt x="2299" y="4283"/>
                    <a:pt x="2400" y="4529"/>
                    <a:pt x="2875" y="4593"/>
                  </a:cubicBezTo>
                  <a:cubicBezTo>
                    <a:pt x="2884" y="4593"/>
                    <a:pt x="2892" y="4593"/>
                    <a:pt x="2901" y="4593"/>
                  </a:cubicBezTo>
                  <a:cubicBezTo>
                    <a:pt x="3267" y="4593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5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1"/>
                    <a:pt x="1749" y="214"/>
                  </a:cubicBezTo>
                  <a:cubicBezTo>
                    <a:pt x="1541" y="68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877;p51"/>
            <p:cNvSpPr/>
            <p:nvPr/>
          </p:nvSpPr>
          <p:spPr>
            <a:xfrm>
              <a:off x="3400614" y="1629624"/>
              <a:ext cx="128164" cy="239105"/>
            </a:xfrm>
            <a:custGeom>
              <a:avLst/>
              <a:gdLst/>
              <a:ahLst/>
              <a:cxnLst/>
              <a:rect l="l" t="t" r="r" b="b"/>
              <a:pathLst>
                <a:path w="2532" h="4724" extrusionOk="0">
                  <a:moveTo>
                    <a:pt x="438" y="991"/>
                  </a:moveTo>
                  <a:cubicBezTo>
                    <a:pt x="464" y="991"/>
                    <a:pt x="492" y="999"/>
                    <a:pt x="513" y="1016"/>
                  </a:cubicBezTo>
                  <a:cubicBezTo>
                    <a:pt x="529" y="1008"/>
                    <a:pt x="548" y="1000"/>
                    <a:pt x="567" y="1000"/>
                  </a:cubicBezTo>
                  <a:cubicBezTo>
                    <a:pt x="578" y="1000"/>
                    <a:pt x="590" y="1002"/>
                    <a:pt x="602" y="1009"/>
                  </a:cubicBezTo>
                  <a:cubicBezTo>
                    <a:pt x="760" y="1066"/>
                    <a:pt x="880" y="1225"/>
                    <a:pt x="836" y="1389"/>
                  </a:cubicBezTo>
                  <a:cubicBezTo>
                    <a:pt x="812" y="1529"/>
                    <a:pt x="706" y="1606"/>
                    <a:pt x="592" y="1606"/>
                  </a:cubicBezTo>
                  <a:cubicBezTo>
                    <a:pt x="520" y="1606"/>
                    <a:pt x="445" y="1575"/>
                    <a:pt x="386" y="1509"/>
                  </a:cubicBezTo>
                  <a:cubicBezTo>
                    <a:pt x="285" y="1383"/>
                    <a:pt x="310" y="1206"/>
                    <a:pt x="342" y="1066"/>
                  </a:cubicBezTo>
                  <a:cubicBezTo>
                    <a:pt x="350" y="1015"/>
                    <a:pt x="393" y="991"/>
                    <a:pt x="438" y="991"/>
                  </a:cubicBezTo>
                  <a:close/>
                  <a:moveTo>
                    <a:pt x="1233" y="2930"/>
                  </a:moveTo>
                  <a:cubicBezTo>
                    <a:pt x="1266" y="2930"/>
                    <a:pt x="1296" y="2944"/>
                    <a:pt x="1317" y="2971"/>
                  </a:cubicBezTo>
                  <a:cubicBezTo>
                    <a:pt x="1342" y="2953"/>
                    <a:pt x="1370" y="2939"/>
                    <a:pt x="1399" y="2939"/>
                  </a:cubicBezTo>
                  <a:cubicBezTo>
                    <a:pt x="1420" y="2939"/>
                    <a:pt x="1441" y="2946"/>
                    <a:pt x="1462" y="2965"/>
                  </a:cubicBezTo>
                  <a:cubicBezTo>
                    <a:pt x="1671" y="3097"/>
                    <a:pt x="1741" y="3420"/>
                    <a:pt x="1576" y="3610"/>
                  </a:cubicBezTo>
                  <a:cubicBezTo>
                    <a:pt x="1511" y="3675"/>
                    <a:pt x="1421" y="3707"/>
                    <a:pt x="1331" y="3707"/>
                  </a:cubicBezTo>
                  <a:cubicBezTo>
                    <a:pt x="1211" y="3707"/>
                    <a:pt x="1090" y="3651"/>
                    <a:pt x="1026" y="3547"/>
                  </a:cubicBezTo>
                  <a:cubicBezTo>
                    <a:pt x="905" y="3357"/>
                    <a:pt x="1000" y="3097"/>
                    <a:pt x="1152" y="2965"/>
                  </a:cubicBezTo>
                  <a:cubicBezTo>
                    <a:pt x="1176" y="2941"/>
                    <a:pt x="1205" y="2930"/>
                    <a:pt x="1233" y="2930"/>
                  </a:cubicBezTo>
                  <a:close/>
                  <a:moveTo>
                    <a:pt x="804" y="4597"/>
                  </a:moveTo>
                  <a:lnTo>
                    <a:pt x="804" y="4597"/>
                  </a:lnTo>
                  <a:cubicBezTo>
                    <a:pt x="807" y="4597"/>
                    <a:pt x="811" y="4598"/>
                    <a:pt x="815" y="4600"/>
                  </a:cubicBezTo>
                  <a:lnTo>
                    <a:pt x="815" y="4600"/>
                  </a:lnTo>
                  <a:cubicBezTo>
                    <a:pt x="810" y="4598"/>
                    <a:pt x="806" y="4597"/>
                    <a:pt x="804" y="4597"/>
                  </a:cubicBezTo>
                  <a:close/>
                  <a:moveTo>
                    <a:pt x="966" y="1"/>
                  </a:moveTo>
                  <a:cubicBezTo>
                    <a:pt x="566" y="1"/>
                    <a:pt x="173" y="403"/>
                    <a:pt x="70" y="718"/>
                  </a:cubicBezTo>
                  <a:cubicBezTo>
                    <a:pt x="0" y="927"/>
                    <a:pt x="38" y="889"/>
                    <a:pt x="7" y="1085"/>
                  </a:cubicBezTo>
                  <a:cubicBezTo>
                    <a:pt x="7" y="1996"/>
                    <a:pt x="462" y="3344"/>
                    <a:pt x="621" y="4414"/>
                  </a:cubicBezTo>
                  <a:lnTo>
                    <a:pt x="621" y="4426"/>
                  </a:lnTo>
                  <a:cubicBezTo>
                    <a:pt x="695" y="4507"/>
                    <a:pt x="666" y="4527"/>
                    <a:pt x="816" y="4600"/>
                  </a:cubicBezTo>
                  <a:lnTo>
                    <a:pt x="816" y="4600"/>
                  </a:lnTo>
                  <a:cubicBezTo>
                    <a:pt x="816" y="4600"/>
                    <a:pt x="815" y="4600"/>
                    <a:pt x="815" y="4600"/>
                  </a:cubicBezTo>
                  <a:lnTo>
                    <a:pt x="815" y="4600"/>
                  </a:lnTo>
                  <a:cubicBezTo>
                    <a:pt x="816" y="4600"/>
                    <a:pt x="816" y="4600"/>
                    <a:pt x="817" y="4601"/>
                  </a:cubicBezTo>
                  <a:lnTo>
                    <a:pt x="817" y="4601"/>
                  </a:lnTo>
                  <a:cubicBezTo>
                    <a:pt x="818" y="4601"/>
                    <a:pt x="820" y="4602"/>
                    <a:pt x="821" y="4603"/>
                  </a:cubicBezTo>
                  <a:lnTo>
                    <a:pt x="821" y="4603"/>
                  </a:lnTo>
                  <a:cubicBezTo>
                    <a:pt x="827" y="4606"/>
                    <a:pt x="833" y="4610"/>
                    <a:pt x="836" y="4616"/>
                  </a:cubicBezTo>
                  <a:cubicBezTo>
                    <a:pt x="842" y="4616"/>
                    <a:pt x="842" y="4616"/>
                    <a:pt x="855" y="4622"/>
                  </a:cubicBezTo>
                  <a:cubicBezTo>
                    <a:pt x="919" y="4652"/>
                    <a:pt x="1140" y="4719"/>
                    <a:pt x="1278" y="4719"/>
                  </a:cubicBezTo>
                  <a:cubicBezTo>
                    <a:pt x="1289" y="4719"/>
                    <a:pt x="1300" y="4718"/>
                    <a:pt x="1310" y="4717"/>
                  </a:cubicBezTo>
                  <a:cubicBezTo>
                    <a:pt x="1475" y="4711"/>
                    <a:pt x="1430" y="4724"/>
                    <a:pt x="1601" y="4654"/>
                  </a:cubicBezTo>
                  <a:cubicBezTo>
                    <a:pt x="2063" y="4464"/>
                    <a:pt x="2531" y="3623"/>
                    <a:pt x="2481" y="2882"/>
                  </a:cubicBezTo>
                  <a:cubicBezTo>
                    <a:pt x="2449" y="2585"/>
                    <a:pt x="2266" y="2275"/>
                    <a:pt x="2032" y="2085"/>
                  </a:cubicBezTo>
                  <a:cubicBezTo>
                    <a:pt x="2025" y="2079"/>
                    <a:pt x="1937" y="2022"/>
                    <a:pt x="1918" y="2015"/>
                  </a:cubicBezTo>
                  <a:cubicBezTo>
                    <a:pt x="1893" y="2001"/>
                    <a:pt x="1790" y="1945"/>
                    <a:pt x="1767" y="1931"/>
                  </a:cubicBezTo>
                  <a:lnTo>
                    <a:pt x="1767" y="1931"/>
                  </a:lnTo>
                  <a:cubicBezTo>
                    <a:pt x="1769" y="1932"/>
                    <a:pt x="1770" y="1933"/>
                    <a:pt x="1772" y="1933"/>
                  </a:cubicBezTo>
                  <a:cubicBezTo>
                    <a:pt x="1766" y="1930"/>
                    <a:pt x="1763" y="1929"/>
                    <a:pt x="1763" y="1929"/>
                  </a:cubicBezTo>
                  <a:lnTo>
                    <a:pt x="1763" y="1929"/>
                  </a:lnTo>
                  <a:cubicBezTo>
                    <a:pt x="1762" y="1929"/>
                    <a:pt x="1764" y="1930"/>
                    <a:pt x="1767" y="1931"/>
                  </a:cubicBezTo>
                  <a:lnTo>
                    <a:pt x="1767" y="1931"/>
                  </a:lnTo>
                  <a:cubicBezTo>
                    <a:pt x="1673" y="1900"/>
                    <a:pt x="1568" y="1869"/>
                    <a:pt x="1475" y="1826"/>
                  </a:cubicBezTo>
                  <a:cubicBezTo>
                    <a:pt x="1437" y="1807"/>
                    <a:pt x="1405" y="1775"/>
                    <a:pt x="1374" y="1743"/>
                  </a:cubicBezTo>
                  <a:cubicBezTo>
                    <a:pt x="1367" y="1743"/>
                    <a:pt x="1342" y="1718"/>
                    <a:pt x="1317" y="1686"/>
                  </a:cubicBezTo>
                  <a:cubicBezTo>
                    <a:pt x="1247" y="1592"/>
                    <a:pt x="1234" y="1465"/>
                    <a:pt x="1241" y="1351"/>
                  </a:cubicBezTo>
                  <a:cubicBezTo>
                    <a:pt x="1253" y="1104"/>
                    <a:pt x="1253" y="1117"/>
                    <a:pt x="1298" y="896"/>
                  </a:cubicBezTo>
                  <a:cubicBezTo>
                    <a:pt x="1374" y="446"/>
                    <a:pt x="1424" y="67"/>
                    <a:pt x="1019" y="3"/>
                  </a:cubicBezTo>
                  <a:cubicBezTo>
                    <a:pt x="1002" y="2"/>
                    <a:pt x="984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878;p51"/>
            <p:cNvSpPr/>
            <p:nvPr/>
          </p:nvSpPr>
          <p:spPr>
            <a:xfrm>
              <a:off x="3379809" y="1617831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2013" y="1850"/>
                  </a:moveTo>
                  <a:cubicBezTo>
                    <a:pt x="2017" y="1852"/>
                    <a:pt x="2021" y="1854"/>
                    <a:pt x="2025" y="1856"/>
                  </a:cubicBezTo>
                  <a:cubicBezTo>
                    <a:pt x="2025" y="1851"/>
                    <a:pt x="2016" y="1850"/>
                    <a:pt x="2013" y="1850"/>
                  </a:cubicBezTo>
                  <a:close/>
                  <a:moveTo>
                    <a:pt x="2029" y="1857"/>
                  </a:moveTo>
                  <a:lnTo>
                    <a:pt x="2029" y="1857"/>
                  </a:lnTo>
                  <a:cubicBezTo>
                    <a:pt x="2028" y="1857"/>
                    <a:pt x="2030" y="1860"/>
                    <a:pt x="2039" y="1866"/>
                  </a:cubicBezTo>
                  <a:lnTo>
                    <a:pt x="2039" y="1866"/>
                  </a:lnTo>
                  <a:cubicBezTo>
                    <a:pt x="2034" y="1860"/>
                    <a:pt x="2030" y="1857"/>
                    <a:pt x="2029" y="1857"/>
                  </a:cubicBezTo>
                  <a:close/>
                  <a:moveTo>
                    <a:pt x="1209" y="4843"/>
                  </a:moveTo>
                  <a:cubicBezTo>
                    <a:pt x="1215" y="4846"/>
                    <a:pt x="1221" y="4848"/>
                    <a:pt x="1227" y="4849"/>
                  </a:cubicBezTo>
                  <a:lnTo>
                    <a:pt x="1234" y="4849"/>
                  </a:lnTo>
                  <a:cubicBezTo>
                    <a:pt x="1221" y="4849"/>
                    <a:pt x="1215" y="4843"/>
                    <a:pt x="1209" y="4843"/>
                  </a:cubicBezTo>
                  <a:close/>
                  <a:moveTo>
                    <a:pt x="1371" y="240"/>
                  </a:moveTo>
                  <a:cubicBezTo>
                    <a:pt x="1389" y="240"/>
                    <a:pt x="1406" y="241"/>
                    <a:pt x="1424" y="243"/>
                  </a:cubicBezTo>
                  <a:cubicBezTo>
                    <a:pt x="1816" y="306"/>
                    <a:pt x="1778" y="686"/>
                    <a:pt x="1696" y="1141"/>
                  </a:cubicBezTo>
                  <a:cubicBezTo>
                    <a:pt x="1658" y="1369"/>
                    <a:pt x="1664" y="1344"/>
                    <a:pt x="1645" y="1590"/>
                  </a:cubicBezTo>
                  <a:cubicBezTo>
                    <a:pt x="1633" y="1711"/>
                    <a:pt x="1652" y="1837"/>
                    <a:pt x="1721" y="1932"/>
                  </a:cubicBezTo>
                  <a:cubicBezTo>
                    <a:pt x="1747" y="1964"/>
                    <a:pt x="1772" y="1983"/>
                    <a:pt x="1778" y="1983"/>
                  </a:cubicBezTo>
                  <a:cubicBezTo>
                    <a:pt x="1810" y="2014"/>
                    <a:pt x="1841" y="2040"/>
                    <a:pt x="1879" y="2065"/>
                  </a:cubicBezTo>
                  <a:cubicBezTo>
                    <a:pt x="1972" y="2108"/>
                    <a:pt x="2065" y="2133"/>
                    <a:pt x="2164" y="2170"/>
                  </a:cubicBezTo>
                  <a:lnTo>
                    <a:pt x="2164" y="2170"/>
                  </a:lnTo>
                  <a:cubicBezTo>
                    <a:pt x="2173" y="2176"/>
                    <a:pt x="2296" y="2233"/>
                    <a:pt x="2322" y="2255"/>
                  </a:cubicBezTo>
                  <a:cubicBezTo>
                    <a:pt x="2348" y="2261"/>
                    <a:pt x="2424" y="2324"/>
                    <a:pt x="2436" y="2324"/>
                  </a:cubicBezTo>
                  <a:cubicBezTo>
                    <a:pt x="2670" y="2514"/>
                    <a:pt x="2854" y="2824"/>
                    <a:pt x="2873" y="3134"/>
                  </a:cubicBezTo>
                  <a:cubicBezTo>
                    <a:pt x="2936" y="3875"/>
                    <a:pt x="2468" y="4716"/>
                    <a:pt x="2006" y="4893"/>
                  </a:cubicBezTo>
                  <a:cubicBezTo>
                    <a:pt x="1835" y="4957"/>
                    <a:pt x="1879" y="4950"/>
                    <a:pt x="1715" y="4957"/>
                  </a:cubicBezTo>
                  <a:cubicBezTo>
                    <a:pt x="1702" y="4959"/>
                    <a:pt x="1688" y="4959"/>
                    <a:pt x="1673" y="4959"/>
                  </a:cubicBezTo>
                  <a:cubicBezTo>
                    <a:pt x="1538" y="4959"/>
                    <a:pt x="1321" y="4890"/>
                    <a:pt x="1253" y="4862"/>
                  </a:cubicBezTo>
                  <a:cubicBezTo>
                    <a:pt x="1253" y="4862"/>
                    <a:pt x="1247" y="4862"/>
                    <a:pt x="1240" y="4855"/>
                  </a:cubicBezTo>
                  <a:cubicBezTo>
                    <a:pt x="1237" y="4852"/>
                    <a:pt x="1232" y="4851"/>
                    <a:pt x="1227" y="4849"/>
                  </a:cubicBezTo>
                  <a:lnTo>
                    <a:pt x="1221" y="4849"/>
                  </a:lnTo>
                  <a:cubicBezTo>
                    <a:pt x="1057" y="4773"/>
                    <a:pt x="1088" y="4754"/>
                    <a:pt x="1025" y="4666"/>
                  </a:cubicBezTo>
                  <a:lnTo>
                    <a:pt x="1025" y="4659"/>
                  </a:lnTo>
                  <a:cubicBezTo>
                    <a:pt x="873" y="3577"/>
                    <a:pt x="411" y="2236"/>
                    <a:pt x="411" y="1331"/>
                  </a:cubicBezTo>
                  <a:cubicBezTo>
                    <a:pt x="443" y="1129"/>
                    <a:pt x="405" y="1173"/>
                    <a:pt x="475" y="958"/>
                  </a:cubicBezTo>
                  <a:cubicBezTo>
                    <a:pt x="584" y="648"/>
                    <a:pt x="966" y="240"/>
                    <a:pt x="1371" y="240"/>
                  </a:cubicBezTo>
                  <a:close/>
                  <a:moveTo>
                    <a:pt x="1361" y="0"/>
                  </a:moveTo>
                  <a:cubicBezTo>
                    <a:pt x="1177" y="0"/>
                    <a:pt x="995" y="70"/>
                    <a:pt x="804" y="160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6" y="1059"/>
                    <a:pt x="0" y="1527"/>
                    <a:pt x="76" y="1951"/>
                  </a:cubicBezTo>
                  <a:cubicBezTo>
                    <a:pt x="228" y="2736"/>
                    <a:pt x="475" y="3495"/>
                    <a:pt x="696" y="4261"/>
                  </a:cubicBezTo>
                  <a:cubicBezTo>
                    <a:pt x="715" y="4368"/>
                    <a:pt x="740" y="4469"/>
                    <a:pt x="766" y="4564"/>
                  </a:cubicBezTo>
                  <a:cubicBezTo>
                    <a:pt x="759" y="4577"/>
                    <a:pt x="759" y="4596"/>
                    <a:pt x="766" y="4609"/>
                  </a:cubicBezTo>
                  <a:cubicBezTo>
                    <a:pt x="772" y="4659"/>
                    <a:pt x="778" y="4748"/>
                    <a:pt x="791" y="4748"/>
                  </a:cubicBezTo>
                  <a:cubicBezTo>
                    <a:pt x="797" y="4798"/>
                    <a:pt x="829" y="4855"/>
                    <a:pt x="842" y="4906"/>
                  </a:cubicBezTo>
                  <a:cubicBezTo>
                    <a:pt x="962" y="5083"/>
                    <a:pt x="1051" y="5121"/>
                    <a:pt x="1177" y="5184"/>
                  </a:cubicBezTo>
                  <a:cubicBezTo>
                    <a:pt x="1373" y="5279"/>
                    <a:pt x="1468" y="5311"/>
                    <a:pt x="1747" y="5343"/>
                  </a:cubicBezTo>
                  <a:cubicBezTo>
                    <a:pt x="1764" y="5344"/>
                    <a:pt x="1782" y="5344"/>
                    <a:pt x="1800" y="5344"/>
                  </a:cubicBezTo>
                  <a:cubicBezTo>
                    <a:pt x="2170" y="5344"/>
                    <a:pt x="2492" y="5096"/>
                    <a:pt x="2727" y="4824"/>
                  </a:cubicBezTo>
                  <a:cubicBezTo>
                    <a:pt x="3227" y="4223"/>
                    <a:pt x="3360" y="3362"/>
                    <a:pt x="3088" y="2736"/>
                  </a:cubicBezTo>
                  <a:cubicBezTo>
                    <a:pt x="2955" y="2470"/>
                    <a:pt x="2759" y="2236"/>
                    <a:pt x="2512" y="2078"/>
                  </a:cubicBezTo>
                  <a:cubicBezTo>
                    <a:pt x="2322" y="1964"/>
                    <a:pt x="2158" y="1919"/>
                    <a:pt x="2044" y="1869"/>
                  </a:cubicBezTo>
                  <a:cubicBezTo>
                    <a:pt x="2042" y="1868"/>
                    <a:pt x="2040" y="1867"/>
                    <a:pt x="2039" y="1866"/>
                  </a:cubicBezTo>
                  <a:lnTo>
                    <a:pt x="2039" y="1866"/>
                  </a:lnTo>
                  <a:cubicBezTo>
                    <a:pt x="2041" y="1868"/>
                    <a:pt x="2043" y="1871"/>
                    <a:pt x="2044" y="1875"/>
                  </a:cubicBezTo>
                  <a:cubicBezTo>
                    <a:pt x="2038" y="1869"/>
                    <a:pt x="2025" y="1856"/>
                    <a:pt x="2012" y="1850"/>
                  </a:cubicBezTo>
                  <a:lnTo>
                    <a:pt x="2012" y="1850"/>
                  </a:lnTo>
                  <a:cubicBezTo>
                    <a:pt x="2012" y="1850"/>
                    <a:pt x="2013" y="1850"/>
                    <a:pt x="2013" y="1850"/>
                  </a:cubicBezTo>
                  <a:lnTo>
                    <a:pt x="2013" y="1850"/>
                  </a:lnTo>
                  <a:cubicBezTo>
                    <a:pt x="2005" y="1845"/>
                    <a:pt x="1998" y="1838"/>
                    <a:pt x="1993" y="1825"/>
                  </a:cubicBezTo>
                  <a:lnTo>
                    <a:pt x="1981" y="1818"/>
                  </a:lnTo>
                  <a:lnTo>
                    <a:pt x="1981" y="1774"/>
                  </a:lnTo>
                  <a:cubicBezTo>
                    <a:pt x="2031" y="1470"/>
                    <a:pt x="2107" y="1249"/>
                    <a:pt x="2101" y="806"/>
                  </a:cubicBezTo>
                  <a:lnTo>
                    <a:pt x="2101" y="806"/>
                  </a:lnTo>
                  <a:cubicBezTo>
                    <a:pt x="2103" y="818"/>
                    <a:pt x="2105" y="823"/>
                    <a:pt x="2106" y="823"/>
                  </a:cubicBezTo>
                  <a:cubicBezTo>
                    <a:pt x="2113" y="823"/>
                    <a:pt x="2090" y="564"/>
                    <a:pt x="2057" y="508"/>
                  </a:cubicBezTo>
                  <a:cubicBezTo>
                    <a:pt x="1993" y="350"/>
                    <a:pt x="1949" y="274"/>
                    <a:pt x="1747" y="116"/>
                  </a:cubicBezTo>
                  <a:cubicBezTo>
                    <a:pt x="1615" y="34"/>
                    <a:pt x="1488" y="0"/>
                    <a:pt x="1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879;p51"/>
            <p:cNvSpPr/>
            <p:nvPr/>
          </p:nvSpPr>
          <p:spPr>
            <a:xfrm>
              <a:off x="3446728" y="1777524"/>
              <a:ext cx="42013" cy="39530"/>
            </a:xfrm>
            <a:custGeom>
              <a:avLst/>
              <a:gdLst/>
              <a:ahLst/>
              <a:cxnLst/>
              <a:rect l="l" t="t" r="r" b="b"/>
              <a:pathLst>
                <a:path w="830" h="781" extrusionOk="0">
                  <a:moveTo>
                    <a:pt x="406" y="201"/>
                  </a:moveTo>
                  <a:cubicBezTo>
                    <a:pt x="456" y="245"/>
                    <a:pt x="513" y="302"/>
                    <a:pt x="519" y="346"/>
                  </a:cubicBezTo>
                  <a:cubicBezTo>
                    <a:pt x="564" y="460"/>
                    <a:pt x="519" y="549"/>
                    <a:pt x="488" y="555"/>
                  </a:cubicBezTo>
                  <a:cubicBezTo>
                    <a:pt x="445" y="565"/>
                    <a:pt x="418" y="572"/>
                    <a:pt x="397" y="572"/>
                  </a:cubicBezTo>
                  <a:cubicBezTo>
                    <a:pt x="362" y="572"/>
                    <a:pt x="343" y="553"/>
                    <a:pt x="292" y="498"/>
                  </a:cubicBezTo>
                  <a:cubicBezTo>
                    <a:pt x="273" y="467"/>
                    <a:pt x="273" y="359"/>
                    <a:pt x="349" y="264"/>
                  </a:cubicBezTo>
                  <a:cubicBezTo>
                    <a:pt x="361" y="239"/>
                    <a:pt x="387" y="220"/>
                    <a:pt x="406" y="201"/>
                  </a:cubicBezTo>
                  <a:close/>
                  <a:moveTo>
                    <a:pt x="317" y="0"/>
                  </a:moveTo>
                  <a:cubicBezTo>
                    <a:pt x="290" y="0"/>
                    <a:pt x="264" y="10"/>
                    <a:pt x="241" y="30"/>
                  </a:cubicBezTo>
                  <a:cubicBezTo>
                    <a:pt x="96" y="175"/>
                    <a:pt x="1" y="429"/>
                    <a:pt x="115" y="618"/>
                  </a:cubicBezTo>
                  <a:cubicBezTo>
                    <a:pt x="183" y="724"/>
                    <a:pt x="304" y="781"/>
                    <a:pt x="424" y="781"/>
                  </a:cubicBezTo>
                  <a:cubicBezTo>
                    <a:pt x="512" y="781"/>
                    <a:pt x="600" y="749"/>
                    <a:pt x="665" y="682"/>
                  </a:cubicBezTo>
                  <a:cubicBezTo>
                    <a:pt x="830" y="498"/>
                    <a:pt x="760" y="175"/>
                    <a:pt x="551" y="30"/>
                  </a:cubicBezTo>
                  <a:cubicBezTo>
                    <a:pt x="534" y="15"/>
                    <a:pt x="514" y="9"/>
                    <a:pt x="495" y="9"/>
                  </a:cubicBezTo>
                  <a:cubicBezTo>
                    <a:pt x="465" y="9"/>
                    <a:pt x="435" y="23"/>
                    <a:pt x="412" y="43"/>
                  </a:cubicBezTo>
                  <a:cubicBezTo>
                    <a:pt x="384" y="15"/>
                    <a:pt x="35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880;p51"/>
            <p:cNvSpPr/>
            <p:nvPr/>
          </p:nvSpPr>
          <p:spPr>
            <a:xfrm>
              <a:off x="3415040" y="1679734"/>
              <a:ext cx="30117" cy="31179"/>
            </a:xfrm>
            <a:custGeom>
              <a:avLst/>
              <a:gdLst/>
              <a:ahLst/>
              <a:cxnLst/>
              <a:rect l="l" t="t" r="r" b="b"/>
              <a:pathLst>
                <a:path w="595" h="616" extrusionOk="0">
                  <a:moveTo>
                    <a:pt x="253" y="190"/>
                  </a:moveTo>
                  <a:cubicBezTo>
                    <a:pt x="285" y="209"/>
                    <a:pt x="298" y="216"/>
                    <a:pt x="323" y="235"/>
                  </a:cubicBezTo>
                  <a:cubicBezTo>
                    <a:pt x="355" y="272"/>
                    <a:pt x="380" y="336"/>
                    <a:pt x="342" y="405"/>
                  </a:cubicBezTo>
                  <a:lnTo>
                    <a:pt x="329" y="412"/>
                  </a:lnTo>
                  <a:cubicBezTo>
                    <a:pt x="329" y="412"/>
                    <a:pt x="323" y="412"/>
                    <a:pt x="323" y="418"/>
                  </a:cubicBezTo>
                  <a:cubicBezTo>
                    <a:pt x="317" y="418"/>
                    <a:pt x="298" y="412"/>
                    <a:pt x="291" y="412"/>
                  </a:cubicBezTo>
                  <a:cubicBezTo>
                    <a:pt x="285" y="405"/>
                    <a:pt x="260" y="399"/>
                    <a:pt x="253" y="374"/>
                  </a:cubicBezTo>
                  <a:cubicBezTo>
                    <a:pt x="253" y="367"/>
                    <a:pt x="247" y="342"/>
                    <a:pt x="247" y="329"/>
                  </a:cubicBezTo>
                  <a:cubicBezTo>
                    <a:pt x="234" y="254"/>
                    <a:pt x="247" y="222"/>
                    <a:pt x="253" y="190"/>
                  </a:cubicBezTo>
                  <a:close/>
                  <a:moveTo>
                    <a:pt x="158" y="0"/>
                  </a:moveTo>
                  <a:cubicBezTo>
                    <a:pt x="115" y="0"/>
                    <a:pt x="69" y="23"/>
                    <a:pt x="57" y="70"/>
                  </a:cubicBezTo>
                  <a:cubicBezTo>
                    <a:pt x="25" y="216"/>
                    <a:pt x="0" y="399"/>
                    <a:pt x="101" y="513"/>
                  </a:cubicBezTo>
                  <a:cubicBezTo>
                    <a:pt x="161" y="583"/>
                    <a:pt x="237" y="615"/>
                    <a:pt x="310" y="615"/>
                  </a:cubicBezTo>
                  <a:cubicBezTo>
                    <a:pt x="423" y="615"/>
                    <a:pt x="528" y="537"/>
                    <a:pt x="551" y="399"/>
                  </a:cubicBezTo>
                  <a:cubicBezTo>
                    <a:pt x="595" y="235"/>
                    <a:pt x="475" y="76"/>
                    <a:pt x="317" y="19"/>
                  </a:cubicBezTo>
                  <a:cubicBezTo>
                    <a:pt x="305" y="12"/>
                    <a:pt x="293" y="10"/>
                    <a:pt x="282" y="10"/>
                  </a:cubicBezTo>
                  <a:cubicBezTo>
                    <a:pt x="263" y="10"/>
                    <a:pt x="244" y="18"/>
                    <a:pt x="228" y="26"/>
                  </a:cubicBezTo>
                  <a:cubicBezTo>
                    <a:pt x="211" y="9"/>
                    <a:pt x="18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881;p51"/>
            <p:cNvSpPr/>
            <p:nvPr/>
          </p:nvSpPr>
          <p:spPr>
            <a:xfrm>
              <a:off x="3566190" y="1682315"/>
              <a:ext cx="124013" cy="184795"/>
            </a:xfrm>
            <a:custGeom>
              <a:avLst/>
              <a:gdLst/>
              <a:ahLst/>
              <a:cxnLst/>
              <a:rect l="l" t="t" r="r" b="b"/>
              <a:pathLst>
                <a:path w="2450" h="3651" extrusionOk="0">
                  <a:moveTo>
                    <a:pt x="1671" y="1"/>
                  </a:moveTo>
                  <a:cubicBezTo>
                    <a:pt x="1256" y="1"/>
                    <a:pt x="767" y="247"/>
                    <a:pt x="475" y="709"/>
                  </a:cubicBezTo>
                  <a:cubicBezTo>
                    <a:pt x="1" y="1455"/>
                    <a:pt x="115" y="2651"/>
                    <a:pt x="735" y="3271"/>
                  </a:cubicBezTo>
                  <a:cubicBezTo>
                    <a:pt x="951" y="3471"/>
                    <a:pt x="1209" y="3650"/>
                    <a:pt x="1493" y="3650"/>
                  </a:cubicBezTo>
                  <a:cubicBezTo>
                    <a:pt x="1649" y="3650"/>
                    <a:pt x="1813" y="3596"/>
                    <a:pt x="1981" y="3461"/>
                  </a:cubicBezTo>
                  <a:lnTo>
                    <a:pt x="2076" y="3366"/>
                  </a:lnTo>
                  <a:cubicBezTo>
                    <a:pt x="2083" y="3354"/>
                    <a:pt x="2089" y="3347"/>
                    <a:pt x="2108" y="3328"/>
                  </a:cubicBezTo>
                  <a:lnTo>
                    <a:pt x="2108" y="3322"/>
                  </a:lnTo>
                  <a:lnTo>
                    <a:pt x="2108" y="3297"/>
                  </a:lnTo>
                  <a:cubicBezTo>
                    <a:pt x="2076" y="3145"/>
                    <a:pt x="2026" y="3113"/>
                    <a:pt x="1836" y="2923"/>
                  </a:cubicBezTo>
                  <a:cubicBezTo>
                    <a:pt x="1741" y="2854"/>
                    <a:pt x="1292" y="2506"/>
                    <a:pt x="1260" y="2183"/>
                  </a:cubicBezTo>
                  <a:cubicBezTo>
                    <a:pt x="1184" y="1873"/>
                    <a:pt x="1374" y="1405"/>
                    <a:pt x="1481" y="1291"/>
                  </a:cubicBezTo>
                  <a:cubicBezTo>
                    <a:pt x="1640" y="1076"/>
                    <a:pt x="1785" y="1038"/>
                    <a:pt x="1956" y="943"/>
                  </a:cubicBezTo>
                  <a:cubicBezTo>
                    <a:pt x="1980" y="929"/>
                    <a:pt x="2003" y="921"/>
                    <a:pt x="2027" y="921"/>
                  </a:cubicBezTo>
                  <a:cubicBezTo>
                    <a:pt x="2035" y="921"/>
                    <a:pt x="2043" y="922"/>
                    <a:pt x="2051" y="924"/>
                  </a:cubicBezTo>
                  <a:lnTo>
                    <a:pt x="2171" y="880"/>
                  </a:lnTo>
                  <a:cubicBezTo>
                    <a:pt x="2361" y="804"/>
                    <a:pt x="2450" y="709"/>
                    <a:pt x="2393" y="519"/>
                  </a:cubicBezTo>
                  <a:cubicBezTo>
                    <a:pt x="2304" y="168"/>
                    <a:pt x="201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882;p51"/>
            <p:cNvSpPr/>
            <p:nvPr/>
          </p:nvSpPr>
          <p:spPr>
            <a:xfrm>
              <a:off x="3542804" y="1666371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133" y="322"/>
                  </a:moveTo>
                  <a:cubicBezTo>
                    <a:pt x="2472" y="322"/>
                    <a:pt x="2759" y="489"/>
                    <a:pt x="2842" y="840"/>
                  </a:cubicBezTo>
                  <a:cubicBezTo>
                    <a:pt x="2912" y="1036"/>
                    <a:pt x="2817" y="1119"/>
                    <a:pt x="2633" y="1201"/>
                  </a:cubicBezTo>
                  <a:lnTo>
                    <a:pt x="2513" y="1245"/>
                  </a:lnTo>
                  <a:cubicBezTo>
                    <a:pt x="2505" y="1244"/>
                    <a:pt x="2497" y="1243"/>
                    <a:pt x="2489" y="1243"/>
                  </a:cubicBezTo>
                  <a:cubicBezTo>
                    <a:pt x="2465" y="1243"/>
                    <a:pt x="2442" y="1250"/>
                    <a:pt x="2418" y="1264"/>
                  </a:cubicBezTo>
                  <a:cubicBezTo>
                    <a:pt x="2247" y="1359"/>
                    <a:pt x="2102" y="1397"/>
                    <a:pt x="1943" y="1612"/>
                  </a:cubicBezTo>
                  <a:cubicBezTo>
                    <a:pt x="1830" y="1720"/>
                    <a:pt x="1633" y="2188"/>
                    <a:pt x="1722" y="2504"/>
                  </a:cubicBezTo>
                  <a:cubicBezTo>
                    <a:pt x="1760" y="2827"/>
                    <a:pt x="2216" y="3175"/>
                    <a:pt x="2298" y="3251"/>
                  </a:cubicBezTo>
                  <a:cubicBezTo>
                    <a:pt x="2488" y="3441"/>
                    <a:pt x="2545" y="3472"/>
                    <a:pt x="2570" y="3618"/>
                  </a:cubicBezTo>
                  <a:lnTo>
                    <a:pt x="2570" y="3643"/>
                  </a:lnTo>
                  <a:lnTo>
                    <a:pt x="2570" y="3650"/>
                  </a:lnTo>
                  <a:cubicBezTo>
                    <a:pt x="2564" y="3669"/>
                    <a:pt x="2551" y="3681"/>
                    <a:pt x="2538" y="3694"/>
                  </a:cubicBezTo>
                  <a:lnTo>
                    <a:pt x="2443" y="3789"/>
                  </a:lnTo>
                  <a:cubicBezTo>
                    <a:pt x="2276" y="3923"/>
                    <a:pt x="2113" y="3976"/>
                    <a:pt x="1958" y="3976"/>
                  </a:cubicBezTo>
                  <a:cubicBezTo>
                    <a:pt x="1673" y="3976"/>
                    <a:pt x="1414" y="3796"/>
                    <a:pt x="1197" y="3599"/>
                  </a:cubicBezTo>
                  <a:cubicBezTo>
                    <a:pt x="577" y="2966"/>
                    <a:pt x="463" y="1770"/>
                    <a:pt x="937" y="1036"/>
                  </a:cubicBezTo>
                  <a:cubicBezTo>
                    <a:pt x="1229" y="571"/>
                    <a:pt x="1720" y="322"/>
                    <a:pt x="2133" y="322"/>
                  </a:cubicBezTo>
                  <a:close/>
                  <a:moveTo>
                    <a:pt x="2207" y="0"/>
                  </a:moveTo>
                  <a:cubicBezTo>
                    <a:pt x="2029" y="0"/>
                    <a:pt x="1844" y="29"/>
                    <a:pt x="1678" y="87"/>
                  </a:cubicBezTo>
                  <a:cubicBezTo>
                    <a:pt x="1273" y="220"/>
                    <a:pt x="937" y="499"/>
                    <a:pt x="697" y="834"/>
                  </a:cubicBezTo>
                  <a:cubicBezTo>
                    <a:pt x="1" y="1808"/>
                    <a:pt x="165" y="3460"/>
                    <a:pt x="1247" y="4093"/>
                  </a:cubicBezTo>
                  <a:cubicBezTo>
                    <a:pt x="1461" y="4219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3"/>
                  </a:cubicBezTo>
                  <a:cubicBezTo>
                    <a:pt x="2703" y="3991"/>
                    <a:pt x="2956" y="3745"/>
                    <a:pt x="2836" y="3435"/>
                  </a:cubicBezTo>
                  <a:cubicBezTo>
                    <a:pt x="2734" y="3118"/>
                    <a:pt x="2602" y="3049"/>
                    <a:pt x="2298" y="2732"/>
                  </a:cubicBezTo>
                  <a:cubicBezTo>
                    <a:pt x="2127" y="2574"/>
                    <a:pt x="2095" y="2422"/>
                    <a:pt x="2076" y="2327"/>
                  </a:cubicBezTo>
                  <a:cubicBezTo>
                    <a:pt x="2070" y="2125"/>
                    <a:pt x="2159" y="1897"/>
                    <a:pt x="2247" y="1770"/>
                  </a:cubicBezTo>
                  <a:cubicBezTo>
                    <a:pt x="2310" y="1720"/>
                    <a:pt x="2348" y="1650"/>
                    <a:pt x="2418" y="1619"/>
                  </a:cubicBezTo>
                  <a:cubicBezTo>
                    <a:pt x="2437" y="1612"/>
                    <a:pt x="2456" y="1593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1"/>
                    <a:pt x="2817" y="1486"/>
                  </a:cubicBezTo>
                  <a:cubicBezTo>
                    <a:pt x="3430" y="1289"/>
                    <a:pt x="3272" y="530"/>
                    <a:pt x="2867" y="195"/>
                  </a:cubicBezTo>
                  <a:cubicBezTo>
                    <a:pt x="2723" y="66"/>
                    <a:pt x="2473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807" y="356819"/>
            <a:ext cx="1968318" cy="4542273"/>
          </a:xfrm>
          <a:prstGeom prst="rect">
            <a:avLst/>
          </a:prstGeom>
        </p:spPr>
      </p:pic>
      <p:grpSp>
        <p:nvGrpSpPr>
          <p:cNvPr id="18" name="Google Shape;729;p48"/>
          <p:cNvGrpSpPr/>
          <p:nvPr/>
        </p:nvGrpSpPr>
        <p:grpSpPr>
          <a:xfrm>
            <a:off x="7446054" y="247650"/>
            <a:ext cx="873449" cy="659812"/>
            <a:chOff x="742611" y="3978245"/>
            <a:chExt cx="1201774" cy="907832"/>
          </a:xfrm>
        </p:grpSpPr>
        <p:sp>
          <p:nvSpPr>
            <p:cNvPr id="19" name="Google Shape;730;p48"/>
            <p:cNvSpPr/>
            <p:nvPr/>
          </p:nvSpPr>
          <p:spPr>
            <a:xfrm>
              <a:off x="742611" y="3978245"/>
              <a:ext cx="1201774" cy="907832"/>
            </a:xfrm>
            <a:custGeom>
              <a:avLst/>
              <a:gdLst/>
              <a:ahLst/>
              <a:cxnLst/>
              <a:rect l="l" t="t" r="r" b="b"/>
              <a:pathLst>
                <a:path w="10100" h="7629" extrusionOk="0">
                  <a:moveTo>
                    <a:pt x="7753" y="0"/>
                  </a:moveTo>
                  <a:cubicBezTo>
                    <a:pt x="7530" y="0"/>
                    <a:pt x="7307" y="120"/>
                    <a:pt x="7100" y="194"/>
                  </a:cubicBezTo>
                  <a:cubicBezTo>
                    <a:pt x="6588" y="371"/>
                    <a:pt x="6082" y="529"/>
                    <a:pt x="5556" y="687"/>
                  </a:cubicBezTo>
                  <a:cubicBezTo>
                    <a:pt x="4462" y="966"/>
                    <a:pt x="3354" y="1250"/>
                    <a:pt x="2266" y="1605"/>
                  </a:cubicBezTo>
                  <a:cubicBezTo>
                    <a:pt x="1589" y="1839"/>
                    <a:pt x="855" y="2060"/>
                    <a:pt x="305" y="2560"/>
                  </a:cubicBezTo>
                  <a:cubicBezTo>
                    <a:pt x="1" y="2959"/>
                    <a:pt x="235" y="3535"/>
                    <a:pt x="431" y="3864"/>
                  </a:cubicBezTo>
                  <a:cubicBezTo>
                    <a:pt x="456" y="3946"/>
                    <a:pt x="482" y="4034"/>
                    <a:pt x="513" y="4142"/>
                  </a:cubicBezTo>
                  <a:cubicBezTo>
                    <a:pt x="551" y="4231"/>
                    <a:pt x="621" y="4560"/>
                    <a:pt x="665" y="4572"/>
                  </a:cubicBezTo>
                  <a:cubicBezTo>
                    <a:pt x="672" y="4674"/>
                    <a:pt x="741" y="4775"/>
                    <a:pt x="754" y="4876"/>
                  </a:cubicBezTo>
                  <a:cubicBezTo>
                    <a:pt x="893" y="5256"/>
                    <a:pt x="1045" y="5635"/>
                    <a:pt x="1165" y="6015"/>
                  </a:cubicBezTo>
                  <a:cubicBezTo>
                    <a:pt x="1279" y="6363"/>
                    <a:pt x="1387" y="6724"/>
                    <a:pt x="1513" y="7072"/>
                  </a:cubicBezTo>
                  <a:cubicBezTo>
                    <a:pt x="1589" y="7243"/>
                    <a:pt x="1659" y="7451"/>
                    <a:pt x="1829" y="7546"/>
                  </a:cubicBezTo>
                  <a:cubicBezTo>
                    <a:pt x="1943" y="7606"/>
                    <a:pt x="2067" y="7629"/>
                    <a:pt x="2193" y="7629"/>
                  </a:cubicBezTo>
                  <a:cubicBezTo>
                    <a:pt x="2348" y="7629"/>
                    <a:pt x="2506" y="7594"/>
                    <a:pt x="2652" y="7553"/>
                  </a:cubicBezTo>
                  <a:cubicBezTo>
                    <a:pt x="3032" y="7439"/>
                    <a:pt x="3399" y="7293"/>
                    <a:pt x="3759" y="7148"/>
                  </a:cubicBezTo>
                  <a:cubicBezTo>
                    <a:pt x="4538" y="6838"/>
                    <a:pt x="5329" y="6565"/>
                    <a:pt x="6101" y="6262"/>
                  </a:cubicBezTo>
                  <a:cubicBezTo>
                    <a:pt x="7012" y="5920"/>
                    <a:pt x="7898" y="5547"/>
                    <a:pt x="8840" y="5287"/>
                  </a:cubicBezTo>
                  <a:cubicBezTo>
                    <a:pt x="9201" y="5173"/>
                    <a:pt x="9669" y="5097"/>
                    <a:pt x="9853" y="4711"/>
                  </a:cubicBezTo>
                  <a:cubicBezTo>
                    <a:pt x="10100" y="4199"/>
                    <a:pt x="9726" y="3686"/>
                    <a:pt x="9574" y="3212"/>
                  </a:cubicBezTo>
                  <a:cubicBezTo>
                    <a:pt x="9321" y="2516"/>
                    <a:pt x="9024" y="1839"/>
                    <a:pt x="8714" y="1168"/>
                  </a:cubicBezTo>
                  <a:cubicBezTo>
                    <a:pt x="8505" y="788"/>
                    <a:pt x="8404" y="282"/>
                    <a:pt x="8005" y="61"/>
                  </a:cubicBezTo>
                  <a:cubicBezTo>
                    <a:pt x="7922" y="17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731;p48"/>
            <p:cNvSpPr/>
            <p:nvPr/>
          </p:nvSpPr>
          <p:spPr>
            <a:xfrm>
              <a:off x="809604" y="4341919"/>
              <a:ext cx="422525" cy="441243"/>
            </a:xfrm>
            <a:custGeom>
              <a:avLst/>
              <a:gdLst/>
              <a:ahLst/>
              <a:cxnLst/>
              <a:rect l="l" t="t" r="r" b="b"/>
              <a:pathLst>
                <a:path w="3551" h="3708" extrusionOk="0">
                  <a:moveTo>
                    <a:pt x="1" y="0"/>
                  </a:moveTo>
                  <a:lnTo>
                    <a:pt x="1" y="6"/>
                  </a:lnTo>
                  <a:cubicBezTo>
                    <a:pt x="102" y="506"/>
                    <a:pt x="273" y="810"/>
                    <a:pt x="330" y="1006"/>
                  </a:cubicBezTo>
                  <a:cubicBezTo>
                    <a:pt x="381" y="1164"/>
                    <a:pt x="406" y="1259"/>
                    <a:pt x="431" y="1354"/>
                  </a:cubicBezTo>
                  <a:lnTo>
                    <a:pt x="457" y="1398"/>
                  </a:lnTo>
                  <a:cubicBezTo>
                    <a:pt x="488" y="1462"/>
                    <a:pt x="501" y="1550"/>
                    <a:pt x="545" y="1614"/>
                  </a:cubicBezTo>
                  <a:cubicBezTo>
                    <a:pt x="627" y="1835"/>
                    <a:pt x="824" y="2360"/>
                    <a:pt x="969" y="2753"/>
                  </a:cubicBezTo>
                  <a:cubicBezTo>
                    <a:pt x="982" y="2790"/>
                    <a:pt x="994" y="2822"/>
                    <a:pt x="1007" y="2866"/>
                  </a:cubicBezTo>
                  <a:cubicBezTo>
                    <a:pt x="1102" y="3139"/>
                    <a:pt x="1191" y="3449"/>
                    <a:pt x="1279" y="3708"/>
                  </a:cubicBezTo>
                  <a:cubicBezTo>
                    <a:pt x="1437" y="3512"/>
                    <a:pt x="1583" y="3309"/>
                    <a:pt x="1728" y="3101"/>
                  </a:cubicBezTo>
                  <a:cubicBezTo>
                    <a:pt x="1931" y="2822"/>
                    <a:pt x="2121" y="2537"/>
                    <a:pt x="2330" y="2265"/>
                  </a:cubicBezTo>
                  <a:cubicBezTo>
                    <a:pt x="2589" y="1936"/>
                    <a:pt x="3013" y="1367"/>
                    <a:pt x="3247" y="1076"/>
                  </a:cubicBezTo>
                  <a:cubicBezTo>
                    <a:pt x="3374" y="930"/>
                    <a:pt x="3437" y="873"/>
                    <a:pt x="3551" y="702"/>
                  </a:cubicBezTo>
                  <a:cubicBezTo>
                    <a:pt x="2855" y="589"/>
                    <a:pt x="2146" y="487"/>
                    <a:pt x="1450" y="367"/>
                  </a:cubicBezTo>
                  <a:cubicBezTo>
                    <a:pt x="944" y="266"/>
                    <a:pt x="425" y="19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732;p48"/>
            <p:cNvSpPr/>
            <p:nvPr/>
          </p:nvSpPr>
          <p:spPr>
            <a:xfrm>
              <a:off x="1590434" y="4044413"/>
              <a:ext cx="282476" cy="425535"/>
            </a:xfrm>
            <a:custGeom>
              <a:avLst/>
              <a:gdLst/>
              <a:ahLst/>
              <a:cxnLst/>
              <a:rect l="l" t="t" r="r" b="b"/>
              <a:pathLst>
                <a:path w="2374" h="3576" extrusionOk="0">
                  <a:moveTo>
                    <a:pt x="855" y="1"/>
                  </a:moveTo>
                  <a:cubicBezTo>
                    <a:pt x="842" y="13"/>
                    <a:pt x="842" y="20"/>
                    <a:pt x="842" y="26"/>
                  </a:cubicBezTo>
                  <a:cubicBezTo>
                    <a:pt x="747" y="399"/>
                    <a:pt x="633" y="754"/>
                    <a:pt x="494" y="1108"/>
                  </a:cubicBezTo>
                  <a:cubicBezTo>
                    <a:pt x="393" y="1380"/>
                    <a:pt x="209" y="1791"/>
                    <a:pt x="1" y="2184"/>
                  </a:cubicBezTo>
                  <a:cubicBezTo>
                    <a:pt x="349" y="2392"/>
                    <a:pt x="728" y="2544"/>
                    <a:pt x="1083" y="2747"/>
                  </a:cubicBezTo>
                  <a:cubicBezTo>
                    <a:pt x="1355" y="2905"/>
                    <a:pt x="1614" y="3063"/>
                    <a:pt x="1848" y="3221"/>
                  </a:cubicBezTo>
                  <a:cubicBezTo>
                    <a:pt x="2032" y="3342"/>
                    <a:pt x="2203" y="3462"/>
                    <a:pt x="2373" y="3576"/>
                  </a:cubicBezTo>
                  <a:cubicBezTo>
                    <a:pt x="2260" y="3228"/>
                    <a:pt x="2120" y="2899"/>
                    <a:pt x="1994" y="2551"/>
                  </a:cubicBezTo>
                  <a:cubicBezTo>
                    <a:pt x="1943" y="2430"/>
                    <a:pt x="1905" y="2304"/>
                    <a:pt x="1855" y="2184"/>
                  </a:cubicBezTo>
                  <a:cubicBezTo>
                    <a:pt x="1658" y="1728"/>
                    <a:pt x="1317" y="950"/>
                    <a:pt x="1032" y="349"/>
                  </a:cubicBezTo>
                  <a:cubicBezTo>
                    <a:pt x="950" y="190"/>
                    <a:pt x="899" y="83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733;p48"/>
            <p:cNvSpPr/>
            <p:nvPr/>
          </p:nvSpPr>
          <p:spPr>
            <a:xfrm>
              <a:off x="814958" y="4029419"/>
              <a:ext cx="828272" cy="396857"/>
            </a:xfrm>
            <a:custGeom>
              <a:avLst/>
              <a:gdLst/>
              <a:ahLst/>
              <a:cxnLst/>
              <a:rect l="l" t="t" r="r" b="b"/>
              <a:pathLst>
                <a:path w="6961" h="3335" extrusionOk="0">
                  <a:moveTo>
                    <a:pt x="6961" y="0"/>
                  </a:moveTo>
                  <a:lnTo>
                    <a:pt x="6961" y="0"/>
                  </a:lnTo>
                  <a:cubicBezTo>
                    <a:pt x="6834" y="51"/>
                    <a:pt x="6651" y="120"/>
                    <a:pt x="6524" y="158"/>
                  </a:cubicBezTo>
                  <a:cubicBezTo>
                    <a:pt x="5739" y="424"/>
                    <a:pt x="4961" y="677"/>
                    <a:pt x="4157" y="854"/>
                  </a:cubicBezTo>
                  <a:cubicBezTo>
                    <a:pt x="3303" y="1088"/>
                    <a:pt x="2443" y="1316"/>
                    <a:pt x="1607" y="1595"/>
                  </a:cubicBezTo>
                  <a:cubicBezTo>
                    <a:pt x="1013" y="1791"/>
                    <a:pt x="386" y="2038"/>
                    <a:pt x="0" y="2367"/>
                  </a:cubicBezTo>
                  <a:cubicBezTo>
                    <a:pt x="70" y="2398"/>
                    <a:pt x="222" y="2455"/>
                    <a:pt x="361" y="2487"/>
                  </a:cubicBezTo>
                  <a:cubicBezTo>
                    <a:pt x="798" y="2588"/>
                    <a:pt x="1203" y="2582"/>
                    <a:pt x="1690" y="2677"/>
                  </a:cubicBezTo>
                  <a:cubicBezTo>
                    <a:pt x="2493" y="2784"/>
                    <a:pt x="3575" y="2898"/>
                    <a:pt x="4581" y="3151"/>
                  </a:cubicBezTo>
                  <a:cubicBezTo>
                    <a:pt x="4727" y="3189"/>
                    <a:pt x="4866" y="3252"/>
                    <a:pt x="5012" y="3290"/>
                  </a:cubicBezTo>
                  <a:cubicBezTo>
                    <a:pt x="5107" y="3316"/>
                    <a:pt x="5151" y="3322"/>
                    <a:pt x="5170" y="3335"/>
                  </a:cubicBezTo>
                  <a:cubicBezTo>
                    <a:pt x="5173" y="3335"/>
                    <a:pt x="5176" y="3335"/>
                    <a:pt x="5180" y="3335"/>
                  </a:cubicBezTo>
                  <a:cubicBezTo>
                    <a:pt x="5870" y="3335"/>
                    <a:pt x="6291" y="2003"/>
                    <a:pt x="6530" y="1424"/>
                  </a:cubicBezTo>
                  <a:cubicBezTo>
                    <a:pt x="6657" y="1076"/>
                    <a:pt x="6771" y="728"/>
                    <a:pt x="6872" y="373"/>
                  </a:cubicBezTo>
                  <a:cubicBezTo>
                    <a:pt x="6923" y="285"/>
                    <a:pt x="6929" y="139"/>
                    <a:pt x="6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734;p48"/>
            <p:cNvSpPr/>
            <p:nvPr/>
          </p:nvSpPr>
          <p:spPr>
            <a:xfrm>
              <a:off x="977622" y="4341919"/>
              <a:ext cx="896809" cy="494435"/>
            </a:xfrm>
            <a:custGeom>
              <a:avLst/>
              <a:gdLst/>
              <a:ahLst/>
              <a:cxnLst/>
              <a:rect l="l" t="t" r="r" b="b"/>
              <a:pathLst>
                <a:path w="7537" h="4155" extrusionOk="0">
                  <a:moveTo>
                    <a:pt x="4961" y="0"/>
                  </a:moveTo>
                  <a:cubicBezTo>
                    <a:pt x="4879" y="127"/>
                    <a:pt x="4803" y="247"/>
                    <a:pt x="4720" y="348"/>
                  </a:cubicBezTo>
                  <a:cubicBezTo>
                    <a:pt x="4472" y="718"/>
                    <a:pt x="4107" y="992"/>
                    <a:pt x="3677" y="992"/>
                  </a:cubicBezTo>
                  <a:cubicBezTo>
                    <a:pt x="3615" y="992"/>
                    <a:pt x="3551" y="986"/>
                    <a:pt x="3487" y="974"/>
                  </a:cubicBezTo>
                  <a:cubicBezTo>
                    <a:pt x="3138" y="886"/>
                    <a:pt x="2790" y="816"/>
                    <a:pt x="2442" y="753"/>
                  </a:cubicBezTo>
                  <a:cubicBezTo>
                    <a:pt x="2379" y="854"/>
                    <a:pt x="2303" y="949"/>
                    <a:pt x="2253" y="1063"/>
                  </a:cubicBezTo>
                  <a:cubicBezTo>
                    <a:pt x="1993" y="1550"/>
                    <a:pt x="1639" y="1968"/>
                    <a:pt x="1291" y="2398"/>
                  </a:cubicBezTo>
                  <a:cubicBezTo>
                    <a:pt x="1107" y="2626"/>
                    <a:pt x="899" y="2898"/>
                    <a:pt x="690" y="3176"/>
                  </a:cubicBezTo>
                  <a:cubicBezTo>
                    <a:pt x="468" y="3461"/>
                    <a:pt x="234" y="3759"/>
                    <a:pt x="0" y="4037"/>
                  </a:cubicBezTo>
                  <a:cubicBezTo>
                    <a:pt x="6" y="4050"/>
                    <a:pt x="6" y="4069"/>
                    <a:pt x="13" y="4075"/>
                  </a:cubicBezTo>
                  <a:cubicBezTo>
                    <a:pt x="32" y="4131"/>
                    <a:pt x="99" y="4155"/>
                    <a:pt x="199" y="4155"/>
                  </a:cubicBezTo>
                  <a:cubicBezTo>
                    <a:pt x="496" y="4155"/>
                    <a:pt x="1087" y="3945"/>
                    <a:pt x="1607" y="3727"/>
                  </a:cubicBezTo>
                  <a:cubicBezTo>
                    <a:pt x="2367" y="3417"/>
                    <a:pt x="3145" y="3151"/>
                    <a:pt x="3917" y="2847"/>
                  </a:cubicBezTo>
                  <a:cubicBezTo>
                    <a:pt x="4822" y="2518"/>
                    <a:pt x="5720" y="2132"/>
                    <a:pt x="6650" y="1867"/>
                  </a:cubicBezTo>
                  <a:cubicBezTo>
                    <a:pt x="7062" y="1753"/>
                    <a:pt x="7467" y="1626"/>
                    <a:pt x="7492" y="1519"/>
                  </a:cubicBezTo>
                  <a:cubicBezTo>
                    <a:pt x="7498" y="1506"/>
                    <a:pt x="7523" y="1468"/>
                    <a:pt x="7530" y="1443"/>
                  </a:cubicBezTo>
                  <a:cubicBezTo>
                    <a:pt x="7530" y="1430"/>
                    <a:pt x="7536" y="1424"/>
                    <a:pt x="7536" y="1417"/>
                  </a:cubicBezTo>
                  <a:cubicBezTo>
                    <a:pt x="7302" y="1285"/>
                    <a:pt x="7150" y="1152"/>
                    <a:pt x="6897" y="1019"/>
                  </a:cubicBezTo>
                  <a:lnTo>
                    <a:pt x="6846" y="1000"/>
                  </a:lnTo>
                  <a:cubicBezTo>
                    <a:pt x="6214" y="671"/>
                    <a:pt x="5581" y="342"/>
                    <a:pt x="4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735;p48"/>
            <p:cNvSpPr/>
            <p:nvPr/>
          </p:nvSpPr>
          <p:spPr>
            <a:xfrm>
              <a:off x="742611" y="3978486"/>
              <a:ext cx="1201774" cy="907356"/>
            </a:xfrm>
            <a:custGeom>
              <a:avLst/>
              <a:gdLst/>
              <a:ahLst/>
              <a:cxnLst/>
              <a:rect l="l" t="t" r="r" b="b"/>
              <a:pathLst>
                <a:path w="10100" h="7625" extrusionOk="0">
                  <a:moveTo>
                    <a:pt x="7581" y="434"/>
                  </a:moveTo>
                  <a:lnTo>
                    <a:pt x="7581" y="434"/>
                  </a:lnTo>
                  <a:cubicBezTo>
                    <a:pt x="7550" y="574"/>
                    <a:pt x="7543" y="713"/>
                    <a:pt x="7499" y="808"/>
                  </a:cubicBezTo>
                  <a:cubicBezTo>
                    <a:pt x="7391" y="1162"/>
                    <a:pt x="7284" y="1510"/>
                    <a:pt x="7157" y="1858"/>
                  </a:cubicBezTo>
                  <a:cubicBezTo>
                    <a:pt x="6912" y="2438"/>
                    <a:pt x="6497" y="3769"/>
                    <a:pt x="5807" y="3769"/>
                  </a:cubicBezTo>
                  <a:cubicBezTo>
                    <a:pt x="5803" y="3769"/>
                    <a:pt x="5800" y="3769"/>
                    <a:pt x="5797" y="3769"/>
                  </a:cubicBezTo>
                  <a:lnTo>
                    <a:pt x="5639" y="3725"/>
                  </a:lnTo>
                  <a:cubicBezTo>
                    <a:pt x="5487" y="3687"/>
                    <a:pt x="5354" y="3624"/>
                    <a:pt x="5202" y="3586"/>
                  </a:cubicBezTo>
                  <a:cubicBezTo>
                    <a:pt x="4190" y="3332"/>
                    <a:pt x="3108" y="3219"/>
                    <a:pt x="2317" y="3111"/>
                  </a:cubicBezTo>
                  <a:cubicBezTo>
                    <a:pt x="1817" y="3022"/>
                    <a:pt x="1412" y="3022"/>
                    <a:pt x="988" y="2921"/>
                  </a:cubicBezTo>
                  <a:cubicBezTo>
                    <a:pt x="842" y="2883"/>
                    <a:pt x="684" y="2826"/>
                    <a:pt x="640" y="2801"/>
                  </a:cubicBezTo>
                  <a:cubicBezTo>
                    <a:pt x="1013" y="2472"/>
                    <a:pt x="1633" y="2219"/>
                    <a:pt x="2228" y="2029"/>
                  </a:cubicBezTo>
                  <a:cubicBezTo>
                    <a:pt x="3070" y="1744"/>
                    <a:pt x="3930" y="1516"/>
                    <a:pt x="4784" y="1295"/>
                  </a:cubicBezTo>
                  <a:cubicBezTo>
                    <a:pt x="5582" y="1111"/>
                    <a:pt x="6373" y="858"/>
                    <a:pt x="7151" y="593"/>
                  </a:cubicBezTo>
                  <a:cubicBezTo>
                    <a:pt x="7278" y="548"/>
                    <a:pt x="7448" y="479"/>
                    <a:pt x="7581" y="434"/>
                  </a:cubicBezTo>
                  <a:close/>
                  <a:moveTo>
                    <a:pt x="7974" y="555"/>
                  </a:moveTo>
                  <a:cubicBezTo>
                    <a:pt x="8018" y="637"/>
                    <a:pt x="8075" y="744"/>
                    <a:pt x="8151" y="903"/>
                  </a:cubicBezTo>
                  <a:cubicBezTo>
                    <a:pt x="8435" y="1504"/>
                    <a:pt x="8777" y="2282"/>
                    <a:pt x="8967" y="2738"/>
                  </a:cubicBezTo>
                  <a:cubicBezTo>
                    <a:pt x="9131" y="3206"/>
                    <a:pt x="9340" y="3655"/>
                    <a:pt x="9498" y="4123"/>
                  </a:cubicBezTo>
                  <a:cubicBezTo>
                    <a:pt x="9100" y="3845"/>
                    <a:pt x="8682" y="3579"/>
                    <a:pt x="8208" y="3301"/>
                  </a:cubicBezTo>
                  <a:cubicBezTo>
                    <a:pt x="7853" y="3092"/>
                    <a:pt x="7474" y="2946"/>
                    <a:pt x="7126" y="2738"/>
                  </a:cubicBezTo>
                  <a:cubicBezTo>
                    <a:pt x="7341" y="2345"/>
                    <a:pt x="7518" y="1934"/>
                    <a:pt x="7619" y="1662"/>
                  </a:cubicBezTo>
                  <a:cubicBezTo>
                    <a:pt x="7758" y="1314"/>
                    <a:pt x="7872" y="953"/>
                    <a:pt x="7961" y="580"/>
                  </a:cubicBezTo>
                  <a:cubicBezTo>
                    <a:pt x="7961" y="574"/>
                    <a:pt x="7961" y="567"/>
                    <a:pt x="7974" y="555"/>
                  </a:cubicBezTo>
                  <a:close/>
                  <a:moveTo>
                    <a:pt x="558" y="3067"/>
                  </a:moveTo>
                  <a:cubicBezTo>
                    <a:pt x="982" y="3257"/>
                    <a:pt x="1500" y="3326"/>
                    <a:pt x="2007" y="3427"/>
                  </a:cubicBezTo>
                  <a:cubicBezTo>
                    <a:pt x="2703" y="3548"/>
                    <a:pt x="3405" y="3643"/>
                    <a:pt x="4101" y="3756"/>
                  </a:cubicBezTo>
                  <a:cubicBezTo>
                    <a:pt x="3994" y="3927"/>
                    <a:pt x="3930" y="3984"/>
                    <a:pt x="3804" y="4130"/>
                  </a:cubicBezTo>
                  <a:cubicBezTo>
                    <a:pt x="3563" y="4421"/>
                    <a:pt x="3146" y="4990"/>
                    <a:pt x="2886" y="5319"/>
                  </a:cubicBezTo>
                  <a:cubicBezTo>
                    <a:pt x="2538" y="5800"/>
                    <a:pt x="2196" y="6300"/>
                    <a:pt x="1842" y="6775"/>
                  </a:cubicBezTo>
                  <a:cubicBezTo>
                    <a:pt x="1754" y="6515"/>
                    <a:pt x="1665" y="6205"/>
                    <a:pt x="1570" y="5927"/>
                  </a:cubicBezTo>
                  <a:cubicBezTo>
                    <a:pt x="1431" y="5522"/>
                    <a:pt x="1203" y="4914"/>
                    <a:pt x="1108" y="4674"/>
                  </a:cubicBezTo>
                  <a:cubicBezTo>
                    <a:pt x="1064" y="4611"/>
                    <a:pt x="1051" y="4528"/>
                    <a:pt x="1020" y="4465"/>
                  </a:cubicBezTo>
                  <a:lnTo>
                    <a:pt x="994" y="4414"/>
                  </a:lnTo>
                  <a:cubicBezTo>
                    <a:pt x="969" y="4320"/>
                    <a:pt x="950" y="4225"/>
                    <a:pt x="893" y="4066"/>
                  </a:cubicBezTo>
                  <a:cubicBezTo>
                    <a:pt x="836" y="3870"/>
                    <a:pt x="665" y="3567"/>
                    <a:pt x="558" y="3073"/>
                  </a:cubicBezTo>
                  <a:lnTo>
                    <a:pt x="558" y="3067"/>
                  </a:lnTo>
                  <a:close/>
                  <a:moveTo>
                    <a:pt x="6936" y="3067"/>
                  </a:moveTo>
                  <a:cubicBezTo>
                    <a:pt x="7575" y="3415"/>
                    <a:pt x="8220" y="3750"/>
                    <a:pt x="8872" y="4085"/>
                  </a:cubicBezTo>
                  <a:cubicBezTo>
                    <a:pt x="9119" y="4206"/>
                    <a:pt x="9277" y="4339"/>
                    <a:pt x="9511" y="4471"/>
                  </a:cubicBezTo>
                  <a:lnTo>
                    <a:pt x="9511" y="4497"/>
                  </a:lnTo>
                  <a:cubicBezTo>
                    <a:pt x="9505" y="4522"/>
                    <a:pt x="9479" y="4560"/>
                    <a:pt x="9473" y="4573"/>
                  </a:cubicBezTo>
                  <a:cubicBezTo>
                    <a:pt x="9448" y="4680"/>
                    <a:pt x="9049" y="4807"/>
                    <a:pt x="8638" y="4921"/>
                  </a:cubicBezTo>
                  <a:cubicBezTo>
                    <a:pt x="7701" y="5186"/>
                    <a:pt x="6809" y="5572"/>
                    <a:pt x="5898" y="5901"/>
                  </a:cubicBezTo>
                  <a:cubicBezTo>
                    <a:pt x="5132" y="6205"/>
                    <a:pt x="4348" y="6471"/>
                    <a:pt x="3582" y="6781"/>
                  </a:cubicBezTo>
                  <a:cubicBezTo>
                    <a:pt x="3062" y="6999"/>
                    <a:pt x="2471" y="7209"/>
                    <a:pt x="2174" y="7209"/>
                  </a:cubicBezTo>
                  <a:cubicBezTo>
                    <a:pt x="2074" y="7209"/>
                    <a:pt x="2007" y="7185"/>
                    <a:pt x="1988" y="7129"/>
                  </a:cubicBezTo>
                  <a:cubicBezTo>
                    <a:pt x="1981" y="7123"/>
                    <a:pt x="1981" y="7104"/>
                    <a:pt x="1975" y="7097"/>
                  </a:cubicBezTo>
                  <a:cubicBezTo>
                    <a:pt x="2443" y="6547"/>
                    <a:pt x="2893" y="5927"/>
                    <a:pt x="3266" y="5459"/>
                  </a:cubicBezTo>
                  <a:cubicBezTo>
                    <a:pt x="3614" y="5035"/>
                    <a:pt x="3968" y="4617"/>
                    <a:pt x="4228" y="4123"/>
                  </a:cubicBezTo>
                  <a:cubicBezTo>
                    <a:pt x="4278" y="4016"/>
                    <a:pt x="4361" y="3921"/>
                    <a:pt x="4417" y="3813"/>
                  </a:cubicBezTo>
                  <a:cubicBezTo>
                    <a:pt x="4765" y="3877"/>
                    <a:pt x="5120" y="3953"/>
                    <a:pt x="5462" y="4035"/>
                  </a:cubicBezTo>
                  <a:cubicBezTo>
                    <a:pt x="5526" y="4047"/>
                    <a:pt x="5590" y="4053"/>
                    <a:pt x="5652" y="4053"/>
                  </a:cubicBezTo>
                  <a:cubicBezTo>
                    <a:pt x="6082" y="4053"/>
                    <a:pt x="6447" y="3779"/>
                    <a:pt x="6695" y="3415"/>
                  </a:cubicBezTo>
                  <a:cubicBezTo>
                    <a:pt x="6778" y="3307"/>
                    <a:pt x="6854" y="3193"/>
                    <a:pt x="6936" y="3067"/>
                  </a:cubicBezTo>
                  <a:close/>
                  <a:moveTo>
                    <a:pt x="7753" y="0"/>
                  </a:moveTo>
                  <a:cubicBezTo>
                    <a:pt x="7530" y="0"/>
                    <a:pt x="7307" y="121"/>
                    <a:pt x="7100" y="194"/>
                  </a:cubicBezTo>
                  <a:cubicBezTo>
                    <a:pt x="6588" y="365"/>
                    <a:pt x="6082" y="523"/>
                    <a:pt x="5556" y="681"/>
                  </a:cubicBezTo>
                  <a:cubicBezTo>
                    <a:pt x="4462" y="960"/>
                    <a:pt x="3354" y="1244"/>
                    <a:pt x="2266" y="1599"/>
                  </a:cubicBezTo>
                  <a:cubicBezTo>
                    <a:pt x="1589" y="1839"/>
                    <a:pt x="855" y="2061"/>
                    <a:pt x="305" y="2554"/>
                  </a:cubicBezTo>
                  <a:cubicBezTo>
                    <a:pt x="1" y="2953"/>
                    <a:pt x="235" y="3529"/>
                    <a:pt x="431" y="3864"/>
                  </a:cubicBezTo>
                  <a:cubicBezTo>
                    <a:pt x="456" y="3940"/>
                    <a:pt x="482" y="4028"/>
                    <a:pt x="513" y="4136"/>
                  </a:cubicBezTo>
                  <a:cubicBezTo>
                    <a:pt x="551" y="4225"/>
                    <a:pt x="621" y="4560"/>
                    <a:pt x="665" y="4566"/>
                  </a:cubicBezTo>
                  <a:cubicBezTo>
                    <a:pt x="672" y="4668"/>
                    <a:pt x="741" y="4769"/>
                    <a:pt x="754" y="4876"/>
                  </a:cubicBezTo>
                  <a:cubicBezTo>
                    <a:pt x="893" y="5256"/>
                    <a:pt x="1045" y="5636"/>
                    <a:pt x="1165" y="6015"/>
                  </a:cubicBezTo>
                  <a:cubicBezTo>
                    <a:pt x="1279" y="6363"/>
                    <a:pt x="1387" y="6718"/>
                    <a:pt x="1513" y="7066"/>
                  </a:cubicBezTo>
                  <a:cubicBezTo>
                    <a:pt x="1589" y="7237"/>
                    <a:pt x="1659" y="7445"/>
                    <a:pt x="1829" y="7540"/>
                  </a:cubicBezTo>
                  <a:cubicBezTo>
                    <a:pt x="1945" y="7601"/>
                    <a:pt x="2071" y="7625"/>
                    <a:pt x="2200" y="7625"/>
                  </a:cubicBezTo>
                  <a:cubicBezTo>
                    <a:pt x="2352" y="7625"/>
                    <a:pt x="2508" y="7591"/>
                    <a:pt x="2652" y="7547"/>
                  </a:cubicBezTo>
                  <a:cubicBezTo>
                    <a:pt x="3032" y="7439"/>
                    <a:pt x="3399" y="7287"/>
                    <a:pt x="3759" y="7148"/>
                  </a:cubicBezTo>
                  <a:cubicBezTo>
                    <a:pt x="4538" y="6838"/>
                    <a:pt x="5329" y="6560"/>
                    <a:pt x="6101" y="6262"/>
                  </a:cubicBezTo>
                  <a:cubicBezTo>
                    <a:pt x="7012" y="5920"/>
                    <a:pt x="7898" y="5541"/>
                    <a:pt x="8840" y="5288"/>
                  </a:cubicBezTo>
                  <a:cubicBezTo>
                    <a:pt x="9201" y="5167"/>
                    <a:pt x="9669" y="5098"/>
                    <a:pt x="9853" y="4706"/>
                  </a:cubicBezTo>
                  <a:cubicBezTo>
                    <a:pt x="10100" y="4199"/>
                    <a:pt x="9726" y="3687"/>
                    <a:pt x="9574" y="3212"/>
                  </a:cubicBezTo>
                  <a:cubicBezTo>
                    <a:pt x="9315" y="2516"/>
                    <a:pt x="9018" y="1839"/>
                    <a:pt x="8714" y="1168"/>
                  </a:cubicBezTo>
                  <a:cubicBezTo>
                    <a:pt x="8505" y="789"/>
                    <a:pt x="8404" y="283"/>
                    <a:pt x="8005" y="61"/>
                  </a:cubicBezTo>
                  <a:cubicBezTo>
                    <a:pt x="7922" y="18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" name="Google Shape;736;p48"/>
          <p:cNvGrpSpPr/>
          <p:nvPr/>
        </p:nvGrpSpPr>
        <p:grpSpPr>
          <a:xfrm rot="1794470" flipH="1">
            <a:off x="88893" y="3704477"/>
            <a:ext cx="522590" cy="984008"/>
            <a:chOff x="839349" y="1761484"/>
            <a:chExt cx="413205" cy="755012"/>
          </a:xfrm>
        </p:grpSpPr>
        <p:sp>
          <p:nvSpPr>
            <p:cNvPr id="26" name="Google Shape;737;p48"/>
            <p:cNvSpPr/>
            <p:nvPr/>
          </p:nvSpPr>
          <p:spPr>
            <a:xfrm>
              <a:off x="839349" y="1761484"/>
              <a:ext cx="413205" cy="390694"/>
            </a:xfrm>
            <a:custGeom>
              <a:avLst/>
              <a:gdLst/>
              <a:ahLst/>
              <a:cxnLst/>
              <a:rect l="l" t="t" r="r" b="b"/>
              <a:pathLst>
                <a:path w="6544" h="6187" extrusionOk="0">
                  <a:moveTo>
                    <a:pt x="3182" y="0"/>
                  </a:moveTo>
                  <a:cubicBezTo>
                    <a:pt x="3174" y="0"/>
                    <a:pt x="3166" y="1"/>
                    <a:pt x="3158" y="1"/>
                  </a:cubicBezTo>
                  <a:cubicBezTo>
                    <a:pt x="3025" y="8"/>
                    <a:pt x="2937" y="178"/>
                    <a:pt x="3000" y="292"/>
                  </a:cubicBezTo>
                  <a:cubicBezTo>
                    <a:pt x="3057" y="381"/>
                    <a:pt x="3044" y="343"/>
                    <a:pt x="3120" y="476"/>
                  </a:cubicBezTo>
                  <a:cubicBezTo>
                    <a:pt x="3190" y="602"/>
                    <a:pt x="3196" y="798"/>
                    <a:pt x="3203" y="1014"/>
                  </a:cubicBezTo>
                  <a:cubicBezTo>
                    <a:pt x="3203" y="1387"/>
                    <a:pt x="3190" y="1520"/>
                    <a:pt x="3089" y="1874"/>
                  </a:cubicBezTo>
                  <a:cubicBezTo>
                    <a:pt x="3057" y="2026"/>
                    <a:pt x="2968" y="2172"/>
                    <a:pt x="2962" y="2317"/>
                  </a:cubicBezTo>
                  <a:cubicBezTo>
                    <a:pt x="2943" y="2330"/>
                    <a:pt x="2918" y="2336"/>
                    <a:pt x="2905" y="2349"/>
                  </a:cubicBezTo>
                  <a:cubicBezTo>
                    <a:pt x="2684" y="1893"/>
                    <a:pt x="2266" y="1450"/>
                    <a:pt x="1735" y="1254"/>
                  </a:cubicBezTo>
                  <a:cubicBezTo>
                    <a:pt x="1593" y="1196"/>
                    <a:pt x="1444" y="1169"/>
                    <a:pt x="1297" y="1169"/>
                  </a:cubicBezTo>
                  <a:cubicBezTo>
                    <a:pt x="799" y="1169"/>
                    <a:pt x="319" y="1482"/>
                    <a:pt x="197" y="1994"/>
                  </a:cubicBezTo>
                  <a:cubicBezTo>
                    <a:pt x="1" y="2646"/>
                    <a:pt x="570" y="3342"/>
                    <a:pt x="937" y="3646"/>
                  </a:cubicBezTo>
                  <a:cubicBezTo>
                    <a:pt x="811" y="3823"/>
                    <a:pt x="722" y="3924"/>
                    <a:pt x="564" y="4215"/>
                  </a:cubicBezTo>
                  <a:cubicBezTo>
                    <a:pt x="191" y="4962"/>
                    <a:pt x="400" y="5658"/>
                    <a:pt x="1013" y="5835"/>
                  </a:cubicBezTo>
                  <a:cubicBezTo>
                    <a:pt x="1118" y="5870"/>
                    <a:pt x="1226" y="5885"/>
                    <a:pt x="1334" y="5885"/>
                  </a:cubicBezTo>
                  <a:cubicBezTo>
                    <a:pt x="1521" y="5885"/>
                    <a:pt x="1710" y="5840"/>
                    <a:pt x="1886" y="5772"/>
                  </a:cubicBezTo>
                  <a:cubicBezTo>
                    <a:pt x="1962" y="5753"/>
                    <a:pt x="2159" y="5664"/>
                    <a:pt x="2310" y="5550"/>
                  </a:cubicBezTo>
                  <a:cubicBezTo>
                    <a:pt x="2384" y="5678"/>
                    <a:pt x="2483" y="5742"/>
                    <a:pt x="2594" y="5742"/>
                  </a:cubicBezTo>
                  <a:cubicBezTo>
                    <a:pt x="2665" y="5742"/>
                    <a:pt x="2740" y="5716"/>
                    <a:pt x="2817" y="5664"/>
                  </a:cubicBezTo>
                  <a:lnTo>
                    <a:pt x="2836" y="5677"/>
                  </a:lnTo>
                  <a:cubicBezTo>
                    <a:pt x="3086" y="5957"/>
                    <a:pt x="3481" y="6186"/>
                    <a:pt x="3964" y="6186"/>
                  </a:cubicBezTo>
                  <a:cubicBezTo>
                    <a:pt x="3995" y="6186"/>
                    <a:pt x="4026" y="6185"/>
                    <a:pt x="4057" y="6183"/>
                  </a:cubicBezTo>
                  <a:cubicBezTo>
                    <a:pt x="4160" y="6171"/>
                    <a:pt x="4276" y="6171"/>
                    <a:pt x="4374" y="6142"/>
                  </a:cubicBezTo>
                  <a:lnTo>
                    <a:pt x="4374" y="6142"/>
                  </a:lnTo>
                  <a:cubicBezTo>
                    <a:pt x="4374" y="6143"/>
                    <a:pt x="4373" y="6144"/>
                    <a:pt x="4373" y="6145"/>
                  </a:cubicBezTo>
                  <a:cubicBezTo>
                    <a:pt x="4702" y="6057"/>
                    <a:pt x="4626" y="6057"/>
                    <a:pt x="4848" y="5892"/>
                  </a:cubicBezTo>
                  <a:cubicBezTo>
                    <a:pt x="4974" y="5753"/>
                    <a:pt x="5057" y="5728"/>
                    <a:pt x="5126" y="5512"/>
                  </a:cubicBezTo>
                  <a:lnTo>
                    <a:pt x="5126" y="5512"/>
                  </a:lnTo>
                  <a:cubicBezTo>
                    <a:pt x="5122" y="5534"/>
                    <a:pt x="5106" y="5580"/>
                    <a:pt x="5108" y="5580"/>
                  </a:cubicBezTo>
                  <a:cubicBezTo>
                    <a:pt x="5109" y="5580"/>
                    <a:pt x="5114" y="5570"/>
                    <a:pt x="5126" y="5544"/>
                  </a:cubicBezTo>
                  <a:cubicBezTo>
                    <a:pt x="5164" y="5475"/>
                    <a:pt x="5189" y="5392"/>
                    <a:pt x="5215" y="5234"/>
                  </a:cubicBezTo>
                  <a:cubicBezTo>
                    <a:pt x="5253" y="5120"/>
                    <a:pt x="5240" y="4747"/>
                    <a:pt x="5126" y="4589"/>
                  </a:cubicBezTo>
                  <a:cubicBezTo>
                    <a:pt x="5076" y="4494"/>
                    <a:pt x="4993" y="4411"/>
                    <a:pt x="4917" y="4342"/>
                  </a:cubicBezTo>
                  <a:cubicBezTo>
                    <a:pt x="4898" y="4329"/>
                    <a:pt x="4892" y="4310"/>
                    <a:pt x="4873" y="4304"/>
                  </a:cubicBezTo>
                  <a:cubicBezTo>
                    <a:pt x="5114" y="4139"/>
                    <a:pt x="5493" y="3855"/>
                    <a:pt x="5727" y="3570"/>
                  </a:cubicBezTo>
                  <a:cubicBezTo>
                    <a:pt x="6158" y="3064"/>
                    <a:pt x="6544" y="2311"/>
                    <a:pt x="6183" y="1678"/>
                  </a:cubicBezTo>
                  <a:cubicBezTo>
                    <a:pt x="5975" y="1375"/>
                    <a:pt x="5695" y="1255"/>
                    <a:pt x="5398" y="1255"/>
                  </a:cubicBezTo>
                  <a:cubicBezTo>
                    <a:pt x="4882" y="1255"/>
                    <a:pt x="4316" y="1615"/>
                    <a:pt x="3987" y="2001"/>
                  </a:cubicBezTo>
                  <a:cubicBezTo>
                    <a:pt x="3873" y="2121"/>
                    <a:pt x="3766" y="2247"/>
                    <a:pt x="3671" y="2380"/>
                  </a:cubicBezTo>
                  <a:cubicBezTo>
                    <a:pt x="3639" y="2349"/>
                    <a:pt x="3601" y="2317"/>
                    <a:pt x="3563" y="2298"/>
                  </a:cubicBezTo>
                  <a:cubicBezTo>
                    <a:pt x="3759" y="1798"/>
                    <a:pt x="4051" y="1298"/>
                    <a:pt x="4411" y="944"/>
                  </a:cubicBezTo>
                  <a:cubicBezTo>
                    <a:pt x="4633" y="748"/>
                    <a:pt x="4544" y="817"/>
                    <a:pt x="4759" y="678"/>
                  </a:cubicBezTo>
                  <a:lnTo>
                    <a:pt x="4772" y="672"/>
                  </a:lnTo>
                  <a:cubicBezTo>
                    <a:pt x="4791" y="666"/>
                    <a:pt x="4803" y="659"/>
                    <a:pt x="4829" y="647"/>
                  </a:cubicBezTo>
                  <a:cubicBezTo>
                    <a:pt x="5022" y="539"/>
                    <a:pt x="4914" y="271"/>
                    <a:pt x="4737" y="271"/>
                  </a:cubicBezTo>
                  <a:cubicBezTo>
                    <a:pt x="4706" y="271"/>
                    <a:pt x="4673" y="280"/>
                    <a:pt x="4639" y="299"/>
                  </a:cubicBezTo>
                  <a:cubicBezTo>
                    <a:pt x="4588" y="343"/>
                    <a:pt x="4563" y="343"/>
                    <a:pt x="4531" y="387"/>
                  </a:cubicBezTo>
                  <a:cubicBezTo>
                    <a:pt x="4519" y="387"/>
                    <a:pt x="4335" y="596"/>
                    <a:pt x="4291" y="653"/>
                  </a:cubicBezTo>
                  <a:cubicBezTo>
                    <a:pt x="4006" y="969"/>
                    <a:pt x="3740" y="1292"/>
                    <a:pt x="3525" y="1729"/>
                  </a:cubicBezTo>
                  <a:cubicBezTo>
                    <a:pt x="3570" y="1349"/>
                    <a:pt x="3544" y="950"/>
                    <a:pt x="3456" y="577"/>
                  </a:cubicBezTo>
                  <a:cubicBezTo>
                    <a:pt x="3406" y="454"/>
                    <a:pt x="3465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738;p48"/>
            <p:cNvSpPr/>
            <p:nvPr/>
          </p:nvSpPr>
          <p:spPr>
            <a:xfrm>
              <a:off x="1030304" y="1919357"/>
              <a:ext cx="27530" cy="21281"/>
            </a:xfrm>
            <a:custGeom>
              <a:avLst/>
              <a:gdLst/>
              <a:ahLst/>
              <a:cxnLst/>
              <a:rect l="l" t="t" r="r" b="b"/>
              <a:pathLst>
                <a:path w="436" h="337" extrusionOk="0">
                  <a:moveTo>
                    <a:pt x="273" y="1"/>
                  </a:moveTo>
                  <a:cubicBezTo>
                    <a:pt x="238" y="22"/>
                    <a:pt x="198" y="32"/>
                    <a:pt x="155" y="32"/>
                  </a:cubicBezTo>
                  <a:cubicBezTo>
                    <a:pt x="136" y="32"/>
                    <a:pt x="116" y="30"/>
                    <a:pt x="96" y="26"/>
                  </a:cubicBezTo>
                  <a:cubicBezTo>
                    <a:pt x="70" y="32"/>
                    <a:pt x="58" y="39"/>
                    <a:pt x="51" y="58"/>
                  </a:cubicBezTo>
                  <a:lnTo>
                    <a:pt x="26" y="83"/>
                  </a:lnTo>
                  <a:lnTo>
                    <a:pt x="1" y="127"/>
                  </a:lnTo>
                  <a:cubicBezTo>
                    <a:pt x="20" y="178"/>
                    <a:pt x="26" y="216"/>
                    <a:pt x="32" y="254"/>
                  </a:cubicBezTo>
                  <a:cubicBezTo>
                    <a:pt x="84" y="305"/>
                    <a:pt x="175" y="336"/>
                    <a:pt x="255" y="336"/>
                  </a:cubicBezTo>
                  <a:cubicBezTo>
                    <a:pt x="353" y="336"/>
                    <a:pt x="436" y="291"/>
                    <a:pt x="418" y="184"/>
                  </a:cubicBezTo>
                  <a:cubicBezTo>
                    <a:pt x="418" y="165"/>
                    <a:pt x="412" y="133"/>
                    <a:pt x="406" y="121"/>
                  </a:cubicBezTo>
                  <a:cubicBezTo>
                    <a:pt x="406" y="114"/>
                    <a:pt x="399" y="102"/>
                    <a:pt x="399" y="102"/>
                  </a:cubicBezTo>
                  <a:cubicBezTo>
                    <a:pt x="387" y="89"/>
                    <a:pt x="374" y="83"/>
                    <a:pt x="355" y="64"/>
                  </a:cubicBezTo>
                  <a:lnTo>
                    <a:pt x="349" y="58"/>
                  </a:lnTo>
                  <a:cubicBezTo>
                    <a:pt x="342" y="51"/>
                    <a:pt x="336" y="51"/>
                    <a:pt x="323" y="39"/>
                  </a:cubicBezTo>
                  <a:cubicBezTo>
                    <a:pt x="320" y="35"/>
                    <a:pt x="319" y="34"/>
                    <a:pt x="318" y="34"/>
                  </a:cubicBezTo>
                  <a:cubicBezTo>
                    <a:pt x="317" y="34"/>
                    <a:pt x="317" y="35"/>
                    <a:pt x="317" y="39"/>
                  </a:cubicBezTo>
                  <a:cubicBezTo>
                    <a:pt x="304" y="32"/>
                    <a:pt x="285" y="20"/>
                    <a:pt x="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739;p48"/>
            <p:cNvSpPr/>
            <p:nvPr/>
          </p:nvSpPr>
          <p:spPr>
            <a:xfrm>
              <a:off x="999931" y="1964509"/>
              <a:ext cx="44831" cy="142713"/>
            </a:xfrm>
            <a:custGeom>
              <a:avLst/>
              <a:gdLst/>
              <a:ahLst/>
              <a:cxnLst/>
              <a:rect l="l" t="t" r="r" b="b"/>
              <a:pathLst>
                <a:path w="710" h="2260" extrusionOk="0">
                  <a:moveTo>
                    <a:pt x="564" y="1"/>
                  </a:moveTo>
                  <a:lnTo>
                    <a:pt x="564" y="7"/>
                  </a:lnTo>
                  <a:cubicBezTo>
                    <a:pt x="330" y="393"/>
                    <a:pt x="184" y="905"/>
                    <a:pt x="45" y="1469"/>
                  </a:cubicBezTo>
                  <a:cubicBezTo>
                    <a:pt x="1" y="1652"/>
                    <a:pt x="7" y="2057"/>
                    <a:pt x="39" y="2184"/>
                  </a:cubicBezTo>
                  <a:cubicBezTo>
                    <a:pt x="48" y="2230"/>
                    <a:pt x="65" y="2260"/>
                    <a:pt x="96" y="2260"/>
                  </a:cubicBezTo>
                  <a:cubicBezTo>
                    <a:pt x="148" y="2260"/>
                    <a:pt x="240" y="2167"/>
                    <a:pt x="393" y="1905"/>
                  </a:cubicBezTo>
                  <a:cubicBezTo>
                    <a:pt x="602" y="1589"/>
                    <a:pt x="709" y="962"/>
                    <a:pt x="665" y="671"/>
                  </a:cubicBezTo>
                  <a:cubicBezTo>
                    <a:pt x="665" y="608"/>
                    <a:pt x="602" y="399"/>
                    <a:pt x="615" y="387"/>
                  </a:cubicBezTo>
                  <a:cubicBezTo>
                    <a:pt x="596" y="336"/>
                    <a:pt x="608" y="336"/>
                    <a:pt x="596" y="266"/>
                  </a:cubicBezTo>
                  <a:cubicBezTo>
                    <a:pt x="583" y="178"/>
                    <a:pt x="570" y="95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740;p48"/>
            <p:cNvSpPr/>
            <p:nvPr/>
          </p:nvSpPr>
          <p:spPr>
            <a:xfrm>
              <a:off x="863665" y="1861828"/>
              <a:ext cx="151921" cy="245896"/>
            </a:xfrm>
            <a:custGeom>
              <a:avLst/>
              <a:gdLst/>
              <a:ahLst/>
              <a:cxnLst/>
              <a:rect l="l" t="t" r="r" b="b"/>
              <a:pathLst>
                <a:path w="2406" h="3894" extrusionOk="0">
                  <a:moveTo>
                    <a:pt x="913" y="0"/>
                  </a:moveTo>
                  <a:cubicBezTo>
                    <a:pt x="300" y="0"/>
                    <a:pt x="0" y="702"/>
                    <a:pt x="362" y="1222"/>
                  </a:cubicBezTo>
                  <a:cubicBezTo>
                    <a:pt x="571" y="1513"/>
                    <a:pt x="811" y="1715"/>
                    <a:pt x="982" y="1854"/>
                  </a:cubicBezTo>
                  <a:cubicBezTo>
                    <a:pt x="1140" y="2032"/>
                    <a:pt x="950" y="2240"/>
                    <a:pt x="779" y="2342"/>
                  </a:cubicBezTo>
                  <a:cubicBezTo>
                    <a:pt x="792" y="2342"/>
                    <a:pt x="792" y="2335"/>
                    <a:pt x="798" y="2335"/>
                  </a:cubicBezTo>
                  <a:cubicBezTo>
                    <a:pt x="590" y="2525"/>
                    <a:pt x="476" y="2683"/>
                    <a:pt x="381" y="2886"/>
                  </a:cubicBezTo>
                  <a:cubicBezTo>
                    <a:pt x="67" y="3635"/>
                    <a:pt x="514" y="3894"/>
                    <a:pt x="951" y="3894"/>
                  </a:cubicBezTo>
                  <a:cubicBezTo>
                    <a:pt x="972" y="3894"/>
                    <a:pt x="993" y="3893"/>
                    <a:pt x="1014" y="3892"/>
                  </a:cubicBezTo>
                  <a:cubicBezTo>
                    <a:pt x="1336" y="3860"/>
                    <a:pt x="1741" y="3626"/>
                    <a:pt x="1811" y="3582"/>
                  </a:cubicBezTo>
                  <a:lnTo>
                    <a:pt x="1817" y="3575"/>
                  </a:lnTo>
                  <a:cubicBezTo>
                    <a:pt x="1811" y="3531"/>
                    <a:pt x="1811" y="3487"/>
                    <a:pt x="1811" y="3436"/>
                  </a:cubicBezTo>
                  <a:cubicBezTo>
                    <a:pt x="1785" y="3088"/>
                    <a:pt x="1868" y="2747"/>
                    <a:pt x="1963" y="2411"/>
                  </a:cubicBezTo>
                  <a:cubicBezTo>
                    <a:pt x="2064" y="2076"/>
                    <a:pt x="2184" y="1728"/>
                    <a:pt x="2380" y="1424"/>
                  </a:cubicBezTo>
                  <a:cubicBezTo>
                    <a:pt x="2387" y="1411"/>
                    <a:pt x="2393" y="1405"/>
                    <a:pt x="2406" y="1392"/>
                  </a:cubicBezTo>
                  <a:cubicBezTo>
                    <a:pt x="2349" y="1317"/>
                    <a:pt x="2317" y="1228"/>
                    <a:pt x="2317" y="1133"/>
                  </a:cubicBezTo>
                  <a:cubicBezTo>
                    <a:pt x="2311" y="1120"/>
                    <a:pt x="2298" y="1101"/>
                    <a:pt x="2279" y="1044"/>
                  </a:cubicBezTo>
                  <a:cubicBezTo>
                    <a:pt x="2133" y="722"/>
                    <a:pt x="1975" y="557"/>
                    <a:pt x="1785" y="386"/>
                  </a:cubicBezTo>
                  <a:cubicBezTo>
                    <a:pt x="1602" y="247"/>
                    <a:pt x="1412" y="102"/>
                    <a:pt x="1146" y="32"/>
                  </a:cubicBezTo>
                  <a:cubicBezTo>
                    <a:pt x="1064" y="10"/>
                    <a:pt x="986" y="0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741;p48"/>
            <p:cNvSpPr/>
            <p:nvPr/>
          </p:nvSpPr>
          <p:spPr>
            <a:xfrm>
              <a:off x="1034282" y="1867448"/>
              <a:ext cx="180272" cy="258021"/>
            </a:xfrm>
            <a:custGeom>
              <a:avLst/>
              <a:gdLst/>
              <a:ahLst/>
              <a:cxnLst/>
              <a:rect l="l" t="t" r="r" b="b"/>
              <a:pathLst>
                <a:path w="2855" h="4086" extrusionOk="0">
                  <a:moveTo>
                    <a:pt x="1392" y="4016"/>
                  </a:moveTo>
                  <a:lnTo>
                    <a:pt x="1392" y="4016"/>
                  </a:lnTo>
                  <a:cubicBezTo>
                    <a:pt x="1390" y="4016"/>
                    <a:pt x="1388" y="4017"/>
                    <a:pt x="1387" y="4018"/>
                  </a:cubicBezTo>
                  <a:cubicBezTo>
                    <a:pt x="1389" y="4018"/>
                    <a:pt x="1391" y="4017"/>
                    <a:pt x="1392" y="4016"/>
                  </a:cubicBezTo>
                  <a:close/>
                  <a:moveTo>
                    <a:pt x="2266" y="0"/>
                  </a:moveTo>
                  <a:cubicBezTo>
                    <a:pt x="2141" y="0"/>
                    <a:pt x="1993" y="29"/>
                    <a:pt x="1823" y="95"/>
                  </a:cubicBezTo>
                  <a:cubicBezTo>
                    <a:pt x="1526" y="190"/>
                    <a:pt x="1032" y="633"/>
                    <a:pt x="722" y="1076"/>
                  </a:cubicBezTo>
                  <a:cubicBezTo>
                    <a:pt x="716" y="1265"/>
                    <a:pt x="596" y="1449"/>
                    <a:pt x="406" y="1519"/>
                  </a:cubicBezTo>
                  <a:cubicBezTo>
                    <a:pt x="406" y="1538"/>
                    <a:pt x="406" y="1544"/>
                    <a:pt x="412" y="1557"/>
                  </a:cubicBezTo>
                  <a:cubicBezTo>
                    <a:pt x="412" y="1664"/>
                    <a:pt x="450" y="1778"/>
                    <a:pt x="425" y="1886"/>
                  </a:cubicBezTo>
                  <a:cubicBezTo>
                    <a:pt x="425" y="1885"/>
                    <a:pt x="426" y="1885"/>
                    <a:pt x="426" y="1885"/>
                  </a:cubicBezTo>
                  <a:cubicBezTo>
                    <a:pt x="443" y="1885"/>
                    <a:pt x="425" y="2128"/>
                    <a:pt x="438" y="2202"/>
                  </a:cubicBezTo>
                  <a:cubicBezTo>
                    <a:pt x="425" y="2651"/>
                    <a:pt x="349" y="3100"/>
                    <a:pt x="121" y="3499"/>
                  </a:cubicBezTo>
                  <a:cubicBezTo>
                    <a:pt x="77" y="3575"/>
                    <a:pt x="39" y="3638"/>
                    <a:pt x="1" y="3702"/>
                  </a:cubicBezTo>
                  <a:cubicBezTo>
                    <a:pt x="77" y="3759"/>
                    <a:pt x="197" y="3860"/>
                    <a:pt x="457" y="3980"/>
                  </a:cubicBezTo>
                  <a:cubicBezTo>
                    <a:pt x="602" y="4043"/>
                    <a:pt x="710" y="4081"/>
                    <a:pt x="994" y="4081"/>
                  </a:cubicBezTo>
                  <a:cubicBezTo>
                    <a:pt x="1006" y="4084"/>
                    <a:pt x="1018" y="4085"/>
                    <a:pt x="1030" y="4085"/>
                  </a:cubicBezTo>
                  <a:cubicBezTo>
                    <a:pt x="1095" y="4085"/>
                    <a:pt x="1160" y="4049"/>
                    <a:pt x="1243" y="4049"/>
                  </a:cubicBezTo>
                  <a:cubicBezTo>
                    <a:pt x="1249" y="4049"/>
                    <a:pt x="1254" y="4049"/>
                    <a:pt x="1260" y="4050"/>
                  </a:cubicBezTo>
                  <a:cubicBezTo>
                    <a:pt x="1273" y="4043"/>
                    <a:pt x="1322" y="4025"/>
                    <a:pt x="1397" y="4012"/>
                  </a:cubicBezTo>
                  <a:lnTo>
                    <a:pt x="1397" y="4012"/>
                  </a:lnTo>
                  <a:cubicBezTo>
                    <a:pt x="1395" y="4013"/>
                    <a:pt x="1394" y="4014"/>
                    <a:pt x="1392" y="4016"/>
                  </a:cubicBezTo>
                  <a:lnTo>
                    <a:pt x="1392" y="4016"/>
                  </a:lnTo>
                  <a:cubicBezTo>
                    <a:pt x="1404" y="4012"/>
                    <a:pt x="1419" y="4011"/>
                    <a:pt x="1425" y="4005"/>
                  </a:cubicBezTo>
                  <a:cubicBezTo>
                    <a:pt x="1418" y="4005"/>
                    <a:pt x="1425" y="4005"/>
                    <a:pt x="1450" y="3993"/>
                  </a:cubicBezTo>
                  <a:lnTo>
                    <a:pt x="1456" y="3993"/>
                  </a:lnTo>
                  <a:cubicBezTo>
                    <a:pt x="1520" y="3961"/>
                    <a:pt x="1577" y="3929"/>
                    <a:pt x="1627" y="3891"/>
                  </a:cubicBezTo>
                  <a:cubicBezTo>
                    <a:pt x="1741" y="3816"/>
                    <a:pt x="1741" y="3790"/>
                    <a:pt x="1785" y="3733"/>
                  </a:cubicBezTo>
                  <a:cubicBezTo>
                    <a:pt x="1868" y="3632"/>
                    <a:pt x="1861" y="3645"/>
                    <a:pt x="1893" y="3562"/>
                  </a:cubicBezTo>
                  <a:cubicBezTo>
                    <a:pt x="1963" y="3360"/>
                    <a:pt x="1969" y="3132"/>
                    <a:pt x="1849" y="2993"/>
                  </a:cubicBezTo>
                  <a:cubicBezTo>
                    <a:pt x="1817" y="2949"/>
                    <a:pt x="1747" y="2911"/>
                    <a:pt x="1671" y="2866"/>
                  </a:cubicBezTo>
                  <a:lnTo>
                    <a:pt x="1589" y="2822"/>
                  </a:lnTo>
                  <a:cubicBezTo>
                    <a:pt x="1558" y="2816"/>
                    <a:pt x="1545" y="2809"/>
                    <a:pt x="1526" y="2803"/>
                  </a:cubicBezTo>
                  <a:cubicBezTo>
                    <a:pt x="1374" y="2778"/>
                    <a:pt x="1241" y="2594"/>
                    <a:pt x="1368" y="2461"/>
                  </a:cubicBezTo>
                  <a:cubicBezTo>
                    <a:pt x="1437" y="2366"/>
                    <a:pt x="1925" y="2012"/>
                    <a:pt x="2133" y="1797"/>
                  </a:cubicBezTo>
                  <a:cubicBezTo>
                    <a:pt x="2475" y="1443"/>
                    <a:pt x="2703" y="1164"/>
                    <a:pt x="2810" y="626"/>
                  </a:cubicBezTo>
                  <a:cubicBezTo>
                    <a:pt x="2854" y="315"/>
                    <a:pt x="2681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742;p48"/>
            <p:cNvSpPr/>
            <p:nvPr/>
          </p:nvSpPr>
          <p:spPr>
            <a:xfrm>
              <a:off x="1056256" y="1929777"/>
              <a:ext cx="505" cy="1642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0"/>
                  </a:moveTo>
                  <a:lnTo>
                    <a:pt x="1" y="13"/>
                  </a:lnTo>
                  <a:lnTo>
                    <a:pt x="1" y="25"/>
                  </a:lnTo>
                  <a:cubicBezTo>
                    <a:pt x="7" y="19"/>
                    <a:pt x="7" y="13"/>
                    <a:pt x="1" y="0"/>
                  </a:cubicBezTo>
                  <a:close/>
                </a:path>
              </a:pathLst>
            </a:custGeom>
            <a:solidFill>
              <a:srgbClr val="3011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743;p48"/>
            <p:cNvSpPr/>
            <p:nvPr/>
          </p:nvSpPr>
          <p:spPr>
            <a:xfrm>
              <a:off x="839733" y="1761863"/>
              <a:ext cx="412384" cy="391072"/>
            </a:xfrm>
            <a:custGeom>
              <a:avLst/>
              <a:gdLst/>
              <a:ahLst/>
              <a:cxnLst/>
              <a:rect l="l" t="t" r="r" b="b"/>
              <a:pathLst>
                <a:path w="6531" h="6193" extrusionOk="0">
                  <a:moveTo>
                    <a:pt x="3278" y="2488"/>
                  </a:moveTo>
                  <a:cubicBezTo>
                    <a:pt x="3297" y="2501"/>
                    <a:pt x="3303" y="2520"/>
                    <a:pt x="3329" y="2526"/>
                  </a:cubicBezTo>
                  <a:lnTo>
                    <a:pt x="3335" y="2526"/>
                  </a:lnTo>
                  <a:cubicBezTo>
                    <a:pt x="3341" y="2533"/>
                    <a:pt x="3348" y="2533"/>
                    <a:pt x="3360" y="2545"/>
                  </a:cubicBezTo>
                  <a:cubicBezTo>
                    <a:pt x="3367" y="2545"/>
                    <a:pt x="3367" y="2552"/>
                    <a:pt x="3367" y="2552"/>
                  </a:cubicBezTo>
                  <a:cubicBezTo>
                    <a:pt x="3379" y="2558"/>
                    <a:pt x="3392" y="2577"/>
                    <a:pt x="3405" y="2589"/>
                  </a:cubicBezTo>
                  <a:cubicBezTo>
                    <a:pt x="3405" y="2596"/>
                    <a:pt x="3411" y="2608"/>
                    <a:pt x="3411" y="2608"/>
                  </a:cubicBezTo>
                  <a:cubicBezTo>
                    <a:pt x="3424" y="2621"/>
                    <a:pt x="3430" y="2646"/>
                    <a:pt x="3430" y="2672"/>
                  </a:cubicBezTo>
                  <a:cubicBezTo>
                    <a:pt x="3447" y="2780"/>
                    <a:pt x="3363" y="2826"/>
                    <a:pt x="3265" y="2826"/>
                  </a:cubicBezTo>
                  <a:cubicBezTo>
                    <a:pt x="3185" y="2826"/>
                    <a:pt x="3095" y="2795"/>
                    <a:pt x="3044" y="2741"/>
                  </a:cubicBezTo>
                  <a:cubicBezTo>
                    <a:pt x="3038" y="2703"/>
                    <a:pt x="3025" y="2659"/>
                    <a:pt x="3012" y="2615"/>
                  </a:cubicBezTo>
                  <a:lnTo>
                    <a:pt x="3038" y="2564"/>
                  </a:lnTo>
                  <a:lnTo>
                    <a:pt x="3057" y="2545"/>
                  </a:lnTo>
                  <a:cubicBezTo>
                    <a:pt x="3076" y="2526"/>
                    <a:pt x="3088" y="2520"/>
                    <a:pt x="3107" y="2514"/>
                  </a:cubicBezTo>
                  <a:cubicBezTo>
                    <a:pt x="3125" y="2518"/>
                    <a:pt x="3144" y="2520"/>
                    <a:pt x="3163" y="2520"/>
                  </a:cubicBezTo>
                  <a:cubicBezTo>
                    <a:pt x="3203" y="2520"/>
                    <a:pt x="3244" y="2510"/>
                    <a:pt x="3278" y="2488"/>
                  </a:cubicBezTo>
                  <a:close/>
                  <a:moveTo>
                    <a:pt x="1177" y="3912"/>
                  </a:moveTo>
                  <a:cubicBezTo>
                    <a:pt x="1177" y="3912"/>
                    <a:pt x="1177" y="3912"/>
                    <a:pt x="1177" y="3912"/>
                  </a:cubicBezTo>
                  <a:lnTo>
                    <a:pt x="1177" y="3912"/>
                  </a:lnTo>
                  <a:cubicBezTo>
                    <a:pt x="1177" y="3912"/>
                    <a:pt x="1177" y="3912"/>
                    <a:pt x="1177" y="3912"/>
                  </a:cubicBezTo>
                  <a:close/>
                  <a:moveTo>
                    <a:pt x="3107" y="3197"/>
                  </a:moveTo>
                  <a:cubicBezTo>
                    <a:pt x="3107" y="3286"/>
                    <a:pt x="3120" y="3380"/>
                    <a:pt x="3133" y="3469"/>
                  </a:cubicBezTo>
                  <a:cubicBezTo>
                    <a:pt x="3145" y="3539"/>
                    <a:pt x="3133" y="3539"/>
                    <a:pt x="3152" y="3589"/>
                  </a:cubicBezTo>
                  <a:cubicBezTo>
                    <a:pt x="3145" y="3602"/>
                    <a:pt x="3209" y="3811"/>
                    <a:pt x="3202" y="3874"/>
                  </a:cubicBezTo>
                  <a:cubicBezTo>
                    <a:pt x="3246" y="4165"/>
                    <a:pt x="3139" y="4791"/>
                    <a:pt x="2930" y="5108"/>
                  </a:cubicBezTo>
                  <a:cubicBezTo>
                    <a:pt x="2779" y="5367"/>
                    <a:pt x="2687" y="5458"/>
                    <a:pt x="2634" y="5458"/>
                  </a:cubicBezTo>
                  <a:cubicBezTo>
                    <a:pt x="2603" y="5458"/>
                    <a:pt x="2585" y="5427"/>
                    <a:pt x="2576" y="5380"/>
                  </a:cubicBezTo>
                  <a:cubicBezTo>
                    <a:pt x="2550" y="5253"/>
                    <a:pt x="2538" y="4855"/>
                    <a:pt x="2582" y="4671"/>
                  </a:cubicBezTo>
                  <a:cubicBezTo>
                    <a:pt x="2709" y="4108"/>
                    <a:pt x="2867" y="3596"/>
                    <a:pt x="3101" y="3210"/>
                  </a:cubicBezTo>
                  <a:lnTo>
                    <a:pt x="3101" y="3197"/>
                  </a:lnTo>
                  <a:close/>
                  <a:moveTo>
                    <a:pt x="1289" y="1577"/>
                  </a:moveTo>
                  <a:cubicBezTo>
                    <a:pt x="1363" y="1577"/>
                    <a:pt x="1442" y="1587"/>
                    <a:pt x="1525" y="1609"/>
                  </a:cubicBezTo>
                  <a:cubicBezTo>
                    <a:pt x="1791" y="1678"/>
                    <a:pt x="1981" y="1824"/>
                    <a:pt x="2164" y="1963"/>
                  </a:cubicBezTo>
                  <a:cubicBezTo>
                    <a:pt x="2354" y="2140"/>
                    <a:pt x="2512" y="2305"/>
                    <a:pt x="2658" y="2621"/>
                  </a:cubicBezTo>
                  <a:cubicBezTo>
                    <a:pt x="2677" y="2678"/>
                    <a:pt x="2690" y="2703"/>
                    <a:pt x="2696" y="2710"/>
                  </a:cubicBezTo>
                  <a:cubicBezTo>
                    <a:pt x="2696" y="2805"/>
                    <a:pt x="2734" y="2900"/>
                    <a:pt x="2785" y="2969"/>
                  </a:cubicBezTo>
                  <a:cubicBezTo>
                    <a:pt x="2772" y="2975"/>
                    <a:pt x="2766" y="2988"/>
                    <a:pt x="2766" y="2994"/>
                  </a:cubicBezTo>
                  <a:cubicBezTo>
                    <a:pt x="2563" y="3304"/>
                    <a:pt x="2443" y="3653"/>
                    <a:pt x="2342" y="3988"/>
                  </a:cubicBezTo>
                  <a:cubicBezTo>
                    <a:pt x="2247" y="4323"/>
                    <a:pt x="2164" y="4665"/>
                    <a:pt x="2190" y="5013"/>
                  </a:cubicBezTo>
                  <a:cubicBezTo>
                    <a:pt x="2190" y="5057"/>
                    <a:pt x="2196" y="5102"/>
                    <a:pt x="2196" y="5152"/>
                  </a:cubicBezTo>
                  <a:lnTo>
                    <a:pt x="2190" y="5158"/>
                  </a:lnTo>
                  <a:cubicBezTo>
                    <a:pt x="2108" y="5209"/>
                    <a:pt x="1715" y="5437"/>
                    <a:pt x="1393" y="5469"/>
                  </a:cubicBezTo>
                  <a:cubicBezTo>
                    <a:pt x="1368" y="5470"/>
                    <a:pt x="1343" y="5471"/>
                    <a:pt x="1318" y="5471"/>
                  </a:cubicBezTo>
                  <a:cubicBezTo>
                    <a:pt x="884" y="5471"/>
                    <a:pt x="443" y="5204"/>
                    <a:pt x="760" y="4462"/>
                  </a:cubicBezTo>
                  <a:cubicBezTo>
                    <a:pt x="855" y="4260"/>
                    <a:pt x="968" y="4102"/>
                    <a:pt x="1177" y="3912"/>
                  </a:cubicBezTo>
                  <a:lnTo>
                    <a:pt x="1177" y="3912"/>
                  </a:lnTo>
                  <a:cubicBezTo>
                    <a:pt x="1176" y="3914"/>
                    <a:pt x="1169" y="3918"/>
                    <a:pt x="1158" y="3918"/>
                  </a:cubicBezTo>
                  <a:cubicBezTo>
                    <a:pt x="1323" y="3817"/>
                    <a:pt x="1519" y="3608"/>
                    <a:pt x="1361" y="3431"/>
                  </a:cubicBezTo>
                  <a:cubicBezTo>
                    <a:pt x="1190" y="3292"/>
                    <a:pt x="950" y="3089"/>
                    <a:pt x="741" y="2798"/>
                  </a:cubicBezTo>
                  <a:cubicBezTo>
                    <a:pt x="379" y="2278"/>
                    <a:pt x="668" y="1577"/>
                    <a:pt x="1289" y="1577"/>
                  </a:cubicBezTo>
                  <a:close/>
                  <a:moveTo>
                    <a:pt x="5346" y="1675"/>
                  </a:moveTo>
                  <a:cubicBezTo>
                    <a:pt x="5763" y="1675"/>
                    <a:pt x="5932" y="1990"/>
                    <a:pt x="5879" y="2305"/>
                  </a:cubicBezTo>
                  <a:cubicBezTo>
                    <a:pt x="5778" y="2843"/>
                    <a:pt x="5550" y="3127"/>
                    <a:pt x="5208" y="3475"/>
                  </a:cubicBezTo>
                  <a:cubicBezTo>
                    <a:pt x="4993" y="3690"/>
                    <a:pt x="4512" y="4038"/>
                    <a:pt x="4442" y="4140"/>
                  </a:cubicBezTo>
                  <a:cubicBezTo>
                    <a:pt x="4316" y="4273"/>
                    <a:pt x="4449" y="4456"/>
                    <a:pt x="4601" y="4481"/>
                  </a:cubicBezTo>
                  <a:cubicBezTo>
                    <a:pt x="4613" y="4488"/>
                    <a:pt x="4632" y="4494"/>
                    <a:pt x="4664" y="4507"/>
                  </a:cubicBezTo>
                  <a:lnTo>
                    <a:pt x="4740" y="4545"/>
                  </a:lnTo>
                  <a:cubicBezTo>
                    <a:pt x="4822" y="4583"/>
                    <a:pt x="4885" y="4633"/>
                    <a:pt x="4923" y="4671"/>
                  </a:cubicBezTo>
                  <a:cubicBezTo>
                    <a:pt x="5044" y="4804"/>
                    <a:pt x="5037" y="5045"/>
                    <a:pt x="4961" y="5241"/>
                  </a:cubicBezTo>
                  <a:cubicBezTo>
                    <a:pt x="4930" y="5329"/>
                    <a:pt x="4942" y="5310"/>
                    <a:pt x="4860" y="5412"/>
                  </a:cubicBezTo>
                  <a:cubicBezTo>
                    <a:pt x="4816" y="5469"/>
                    <a:pt x="4816" y="5494"/>
                    <a:pt x="4702" y="5570"/>
                  </a:cubicBezTo>
                  <a:cubicBezTo>
                    <a:pt x="4645" y="5614"/>
                    <a:pt x="4594" y="5646"/>
                    <a:pt x="4531" y="5677"/>
                  </a:cubicBezTo>
                  <a:lnTo>
                    <a:pt x="4518" y="5677"/>
                  </a:lnTo>
                  <a:cubicBezTo>
                    <a:pt x="4499" y="5684"/>
                    <a:pt x="4487" y="5684"/>
                    <a:pt x="4499" y="5684"/>
                  </a:cubicBezTo>
                  <a:cubicBezTo>
                    <a:pt x="4481" y="5684"/>
                    <a:pt x="4468" y="5690"/>
                    <a:pt x="4456" y="5696"/>
                  </a:cubicBezTo>
                  <a:lnTo>
                    <a:pt x="4456" y="5696"/>
                  </a:lnTo>
                  <a:cubicBezTo>
                    <a:pt x="4390" y="5716"/>
                    <a:pt x="4346" y="5722"/>
                    <a:pt x="4335" y="5728"/>
                  </a:cubicBezTo>
                  <a:cubicBezTo>
                    <a:pt x="4330" y="5728"/>
                    <a:pt x="4325" y="5727"/>
                    <a:pt x="4320" y="5727"/>
                  </a:cubicBezTo>
                  <a:cubicBezTo>
                    <a:pt x="4245" y="5727"/>
                    <a:pt x="4177" y="5763"/>
                    <a:pt x="4107" y="5763"/>
                  </a:cubicBezTo>
                  <a:cubicBezTo>
                    <a:pt x="4094" y="5763"/>
                    <a:pt x="4082" y="5762"/>
                    <a:pt x="4069" y="5760"/>
                  </a:cubicBezTo>
                  <a:cubicBezTo>
                    <a:pt x="4039" y="5761"/>
                    <a:pt x="4012" y="5762"/>
                    <a:pt x="3986" y="5762"/>
                  </a:cubicBezTo>
                  <a:cubicBezTo>
                    <a:pt x="3763" y="5762"/>
                    <a:pt x="3667" y="5715"/>
                    <a:pt x="3531" y="5658"/>
                  </a:cubicBezTo>
                  <a:cubicBezTo>
                    <a:pt x="3272" y="5538"/>
                    <a:pt x="3145" y="5437"/>
                    <a:pt x="3076" y="5380"/>
                  </a:cubicBezTo>
                  <a:cubicBezTo>
                    <a:pt x="3114" y="5317"/>
                    <a:pt x="3152" y="5253"/>
                    <a:pt x="3196" y="5177"/>
                  </a:cubicBezTo>
                  <a:cubicBezTo>
                    <a:pt x="3424" y="4779"/>
                    <a:pt x="3500" y="4330"/>
                    <a:pt x="3512" y="3880"/>
                  </a:cubicBezTo>
                  <a:cubicBezTo>
                    <a:pt x="3500" y="3812"/>
                    <a:pt x="3518" y="3563"/>
                    <a:pt x="3501" y="3563"/>
                  </a:cubicBezTo>
                  <a:cubicBezTo>
                    <a:pt x="3500" y="3563"/>
                    <a:pt x="3500" y="3564"/>
                    <a:pt x="3500" y="3564"/>
                  </a:cubicBezTo>
                  <a:cubicBezTo>
                    <a:pt x="3525" y="3456"/>
                    <a:pt x="3487" y="3342"/>
                    <a:pt x="3487" y="3235"/>
                  </a:cubicBezTo>
                  <a:cubicBezTo>
                    <a:pt x="3487" y="3229"/>
                    <a:pt x="3481" y="3216"/>
                    <a:pt x="3481" y="3197"/>
                  </a:cubicBezTo>
                  <a:cubicBezTo>
                    <a:pt x="3670" y="3127"/>
                    <a:pt x="3784" y="2944"/>
                    <a:pt x="3797" y="2754"/>
                  </a:cubicBezTo>
                  <a:cubicBezTo>
                    <a:pt x="4101" y="2311"/>
                    <a:pt x="4594" y="1868"/>
                    <a:pt x="4892" y="1773"/>
                  </a:cubicBezTo>
                  <a:cubicBezTo>
                    <a:pt x="5067" y="1705"/>
                    <a:pt x="5218" y="1675"/>
                    <a:pt x="5346" y="1675"/>
                  </a:cubicBezTo>
                  <a:close/>
                  <a:moveTo>
                    <a:pt x="3169" y="1"/>
                  </a:moveTo>
                  <a:cubicBezTo>
                    <a:pt x="3164" y="1"/>
                    <a:pt x="3158" y="1"/>
                    <a:pt x="3152" y="2"/>
                  </a:cubicBezTo>
                  <a:cubicBezTo>
                    <a:pt x="3019" y="14"/>
                    <a:pt x="2930" y="179"/>
                    <a:pt x="2993" y="299"/>
                  </a:cubicBezTo>
                  <a:cubicBezTo>
                    <a:pt x="3050" y="381"/>
                    <a:pt x="3044" y="343"/>
                    <a:pt x="3114" y="476"/>
                  </a:cubicBezTo>
                  <a:cubicBezTo>
                    <a:pt x="3183" y="603"/>
                    <a:pt x="3196" y="805"/>
                    <a:pt x="3202" y="1014"/>
                  </a:cubicBezTo>
                  <a:cubicBezTo>
                    <a:pt x="3202" y="1387"/>
                    <a:pt x="3183" y="1520"/>
                    <a:pt x="3082" y="1881"/>
                  </a:cubicBezTo>
                  <a:cubicBezTo>
                    <a:pt x="3050" y="2026"/>
                    <a:pt x="2962" y="2172"/>
                    <a:pt x="2955" y="2324"/>
                  </a:cubicBezTo>
                  <a:cubicBezTo>
                    <a:pt x="2943" y="2330"/>
                    <a:pt x="2917" y="2336"/>
                    <a:pt x="2898" y="2355"/>
                  </a:cubicBezTo>
                  <a:cubicBezTo>
                    <a:pt x="2677" y="1893"/>
                    <a:pt x="2259" y="1451"/>
                    <a:pt x="1728" y="1254"/>
                  </a:cubicBezTo>
                  <a:cubicBezTo>
                    <a:pt x="1588" y="1197"/>
                    <a:pt x="1440" y="1169"/>
                    <a:pt x="1293" y="1169"/>
                  </a:cubicBezTo>
                  <a:cubicBezTo>
                    <a:pt x="799" y="1169"/>
                    <a:pt x="319" y="1482"/>
                    <a:pt x="197" y="1995"/>
                  </a:cubicBezTo>
                  <a:cubicBezTo>
                    <a:pt x="0" y="2646"/>
                    <a:pt x="570" y="3342"/>
                    <a:pt x="931" y="3653"/>
                  </a:cubicBezTo>
                  <a:cubicBezTo>
                    <a:pt x="804" y="3823"/>
                    <a:pt x="715" y="3925"/>
                    <a:pt x="557" y="4222"/>
                  </a:cubicBezTo>
                  <a:cubicBezTo>
                    <a:pt x="190" y="4962"/>
                    <a:pt x="393" y="5658"/>
                    <a:pt x="1013" y="5842"/>
                  </a:cubicBezTo>
                  <a:cubicBezTo>
                    <a:pt x="1115" y="5876"/>
                    <a:pt x="1219" y="5890"/>
                    <a:pt x="1324" y="5890"/>
                  </a:cubicBezTo>
                  <a:cubicBezTo>
                    <a:pt x="1512" y="5890"/>
                    <a:pt x="1701" y="5844"/>
                    <a:pt x="1880" y="5779"/>
                  </a:cubicBezTo>
                  <a:cubicBezTo>
                    <a:pt x="1962" y="5753"/>
                    <a:pt x="2158" y="5665"/>
                    <a:pt x="2310" y="5557"/>
                  </a:cubicBezTo>
                  <a:cubicBezTo>
                    <a:pt x="2380" y="5681"/>
                    <a:pt x="2477" y="5745"/>
                    <a:pt x="2589" y="5745"/>
                  </a:cubicBezTo>
                  <a:cubicBezTo>
                    <a:pt x="2660" y="5745"/>
                    <a:pt x="2737" y="5719"/>
                    <a:pt x="2816" y="5665"/>
                  </a:cubicBezTo>
                  <a:lnTo>
                    <a:pt x="2829" y="5684"/>
                  </a:lnTo>
                  <a:cubicBezTo>
                    <a:pt x="3085" y="5958"/>
                    <a:pt x="3476" y="6193"/>
                    <a:pt x="3965" y="6193"/>
                  </a:cubicBezTo>
                  <a:cubicBezTo>
                    <a:pt x="3995" y="6193"/>
                    <a:pt x="4025" y="6192"/>
                    <a:pt x="4056" y="6190"/>
                  </a:cubicBezTo>
                  <a:cubicBezTo>
                    <a:pt x="4156" y="6171"/>
                    <a:pt x="4275" y="6171"/>
                    <a:pt x="4375" y="6140"/>
                  </a:cubicBezTo>
                  <a:lnTo>
                    <a:pt x="4375" y="6140"/>
                  </a:lnTo>
                  <a:cubicBezTo>
                    <a:pt x="4374" y="6141"/>
                    <a:pt x="4373" y="6143"/>
                    <a:pt x="4373" y="6146"/>
                  </a:cubicBezTo>
                  <a:cubicBezTo>
                    <a:pt x="4695" y="6063"/>
                    <a:pt x="4626" y="6063"/>
                    <a:pt x="4847" y="5892"/>
                  </a:cubicBezTo>
                  <a:cubicBezTo>
                    <a:pt x="4964" y="5764"/>
                    <a:pt x="5038" y="5732"/>
                    <a:pt x="5108" y="5559"/>
                  </a:cubicBezTo>
                  <a:lnTo>
                    <a:pt x="5108" y="5559"/>
                  </a:lnTo>
                  <a:cubicBezTo>
                    <a:pt x="5104" y="5571"/>
                    <a:pt x="5102" y="5580"/>
                    <a:pt x="5104" y="5580"/>
                  </a:cubicBezTo>
                  <a:cubicBezTo>
                    <a:pt x="5105" y="5580"/>
                    <a:pt x="5112" y="5570"/>
                    <a:pt x="5126" y="5544"/>
                  </a:cubicBezTo>
                  <a:cubicBezTo>
                    <a:pt x="5164" y="5475"/>
                    <a:pt x="5189" y="5399"/>
                    <a:pt x="5208" y="5241"/>
                  </a:cubicBezTo>
                  <a:cubicBezTo>
                    <a:pt x="5252" y="5121"/>
                    <a:pt x="5233" y="4747"/>
                    <a:pt x="5126" y="4589"/>
                  </a:cubicBezTo>
                  <a:cubicBezTo>
                    <a:pt x="5069" y="4494"/>
                    <a:pt x="4987" y="4418"/>
                    <a:pt x="4911" y="4342"/>
                  </a:cubicBezTo>
                  <a:cubicBezTo>
                    <a:pt x="4892" y="4330"/>
                    <a:pt x="4885" y="4311"/>
                    <a:pt x="4873" y="4304"/>
                  </a:cubicBezTo>
                  <a:cubicBezTo>
                    <a:pt x="5107" y="4140"/>
                    <a:pt x="5486" y="3855"/>
                    <a:pt x="5727" y="3570"/>
                  </a:cubicBezTo>
                  <a:cubicBezTo>
                    <a:pt x="6144" y="3070"/>
                    <a:pt x="6530" y="2317"/>
                    <a:pt x="6176" y="1685"/>
                  </a:cubicBezTo>
                  <a:cubicBezTo>
                    <a:pt x="5967" y="1378"/>
                    <a:pt x="5686" y="1258"/>
                    <a:pt x="5389" y="1258"/>
                  </a:cubicBezTo>
                  <a:cubicBezTo>
                    <a:pt x="4875" y="1258"/>
                    <a:pt x="4311" y="1619"/>
                    <a:pt x="3987" y="2007"/>
                  </a:cubicBezTo>
                  <a:cubicBezTo>
                    <a:pt x="3867" y="2121"/>
                    <a:pt x="3765" y="2248"/>
                    <a:pt x="3670" y="2387"/>
                  </a:cubicBezTo>
                  <a:cubicBezTo>
                    <a:pt x="3639" y="2355"/>
                    <a:pt x="3594" y="2324"/>
                    <a:pt x="3557" y="2298"/>
                  </a:cubicBezTo>
                  <a:cubicBezTo>
                    <a:pt x="3753" y="1799"/>
                    <a:pt x="4050" y="1299"/>
                    <a:pt x="4404" y="944"/>
                  </a:cubicBezTo>
                  <a:cubicBezTo>
                    <a:pt x="4626" y="748"/>
                    <a:pt x="4537" y="818"/>
                    <a:pt x="4752" y="685"/>
                  </a:cubicBezTo>
                  <a:lnTo>
                    <a:pt x="4765" y="672"/>
                  </a:lnTo>
                  <a:cubicBezTo>
                    <a:pt x="4784" y="666"/>
                    <a:pt x="4797" y="660"/>
                    <a:pt x="4822" y="653"/>
                  </a:cubicBezTo>
                  <a:cubicBezTo>
                    <a:pt x="5016" y="546"/>
                    <a:pt x="4908" y="278"/>
                    <a:pt x="4731" y="278"/>
                  </a:cubicBezTo>
                  <a:cubicBezTo>
                    <a:pt x="4700" y="278"/>
                    <a:pt x="4666" y="286"/>
                    <a:pt x="4632" y="305"/>
                  </a:cubicBezTo>
                  <a:cubicBezTo>
                    <a:pt x="4588" y="343"/>
                    <a:pt x="4563" y="343"/>
                    <a:pt x="4531" y="394"/>
                  </a:cubicBezTo>
                  <a:cubicBezTo>
                    <a:pt x="4512" y="394"/>
                    <a:pt x="4335" y="596"/>
                    <a:pt x="4284" y="653"/>
                  </a:cubicBezTo>
                  <a:cubicBezTo>
                    <a:pt x="3999" y="970"/>
                    <a:pt x="3740" y="1292"/>
                    <a:pt x="3519" y="1729"/>
                  </a:cubicBezTo>
                  <a:cubicBezTo>
                    <a:pt x="3563" y="1349"/>
                    <a:pt x="3544" y="951"/>
                    <a:pt x="3455" y="584"/>
                  </a:cubicBezTo>
                  <a:cubicBezTo>
                    <a:pt x="3399" y="460"/>
                    <a:pt x="3459" y="1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744;p48"/>
            <p:cNvSpPr/>
            <p:nvPr/>
          </p:nvSpPr>
          <p:spPr>
            <a:xfrm>
              <a:off x="932808" y="2139559"/>
              <a:ext cx="54808" cy="84176"/>
            </a:xfrm>
            <a:custGeom>
              <a:avLst/>
              <a:gdLst/>
              <a:ahLst/>
              <a:cxnLst/>
              <a:rect l="l" t="t" r="r" b="b"/>
              <a:pathLst>
                <a:path w="868" h="1333" extrusionOk="0">
                  <a:moveTo>
                    <a:pt x="782" y="0"/>
                  </a:moveTo>
                  <a:cubicBezTo>
                    <a:pt x="758" y="0"/>
                    <a:pt x="735" y="11"/>
                    <a:pt x="722" y="32"/>
                  </a:cubicBezTo>
                  <a:cubicBezTo>
                    <a:pt x="444" y="380"/>
                    <a:pt x="184" y="740"/>
                    <a:pt x="39" y="1164"/>
                  </a:cubicBezTo>
                  <a:cubicBezTo>
                    <a:pt x="26" y="1202"/>
                    <a:pt x="1" y="1247"/>
                    <a:pt x="26" y="1291"/>
                  </a:cubicBezTo>
                  <a:cubicBezTo>
                    <a:pt x="54" y="1321"/>
                    <a:pt x="79" y="1332"/>
                    <a:pt x="101" y="1332"/>
                  </a:cubicBezTo>
                  <a:cubicBezTo>
                    <a:pt x="170" y="1332"/>
                    <a:pt x="205" y="1212"/>
                    <a:pt x="210" y="1202"/>
                  </a:cubicBezTo>
                  <a:cubicBezTo>
                    <a:pt x="286" y="1025"/>
                    <a:pt x="412" y="740"/>
                    <a:pt x="589" y="475"/>
                  </a:cubicBezTo>
                  <a:cubicBezTo>
                    <a:pt x="665" y="348"/>
                    <a:pt x="760" y="234"/>
                    <a:pt x="849" y="114"/>
                  </a:cubicBezTo>
                  <a:cubicBezTo>
                    <a:pt x="855" y="95"/>
                    <a:pt x="868" y="76"/>
                    <a:pt x="855" y="57"/>
                  </a:cubicBezTo>
                  <a:cubicBezTo>
                    <a:pt x="848" y="20"/>
                    <a:pt x="814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745;p48"/>
            <p:cNvSpPr/>
            <p:nvPr/>
          </p:nvSpPr>
          <p:spPr>
            <a:xfrm>
              <a:off x="908435" y="2240914"/>
              <a:ext cx="23236" cy="72114"/>
            </a:xfrm>
            <a:custGeom>
              <a:avLst/>
              <a:gdLst/>
              <a:ahLst/>
              <a:cxnLst/>
              <a:rect l="l" t="t" r="r" b="b"/>
              <a:pathLst>
                <a:path w="368" h="1142" extrusionOk="0">
                  <a:moveTo>
                    <a:pt x="273" y="0"/>
                  </a:moveTo>
                  <a:cubicBezTo>
                    <a:pt x="234" y="0"/>
                    <a:pt x="196" y="21"/>
                    <a:pt x="184" y="66"/>
                  </a:cubicBezTo>
                  <a:cubicBezTo>
                    <a:pt x="70" y="363"/>
                    <a:pt x="1" y="679"/>
                    <a:pt x="32" y="1008"/>
                  </a:cubicBezTo>
                  <a:cubicBezTo>
                    <a:pt x="32" y="1059"/>
                    <a:pt x="39" y="1135"/>
                    <a:pt x="115" y="1141"/>
                  </a:cubicBezTo>
                  <a:cubicBezTo>
                    <a:pt x="216" y="1141"/>
                    <a:pt x="178" y="1008"/>
                    <a:pt x="191" y="926"/>
                  </a:cubicBezTo>
                  <a:cubicBezTo>
                    <a:pt x="197" y="787"/>
                    <a:pt x="216" y="679"/>
                    <a:pt x="222" y="641"/>
                  </a:cubicBezTo>
                  <a:cubicBezTo>
                    <a:pt x="248" y="452"/>
                    <a:pt x="323" y="274"/>
                    <a:pt x="368" y="78"/>
                  </a:cubicBezTo>
                  <a:cubicBezTo>
                    <a:pt x="361" y="28"/>
                    <a:pt x="317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746;p48"/>
            <p:cNvSpPr/>
            <p:nvPr/>
          </p:nvSpPr>
          <p:spPr>
            <a:xfrm>
              <a:off x="906603" y="2328439"/>
              <a:ext cx="14712" cy="17302"/>
            </a:xfrm>
            <a:custGeom>
              <a:avLst/>
              <a:gdLst/>
              <a:ahLst/>
              <a:cxnLst/>
              <a:rect l="l" t="t" r="r" b="b"/>
              <a:pathLst>
                <a:path w="233" h="274" extrusionOk="0">
                  <a:moveTo>
                    <a:pt x="116" y="1"/>
                  </a:moveTo>
                  <a:cubicBezTo>
                    <a:pt x="57" y="1"/>
                    <a:pt x="1" y="58"/>
                    <a:pt x="11" y="122"/>
                  </a:cubicBezTo>
                  <a:cubicBezTo>
                    <a:pt x="30" y="167"/>
                    <a:pt x="36" y="230"/>
                    <a:pt x="87" y="261"/>
                  </a:cubicBezTo>
                  <a:cubicBezTo>
                    <a:pt x="99" y="270"/>
                    <a:pt x="113" y="274"/>
                    <a:pt x="128" y="274"/>
                  </a:cubicBezTo>
                  <a:cubicBezTo>
                    <a:pt x="168" y="274"/>
                    <a:pt x="212" y="246"/>
                    <a:pt x="226" y="204"/>
                  </a:cubicBezTo>
                  <a:cubicBezTo>
                    <a:pt x="232" y="141"/>
                    <a:pt x="220" y="59"/>
                    <a:pt x="163" y="15"/>
                  </a:cubicBezTo>
                  <a:cubicBezTo>
                    <a:pt x="148" y="5"/>
                    <a:pt x="13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747;p48"/>
            <p:cNvSpPr/>
            <p:nvPr/>
          </p:nvSpPr>
          <p:spPr>
            <a:xfrm>
              <a:off x="915254" y="2369801"/>
              <a:ext cx="81580" cy="79440"/>
            </a:xfrm>
            <a:custGeom>
              <a:avLst/>
              <a:gdLst/>
              <a:ahLst/>
              <a:cxnLst/>
              <a:rect l="l" t="t" r="r" b="b"/>
              <a:pathLst>
                <a:path w="1292" h="1258" extrusionOk="0">
                  <a:moveTo>
                    <a:pt x="129" y="1"/>
                  </a:moveTo>
                  <a:cubicBezTo>
                    <a:pt x="65" y="1"/>
                    <a:pt x="1" y="76"/>
                    <a:pt x="45" y="144"/>
                  </a:cubicBezTo>
                  <a:cubicBezTo>
                    <a:pt x="203" y="518"/>
                    <a:pt x="481" y="828"/>
                    <a:pt x="810" y="1043"/>
                  </a:cubicBezTo>
                  <a:cubicBezTo>
                    <a:pt x="956" y="1125"/>
                    <a:pt x="1114" y="1258"/>
                    <a:pt x="1215" y="1258"/>
                  </a:cubicBezTo>
                  <a:cubicBezTo>
                    <a:pt x="1272" y="1252"/>
                    <a:pt x="1291" y="1188"/>
                    <a:pt x="1272" y="1144"/>
                  </a:cubicBezTo>
                  <a:cubicBezTo>
                    <a:pt x="1209" y="1068"/>
                    <a:pt x="1101" y="1024"/>
                    <a:pt x="1025" y="961"/>
                  </a:cubicBezTo>
                  <a:cubicBezTo>
                    <a:pt x="785" y="796"/>
                    <a:pt x="614" y="657"/>
                    <a:pt x="418" y="397"/>
                  </a:cubicBezTo>
                  <a:cubicBezTo>
                    <a:pt x="367" y="353"/>
                    <a:pt x="272" y="144"/>
                    <a:pt x="184" y="24"/>
                  </a:cubicBezTo>
                  <a:cubicBezTo>
                    <a:pt x="168" y="8"/>
                    <a:pt x="14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748;p48"/>
            <p:cNvSpPr/>
            <p:nvPr/>
          </p:nvSpPr>
          <p:spPr>
            <a:xfrm>
              <a:off x="1019127" y="2453222"/>
              <a:ext cx="23236" cy="14334"/>
            </a:xfrm>
            <a:custGeom>
              <a:avLst/>
              <a:gdLst/>
              <a:ahLst/>
              <a:cxnLst/>
              <a:rect l="l" t="t" r="r" b="b"/>
              <a:pathLst>
                <a:path w="368" h="227" extrusionOk="0">
                  <a:moveTo>
                    <a:pt x="117" y="1"/>
                  </a:moveTo>
                  <a:cubicBezTo>
                    <a:pt x="106" y="1"/>
                    <a:pt x="94" y="2"/>
                    <a:pt x="83" y="7"/>
                  </a:cubicBezTo>
                  <a:cubicBezTo>
                    <a:pt x="1" y="51"/>
                    <a:pt x="19" y="165"/>
                    <a:pt x="95" y="190"/>
                  </a:cubicBezTo>
                  <a:cubicBezTo>
                    <a:pt x="140" y="204"/>
                    <a:pt x="198" y="227"/>
                    <a:pt x="247" y="227"/>
                  </a:cubicBezTo>
                  <a:cubicBezTo>
                    <a:pt x="289" y="227"/>
                    <a:pt x="325" y="210"/>
                    <a:pt x="342" y="158"/>
                  </a:cubicBezTo>
                  <a:cubicBezTo>
                    <a:pt x="368" y="89"/>
                    <a:pt x="298" y="32"/>
                    <a:pt x="235" y="26"/>
                  </a:cubicBezTo>
                  <a:cubicBezTo>
                    <a:pt x="195" y="21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749;p48"/>
            <p:cNvSpPr/>
            <p:nvPr/>
          </p:nvSpPr>
          <p:spPr>
            <a:xfrm>
              <a:off x="1075894" y="2462631"/>
              <a:ext cx="71667" cy="53865"/>
            </a:xfrm>
            <a:custGeom>
              <a:avLst/>
              <a:gdLst/>
              <a:ahLst/>
              <a:cxnLst/>
              <a:rect l="l" t="t" r="r" b="b"/>
              <a:pathLst>
                <a:path w="1135" h="853" extrusionOk="0">
                  <a:moveTo>
                    <a:pt x="103" y="1"/>
                  </a:moveTo>
                  <a:cubicBezTo>
                    <a:pt x="90" y="1"/>
                    <a:pt x="77" y="3"/>
                    <a:pt x="63" y="9"/>
                  </a:cubicBezTo>
                  <a:cubicBezTo>
                    <a:pt x="0" y="41"/>
                    <a:pt x="0" y="136"/>
                    <a:pt x="57" y="168"/>
                  </a:cubicBezTo>
                  <a:cubicBezTo>
                    <a:pt x="297" y="269"/>
                    <a:pt x="626" y="465"/>
                    <a:pt x="702" y="547"/>
                  </a:cubicBezTo>
                  <a:cubicBezTo>
                    <a:pt x="804" y="629"/>
                    <a:pt x="880" y="762"/>
                    <a:pt x="981" y="838"/>
                  </a:cubicBezTo>
                  <a:cubicBezTo>
                    <a:pt x="994" y="848"/>
                    <a:pt x="1008" y="853"/>
                    <a:pt x="1021" y="853"/>
                  </a:cubicBezTo>
                  <a:cubicBezTo>
                    <a:pt x="1083" y="853"/>
                    <a:pt x="1134" y="756"/>
                    <a:pt x="1082" y="699"/>
                  </a:cubicBezTo>
                  <a:cubicBezTo>
                    <a:pt x="1038" y="623"/>
                    <a:pt x="804" y="345"/>
                    <a:pt x="639" y="256"/>
                  </a:cubicBezTo>
                  <a:cubicBezTo>
                    <a:pt x="500" y="161"/>
                    <a:pt x="373" y="123"/>
                    <a:pt x="266" y="66"/>
                  </a:cubicBezTo>
                  <a:cubicBezTo>
                    <a:pt x="215" y="46"/>
                    <a:pt x="159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Google Shape;1136;p58"/>
          <p:cNvSpPr/>
          <p:nvPr/>
        </p:nvSpPr>
        <p:spPr>
          <a:xfrm>
            <a:off x="3090000" y="4020316"/>
            <a:ext cx="6054000" cy="1027167"/>
          </a:xfrm>
          <a:custGeom>
            <a:avLst/>
            <a:gdLst/>
            <a:ahLst/>
            <a:cxnLst/>
            <a:rect l="l" t="t" r="r" b="b"/>
            <a:pathLst>
              <a:path w="242160" h="52522" extrusionOk="0">
                <a:moveTo>
                  <a:pt x="5251" y="9799"/>
                </a:moveTo>
                <a:cubicBezTo>
                  <a:pt x="-273" y="17483"/>
                  <a:pt x="-5718" y="40871"/>
                  <a:pt x="12871" y="47899"/>
                </a:cubicBezTo>
                <a:cubicBezTo>
                  <a:pt x="31460" y="54928"/>
                  <a:pt x="81940" y="51806"/>
                  <a:pt x="116785" y="51970"/>
                </a:cubicBezTo>
                <a:cubicBezTo>
                  <a:pt x="151630" y="52134"/>
                  <a:pt x="201050" y="53105"/>
                  <a:pt x="221941" y="48884"/>
                </a:cubicBezTo>
                <a:cubicBezTo>
                  <a:pt x="242833" y="44663"/>
                  <a:pt x="242245" y="33985"/>
                  <a:pt x="242134" y="26645"/>
                </a:cubicBezTo>
                <a:cubicBezTo>
                  <a:pt x="242024" y="19305"/>
                  <a:pt x="233401" y="9212"/>
                  <a:pt x="221278" y="4846"/>
                </a:cubicBezTo>
                <a:cubicBezTo>
                  <a:pt x="209156" y="481"/>
                  <a:pt x="191196" y="1211"/>
                  <a:pt x="169399" y="452"/>
                </a:cubicBezTo>
                <a:cubicBezTo>
                  <a:pt x="147602" y="-307"/>
                  <a:pt x="111060" y="69"/>
                  <a:pt x="90496" y="293"/>
                </a:cubicBezTo>
                <a:cubicBezTo>
                  <a:pt x="69933" y="517"/>
                  <a:pt x="60226" y="214"/>
                  <a:pt x="46018" y="1798"/>
                </a:cubicBezTo>
                <a:cubicBezTo>
                  <a:pt x="31811" y="3382"/>
                  <a:pt x="10776" y="2116"/>
                  <a:pt x="5251" y="979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" name="Google Shape;1137;p58"/>
          <p:cNvSpPr/>
          <p:nvPr/>
        </p:nvSpPr>
        <p:spPr>
          <a:xfrm>
            <a:off x="2584359" y="2919202"/>
            <a:ext cx="5976475" cy="978474"/>
          </a:xfrm>
          <a:custGeom>
            <a:avLst/>
            <a:gdLst/>
            <a:ahLst/>
            <a:cxnLst/>
            <a:rect l="l" t="t" r="r" b="b"/>
            <a:pathLst>
              <a:path w="239059" h="54480" extrusionOk="0">
                <a:moveTo>
                  <a:pt x="1380" y="16383"/>
                </a:moveTo>
                <a:cubicBezTo>
                  <a:pt x="-779" y="23753"/>
                  <a:pt x="-2893" y="42269"/>
                  <a:pt x="15759" y="48565"/>
                </a:cubicBezTo>
                <a:cubicBezTo>
                  <a:pt x="34412" y="54861"/>
                  <a:pt x="79513" y="53760"/>
                  <a:pt x="113295" y="54159"/>
                </a:cubicBezTo>
                <a:cubicBezTo>
                  <a:pt x="147077" y="54559"/>
                  <a:pt x="197560" y="55335"/>
                  <a:pt x="218451" y="50962"/>
                </a:cubicBezTo>
                <a:cubicBezTo>
                  <a:pt x="239343" y="46589"/>
                  <a:pt x="237305" y="35062"/>
                  <a:pt x="238644" y="27919"/>
                </a:cubicBezTo>
                <a:cubicBezTo>
                  <a:pt x="239984" y="20776"/>
                  <a:pt x="238611" y="12628"/>
                  <a:pt x="226488" y="8105"/>
                </a:cubicBezTo>
                <a:cubicBezTo>
                  <a:pt x="214366" y="3582"/>
                  <a:pt x="189156" y="2028"/>
                  <a:pt x="165909" y="779"/>
                </a:cubicBezTo>
                <a:cubicBezTo>
                  <a:pt x="142662" y="-469"/>
                  <a:pt x="109872" y="20"/>
                  <a:pt x="87006" y="614"/>
                </a:cubicBezTo>
                <a:cubicBezTo>
                  <a:pt x="64140" y="1208"/>
                  <a:pt x="42984" y="1715"/>
                  <a:pt x="28713" y="4343"/>
                </a:cubicBezTo>
                <a:cubicBezTo>
                  <a:pt x="14442" y="6971"/>
                  <a:pt x="3539" y="9013"/>
                  <a:pt x="1380" y="163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9" name="Google Shape;1154;p58"/>
          <p:cNvGrpSpPr/>
          <p:nvPr/>
        </p:nvGrpSpPr>
        <p:grpSpPr>
          <a:xfrm rot="506516">
            <a:off x="3148310" y="2574331"/>
            <a:ext cx="615845" cy="1207934"/>
            <a:chOff x="4376212" y="4068475"/>
            <a:chExt cx="217437" cy="426472"/>
          </a:xfrm>
        </p:grpSpPr>
        <p:sp>
          <p:nvSpPr>
            <p:cNvPr id="40" name="Google Shape;1155;p58"/>
            <p:cNvSpPr/>
            <p:nvPr/>
          </p:nvSpPr>
          <p:spPr>
            <a:xfrm>
              <a:off x="4376496" y="4068475"/>
              <a:ext cx="217153" cy="423666"/>
            </a:xfrm>
            <a:custGeom>
              <a:avLst/>
              <a:gdLst/>
              <a:ahLst/>
              <a:cxnLst/>
              <a:rect l="l" t="t" r="r" b="b"/>
              <a:pathLst>
                <a:path w="9960" h="19432" extrusionOk="0">
                  <a:moveTo>
                    <a:pt x="6290" y="8130"/>
                  </a:moveTo>
                  <a:cubicBezTo>
                    <a:pt x="6290" y="8162"/>
                    <a:pt x="6277" y="8181"/>
                    <a:pt x="6271" y="8200"/>
                  </a:cubicBezTo>
                  <a:cubicBezTo>
                    <a:pt x="6277" y="8175"/>
                    <a:pt x="6277" y="8156"/>
                    <a:pt x="6290" y="8130"/>
                  </a:cubicBezTo>
                  <a:close/>
                  <a:moveTo>
                    <a:pt x="6265" y="8225"/>
                  </a:moveTo>
                  <a:lnTo>
                    <a:pt x="6397" y="8232"/>
                  </a:lnTo>
                  <a:cubicBezTo>
                    <a:pt x="6341" y="8257"/>
                    <a:pt x="6296" y="8282"/>
                    <a:pt x="6239" y="8295"/>
                  </a:cubicBezTo>
                  <a:lnTo>
                    <a:pt x="6265" y="8225"/>
                  </a:lnTo>
                  <a:close/>
                  <a:moveTo>
                    <a:pt x="7570" y="0"/>
                  </a:moveTo>
                  <a:cubicBezTo>
                    <a:pt x="7205" y="0"/>
                    <a:pt x="6640" y="250"/>
                    <a:pt x="6518" y="1006"/>
                  </a:cubicBezTo>
                  <a:cubicBezTo>
                    <a:pt x="6404" y="1683"/>
                    <a:pt x="6397" y="2391"/>
                    <a:pt x="6366" y="3094"/>
                  </a:cubicBezTo>
                  <a:cubicBezTo>
                    <a:pt x="6309" y="4340"/>
                    <a:pt x="6328" y="5612"/>
                    <a:pt x="6328" y="6871"/>
                  </a:cubicBezTo>
                  <a:lnTo>
                    <a:pt x="6328" y="6922"/>
                  </a:lnTo>
                  <a:cubicBezTo>
                    <a:pt x="6328" y="6555"/>
                    <a:pt x="6296" y="6194"/>
                    <a:pt x="6087" y="5878"/>
                  </a:cubicBezTo>
                  <a:cubicBezTo>
                    <a:pt x="5889" y="5574"/>
                    <a:pt x="5590" y="5440"/>
                    <a:pt x="5278" y="5440"/>
                  </a:cubicBezTo>
                  <a:cubicBezTo>
                    <a:pt x="4974" y="5440"/>
                    <a:pt x="4658" y="5567"/>
                    <a:pt x="4411" y="5789"/>
                  </a:cubicBezTo>
                  <a:cubicBezTo>
                    <a:pt x="4145" y="6036"/>
                    <a:pt x="4056" y="6390"/>
                    <a:pt x="3999" y="6745"/>
                  </a:cubicBezTo>
                  <a:cubicBezTo>
                    <a:pt x="3930" y="7188"/>
                    <a:pt x="3892" y="7650"/>
                    <a:pt x="3873" y="8099"/>
                  </a:cubicBezTo>
                  <a:lnTo>
                    <a:pt x="3866" y="8061"/>
                  </a:lnTo>
                  <a:cubicBezTo>
                    <a:pt x="3866" y="7789"/>
                    <a:pt x="3772" y="7491"/>
                    <a:pt x="3651" y="7251"/>
                  </a:cubicBezTo>
                  <a:cubicBezTo>
                    <a:pt x="3512" y="6954"/>
                    <a:pt x="3284" y="6593"/>
                    <a:pt x="2974" y="6435"/>
                  </a:cubicBezTo>
                  <a:cubicBezTo>
                    <a:pt x="2825" y="6361"/>
                    <a:pt x="2686" y="6329"/>
                    <a:pt x="2558" y="6329"/>
                  </a:cubicBezTo>
                  <a:cubicBezTo>
                    <a:pt x="2068" y="6329"/>
                    <a:pt x="1742" y="6811"/>
                    <a:pt x="1652" y="7333"/>
                  </a:cubicBezTo>
                  <a:cubicBezTo>
                    <a:pt x="1563" y="7846"/>
                    <a:pt x="1614" y="8377"/>
                    <a:pt x="1715" y="8896"/>
                  </a:cubicBezTo>
                  <a:lnTo>
                    <a:pt x="1683" y="8801"/>
                  </a:lnTo>
                  <a:cubicBezTo>
                    <a:pt x="1570" y="8397"/>
                    <a:pt x="1271" y="8100"/>
                    <a:pt x="844" y="8100"/>
                  </a:cubicBezTo>
                  <a:cubicBezTo>
                    <a:pt x="796" y="8100"/>
                    <a:pt x="747" y="8104"/>
                    <a:pt x="696" y="8111"/>
                  </a:cubicBezTo>
                  <a:cubicBezTo>
                    <a:pt x="70" y="8206"/>
                    <a:pt x="0" y="8966"/>
                    <a:pt x="57" y="9472"/>
                  </a:cubicBezTo>
                  <a:cubicBezTo>
                    <a:pt x="133" y="10149"/>
                    <a:pt x="386" y="10896"/>
                    <a:pt x="734" y="11484"/>
                  </a:cubicBezTo>
                  <a:cubicBezTo>
                    <a:pt x="779" y="11560"/>
                    <a:pt x="836" y="11668"/>
                    <a:pt x="899" y="11769"/>
                  </a:cubicBezTo>
                  <a:cubicBezTo>
                    <a:pt x="899" y="11927"/>
                    <a:pt x="924" y="12427"/>
                    <a:pt x="930" y="12585"/>
                  </a:cubicBezTo>
                  <a:cubicBezTo>
                    <a:pt x="981" y="13553"/>
                    <a:pt x="1240" y="14471"/>
                    <a:pt x="1671" y="15350"/>
                  </a:cubicBezTo>
                  <a:cubicBezTo>
                    <a:pt x="1873" y="15768"/>
                    <a:pt x="2152" y="16268"/>
                    <a:pt x="2474" y="16609"/>
                  </a:cubicBezTo>
                  <a:cubicBezTo>
                    <a:pt x="2696" y="16837"/>
                    <a:pt x="3019" y="17027"/>
                    <a:pt x="3202" y="17280"/>
                  </a:cubicBezTo>
                  <a:lnTo>
                    <a:pt x="3082" y="19432"/>
                  </a:lnTo>
                  <a:lnTo>
                    <a:pt x="8144" y="19432"/>
                  </a:lnTo>
                  <a:lnTo>
                    <a:pt x="7903" y="17160"/>
                  </a:lnTo>
                  <a:cubicBezTo>
                    <a:pt x="8062" y="17122"/>
                    <a:pt x="8353" y="16673"/>
                    <a:pt x="8479" y="16496"/>
                  </a:cubicBezTo>
                  <a:cubicBezTo>
                    <a:pt x="8979" y="15787"/>
                    <a:pt x="9359" y="15009"/>
                    <a:pt x="9587" y="14173"/>
                  </a:cubicBezTo>
                  <a:cubicBezTo>
                    <a:pt x="9833" y="13300"/>
                    <a:pt x="9960" y="12459"/>
                    <a:pt x="9947" y="11554"/>
                  </a:cubicBezTo>
                  <a:cubicBezTo>
                    <a:pt x="9941" y="11010"/>
                    <a:pt x="9808" y="10548"/>
                    <a:pt x="9593" y="10054"/>
                  </a:cubicBezTo>
                  <a:cubicBezTo>
                    <a:pt x="9435" y="9649"/>
                    <a:pt x="9213" y="9301"/>
                    <a:pt x="9030" y="8947"/>
                  </a:cubicBezTo>
                  <a:cubicBezTo>
                    <a:pt x="8928" y="8757"/>
                    <a:pt x="8821" y="8561"/>
                    <a:pt x="8682" y="8390"/>
                  </a:cubicBezTo>
                  <a:lnTo>
                    <a:pt x="8713" y="8390"/>
                  </a:lnTo>
                  <a:cubicBezTo>
                    <a:pt x="8707" y="7314"/>
                    <a:pt x="8669" y="6207"/>
                    <a:pt x="8618" y="5119"/>
                  </a:cubicBezTo>
                  <a:cubicBezTo>
                    <a:pt x="8568" y="3815"/>
                    <a:pt x="8524" y="2448"/>
                    <a:pt x="8296" y="1176"/>
                  </a:cubicBezTo>
                  <a:cubicBezTo>
                    <a:pt x="8226" y="759"/>
                    <a:pt x="8194" y="291"/>
                    <a:pt x="7821" y="56"/>
                  </a:cubicBezTo>
                  <a:cubicBezTo>
                    <a:pt x="7764" y="21"/>
                    <a:pt x="7676" y="0"/>
                    <a:pt x="7570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156;p58"/>
            <p:cNvSpPr/>
            <p:nvPr/>
          </p:nvSpPr>
          <p:spPr>
            <a:xfrm>
              <a:off x="4376496" y="4070031"/>
              <a:ext cx="217153" cy="423666"/>
            </a:xfrm>
            <a:custGeom>
              <a:avLst/>
              <a:gdLst/>
              <a:ahLst/>
              <a:cxnLst/>
              <a:rect l="l" t="t" r="r" b="b"/>
              <a:pathLst>
                <a:path w="9960" h="19432" extrusionOk="0">
                  <a:moveTo>
                    <a:pt x="6290" y="8131"/>
                  </a:moveTo>
                  <a:cubicBezTo>
                    <a:pt x="6290" y="8162"/>
                    <a:pt x="6277" y="8188"/>
                    <a:pt x="6271" y="8200"/>
                  </a:cubicBezTo>
                  <a:cubicBezTo>
                    <a:pt x="6277" y="8175"/>
                    <a:pt x="6277" y="8156"/>
                    <a:pt x="6290" y="8131"/>
                  </a:cubicBezTo>
                  <a:close/>
                  <a:moveTo>
                    <a:pt x="6265" y="8226"/>
                  </a:moveTo>
                  <a:lnTo>
                    <a:pt x="6397" y="8232"/>
                  </a:lnTo>
                  <a:cubicBezTo>
                    <a:pt x="6341" y="8257"/>
                    <a:pt x="6296" y="8283"/>
                    <a:pt x="6239" y="8295"/>
                  </a:cubicBezTo>
                  <a:lnTo>
                    <a:pt x="6265" y="8226"/>
                  </a:lnTo>
                  <a:close/>
                  <a:moveTo>
                    <a:pt x="7570" y="0"/>
                  </a:moveTo>
                  <a:cubicBezTo>
                    <a:pt x="7205" y="0"/>
                    <a:pt x="6640" y="250"/>
                    <a:pt x="6518" y="1006"/>
                  </a:cubicBezTo>
                  <a:cubicBezTo>
                    <a:pt x="6404" y="1683"/>
                    <a:pt x="6397" y="2398"/>
                    <a:pt x="6366" y="3094"/>
                  </a:cubicBezTo>
                  <a:cubicBezTo>
                    <a:pt x="6309" y="4341"/>
                    <a:pt x="6328" y="5619"/>
                    <a:pt x="6328" y="6872"/>
                  </a:cubicBezTo>
                  <a:lnTo>
                    <a:pt x="6328" y="6922"/>
                  </a:lnTo>
                  <a:cubicBezTo>
                    <a:pt x="6328" y="6555"/>
                    <a:pt x="6296" y="6195"/>
                    <a:pt x="6087" y="5878"/>
                  </a:cubicBezTo>
                  <a:cubicBezTo>
                    <a:pt x="5889" y="5574"/>
                    <a:pt x="5590" y="5440"/>
                    <a:pt x="5278" y="5440"/>
                  </a:cubicBezTo>
                  <a:cubicBezTo>
                    <a:pt x="4974" y="5440"/>
                    <a:pt x="4658" y="5568"/>
                    <a:pt x="4411" y="5790"/>
                  </a:cubicBezTo>
                  <a:cubicBezTo>
                    <a:pt x="4145" y="6036"/>
                    <a:pt x="4056" y="6391"/>
                    <a:pt x="3999" y="6745"/>
                  </a:cubicBezTo>
                  <a:cubicBezTo>
                    <a:pt x="3930" y="7188"/>
                    <a:pt x="3892" y="7650"/>
                    <a:pt x="3873" y="8099"/>
                  </a:cubicBezTo>
                  <a:lnTo>
                    <a:pt x="3866" y="8061"/>
                  </a:lnTo>
                  <a:cubicBezTo>
                    <a:pt x="3866" y="7789"/>
                    <a:pt x="3772" y="7492"/>
                    <a:pt x="3651" y="7251"/>
                  </a:cubicBezTo>
                  <a:cubicBezTo>
                    <a:pt x="3512" y="6954"/>
                    <a:pt x="3284" y="6599"/>
                    <a:pt x="2974" y="6441"/>
                  </a:cubicBezTo>
                  <a:cubicBezTo>
                    <a:pt x="2823" y="6366"/>
                    <a:pt x="2683" y="6332"/>
                    <a:pt x="2554" y="6332"/>
                  </a:cubicBezTo>
                  <a:cubicBezTo>
                    <a:pt x="2065" y="6332"/>
                    <a:pt x="1742" y="6813"/>
                    <a:pt x="1652" y="7333"/>
                  </a:cubicBezTo>
                  <a:cubicBezTo>
                    <a:pt x="1563" y="7846"/>
                    <a:pt x="1614" y="8378"/>
                    <a:pt x="1715" y="8896"/>
                  </a:cubicBezTo>
                  <a:lnTo>
                    <a:pt x="1683" y="8801"/>
                  </a:lnTo>
                  <a:cubicBezTo>
                    <a:pt x="1570" y="8400"/>
                    <a:pt x="1276" y="8105"/>
                    <a:pt x="853" y="8105"/>
                  </a:cubicBezTo>
                  <a:cubicBezTo>
                    <a:pt x="803" y="8105"/>
                    <a:pt x="750" y="8109"/>
                    <a:pt x="696" y="8118"/>
                  </a:cubicBezTo>
                  <a:cubicBezTo>
                    <a:pt x="70" y="8213"/>
                    <a:pt x="0" y="8972"/>
                    <a:pt x="57" y="9479"/>
                  </a:cubicBezTo>
                  <a:cubicBezTo>
                    <a:pt x="133" y="10149"/>
                    <a:pt x="386" y="10902"/>
                    <a:pt x="734" y="11484"/>
                  </a:cubicBezTo>
                  <a:cubicBezTo>
                    <a:pt x="779" y="11567"/>
                    <a:pt x="836" y="11668"/>
                    <a:pt x="899" y="11769"/>
                  </a:cubicBezTo>
                  <a:cubicBezTo>
                    <a:pt x="899" y="11927"/>
                    <a:pt x="924" y="12427"/>
                    <a:pt x="930" y="12585"/>
                  </a:cubicBezTo>
                  <a:cubicBezTo>
                    <a:pt x="981" y="13560"/>
                    <a:pt x="1240" y="14477"/>
                    <a:pt x="1671" y="15351"/>
                  </a:cubicBezTo>
                  <a:cubicBezTo>
                    <a:pt x="1873" y="15774"/>
                    <a:pt x="2152" y="16268"/>
                    <a:pt x="2474" y="16610"/>
                  </a:cubicBezTo>
                  <a:cubicBezTo>
                    <a:pt x="2696" y="16837"/>
                    <a:pt x="3019" y="17027"/>
                    <a:pt x="3202" y="17280"/>
                  </a:cubicBezTo>
                  <a:lnTo>
                    <a:pt x="3082" y="19432"/>
                  </a:lnTo>
                  <a:lnTo>
                    <a:pt x="8144" y="19432"/>
                  </a:lnTo>
                  <a:lnTo>
                    <a:pt x="7903" y="17167"/>
                  </a:lnTo>
                  <a:cubicBezTo>
                    <a:pt x="8062" y="17122"/>
                    <a:pt x="8353" y="16673"/>
                    <a:pt x="8479" y="16502"/>
                  </a:cubicBezTo>
                  <a:cubicBezTo>
                    <a:pt x="8979" y="15787"/>
                    <a:pt x="9359" y="15015"/>
                    <a:pt x="9587" y="14174"/>
                  </a:cubicBezTo>
                  <a:cubicBezTo>
                    <a:pt x="9833" y="13307"/>
                    <a:pt x="9960" y="12459"/>
                    <a:pt x="9947" y="11554"/>
                  </a:cubicBezTo>
                  <a:cubicBezTo>
                    <a:pt x="9941" y="11010"/>
                    <a:pt x="9808" y="10554"/>
                    <a:pt x="9593" y="10054"/>
                  </a:cubicBezTo>
                  <a:cubicBezTo>
                    <a:pt x="9435" y="9649"/>
                    <a:pt x="9213" y="9295"/>
                    <a:pt x="9030" y="8947"/>
                  </a:cubicBezTo>
                  <a:cubicBezTo>
                    <a:pt x="8928" y="8757"/>
                    <a:pt x="8821" y="8567"/>
                    <a:pt x="8682" y="8390"/>
                  </a:cubicBezTo>
                  <a:lnTo>
                    <a:pt x="8713" y="8390"/>
                  </a:lnTo>
                  <a:cubicBezTo>
                    <a:pt x="8707" y="7315"/>
                    <a:pt x="8669" y="6207"/>
                    <a:pt x="8618" y="5119"/>
                  </a:cubicBezTo>
                  <a:cubicBezTo>
                    <a:pt x="8568" y="3822"/>
                    <a:pt x="8524" y="2455"/>
                    <a:pt x="8296" y="1177"/>
                  </a:cubicBezTo>
                  <a:cubicBezTo>
                    <a:pt x="8226" y="759"/>
                    <a:pt x="8194" y="291"/>
                    <a:pt x="7821" y="57"/>
                  </a:cubicBezTo>
                  <a:cubicBezTo>
                    <a:pt x="7764" y="21"/>
                    <a:pt x="7676" y="0"/>
                    <a:pt x="7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157;p58"/>
            <p:cNvSpPr/>
            <p:nvPr/>
          </p:nvSpPr>
          <p:spPr>
            <a:xfrm>
              <a:off x="4528248" y="4297114"/>
              <a:ext cx="23612" cy="28714"/>
            </a:xfrm>
            <a:custGeom>
              <a:avLst/>
              <a:gdLst/>
              <a:ahLst/>
              <a:cxnLst/>
              <a:rect l="l" t="t" r="r" b="b"/>
              <a:pathLst>
                <a:path w="1083" h="1317" fill="none" extrusionOk="0">
                  <a:moveTo>
                    <a:pt x="1083" y="1316"/>
                  </a:moveTo>
                  <a:cubicBezTo>
                    <a:pt x="773" y="1285"/>
                    <a:pt x="469" y="873"/>
                    <a:pt x="317" y="633"/>
                  </a:cubicBezTo>
                  <a:cubicBezTo>
                    <a:pt x="159" y="392"/>
                    <a:pt x="96" y="272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158;p58"/>
            <p:cNvSpPr/>
            <p:nvPr/>
          </p:nvSpPr>
          <p:spPr>
            <a:xfrm>
              <a:off x="4513072" y="4069181"/>
              <a:ext cx="53264" cy="185169"/>
            </a:xfrm>
            <a:custGeom>
              <a:avLst/>
              <a:gdLst/>
              <a:ahLst/>
              <a:cxnLst/>
              <a:rect l="l" t="t" r="r" b="b"/>
              <a:pathLst>
                <a:path w="2443" h="8493" fill="none" extrusionOk="0">
                  <a:moveTo>
                    <a:pt x="2443" y="8492"/>
                  </a:moveTo>
                  <a:cubicBezTo>
                    <a:pt x="2437" y="7417"/>
                    <a:pt x="2399" y="6309"/>
                    <a:pt x="2348" y="5221"/>
                  </a:cubicBezTo>
                  <a:cubicBezTo>
                    <a:pt x="2291" y="3924"/>
                    <a:pt x="2253" y="2557"/>
                    <a:pt x="2025" y="1279"/>
                  </a:cubicBezTo>
                  <a:cubicBezTo>
                    <a:pt x="1956" y="861"/>
                    <a:pt x="1924" y="393"/>
                    <a:pt x="1551" y="159"/>
                  </a:cubicBezTo>
                  <a:cubicBezTo>
                    <a:pt x="1298" y="1"/>
                    <a:pt x="406" y="134"/>
                    <a:pt x="247" y="1108"/>
                  </a:cubicBezTo>
                  <a:cubicBezTo>
                    <a:pt x="133" y="1785"/>
                    <a:pt x="127" y="2500"/>
                    <a:pt x="95" y="3196"/>
                  </a:cubicBezTo>
                  <a:cubicBezTo>
                    <a:pt x="39" y="4443"/>
                    <a:pt x="58" y="5715"/>
                    <a:pt x="58" y="6974"/>
                  </a:cubicBezTo>
                  <a:cubicBezTo>
                    <a:pt x="58" y="7284"/>
                    <a:pt x="45" y="7594"/>
                    <a:pt x="39" y="7891"/>
                  </a:cubicBezTo>
                  <a:cubicBezTo>
                    <a:pt x="32" y="8037"/>
                    <a:pt x="45" y="8265"/>
                    <a:pt x="1" y="83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159;p58"/>
            <p:cNvSpPr/>
            <p:nvPr/>
          </p:nvSpPr>
          <p:spPr>
            <a:xfrm>
              <a:off x="4460788" y="4186461"/>
              <a:ext cx="54659" cy="145008"/>
            </a:xfrm>
            <a:custGeom>
              <a:avLst/>
              <a:gdLst/>
              <a:ahLst/>
              <a:cxnLst/>
              <a:rect l="l" t="t" r="r" b="b"/>
              <a:pathLst>
                <a:path w="2507" h="6651" fill="none" extrusionOk="0">
                  <a:moveTo>
                    <a:pt x="2373" y="3019"/>
                  </a:moveTo>
                  <a:cubicBezTo>
                    <a:pt x="2506" y="2696"/>
                    <a:pt x="2456" y="2095"/>
                    <a:pt x="2456" y="1753"/>
                  </a:cubicBezTo>
                  <a:cubicBezTo>
                    <a:pt x="2456" y="1361"/>
                    <a:pt x="2443" y="949"/>
                    <a:pt x="2215" y="601"/>
                  </a:cubicBezTo>
                  <a:cubicBezTo>
                    <a:pt x="1823" y="0"/>
                    <a:pt x="1038" y="64"/>
                    <a:pt x="538" y="513"/>
                  </a:cubicBezTo>
                  <a:cubicBezTo>
                    <a:pt x="266" y="760"/>
                    <a:pt x="184" y="1114"/>
                    <a:pt x="127" y="1468"/>
                  </a:cubicBezTo>
                  <a:cubicBezTo>
                    <a:pt x="45" y="2006"/>
                    <a:pt x="0" y="2557"/>
                    <a:pt x="0" y="3107"/>
                  </a:cubicBezTo>
                  <a:cubicBezTo>
                    <a:pt x="0" y="3746"/>
                    <a:pt x="19" y="4398"/>
                    <a:pt x="83" y="5031"/>
                  </a:cubicBezTo>
                  <a:cubicBezTo>
                    <a:pt x="127" y="5531"/>
                    <a:pt x="260" y="6113"/>
                    <a:pt x="734" y="6372"/>
                  </a:cubicBezTo>
                  <a:cubicBezTo>
                    <a:pt x="1127" y="6587"/>
                    <a:pt x="1671" y="6651"/>
                    <a:pt x="1924" y="6233"/>
                  </a:cubicBezTo>
                  <a:cubicBezTo>
                    <a:pt x="2089" y="5955"/>
                    <a:pt x="2076" y="5796"/>
                    <a:pt x="2044" y="547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1160;p58"/>
            <p:cNvSpPr/>
            <p:nvPr/>
          </p:nvSpPr>
          <p:spPr>
            <a:xfrm>
              <a:off x="4409462" y="4204253"/>
              <a:ext cx="59346" cy="130117"/>
            </a:xfrm>
            <a:custGeom>
              <a:avLst/>
              <a:gdLst/>
              <a:ahLst/>
              <a:cxnLst/>
              <a:rect l="l" t="t" r="r" b="b"/>
              <a:pathLst>
                <a:path w="2722" h="5968" fill="none" extrusionOk="0">
                  <a:moveTo>
                    <a:pt x="2721" y="5290"/>
                  </a:moveTo>
                  <a:cubicBezTo>
                    <a:pt x="2582" y="5809"/>
                    <a:pt x="1772" y="5967"/>
                    <a:pt x="1317" y="5778"/>
                  </a:cubicBezTo>
                  <a:cubicBezTo>
                    <a:pt x="678" y="5512"/>
                    <a:pt x="583" y="4373"/>
                    <a:pt x="444" y="3803"/>
                  </a:cubicBezTo>
                  <a:cubicBezTo>
                    <a:pt x="228" y="2968"/>
                    <a:pt x="1" y="2095"/>
                    <a:pt x="146" y="1241"/>
                  </a:cubicBezTo>
                  <a:cubicBezTo>
                    <a:pt x="260" y="589"/>
                    <a:pt x="747" y="1"/>
                    <a:pt x="1469" y="342"/>
                  </a:cubicBezTo>
                  <a:cubicBezTo>
                    <a:pt x="1779" y="494"/>
                    <a:pt x="2006" y="861"/>
                    <a:pt x="2152" y="1159"/>
                  </a:cubicBezTo>
                  <a:cubicBezTo>
                    <a:pt x="2260" y="1399"/>
                    <a:pt x="2361" y="1696"/>
                    <a:pt x="2361" y="19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161;p58"/>
            <p:cNvSpPr/>
            <p:nvPr/>
          </p:nvSpPr>
          <p:spPr>
            <a:xfrm>
              <a:off x="4376212" y="4246464"/>
              <a:ext cx="59761" cy="100728"/>
            </a:xfrm>
            <a:custGeom>
              <a:avLst/>
              <a:gdLst/>
              <a:ahLst/>
              <a:cxnLst/>
              <a:rect l="l" t="t" r="r" b="b"/>
              <a:pathLst>
                <a:path w="2741" h="4620" fill="none" extrusionOk="0">
                  <a:moveTo>
                    <a:pt x="2652" y="3715"/>
                  </a:moveTo>
                  <a:cubicBezTo>
                    <a:pt x="2740" y="4057"/>
                    <a:pt x="2266" y="4436"/>
                    <a:pt x="1969" y="4500"/>
                  </a:cubicBezTo>
                  <a:cubicBezTo>
                    <a:pt x="1412" y="4620"/>
                    <a:pt x="975" y="3842"/>
                    <a:pt x="747" y="3449"/>
                  </a:cubicBezTo>
                  <a:cubicBezTo>
                    <a:pt x="406" y="2861"/>
                    <a:pt x="153" y="2108"/>
                    <a:pt x="64" y="1437"/>
                  </a:cubicBezTo>
                  <a:cubicBezTo>
                    <a:pt x="1" y="937"/>
                    <a:pt x="77" y="172"/>
                    <a:pt x="709" y="77"/>
                  </a:cubicBezTo>
                  <a:cubicBezTo>
                    <a:pt x="1216" y="1"/>
                    <a:pt x="1570" y="317"/>
                    <a:pt x="1696" y="76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1162;p58"/>
            <p:cNvSpPr/>
            <p:nvPr/>
          </p:nvSpPr>
          <p:spPr>
            <a:xfrm>
              <a:off x="4396075" y="4239029"/>
              <a:ext cx="197574" cy="255918"/>
            </a:xfrm>
            <a:custGeom>
              <a:avLst/>
              <a:gdLst/>
              <a:ahLst/>
              <a:cxnLst/>
              <a:rect l="l" t="t" r="r" b="b"/>
              <a:pathLst>
                <a:path w="9062" h="11738" fill="none" extrusionOk="0">
                  <a:moveTo>
                    <a:pt x="1" y="4075"/>
                  </a:moveTo>
                  <a:cubicBezTo>
                    <a:pt x="1" y="4233"/>
                    <a:pt x="26" y="4733"/>
                    <a:pt x="32" y="4891"/>
                  </a:cubicBezTo>
                  <a:cubicBezTo>
                    <a:pt x="83" y="5859"/>
                    <a:pt x="342" y="6777"/>
                    <a:pt x="773" y="7656"/>
                  </a:cubicBezTo>
                  <a:cubicBezTo>
                    <a:pt x="975" y="8074"/>
                    <a:pt x="1254" y="8574"/>
                    <a:pt x="1576" y="8916"/>
                  </a:cubicBezTo>
                  <a:cubicBezTo>
                    <a:pt x="1798" y="9143"/>
                    <a:pt x="2121" y="9333"/>
                    <a:pt x="2304" y="9586"/>
                  </a:cubicBezTo>
                  <a:lnTo>
                    <a:pt x="2184" y="11738"/>
                  </a:lnTo>
                  <a:lnTo>
                    <a:pt x="7246" y="11738"/>
                  </a:lnTo>
                  <a:lnTo>
                    <a:pt x="7005" y="9466"/>
                  </a:lnTo>
                  <a:cubicBezTo>
                    <a:pt x="7164" y="9428"/>
                    <a:pt x="7455" y="8979"/>
                    <a:pt x="7581" y="8802"/>
                  </a:cubicBezTo>
                  <a:cubicBezTo>
                    <a:pt x="8081" y="8093"/>
                    <a:pt x="8461" y="7315"/>
                    <a:pt x="8689" y="6480"/>
                  </a:cubicBezTo>
                  <a:cubicBezTo>
                    <a:pt x="8935" y="5606"/>
                    <a:pt x="9062" y="4765"/>
                    <a:pt x="9049" y="3860"/>
                  </a:cubicBezTo>
                  <a:cubicBezTo>
                    <a:pt x="9043" y="3316"/>
                    <a:pt x="8910" y="2854"/>
                    <a:pt x="8695" y="2360"/>
                  </a:cubicBezTo>
                  <a:cubicBezTo>
                    <a:pt x="8537" y="1987"/>
                    <a:pt x="8315" y="1633"/>
                    <a:pt x="8125" y="1272"/>
                  </a:cubicBezTo>
                  <a:cubicBezTo>
                    <a:pt x="7955" y="943"/>
                    <a:pt x="7739" y="620"/>
                    <a:pt x="7448" y="380"/>
                  </a:cubicBezTo>
                  <a:cubicBezTo>
                    <a:pt x="6974" y="0"/>
                    <a:pt x="6392" y="184"/>
                    <a:pt x="5885" y="399"/>
                  </a:cubicBezTo>
                  <a:cubicBezTo>
                    <a:pt x="5202" y="690"/>
                    <a:pt x="4506" y="924"/>
                    <a:pt x="3886" y="1354"/>
                  </a:cubicBezTo>
                  <a:cubicBezTo>
                    <a:pt x="3576" y="1569"/>
                    <a:pt x="3285" y="2012"/>
                    <a:pt x="3399" y="2398"/>
                  </a:cubicBezTo>
                  <a:cubicBezTo>
                    <a:pt x="3576" y="3056"/>
                    <a:pt x="4765" y="3113"/>
                    <a:pt x="5284" y="2993"/>
                  </a:cubicBezTo>
                  <a:cubicBezTo>
                    <a:pt x="5556" y="2923"/>
                    <a:pt x="5841" y="2848"/>
                    <a:pt x="6063" y="2689"/>
                  </a:cubicBezTo>
                  <a:cubicBezTo>
                    <a:pt x="6221" y="2575"/>
                    <a:pt x="6676" y="2322"/>
                    <a:pt x="6664" y="210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1163;p58"/>
            <p:cNvSpPr/>
            <p:nvPr/>
          </p:nvSpPr>
          <p:spPr>
            <a:xfrm>
              <a:off x="4468659" y="4329121"/>
              <a:ext cx="22369" cy="79601"/>
            </a:xfrm>
            <a:custGeom>
              <a:avLst/>
              <a:gdLst/>
              <a:ahLst/>
              <a:cxnLst/>
              <a:rect l="l" t="t" r="r" b="b"/>
              <a:pathLst>
                <a:path w="1026" h="3651" fill="none" extrusionOk="0">
                  <a:moveTo>
                    <a:pt x="1025" y="0"/>
                  </a:moveTo>
                  <a:cubicBezTo>
                    <a:pt x="652" y="633"/>
                    <a:pt x="342" y="1095"/>
                    <a:pt x="152" y="1822"/>
                  </a:cubicBezTo>
                  <a:cubicBezTo>
                    <a:pt x="0" y="2430"/>
                    <a:pt x="51" y="3025"/>
                    <a:pt x="44" y="365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" name="Google Shape;1164;p58"/>
          <p:cNvGrpSpPr/>
          <p:nvPr/>
        </p:nvGrpSpPr>
        <p:grpSpPr>
          <a:xfrm rot="-310413">
            <a:off x="3533056" y="3849267"/>
            <a:ext cx="607270" cy="1209045"/>
            <a:chOff x="4711331" y="4063817"/>
            <a:chExt cx="214406" cy="426857"/>
          </a:xfrm>
        </p:grpSpPr>
        <p:sp>
          <p:nvSpPr>
            <p:cNvPr id="50" name="Google Shape;1165;p58"/>
            <p:cNvSpPr/>
            <p:nvPr/>
          </p:nvSpPr>
          <p:spPr>
            <a:xfrm>
              <a:off x="4711876" y="4066992"/>
              <a:ext cx="213861" cy="420461"/>
            </a:xfrm>
            <a:custGeom>
              <a:avLst/>
              <a:gdLst/>
              <a:ahLst/>
              <a:cxnLst/>
              <a:rect l="l" t="t" r="r" b="b"/>
              <a:pathLst>
                <a:path w="9809" h="19285" extrusionOk="0">
                  <a:moveTo>
                    <a:pt x="8072" y="0"/>
                  </a:moveTo>
                  <a:cubicBezTo>
                    <a:pt x="7735" y="0"/>
                    <a:pt x="7343" y="200"/>
                    <a:pt x="7201" y="953"/>
                  </a:cubicBezTo>
                  <a:cubicBezTo>
                    <a:pt x="7075" y="1618"/>
                    <a:pt x="6936" y="2301"/>
                    <a:pt x="6834" y="2985"/>
                  </a:cubicBezTo>
                  <a:cubicBezTo>
                    <a:pt x="6645" y="4212"/>
                    <a:pt x="6537" y="5452"/>
                    <a:pt x="6398" y="6686"/>
                  </a:cubicBezTo>
                  <a:cubicBezTo>
                    <a:pt x="6366" y="6990"/>
                    <a:pt x="6328" y="7287"/>
                    <a:pt x="6284" y="7591"/>
                  </a:cubicBezTo>
                  <a:cubicBezTo>
                    <a:pt x="6265" y="7718"/>
                    <a:pt x="6189" y="7996"/>
                    <a:pt x="6176" y="8274"/>
                  </a:cubicBezTo>
                  <a:lnTo>
                    <a:pt x="5974" y="8274"/>
                  </a:lnTo>
                  <a:lnTo>
                    <a:pt x="6031" y="8230"/>
                  </a:lnTo>
                  <a:cubicBezTo>
                    <a:pt x="6012" y="7926"/>
                    <a:pt x="6005" y="7572"/>
                    <a:pt x="5967" y="7243"/>
                  </a:cubicBezTo>
                  <a:cubicBezTo>
                    <a:pt x="5904" y="6686"/>
                    <a:pt x="5822" y="6142"/>
                    <a:pt x="5778" y="5579"/>
                  </a:cubicBezTo>
                  <a:cubicBezTo>
                    <a:pt x="5670" y="4269"/>
                    <a:pt x="5449" y="2972"/>
                    <a:pt x="5189" y="1687"/>
                  </a:cubicBezTo>
                  <a:cubicBezTo>
                    <a:pt x="5113" y="1282"/>
                    <a:pt x="5018" y="764"/>
                    <a:pt x="4797" y="409"/>
                  </a:cubicBezTo>
                  <a:cubicBezTo>
                    <a:pt x="4678" y="216"/>
                    <a:pt x="4510" y="132"/>
                    <a:pt x="4324" y="132"/>
                  </a:cubicBezTo>
                  <a:cubicBezTo>
                    <a:pt x="4174" y="132"/>
                    <a:pt x="4012" y="187"/>
                    <a:pt x="3854" y="283"/>
                  </a:cubicBezTo>
                  <a:cubicBezTo>
                    <a:pt x="3190" y="669"/>
                    <a:pt x="3607" y="3921"/>
                    <a:pt x="3664" y="4528"/>
                  </a:cubicBezTo>
                  <a:cubicBezTo>
                    <a:pt x="3759" y="5613"/>
                    <a:pt x="3860" y="6893"/>
                    <a:pt x="3992" y="8092"/>
                  </a:cubicBezTo>
                  <a:lnTo>
                    <a:pt x="3992" y="8092"/>
                  </a:lnTo>
                  <a:cubicBezTo>
                    <a:pt x="3909" y="7764"/>
                    <a:pt x="3752" y="7381"/>
                    <a:pt x="3626" y="7211"/>
                  </a:cubicBezTo>
                  <a:cubicBezTo>
                    <a:pt x="3424" y="6946"/>
                    <a:pt x="3247" y="6655"/>
                    <a:pt x="2937" y="6503"/>
                  </a:cubicBezTo>
                  <a:cubicBezTo>
                    <a:pt x="2789" y="6431"/>
                    <a:pt x="2652" y="6399"/>
                    <a:pt x="2526" y="6399"/>
                  </a:cubicBezTo>
                  <a:cubicBezTo>
                    <a:pt x="2039" y="6399"/>
                    <a:pt x="1719" y="6875"/>
                    <a:pt x="1633" y="7382"/>
                  </a:cubicBezTo>
                  <a:cubicBezTo>
                    <a:pt x="1545" y="7888"/>
                    <a:pt x="1589" y="8414"/>
                    <a:pt x="1696" y="8926"/>
                  </a:cubicBezTo>
                  <a:lnTo>
                    <a:pt x="1658" y="8831"/>
                  </a:lnTo>
                  <a:cubicBezTo>
                    <a:pt x="1550" y="8425"/>
                    <a:pt x="1250" y="8138"/>
                    <a:pt x="829" y="8138"/>
                  </a:cubicBezTo>
                  <a:cubicBezTo>
                    <a:pt x="784" y="8138"/>
                    <a:pt x="738" y="8141"/>
                    <a:pt x="690" y="8148"/>
                  </a:cubicBezTo>
                  <a:cubicBezTo>
                    <a:pt x="70" y="8243"/>
                    <a:pt x="1" y="8996"/>
                    <a:pt x="58" y="9489"/>
                  </a:cubicBezTo>
                  <a:cubicBezTo>
                    <a:pt x="133" y="10154"/>
                    <a:pt x="387" y="10888"/>
                    <a:pt x="728" y="11470"/>
                  </a:cubicBezTo>
                  <a:cubicBezTo>
                    <a:pt x="773" y="11558"/>
                    <a:pt x="842" y="11660"/>
                    <a:pt x="912" y="11774"/>
                  </a:cubicBezTo>
                  <a:cubicBezTo>
                    <a:pt x="912" y="11970"/>
                    <a:pt x="918" y="12400"/>
                    <a:pt x="924" y="12546"/>
                  </a:cubicBezTo>
                  <a:cubicBezTo>
                    <a:pt x="975" y="13507"/>
                    <a:pt x="1228" y="14412"/>
                    <a:pt x="1646" y="15279"/>
                  </a:cubicBezTo>
                  <a:cubicBezTo>
                    <a:pt x="1848" y="15690"/>
                    <a:pt x="2120" y="16178"/>
                    <a:pt x="2443" y="16513"/>
                  </a:cubicBezTo>
                  <a:cubicBezTo>
                    <a:pt x="2664" y="16741"/>
                    <a:pt x="2981" y="16924"/>
                    <a:pt x="3158" y="17165"/>
                  </a:cubicBezTo>
                  <a:lnTo>
                    <a:pt x="3038" y="19284"/>
                  </a:lnTo>
                  <a:lnTo>
                    <a:pt x="8030" y="19284"/>
                  </a:lnTo>
                  <a:lnTo>
                    <a:pt x="7783" y="17051"/>
                  </a:lnTo>
                  <a:cubicBezTo>
                    <a:pt x="7942" y="17006"/>
                    <a:pt x="8226" y="16564"/>
                    <a:pt x="8353" y="16393"/>
                  </a:cubicBezTo>
                  <a:cubicBezTo>
                    <a:pt x="8840" y="15690"/>
                    <a:pt x="9213" y="14931"/>
                    <a:pt x="9441" y="14096"/>
                  </a:cubicBezTo>
                  <a:cubicBezTo>
                    <a:pt x="9682" y="13235"/>
                    <a:pt x="9808" y="12406"/>
                    <a:pt x="9802" y="11514"/>
                  </a:cubicBezTo>
                  <a:cubicBezTo>
                    <a:pt x="9796" y="10983"/>
                    <a:pt x="9656" y="10527"/>
                    <a:pt x="9448" y="10040"/>
                  </a:cubicBezTo>
                  <a:cubicBezTo>
                    <a:pt x="9289" y="9679"/>
                    <a:pt x="9074" y="9331"/>
                    <a:pt x="8884" y="8970"/>
                  </a:cubicBezTo>
                  <a:cubicBezTo>
                    <a:pt x="8783" y="8781"/>
                    <a:pt x="8669" y="8603"/>
                    <a:pt x="8543" y="8426"/>
                  </a:cubicBezTo>
                  <a:lnTo>
                    <a:pt x="8574" y="8426"/>
                  </a:lnTo>
                  <a:cubicBezTo>
                    <a:pt x="8688" y="7363"/>
                    <a:pt x="8758" y="6281"/>
                    <a:pt x="8828" y="5206"/>
                  </a:cubicBezTo>
                  <a:cubicBezTo>
                    <a:pt x="8916" y="3927"/>
                    <a:pt x="9011" y="2592"/>
                    <a:pt x="8922" y="1308"/>
                  </a:cubicBezTo>
                  <a:cubicBezTo>
                    <a:pt x="8891" y="890"/>
                    <a:pt x="8922" y="428"/>
                    <a:pt x="8574" y="156"/>
                  </a:cubicBezTo>
                  <a:cubicBezTo>
                    <a:pt x="8485" y="84"/>
                    <a:pt x="8290" y="0"/>
                    <a:pt x="807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166;p58"/>
            <p:cNvSpPr/>
            <p:nvPr/>
          </p:nvSpPr>
          <p:spPr>
            <a:xfrm>
              <a:off x="4711876" y="4068548"/>
              <a:ext cx="213861" cy="420592"/>
            </a:xfrm>
            <a:custGeom>
              <a:avLst/>
              <a:gdLst/>
              <a:ahLst/>
              <a:cxnLst/>
              <a:rect l="l" t="t" r="r" b="b"/>
              <a:pathLst>
                <a:path w="9809" h="19291" extrusionOk="0">
                  <a:moveTo>
                    <a:pt x="8072" y="1"/>
                  </a:moveTo>
                  <a:cubicBezTo>
                    <a:pt x="7735" y="1"/>
                    <a:pt x="7343" y="201"/>
                    <a:pt x="7201" y="954"/>
                  </a:cubicBezTo>
                  <a:cubicBezTo>
                    <a:pt x="7075" y="1618"/>
                    <a:pt x="6936" y="2308"/>
                    <a:pt x="6834" y="2985"/>
                  </a:cubicBezTo>
                  <a:cubicBezTo>
                    <a:pt x="6645" y="4212"/>
                    <a:pt x="6537" y="5453"/>
                    <a:pt x="6398" y="6686"/>
                  </a:cubicBezTo>
                  <a:cubicBezTo>
                    <a:pt x="6366" y="6990"/>
                    <a:pt x="6328" y="7288"/>
                    <a:pt x="6284" y="7591"/>
                  </a:cubicBezTo>
                  <a:cubicBezTo>
                    <a:pt x="6265" y="7718"/>
                    <a:pt x="6189" y="8003"/>
                    <a:pt x="6176" y="8281"/>
                  </a:cubicBezTo>
                  <a:lnTo>
                    <a:pt x="5974" y="8281"/>
                  </a:lnTo>
                  <a:lnTo>
                    <a:pt x="6031" y="8230"/>
                  </a:lnTo>
                  <a:cubicBezTo>
                    <a:pt x="6012" y="7927"/>
                    <a:pt x="6005" y="7572"/>
                    <a:pt x="5967" y="7243"/>
                  </a:cubicBezTo>
                  <a:cubicBezTo>
                    <a:pt x="5904" y="6686"/>
                    <a:pt x="5822" y="6142"/>
                    <a:pt x="5778" y="5579"/>
                  </a:cubicBezTo>
                  <a:cubicBezTo>
                    <a:pt x="5670" y="4269"/>
                    <a:pt x="5449" y="2972"/>
                    <a:pt x="5189" y="1688"/>
                  </a:cubicBezTo>
                  <a:cubicBezTo>
                    <a:pt x="5113" y="1289"/>
                    <a:pt x="5018" y="764"/>
                    <a:pt x="4797" y="410"/>
                  </a:cubicBezTo>
                  <a:cubicBezTo>
                    <a:pt x="4678" y="217"/>
                    <a:pt x="4510" y="133"/>
                    <a:pt x="4324" y="133"/>
                  </a:cubicBezTo>
                  <a:cubicBezTo>
                    <a:pt x="4174" y="133"/>
                    <a:pt x="4012" y="187"/>
                    <a:pt x="3854" y="283"/>
                  </a:cubicBezTo>
                  <a:cubicBezTo>
                    <a:pt x="3190" y="669"/>
                    <a:pt x="3607" y="3921"/>
                    <a:pt x="3664" y="4529"/>
                  </a:cubicBezTo>
                  <a:cubicBezTo>
                    <a:pt x="3759" y="5620"/>
                    <a:pt x="3860" y="6894"/>
                    <a:pt x="3992" y="8093"/>
                  </a:cubicBezTo>
                  <a:lnTo>
                    <a:pt x="3992" y="8093"/>
                  </a:lnTo>
                  <a:cubicBezTo>
                    <a:pt x="3909" y="7771"/>
                    <a:pt x="3752" y="7382"/>
                    <a:pt x="3626" y="7212"/>
                  </a:cubicBezTo>
                  <a:cubicBezTo>
                    <a:pt x="3424" y="6952"/>
                    <a:pt x="3247" y="6655"/>
                    <a:pt x="2937" y="6509"/>
                  </a:cubicBezTo>
                  <a:cubicBezTo>
                    <a:pt x="2788" y="6437"/>
                    <a:pt x="2650" y="6405"/>
                    <a:pt x="2523" y="6405"/>
                  </a:cubicBezTo>
                  <a:cubicBezTo>
                    <a:pt x="2038" y="6405"/>
                    <a:pt x="1718" y="6876"/>
                    <a:pt x="1633" y="7383"/>
                  </a:cubicBezTo>
                  <a:cubicBezTo>
                    <a:pt x="1545" y="7889"/>
                    <a:pt x="1589" y="8414"/>
                    <a:pt x="1696" y="8926"/>
                  </a:cubicBezTo>
                  <a:lnTo>
                    <a:pt x="1658" y="8832"/>
                  </a:lnTo>
                  <a:cubicBezTo>
                    <a:pt x="1551" y="8429"/>
                    <a:pt x="1255" y="8143"/>
                    <a:pt x="839" y="8143"/>
                  </a:cubicBezTo>
                  <a:cubicBezTo>
                    <a:pt x="791" y="8143"/>
                    <a:pt x="741" y="8147"/>
                    <a:pt x="690" y="8154"/>
                  </a:cubicBezTo>
                  <a:cubicBezTo>
                    <a:pt x="70" y="8249"/>
                    <a:pt x="1" y="8996"/>
                    <a:pt x="58" y="9490"/>
                  </a:cubicBezTo>
                  <a:cubicBezTo>
                    <a:pt x="133" y="10154"/>
                    <a:pt x="387" y="10888"/>
                    <a:pt x="728" y="11476"/>
                  </a:cubicBezTo>
                  <a:cubicBezTo>
                    <a:pt x="773" y="11559"/>
                    <a:pt x="842" y="11666"/>
                    <a:pt x="912" y="11774"/>
                  </a:cubicBezTo>
                  <a:cubicBezTo>
                    <a:pt x="912" y="11970"/>
                    <a:pt x="918" y="12400"/>
                    <a:pt x="924" y="12552"/>
                  </a:cubicBezTo>
                  <a:cubicBezTo>
                    <a:pt x="975" y="13508"/>
                    <a:pt x="1228" y="14419"/>
                    <a:pt x="1646" y="15279"/>
                  </a:cubicBezTo>
                  <a:cubicBezTo>
                    <a:pt x="1848" y="15691"/>
                    <a:pt x="2120" y="16178"/>
                    <a:pt x="2443" y="16513"/>
                  </a:cubicBezTo>
                  <a:cubicBezTo>
                    <a:pt x="2664" y="16741"/>
                    <a:pt x="2981" y="16924"/>
                    <a:pt x="3158" y="17171"/>
                  </a:cubicBezTo>
                  <a:lnTo>
                    <a:pt x="3038" y="19291"/>
                  </a:lnTo>
                  <a:lnTo>
                    <a:pt x="8030" y="19291"/>
                  </a:lnTo>
                  <a:lnTo>
                    <a:pt x="7783" y="17051"/>
                  </a:lnTo>
                  <a:cubicBezTo>
                    <a:pt x="7942" y="17013"/>
                    <a:pt x="8226" y="16570"/>
                    <a:pt x="8353" y="16393"/>
                  </a:cubicBezTo>
                  <a:cubicBezTo>
                    <a:pt x="8840" y="15691"/>
                    <a:pt x="9213" y="14931"/>
                    <a:pt x="9441" y="14102"/>
                  </a:cubicBezTo>
                  <a:cubicBezTo>
                    <a:pt x="9682" y="13236"/>
                    <a:pt x="9808" y="12407"/>
                    <a:pt x="9802" y="11514"/>
                  </a:cubicBezTo>
                  <a:cubicBezTo>
                    <a:pt x="9796" y="10983"/>
                    <a:pt x="9656" y="10534"/>
                    <a:pt x="9448" y="10040"/>
                  </a:cubicBezTo>
                  <a:cubicBezTo>
                    <a:pt x="9289" y="9679"/>
                    <a:pt x="9074" y="9331"/>
                    <a:pt x="8884" y="8977"/>
                  </a:cubicBezTo>
                  <a:cubicBezTo>
                    <a:pt x="8783" y="8787"/>
                    <a:pt x="8669" y="8604"/>
                    <a:pt x="8543" y="8427"/>
                  </a:cubicBezTo>
                  <a:lnTo>
                    <a:pt x="8574" y="8427"/>
                  </a:lnTo>
                  <a:cubicBezTo>
                    <a:pt x="8688" y="7370"/>
                    <a:pt x="8758" y="6288"/>
                    <a:pt x="8828" y="5212"/>
                  </a:cubicBezTo>
                  <a:cubicBezTo>
                    <a:pt x="8916" y="3928"/>
                    <a:pt x="9011" y="2593"/>
                    <a:pt x="8922" y="1308"/>
                  </a:cubicBezTo>
                  <a:cubicBezTo>
                    <a:pt x="8891" y="890"/>
                    <a:pt x="8922" y="435"/>
                    <a:pt x="8574" y="156"/>
                  </a:cubicBezTo>
                  <a:cubicBezTo>
                    <a:pt x="8485" y="84"/>
                    <a:pt x="8290" y="1"/>
                    <a:pt x="8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1167;p58"/>
            <p:cNvSpPr/>
            <p:nvPr/>
          </p:nvSpPr>
          <p:spPr>
            <a:xfrm>
              <a:off x="4861012" y="4295871"/>
              <a:ext cx="23350" cy="28300"/>
            </a:xfrm>
            <a:custGeom>
              <a:avLst/>
              <a:gdLst/>
              <a:ahLst/>
              <a:cxnLst/>
              <a:rect l="l" t="t" r="r" b="b"/>
              <a:pathLst>
                <a:path w="1071" h="1298" fill="none" extrusionOk="0">
                  <a:moveTo>
                    <a:pt x="1070" y="1297"/>
                  </a:moveTo>
                  <a:cubicBezTo>
                    <a:pt x="773" y="1266"/>
                    <a:pt x="463" y="867"/>
                    <a:pt x="311" y="626"/>
                  </a:cubicBezTo>
                  <a:cubicBezTo>
                    <a:pt x="159" y="386"/>
                    <a:pt x="89" y="266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1168;p58"/>
            <p:cNvSpPr/>
            <p:nvPr/>
          </p:nvSpPr>
          <p:spPr>
            <a:xfrm>
              <a:off x="4846382" y="4063817"/>
              <a:ext cx="61963" cy="190118"/>
            </a:xfrm>
            <a:custGeom>
              <a:avLst/>
              <a:gdLst/>
              <a:ahLst/>
              <a:cxnLst/>
              <a:rect l="l" t="t" r="r" b="b"/>
              <a:pathLst>
                <a:path w="2842" h="8720" fill="none" extrusionOk="0">
                  <a:moveTo>
                    <a:pt x="2405" y="8719"/>
                  </a:moveTo>
                  <a:cubicBezTo>
                    <a:pt x="2519" y="7656"/>
                    <a:pt x="2589" y="6574"/>
                    <a:pt x="2659" y="5499"/>
                  </a:cubicBezTo>
                  <a:cubicBezTo>
                    <a:pt x="2747" y="4214"/>
                    <a:pt x="2842" y="2879"/>
                    <a:pt x="2753" y="1601"/>
                  </a:cubicBezTo>
                  <a:cubicBezTo>
                    <a:pt x="2722" y="1177"/>
                    <a:pt x="2753" y="721"/>
                    <a:pt x="2405" y="443"/>
                  </a:cubicBezTo>
                  <a:cubicBezTo>
                    <a:pt x="2178" y="260"/>
                    <a:pt x="1266" y="0"/>
                    <a:pt x="1026" y="1240"/>
                  </a:cubicBezTo>
                  <a:cubicBezTo>
                    <a:pt x="906" y="1905"/>
                    <a:pt x="767" y="2594"/>
                    <a:pt x="665" y="3278"/>
                  </a:cubicBezTo>
                  <a:cubicBezTo>
                    <a:pt x="476" y="4499"/>
                    <a:pt x="368" y="5739"/>
                    <a:pt x="229" y="6979"/>
                  </a:cubicBezTo>
                  <a:cubicBezTo>
                    <a:pt x="197" y="7277"/>
                    <a:pt x="159" y="7581"/>
                    <a:pt x="115" y="7878"/>
                  </a:cubicBezTo>
                  <a:cubicBezTo>
                    <a:pt x="90" y="8011"/>
                    <a:pt x="1" y="8321"/>
                    <a:pt x="1" y="861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1169;p58"/>
            <p:cNvSpPr/>
            <p:nvPr/>
          </p:nvSpPr>
          <p:spPr>
            <a:xfrm>
              <a:off x="4744015" y="4204253"/>
              <a:ext cx="63205" cy="128460"/>
            </a:xfrm>
            <a:custGeom>
              <a:avLst/>
              <a:gdLst/>
              <a:ahLst/>
              <a:cxnLst/>
              <a:rect l="l" t="t" r="r" b="b"/>
              <a:pathLst>
                <a:path w="2899" h="5892" fill="none" extrusionOk="0">
                  <a:moveTo>
                    <a:pt x="2507" y="1937"/>
                  </a:moveTo>
                  <a:cubicBezTo>
                    <a:pt x="2418" y="1614"/>
                    <a:pt x="2260" y="1222"/>
                    <a:pt x="2133" y="1051"/>
                  </a:cubicBezTo>
                  <a:cubicBezTo>
                    <a:pt x="1937" y="792"/>
                    <a:pt x="1754" y="494"/>
                    <a:pt x="1444" y="349"/>
                  </a:cubicBezTo>
                  <a:cubicBezTo>
                    <a:pt x="735" y="1"/>
                    <a:pt x="254" y="583"/>
                    <a:pt x="140" y="1222"/>
                  </a:cubicBezTo>
                  <a:cubicBezTo>
                    <a:pt x="1" y="2070"/>
                    <a:pt x="222" y="2937"/>
                    <a:pt x="431" y="3753"/>
                  </a:cubicBezTo>
                  <a:cubicBezTo>
                    <a:pt x="577" y="4316"/>
                    <a:pt x="672" y="5442"/>
                    <a:pt x="1304" y="5708"/>
                  </a:cubicBezTo>
                  <a:cubicBezTo>
                    <a:pt x="1747" y="5892"/>
                    <a:pt x="2545" y="5740"/>
                    <a:pt x="2677" y="5227"/>
                  </a:cubicBezTo>
                  <a:cubicBezTo>
                    <a:pt x="2785" y="4847"/>
                    <a:pt x="2899" y="4594"/>
                    <a:pt x="2791" y="404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1170;p58"/>
            <p:cNvSpPr/>
            <p:nvPr/>
          </p:nvSpPr>
          <p:spPr>
            <a:xfrm>
              <a:off x="4711331" y="4245919"/>
              <a:ext cx="59063" cy="99354"/>
            </a:xfrm>
            <a:custGeom>
              <a:avLst/>
              <a:gdLst/>
              <a:ahLst/>
              <a:cxnLst/>
              <a:rect l="l" t="t" r="r" b="b"/>
              <a:pathLst>
                <a:path w="2709" h="4557" fill="none" extrusionOk="0">
                  <a:moveTo>
                    <a:pt x="2620" y="3664"/>
                  </a:moveTo>
                  <a:cubicBezTo>
                    <a:pt x="2708" y="3993"/>
                    <a:pt x="2240" y="4373"/>
                    <a:pt x="1943" y="4436"/>
                  </a:cubicBezTo>
                  <a:cubicBezTo>
                    <a:pt x="1392" y="4556"/>
                    <a:pt x="968" y="3791"/>
                    <a:pt x="741" y="3405"/>
                  </a:cubicBezTo>
                  <a:cubicBezTo>
                    <a:pt x="399" y="2823"/>
                    <a:pt x="152" y="2082"/>
                    <a:pt x="64" y="1418"/>
                  </a:cubicBezTo>
                  <a:cubicBezTo>
                    <a:pt x="0" y="924"/>
                    <a:pt x="76" y="178"/>
                    <a:pt x="696" y="83"/>
                  </a:cubicBezTo>
                  <a:cubicBezTo>
                    <a:pt x="1196" y="0"/>
                    <a:pt x="1551" y="311"/>
                    <a:pt x="1671" y="76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1171;p58"/>
            <p:cNvSpPr/>
            <p:nvPr/>
          </p:nvSpPr>
          <p:spPr>
            <a:xfrm>
              <a:off x="4731325" y="4238201"/>
              <a:ext cx="193999" cy="252473"/>
            </a:xfrm>
            <a:custGeom>
              <a:avLst/>
              <a:gdLst/>
              <a:ahLst/>
              <a:cxnLst/>
              <a:rect l="l" t="t" r="r" b="b"/>
              <a:pathLst>
                <a:path w="8898" h="11580" fill="none" extrusionOk="0">
                  <a:moveTo>
                    <a:pt x="1" y="4056"/>
                  </a:moveTo>
                  <a:cubicBezTo>
                    <a:pt x="1" y="4252"/>
                    <a:pt x="13" y="4683"/>
                    <a:pt x="20" y="4841"/>
                  </a:cubicBezTo>
                  <a:cubicBezTo>
                    <a:pt x="64" y="5796"/>
                    <a:pt x="317" y="6707"/>
                    <a:pt x="741" y="7568"/>
                  </a:cubicBezTo>
                  <a:cubicBezTo>
                    <a:pt x="944" y="7979"/>
                    <a:pt x="1216" y="8473"/>
                    <a:pt x="1538" y="8802"/>
                  </a:cubicBezTo>
                  <a:cubicBezTo>
                    <a:pt x="1760" y="9030"/>
                    <a:pt x="2076" y="9213"/>
                    <a:pt x="2247" y="9460"/>
                  </a:cubicBezTo>
                  <a:lnTo>
                    <a:pt x="2133" y="11580"/>
                  </a:lnTo>
                  <a:lnTo>
                    <a:pt x="7119" y="11580"/>
                  </a:lnTo>
                  <a:lnTo>
                    <a:pt x="6879" y="9340"/>
                  </a:lnTo>
                  <a:cubicBezTo>
                    <a:pt x="7037" y="9302"/>
                    <a:pt x="7315" y="8859"/>
                    <a:pt x="7448" y="8682"/>
                  </a:cubicBezTo>
                  <a:cubicBezTo>
                    <a:pt x="7936" y="7979"/>
                    <a:pt x="8309" y="7220"/>
                    <a:pt x="8537" y="6391"/>
                  </a:cubicBezTo>
                  <a:cubicBezTo>
                    <a:pt x="8777" y="5524"/>
                    <a:pt x="8897" y="4695"/>
                    <a:pt x="8891" y="3803"/>
                  </a:cubicBezTo>
                  <a:cubicBezTo>
                    <a:pt x="8885" y="3265"/>
                    <a:pt x="8752" y="2816"/>
                    <a:pt x="8537" y="2316"/>
                  </a:cubicBezTo>
                  <a:cubicBezTo>
                    <a:pt x="8378" y="1955"/>
                    <a:pt x="8163" y="1607"/>
                    <a:pt x="7973" y="1247"/>
                  </a:cubicBezTo>
                  <a:cubicBezTo>
                    <a:pt x="7803" y="924"/>
                    <a:pt x="7594" y="608"/>
                    <a:pt x="7303" y="373"/>
                  </a:cubicBezTo>
                  <a:cubicBezTo>
                    <a:pt x="6835" y="0"/>
                    <a:pt x="6265" y="171"/>
                    <a:pt x="5771" y="386"/>
                  </a:cubicBezTo>
                  <a:cubicBezTo>
                    <a:pt x="5094" y="671"/>
                    <a:pt x="4405" y="905"/>
                    <a:pt x="3791" y="1329"/>
                  </a:cubicBezTo>
                  <a:cubicBezTo>
                    <a:pt x="3481" y="1531"/>
                    <a:pt x="3196" y="1968"/>
                    <a:pt x="3297" y="2354"/>
                  </a:cubicBezTo>
                  <a:cubicBezTo>
                    <a:pt x="3475" y="3006"/>
                    <a:pt x="4645" y="3069"/>
                    <a:pt x="5164" y="2942"/>
                  </a:cubicBezTo>
                  <a:cubicBezTo>
                    <a:pt x="5430" y="2879"/>
                    <a:pt x="5715" y="2797"/>
                    <a:pt x="5936" y="2639"/>
                  </a:cubicBezTo>
                  <a:cubicBezTo>
                    <a:pt x="6094" y="2531"/>
                    <a:pt x="6354" y="2348"/>
                    <a:pt x="6524" y="206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1172;p58"/>
            <p:cNvSpPr/>
            <p:nvPr/>
          </p:nvSpPr>
          <p:spPr>
            <a:xfrm>
              <a:off x="4802666" y="4326636"/>
              <a:ext cx="24441" cy="79208"/>
            </a:xfrm>
            <a:custGeom>
              <a:avLst/>
              <a:gdLst/>
              <a:ahLst/>
              <a:cxnLst/>
              <a:rect l="l" t="t" r="r" b="b"/>
              <a:pathLst>
                <a:path w="1121" h="3633" fill="none" extrusionOk="0">
                  <a:moveTo>
                    <a:pt x="1120" y="0"/>
                  </a:moveTo>
                  <a:cubicBezTo>
                    <a:pt x="747" y="627"/>
                    <a:pt x="329" y="1114"/>
                    <a:pt x="146" y="1835"/>
                  </a:cubicBezTo>
                  <a:cubicBezTo>
                    <a:pt x="0" y="2436"/>
                    <a:pt x="44" y="3018"/>
                    <a:pt x="38" y="363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1173;p58"/>
            <p:cNvSpPr/>
            <p:nvPr/>
          </p:nvSpPr>
          <p:spPr>
            <a:xfrm>
              <a:off x="4780993" y="4071405"/>
              <a:ext cx="61963" cy="211637"/>
            </a:xfrm>
            <a:custGeom>
              <a:avLst/>
              <a:gdLst/>
              <a:ahLst/>
              <a:cxnLst/>
              <a:rect l="l" t="t" r="r" b="b"/>
              <a:pathLst>
                <a:path w="2842" h="9707" fill="none" extrusionOk="0">
                  <a:moveTo>
                    <a:pt x="2842" y="8169"/>
                  </a:moveTo>
                  <a:cubicBezTo>
                    <a:pt x="2829" y="7872"/>
                    <a:pt x="2816" y="7517"/>
                    <a:pt x="2778" y="7182"/>
                  </a:cubicBezTo>
                  <a:cubicBezTo>
                    <a:pt x="2715" y="6631"/>
                    <a:pt x="2639" y="6081"/>
                    <a:pt x="2589" y="5524"/>
                  </a:cubicBezTo>
                  <a:cubicBezTo>
                    <a:pt x="2487" y="4208"/>
                    <a:pt x="2266" y="2911"/>
                    <a:pt x="2007" y="1633"/>
                  </a:cubicBezTo>
                  <a:cubicBezTo>
                    <a:pt x="1924" y="1228"/>
                    <a:pt x="1829" y="702"/>
                    <a:pt x="1608" y="348"/>
                  </a:cubicBezTo>
                  <a:cubicBezTo>
                    <a:pt x="1393" y="0"/>
                    <a:pt x="1019" y="6"/>
                    <a:pt x="665" y="222"/>
                  </a:cubicBezTo>
                  <a:cubicBezTo>
                    <a:pt x="1" y="608"/>
                    <a:pt x="425" y="3860"/>
                    <a:pt x="475" y="4467"/>
                  </a:cubicBezTo>
                  <a:cubicBezTo>
                    <a:pt x="621" y="6081"/>
                    <a:pt x="779" y="8118"/>
                    <a:pt x="1019" y="970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9" name="Google Shape;1184;p58"/>
          <p:cNvGrpSpPr/>
          <p:nvPr/>
        </p:nvGrpSpPr>
        <p:grpSpPr>
          <a:xfrm>
            <a:off x="2836956" y="1555095"/>
            <a:ext cx="508179" cy="401164"/>
            <a:chOff x="3420066" y="1415041"/>
            <a:chExt cx="80239" cy="63358"/>
          </a:xfrm>
        </p:grpSpPr>
        <p:sp>
          <p:nvSpPr>
            <p:cNvPr id="60" name="Google Shape;1185;p58"/>
            <p:cNvSpPr/>
            <p:nvPr/>
          </p:nvSpPr>
          <p:spPr>
            <a:xfrm>
              <a:off x="3423364" y="1415041"/>
              <a:ext cx="76941" cy="63358"/>
            </a:xfrm>
            <a:custGeom>
              <a:avLst/>
              <a:gdLst/>
              <a:ahLst/>
              <a:cxnLst/>
              <a:rect l="l" t="t" r="r" b="b"/>
              <a:pathLst>
                <a:path w="3529" h="2906" extrusionOk="0">
                  <a:moveTo>
                    <a:pt x="778" y="1"/>
                  </a:moveTo>
                  <a:cubicBezTo>
                    <a:pt x="200" y="1"/>
                    <a:pt x="1" y="675"/>
                    <a:pt x="80" y="1213"/>
                  </a:cubicBezTo>
                  <a:cubicBezTo>
                    <a:pt x="86" y="1586"/>
                    <a:pt x="396" y="2232"/>
                    <a:pt x="814" y="2567"/>
                  </a:cubicBezTo>
                  <a:cubicBezTo>
                    <a:pt x="966" y="2700"/>
                    <a:pt x="1143" y="2801"/>
                    <a:pt x="1333" y="2877"/>
                  </a:cubicBezTo>
                  <a:cubicBezTo>
                    <a:pt x="1368" y="2895"/>
                    <a:pt x="1404" y="2906"/>
                    <a:pt x="1438" y="2906"/>
                  </a:cubicBezTo>
                  <a:cubicBezTo>
                    <a:pt x="1477" y="2906"/>
                    <a:pt x="1514" y="2892"/>
                    <a:pt x="1548" y="2858"/>
                  </a:cubicBezTo>
                  <a:cubicBezTo>
                    <a:pt x="1560" y="2852"/>
                    <a:pt x="1567" y="2833"/>
                    <a:pt x="1567" y="2827"/>
                  </a:cubicBezTo>
                  <a:cubicBezTo>
                    <a:pt x="1598" y="2851"/>
                    <a:pt x="1636" y="2865"/>
                    <a:pt x="1681" y="2865"/>
                  </a:cubicBezTo>
                  <a:cubicBezTo>
                    <a:pt x="1728" y="2865"/>
                    <a:pt x="1784" y="2850"/>
                    <a:pt x="1845" y="2814"/>
                  </a:cubicBezTo>
                  <a:cubicBezTo>
                    <a:pt x="2073" y="2725"/>
                    <a:pt x="2636" y="2257"/>
                    <a:pt x="2896" y="1941"/>
                  </a:cubicBezTo>
                  <a:cubicBezTo>
                    <a:pt x="3212" y="1618"/>
                    <a:pt x="3528" y="1175"/>
                    <a:pt x="3427" y="682"/>
                  </a:cubicBezTo>
                  <a:cubicBezTo>
                    <a:pt x="3357" y="294"/>
                    <a:pt x="2989" y="2"/>
                    <a:pt x="2604" y="2"/>
                  </a:cubicBezTo>
                  <a:cubicBezTo>
                    <a:pt x="2537" y="2"/>
                    <a:pt x="2469" y="11"/>
                    <a:pt x="2402" y="30"/>
                  </a:cubicBezTo>
                  <a:cubicBezTo>
                    <a:pt x="2067" y="112"/>
                    <a:pt x="1801" y="422"/>
                    <a:pt x="1636" y="644"/>
                  </a:cubicBezTo>
                  <a:cubicBezTo>
                    <a:pt x="1529" y="409"/>
                    <a:pt x="1301" y="131"/>
                    <a:pt x="997" y="30"/>
                  </a:cubicBezTo>
                  <a:cubicBezTo>
                    <a:pt x="919" y="10"/>
                    <a:pt x="84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1186;p58"/>
            <p:cNvSpPr/>
            <p:nvPr/>
          </p:nvSpPr>
          <p:spPr>
            <a:xfrm>
              <a:off x="3428700" y="1421887"/>
              <a:ext cx="67893" cy="50800"/>
            </a:xfrm>
            <a:custGeom>
              <a:avLst/>
              <a:gdLst/>
              <a:ahLst/>
              <a:cxnLst/>
              <a:rect l="l" t="t" r="r" b="b"/>
              <a:pathLst>
                <a:path w="3114" h="2330" extrusionOk="0">
                  <a:moveTo>
                    <a:pt x="2099" y="0"/>
                  </a:moveTo>
                  <a:cubicBezTo>
                    <a:pt x="1928" y="0"/>
                    <a:pt x="1752" y="95"/>
                    <a:pt x="1588" y="298"/>
                  </a:cubicBezTo>
                  <a:cubicBezTo>
                    <a:pt x="1487" y="431"/>
                    <a:pt x="1417" y="576"/>
                    <a:pt x="1386" y="640"/>
                  </a:cubicBezTo>
                  <a:cubicBezTo>
                    <a:pt x="1354" y="678"/>
                    <a:pt x="1373" y="703"/>
                    <a:pt x="1291" y="773"/>
                  </a:cubicBezTo>
                  <a:cubicBezTo>
                    <a:pt x="1263" y="792"/>
                    <a:pt x="1232" y="800"/>
                    <a:pt x="1202" y="800"/>
                  </a:cubicBezTo>
                  <a:cubicBezTo>
                    <a:pt x="1144" y="800"/>
                    <a:pt x="1086" y="770"/>
                    <a:pt x="1044" y="728"/>
                  </a:cubicBezTo>
                  <a:cubicBezTo>
                    <a:pt x="1019" y="703"/>
                    <a:pt x="1012" y="684"/>
                    <a:pt x="1012" y="684"/>
                  </a:cubicBezTo>
                  <a:cubicBezTo>
                    <a:pt x="1006" y="671"/>
                    <a:pt x="993" y="665"/>
                    <a:pt x="987" y="652"/>
                  </a:cubicBezTo>
                  <a:cubicBezTo>
                    <a:pt x="974" y="633"/>
                    <a:pt x="962" y="621"/>
                    <a:pt x="955" y="614"/>
                  </a:cubicBezTo>
                  <a:cubicBezTo>
                    <a:pt x="892" y="551"/>
                    <a:pt x="911" y="551"/>
                    <a:pt x="829" y="456"/>
                  </a:cubicBezTo>
                  <a:cubicBezTo>
                    <a:pt x="804" y="425"/>
                    <a:pt x="696" y="260"/>
                    <a:pt x="614" y="197"/>
                  </a:cubicBezTo>
                  <a:cubicBezTo>
                    <a:pt x="595" y="178"/>
                    <a:pt x="563" y="159"/>
                    <a:pt x="544" y="146"/>
                  </a:cubicBezTo>
                  <a:cubicBezTo>
                    <a:pt x="538" y="140"/>
                    <a:pt x="532" y="140"/>
                    <a:pt x="519" y="140"/>
                  </a:cubicBezTo>
                  <a:cubicBezTo>
                    <a:pt x="487" y="133"/>
                    <a:pt x="456" y="114"/>
                    <a:pt x="424" y="114"/>
                  </a:cubicBezTo>
                  <a:lnTo>
                    <a:pt x="348" y="114"/>
                  </a:lnTo>
                  <a:cubicBezTo>
                    <a:pt x="329" y="114"/>
                    <a:pt x="316" y="127"/>
                    <a:pt x="297" y="127"/>
                  </a:cubicBezTo>
                  <a:cubicBezTo>
                    <a:pt x="291" y="127"/>
                    <a:pt x="291" y="127"/>
                    <a:pt x="285" y="133"/>
                  </a:cubicBezTo>
                  <a:cubicBezTo>
                    <a:pt x="272" y="133"/>
                    <a:pt x="266" y="140"/>
                    <a:pt x="259" y="146"/>
                  </a:cubicBezTo>
                  <a:cubicBezTo>
                    <a:pt x="253" y="159"/>
                    <a:pt x="247" y="159"/>
                    <a:pt x="234" y="165"/>
                  </a:cubicBezTo>
                  <a:lnTo>
                    <a:pt x="190" y="209"/>
                  </a:lnTo>
                  <a:cubicBezTo>
                    <a:pt x="120" y="298"/>
                    <a:pt x="13" y="488"/>
                    <a:pt x="25" y="703"/>
                  </a:cubicBezTo>
                  <a:cubicBezTo>
                    <a:pt x="0" y="1393"/>
                    <a:pt x="411" y="2032"/>
                    <a:pt x="1114" y="2323"/>
                  </a:cubicBezTo>
                  <a:lnTo>
                    <a:pt x="1120" y="2329"/>
                  </a:lnTo>
                  <a:cubicBezTo>
                    <a:pt x="1139" y="2310"/>
                    <a:pt x="1164" y="2278"/>
                    <a:pt x="1196" y="2253"/>
                  </a:cubicBezTo>
                  <a:cubicBezTo>
                    <a:pt x="2031" y="1741"/>
                    <a:pt x="3113" y="741"/>
                    <a:pt x="2480" y="165"/>
                  </a:cubicBezTo>
                  <a:cubicBezTo>
                    <a:pt x="2362" y="57"/>
                    <a:pt x="2232" y="0"/>
                    <a:pt x="20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1187;p58"/>
            <p:cNvSpPr/>
            <p:nvPr/>
          </p:nvSpPr>
          <p:spPr>
            <a:xfrm>
              <a:off x="3420066" y="1415041"/>
              <a:ext cx="77072" cy="63358"/>
            </a:xfrm>
            <a:custGeom>
              <a:avLst/>
              <a:gdLst/>
              <a:ahLst/>
              <a:cxnLst/>
              <a:rect l="l" t="t" r="r" b="b"/>
              <a:pathLst>
                <a:path w="3535" h="2906" extrusionOk="0">
                  <a:moveTo>
                    <a:pt x="2498" y="294"/>
                  </a:moveTo>
                  <a:cubicBezTo>
                    <a:pt x="2630" y="294"/>
                    <a:pt x="2758" y="350"/>
                    <a:pt x="2876" y="454"/>
                  </a:cubicBezTo>
                  <a:cubicBezTo>
                    <a:pt x="3509" y="1049"/>
                    <a:pt x="2427" y="2042"/>
                    <a:pt x="1592" y="2548"/>
                  </a:cubicBezTo>
                  <a:cubicBezTo>
                    <a:pt x="1560" y="2574"/>
                    <a:pt x="1535" y="2599"/>
                    <a:pt x="1516" y="2630"/>
                  </a:cubicBezTo>
                  <a:lnTo>
                    <a:pt x="1510" y="2624"/>
                  </a:lnTo>
                  <a:cubicBezTo>
                    <a:pt x="807" y="2327"/>
                    <a:pt x="396" y="1688"/>
                    <a:pt x="421" y="998"/>
                  </a:cubicBezTo>
                  <a:cubicBezTo>
                    <a:pt x="409" y="783"/>
                    <a:pt x="523" y="593"/>
                    <a:pt x="586" y="511"/>
                  </a:cubicBezTo>
                  <a:lnTo>
                    <a:pt x="630" y="460"/>
                  </a:lnTo>
                  <a:cubicBezTo>
                    <a:pt x="643" y="460"/>
                    <a:pt x="649" y="454"/>
                    <a:pt x="655" y="447"/>
                  </a:cubicBezTo>
                  <a:cubicBezTo>
                    <a:pt x="662" y="435"/>
                    <a:pt x="681" y="435"/>
                    <a:pt x="681" y="428"/>
                  </a:cubicBezTo>
                  <a:cubicBezTo>
                    <a:pt x="687" y="428"/>
                    <a:pt x="687" y="428"/>
                    <a:pt x="693" y="422"/>
                  </a:cubicBezTo>
                  <a:cubicBezTo>
                    <a:pt x="712" y="416"/>
                    <a:pt x="725" y="416"/>
                    <a:pt x="744" y="416"/>
                  </a:cubicBezTo>
                  <a:lnTo>
                    <a:pt x="820" y="416"/>
                  </a:lnTo>
                  <a:lnTo>
                    <a:pt x="915" y="435"/>
                  </a:lnTo>
                  <a:cubicBezTo>
                    <a:pt x="928" y="435"/>
                    <a:pt x="934" y="447"/>
                    <a:pt x="940" y="447"/>
                  </a:cubicBezTo>
                  <a:cubicBezTo>
                    <a:pt x="959" y="454"/>
                    <a:pt x="991" y="479"/>
                    <a:pt x="1010" y="492"/>
                  </a:cubicBezTo>
                  <a:cubicBezTo>
                    <a:pt x="1092" y="555"/>
                    <a:pt x="1200" y="720"/>
                    <a:pt x="1225" y="751"/>
                  </a:cubicBezTo>
                  <a:cubicBezTo>
                    <a:pt x="1307" y="846"/>
                    <a:pt x="1288" y="846"/>
                    <a:pt x="1351" y="909"/>
                  </a:cubicBezTo>
                  <a:cubicBezTo>
                    <a:pt x="1351" y="922"/>
                    <a:pt x="1370" y="928"/>
                    <a:pt x="1383" y="954"/>
                  </a:cubicBezTo>
                  <a:cubicBezTo>
                    <a:pt x="1389" y="960"/>
                    <a:pt x="1402" y="966"/>
                    <a:pt x="1408" y="985"/>
                  </a:cubicBezTo>
                  <a:cubicBezTo>
                    <a:pt x="1408" y="985"/>
                    <a:pt x="1415" y="998"/>
                    <a:pt x="1440" y="1023"/>
                  </a:cubicBezTo>
                  <a:cubicBezTo>
                    <a:pt x="1482" y="1065"/>
                    <a:pt x="1540" y="1095"/>
                    <a:pt x="1598" y="1095"/>
                  </a:cubicBezTo>
                  <a:cubicBezTo>
                    <a:pt x="1628" y="1095"/>
                    <a:pt x="1659" y="1087"/>
                    <a:pt x="1687" y="1068"/>
                  </a:cubicBezTo>
                  <a:cubicBezTo>
                    <a:pt x="1782" y="998"/>
                    <a:pt x="1756" y="973"/>
                    <a:pt x="1782" y="935"/>
                  </a:cubicBezTo>
                  <a:cubicBezTo>
                    <a:pt x="1813" y="871"/>
                    <a:pt x="1883" y="732"/>
                    <a:pt x="1984" y="593"/>
                  </a:cubicBezTo>
                  <a:cubicBezTo>
                    <a:pt x="2149" y="389"/>
                    <a:pt x="2326" y="294"/>
                    <a:pt x="2498" y="294"/>
                  </a:cubicBezTo>
                  <a:close/>
                  <a:moveTo>
                    <a:pt x="777" y="1"/>
                  </a:moveTo>
                  <a:cubicBezTo>
                    <a:pt x="200" y="1"/>
                    <a:pt x="0" y="675"/>
                    <a:pt x="80" y="1213"/>
                  </a:cubicBezTo>
                  <a:cubicBezTo>
                    <a:pt x="86" y="1586"/>
                    <a:pt x="396" y="2232"/>
                    <a:pt x="814" y="2567"/>
                  </a:cubicBezTo>
                  <a:cubicBezTo>
                    <a:pt x="965" y="2700"/>
                    <a:pt x="1143" y="2801"/>
                    <a:pt x="1332" y="2877"/>
                  </a:cubicBezTo>
                  <a:cubicBezTo>
                    <a:pt x="1368" y="2895"/>
                    <a:pt x="1404" y="2906"/>
                    <a:pt x="1438" y="2906"/>
                  </a:cubicBezTo>
                  <a:cubicBezTo>
                    <a:pt x="1477" y="2906"/>
                    <a:pt x="1514" y="2892"/>
                    <a:pt x="1548" y="2858"/>
                  </a:cubicBezTo>
                  <a:cubicBezTo>
                    <a:pt x="1560" y="2852"/>
                    <a:pt x="1567" y="2833"/>
                    <a:pt x="1567" y="2827"/>
                  </a:cubicBezTo>
                  <a:cubicBezTo>
                    <a:pt x="1597" y="2851"/>
                    <a:pt x="1634" y="2865"/>
                    <a:pt x="1677" y="2865"/>
                  </a:cubicBezTo>
                  <a:cubicBezTo>
                    <a:pt x="1726" y="2865"/>
                    <a:pt x="1782" y="2848"/>
                    <a:pt x="1845" y="2808"/>
                  </a:cubicBezTo>
                  <a:cubicBezTo>
                    <a:pt x="2073" y="2725"/>
                    <a:pt x="2636" y="2257"/>
                    <a:pt x="2895" y="1941"/>
                  </a:cubicBezTo>
                  <a:cubicBezTo>
                    <a:pt x="3218" y="1605"/>
                    <a:pt x="3534" y="1169"/>
                    <a:pt x="3433" y="675"/>
                  </a:cubicBezTo>
                  <a:cubicBezTo>
                    <a:pt x="3358" y="293"/>
                    <a:pt x="2994" y="2"/>
                    <a:pt x="2606" y="2"/>
                  </a:cubicBezTo>
                  <a:cubicBezTo>
                    <a:pt x="2538" y="2"/>
                    <a:pt x="2470" y="11"/>
                    <a:pt x="2402" y="30"/>
                  </a:cubicBezTo>
                  <a:cubicBezTo>
                    <a:pt x="2066" y="112"/>
                    <a:pt x="1801" y="422"/>
                    <a:pt x="1636" y="644"/>
                  </a:cubicBezTo>
                  <a:cubicBezTo>
                    <a:pt x="1529" y="409"/>
                    <a:pt x="1301" y="131"/>
                    <a:pt x="997" y="30"/>
                  </a:cubicBezTo>
                  <a:cubicBezTo>
                    <a:pt x="919" y="10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890393" y="3123011"/>
            <a:ext cx="4909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4313725" y="418134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  <p:bldP spid="571" grpId="0" animBg="1"/>
      <p:bldP spid="63" grpId="0"/>
      <p:bldP spid="4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73"/>
          <p:cNvSpPr/>
          <p:nvPr/>
        </p:nvSpPr>
        <p:spPr>
          <a:xfrm>
            <a:off x="1571167" y="956734"/>
            <a:ext cx="6002075" cy="3521624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4394" y="299569"/>
            <a:ext cx="859611" cy="1530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8" y="2492798"/>
            <a:ext cx="1292464" cy="987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732" y="1202368"/>
            <a:ext cx="1810669" cy="35176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7133" y="1515533"/>
            <a:ext cx="5139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9DE72"/>
                </a:solidFill>
                <a:latin typeface="iCiel Cadena" panose="02000503000000020004" pitchFamily="50" charset="0"/>
              </a:rPr>
              <a:t>C</a:t>
            </a:r>
            <a:r>
              <a:rPr lang="en-US" sz="7200" b="1" dirty="0" err="1">
                <a:solidFill>
                  <a:srgbClr val="71BBDF"/>
                </a:solidFill>
                <a:latin typeface="iCiel Cadena" panose="02000503000000020004" pitchFamily="50" charset="0"/>
              </a:rPr>
              <a:t>h</a:t>
            </a:r>
            <a:r>
              <a:rPr lang="en-US" sz="7200" b="1" dirty="0" err="1">
                <a:solidFill>
                  <a:srgbClr val="FAB876"/>
                </a:solidFill>
                <a:latin typeface="iCiel Cadena" panose="02000503000000020004" pitchFamily="50" charset="0"/>
              </a:rPr>
              <a:t>ú</a:t>
            </a:r>
            <a:r>
              <a:rPr lang="en-US" sz="7200" b="1" dirty="0" err="1">
                <a:solidFill>
                  <a:schemeClr val="accent5"/>
                </a:solidFill>
                <a:latin typeface="iCiel Cadena" panose="02000503000000020004" pitchFamily="50" charset="0"/>
              </a:rPr>
              <a:t>c</a:t>
            </a:r>
            <a:r>
              <a:rPr lang="en-US" sz="7200" b="1" dirty="0">
                <a:solidFill>
                  <a:srgbClr val="FAB876"/>
                </a:solidFill>
                <a:latin typeface="iCiel Cadena" panose="02000503000000020004" pitchFamily="50" charset="0"/>
              </a:rPr>
              <a:t> </a:t>
            </a:r>
            <a:r>
              <a:rPr lang="en-US" sz="7200" b="1" dirty="0" err="1">
                <a:solidFill>
                  <a:srgbClr val="A8C68B"/>
                </a:solidFill>
                <a:latin typeface="iCiel Cadena" panose="02000503000000020004" pitchFamily="50" charset="0"/>
              </a:rPr>
              <a:t>c</a:t>
            </a:r>
            <a:r>
              <a:rPr lang="en-US" sz="7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</a:rPr>
              <a:t>á</a:t>
            </a:r>
            <a:r>
              <a:rPr lang="en-US" sz="7200" b="1" dirty="0" err="1">
                <a:solidFill>
                  <a:srgbClr val="FAB876"/>
                </a:solidFill>
                <a:latin typeface="iCiel Cadena" panose="02000503000000020004" pitchFamily="50" charset="0"/>
              </a:rPr>
              <a:t>c</a:t>
            </a:r>
            <a:r>
              <a:rPr lang="en-US" sz="7200" b="1" dirty="0">
                <a:solidFill>
                  <a:srgbClr val="FAB876"/>
                </a:solidFill>
                <a:latin typeface="iCiel Cadena" panose="02000503000000020004" pitchFamily="50" charset="0"/>
              </a:rPr>
              <a:t> </a:t>
            </a:r>
            <a:r>
              <a:rPr lang="en-US" sz="7200" b="1" dirty="0" err="1">
                <a:solidFill>
                  <a:schemeClr val="accent5"/>
                </a:solidFill>
                <a:latin typeface="iCiel Cadena" panose="02000503000000020004" pitchFamily="50" charset="0"/>
              </a:rPr>
              <a:t>e</a:t>
            </a:r>
            <a:r>
              <a:rPr lang="en-US" sz="7200" b="1" dirty="0" err="1">
                <a:solidFill>
                  <a:srgbClr val="E9DE72"/>
                </a:solidFill>
                <a:latin typeface="iCiel Cadena" panose="02000503000000020004" pitchFamily="50" charset="0"/>
              </a:rPr>
              <a:t>m</a:t>
            </a:r>
            <a:r>
              <a:rPr lang="en-US" sz="7200" b="1" dirty="0">
                <a:solidFill>
                  <a:srgbClr val="E9DE72"/>
                </a:solidFill>
                <a:latin typeface="iCiel Cadena" panose="02000503000000020004" pitchFamily="50" charset="0"/>
              </a:rPr>
              <a:t> </a:t>
            </a:r>
            <a:r>
              <a:rPr lang="en-US" sz="7200" b="1" dirty="0" err="1">
                <a:solidFill>
                  <a:srgbClr val="92D050"/>
                </a:solidFill>
                <a:latin typeface="iCiel Cadena" panose="02000503000000020004" pitchFamily="50" charset="0"/>
              </a:rPr>
              <a:t>h</a:t>
            </a:r>
            <a:r>
              <a:rPr lang="en-US" sz="7200" b="1" dirty="0" err="1">
                <a:solidFill>
                  <a:srgbClr val="71BBDF"/>
                </a:solidFill>
                <a:latin typeface="iCiel Cadena" panose="02000503000000020004" pitchFamily="50" charset="0"/>
              </a:rPr>
              <a:t>ọ</a:t>
            </a:r>
            <a:r>
              <a:rPr lang="en-US" sz="7200" b="1" dirty="0" err="1">
                <a:solidFill>
                  <a:srgbClr val="E9DE72"/>
                </a:solidFill>
                <a:latin typeface="iCiel Cadena" panose="02000503000000020004" pitchFamily="50" charset="0"/>
              </a:rPr>
              <a:t>c</a:t>
            </a:r>
            <a:r>
              <a:rPr lang="en-US" sz="7200" b="1" dirty="0">
                <a:solidFill>
                  <a:srgbClr val="E9DE72"/>
                </a:solidFill>
                <a:latin typeface="iCiel Cadena" panose="02000503000000020004" pitchFamily="50" charset="0"/>
              </a:rPr>
              <a:t> </a:t>
            </a:r>
            <a:r>
              <a:rPr lang="en-US" sz="7200" b="1" dirty="0" err="1">
                <a:solidFill>
                  <a:srgbClr val="E97909"/>
                </a:solidFill>
                <a:latin typeface="iCiel Cadena" panose="02000503000000020004" pitchFamily="50" charset="0"/>
              </a:rPr>
              <a:t>t</a:t>
            </a:r>
            <a:r>
              <a:rPr lang="en-US" sz="7200" b="1" dirty="0" err="1">
                <a:solidFill>
                  <a:srgbClr val="A66BD3"/>
                </a:solidFill>
                <a:latin typeface="iCiel Cadena" panose="02000503000000020004" pitchFamily="50" charset="0"/>
              </a:rPr>
              <a:t>ố</a:t>
            </a:r>
            <a:r>
              <a:rPr lang="en-US" sz="7200" b="1" dirty="0" err="1">
                <a:solidFill>
                  <a:srgbClr val="E9DE72"/>
                </a:solidFill>
                <a:latin typeface="iCiel Cadena" panose="02000503000000020004" pitchFamily="50" charset="0"/>
              </a:rPr>
              <a:t>t</a:t>
            </a:r>
            <a:endParaRPr lang="en-US" sz="7200" b="1" dirty="0">
              <a:solidFill>
                <a:srgbClr val="E9DE72"/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l="3337" t="21018" r="-2588"/>
          <a:stretch>
            <a:fillRect/>
          </a:stretch>
        </p:blipFill>
        <p:spPr>
          <a:xfrm>
            <a:off x="266065" y="330200"/>
            <a:ext cx="8612505" cy="44811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45" y="0"/>
            <a:ext cx="8029575" cy="49269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333625" y="236220"/>
            <a:ext cx="5001895" cy="719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1800">
                <a:solidFill>
                  <a:schemeClr val="bg2"/>
                </a:solidFill>
                <a:latin typeface="Century Schoolbook" panose="02040604050505020304" charset="0"/>
                <a:cs typeface="Century Schoolbook" panose="02040604050505020304" charset="0"/>
              </a:rPr>
              <a:t>Thứ bảy ngày 28 tháng 10 năm 2023</a:t>
            </a:r>
            <a:endParaRPr lang="vi-VN" altLang="en-US" sz="1800">
              <a:solidFill>
                <a:schemeClr val="bg2"/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35705" y="649605"/>
            <a:ext cx="974725" cy="680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1800">
                <a:solidFill>
                  <a:schemeClr val="bg2"/>
                </a:solidFill>
                <a:latin typeface="Century Schoolbook" panose="02040604050505020304" charset="0"/>
                <a:cs typeface="Century Schoolbook" panose="02040604050505020304" charset="0"/>
              </a:rPr>
              <a:t>    Toán</a:t>
            </a:r>
            <a:endParaRPr lang="vi-VN" altLang="en-US" sz="1800">
              <a:solidFill>
                <a:schemeClr val="bg2"/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721610" y="955675"/>
            <a:ext cx="3502660" cy="680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2400">
                <a:solidFill>
                  <a:schemeClr val="bg2"/>
                </a:solidFill>
                <a:latin typeface="+mj-lt"/>
                <a:cs typeface="+mj-lt"/>
              </a:rPr>
              <a:t>    Tìm số trung bình cộng</a:t>
            </a:r>
            <a:endParaRPr lang="vi-VN" altLang="en-US" sz="2400">
              <a:solidFill>
                <a:schemeClr val="bg2"/>
              </a:solidFill>
              <a:latin typeface="+mj-lt"/>
              <a:cs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835" y="2154555"/>
            <a:ext cx="1934845" cy="137731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807585" y="3041650"/>
            <a:ext cx="974725" cy="680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1800">
                <a:solidFill>
                  <a:schemeClr val="tx1"/>
                </a:solidFill>
                <a:latin typeface="Century Schoolbook" panose="02040604050505020304" charset="0"/>
                <a:cs typeface="Century Schoolbook" panose="02040604050505020304" charset="0"/>
              </a:rPr>
              <a:t>69</a:t>
            </a:r>
            <a:endParaRPr lang="vi-VN" altLang="en-US" sz="1800">
              <a:solidFill>
                <a:schemeClr val="tx1"/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/>
          <p:nvPr/>
        </p:nvSpPr>
        <p:spPr>
          <a:xfrm>
            <a:off x="2491991" y="2435340"/>
            <a:ext cx="6279873" cy="1855599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508" name="Google Shape;508;p45"/>
          <p:cNvGrpSpPr/>
          <p:nvPr/>
        </p:nvGrpSpPr>
        <p:grpSpPr>
          <a:xfrm>
            <a:off x="4660947" y="632140"/>
            <a:ext cx="1910676" cy="1804585"/>
            <a:chOff x="4616176" y="627901"/>
            <a:chExt cx="2297720" cy="2297701"/>
          </a:xfrm>
        </p:grpSpPr>
        <p:sp>
          <p:nvSpPr>
            <p:cNvPr id="509" name="Google Shape;509;p45"/>
            <p:cNvSpPr/>
            <p:nvPr/>
          </p:nvSpPr>
          <p:spPr>
            <a:xfrm rot="527573">
              <a:off x="4758264" y="769970"/>
              <a:ext cx="2013565" cy="2013565"/>
            </a:xfrm>
            <a:prstGeom prst="rect">
              <a:avLst/>
            </a:pr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920000" algn="bl" rotWithShape="0">
                <a:schemeClr val="dk1">
                  <a:alpha val="3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45"/>
            <p:cNvSpPr/>
            <p:nvPr/>
          </p:nvSpPr>
          <p:spPr>
            <a:xfrm rot="527573">
              <a:off x="4758244" y="769969"/>
              <a:ext cx="2013565" cy="2013565"/>
            </a:xfrm>
            <a:prstGeom prst="rect">
              <a:avLst/>
            </a:prstGeom>
            <a:solidFill>
              <a:srgbClr val="71BBDF">
                <a:alpha val="59069"/>
              </a:srgb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0" name="Google Shape;520;p45"/>
          <p:cNvSpPr txBox="1">
            <a:spLocks noGrp="1"/>
          </p:cNvSpPr>
          <p:nvPr>
            <p:ph type="title"/>
          </p:nvPr>
        </p:nvSpPr>
        <p:spPr>
          <a:xfrm>
            <a:off x="2769789" y="3278035"/>
            <a:ext cx="5774779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chemeClr val="tx2">
                    <a:lumMod val="75000"/>
                  </a:schemeClr>
                </a:solidFill>
                <a:latin typeface="iCiel Cadena" panose="02000503000000020004" pitchFamily="50" charset="0"/>
              </a:rPr>
              <a:t>K</a:t>
            </a:r>
            <a:r>
              <a:rPr lang="en-US" sz="8800" b="1" dirty="0">
                <a:solidFill>
                  <a:srgbClr val="C00000"/>
                </a:solidFill>
                <a:latin typeface="iCiel Cadena" panose="02000503000000020004" pitchFamily="50" charset="0"/>
              </a:rPr>
              <a:t>H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iCiel Cadena" panose="02000503000000020004" pitchFamily="50" charset="0"/>
              </a:rPr>
              <a:t>Á</a:t>
            </a:r>
            <a:r>
              <a:rPr lang="en-US" sz="8800" b="1" dirty="0">
                <a:solidFill>
                  <a:schemeClr val="accent3">
                    <a:lumMod val="75000"/>
                  </a:schemeClr>
                </a:solidFill>
                <a:latin typeface="iCiel Cadena" panose="02000503000000020004" pitchFamily="50" charset="0"/>
              </a:rPr>
              <a:t>M</a:t>
            </a:r>
            <a:r>
              <a:rPr lang="en-US" sz="8800" b="1" dirty="0">
                <a:solidFill>
                  <a:schemeClr val="lt2"/>
                </a:solidFill>
                <a:latin typeface="iCiel Cadena" panose="02000503000000020004" pitchFamily="50" charset="0"/>
              </a:rPr>
              <a:t> </a:t>
            </a:r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P</a:t>
            </a:r>
            <a:r>
              <a:rPr lang="en-US" sz="8800" b="1" dirty="0">
                <a:solidFill>
                  <a:srgbClr val="7030A0"/>
                </a:solidFill>
                <a:latin typeface="iCiel Cadena" panose="02000503000000020004" pitchFamily="50" charset="0"/>
              </a:rPr>
              <a:t>H</a:t>
            </a:r>
            <a:r>
              <a:rPr lang="en-US" sz="8800" b="1" dirty="0">
                <a:solidFill>
                  <a:srgbClr val="E97909"/>
                </a:solidFill>
                <a:latin typeface="iCiel Cadena" panose="02000503000000020004" pitchFamily="50" charset="0"/>
              </a:rPr>
              <a:t>Á</a:t>
            </a:r>
            <a:endParaRPr lang="en-US" sz="8800" b="1" dirty="0">
              <a:solidFill>
                <a:srgbClr val="E97909"/>
              </a:solidFill>
              <a:latin typeface="iCiel Cadena" panose="02000503000000020004" pitchFamily="50" charset="0"/>
            </a:endParaRPr>
          </a:p>
        </p:txBody>
      </p:sp>
      <p:sp>
        <p:nvSpPr>
          <p:cNvPr id="571" name="Google Shape;571;p45"/>
          <p:cNvSpPr/>
          <p:nvPr/>
        </p:nvSpPr>
        <p:spPr>
          <a:xfrm>
            <a:off x="6817675" y="3076338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919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72" name="Google Shape;572;p45"/>
          <p:cNvGrpSpPr/>
          <p:nvPr/>
        </p:nvGrpSpPr>
        <p:grpSpPr>
          <a:xfrm>
            <a:off x="100582" y="111988"/>
            <a:ext cx="775769" cy="876779"/>
            <a:chOff x="1591462" y="3358200"/>
            <a:chExt cx="455798" cy="515146"/>
          </a:xfrm>
        </p:grpSpPr>
        <p:sp>
          <p:nvSpPr>
            <p:cNvPr id="573" name="Google Shape;573;p45"/>
            <p:cNvSpPr/>
            <p:nvPr/>
          </p:nvSpPr>
          <p:spPr>
            <a:xfrm>
              <a:off x="1592487" y="3358200"/>
              <a:ext cx="454773" cy="515146"/>
            </a:xfrm>
            <a:custGeom>
              <a:avLst/>
              <a:gdLst/>
              <a:ahLst/>
              <a:cxnLst/>
              <a:rect l="l" t="t" r="r" b="b"/>
              <a:pathLst>
                <a:path w="12542" h="14207" extrusionOk="0">
                  <a:moveTo>
                    <a:pt x="8499" y="1"/>
                  </a:moveTo>
                  <a:cubicBezTo>
                    <a:pt x="8382" y="1"/>
                    <a:pt x="8270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65" y="1756"/>
                  </a:cubicBezTo>
                  <a:cubicBezTo>
                    <a:pt x="4765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3" y="1338"/>
                  </a:cubicBezTo>
                  <a:cubicBezTo>
                    <a:pt x="4733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2" y="4375"/>
                    <a:pt x="3999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0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2" y="13683"/>
                    <a:pt x="7720" y="13651"/>
                  </a:cubicBezTo>
                  <a:cubicBezTo>
                    <a:pt x="7733" y="13641"/>
                    <a:pt x="7747" y="13637"/>
                    <a:pt x="7753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42" y="6818"/>
                    <a:pt x="12346" y="5305"/>
                    <a:pt x="11529" y="4217"/>
                  </a:cubicBezTo>
                  <a:cubicBezTo>
                    <a:pt x="11061" y="3610"/>
                    <a:pt x="10409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4" y="2793"/>
                  </a:cubicBezTo>
                  <a:cubicBezTo>
                    <a:pt x="8429" y="2673"/>
                    <a:pt x="8467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3" y="1313"/>
                    <a:pt x="8732" y="927"/>
                  </a:cubicBezTo>
                  <a:cubicBezTo>
                    <a:pt x="8739" y="743"/>
                    <a:pt x="8739" y="560"/>
                    <a:pt x="8732" y="382"/>
                  </a:cubicBezTo>
                  <a:cubicBezTo>
                    <a:pt x="8732" y="376"/>
                    <a:pt x="8732" y="374"/>
                    <a:pt x="8731" y="374"/>
                  </a:cubicBezTo>
                  <a:cubicBezTo>
                    <a:pt x="8729" y="374"/>
                    <a:pt x="8727" y="377"/>
                    <a:pt x="8725" y="382"/>
                  </a:cubicBezTo>
                  <a:lnTo>
                    <a:pt x="8725" y="382"/>
                  </a:lnTo>
                  <a:cubicBezTo>
                    <a:pt x="8732" y="352"/>
                    <a:pt x="8732" y="325"/>
                    <a:pt x="8732" y="294"/>
                  </a:cubicBezTo>
                  <a:cubicBezTo>
                    <a:pt x="8732" y="262"/>
                    <a:pt x="8732" y="205"/>
                    <a:pt x="8713" y="174"/>
                  </a:cubicBezTo>
                  <a:lnTo>
                    <a:pt x="8713" y="167"/>
                  </a:lnTo>
                  <a:lnTo>
                    <a:pt x="8713" y="161"/>
                  </a:lnTo>
                  <a:cubicBezTo>
                    <a:pt x="8688" y="85"/>
                    <a:pt x="8638" y="34"/>
                    <a:pt x="8562" y="9"/>
                  </a:cubicBezTo>
                  <a:cubicBezTo>
                    <a:pt x="8541" y="3"/>
                    <a:pt x="8520" y="1"/>
                    <a:pt x="8499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1792242" y="3373430"/>
              <a:ext cx="108309" cy="150987"/>
            </a:xfrm>
            <a:custGeom>
              <a:avLst/>
              <a:gdLst/>
              <a:ahLst/>
              <a:cxnLst/>
              <a:rect l="l" t="t" r="r" b="b"/>
              <a:pathLst>
                <a:path w="2987" h="4164" extrusionOk="0">
                  <a:moveTo>
                    <a:pt x="2917" y="0"/>
                  </a:moveTo>
                  <a:cubicBezTo>
                    <a:pt x="2398" y="304"/>
                    <a:pt x="1867" y="570"/>
                    <a:pt x="1519" y="918"/>
                  </a:cubicBezTo>
                  <a:cubicBezTo>
                    <a:pt x="867" y="1563"/>
                    <a:pt x="190" y="2500"/>
                    <a:pt x="6" y="3398"/>
                  </a:cubicBezTo>
                  <a:cubicBezTo>
                    <a:pt x="6" y="3417"/>
                    <a:pt x="0" y="3436"/>
                    <a:pt x="0" y="3455"/>
                  </a:cubicBezTo>
                  <a:cubicBezTo>
                    <a:pt x="0" y="3531"/>
                    <a:pt x="0" y="3620"/>
                    <a:pt x="13" y="3702"/>
                  </a:cubicBezTo>
                  <a:lnTo>
                    <a:pt x="13" y="3734"/>
                  </a:lnTo>
                  <a:cubicBezTo>
                    <a:pt x="32" y="3860"/>
                    <a:pt x="57" y="3974"/>
                    <a:pt x="89" y="4094"/>
                  </a:cubicBezTo>
                  <a:cubicBezTo>
                    <a:pt x="101" y="4120"/>
                    <a:pt x="108" y="4145"/>
                    <a:pt x="108" y="4164"/>
                  </a:cubicBezTo>
                  <a:lnTo>
                    <a:pt x="133" y="4145"/>
                  </a:lnTo>
                  <a:cubicBezTo>
                    <a:pt x="127" y="4050"/>
                    <a:pt x="215" y="3936"/>
                    <a:pt x="234" y="3841"/>
                  </a:cubicBezTo>
                  <a:cubicBezTo>
                    <a:pt x="323" y="3626"/>
                    <a:pt x="418" y="3424"/>
                    <a:pt x="519" y="3215"/>
                  </a:cubicBezTo>
                  <a:cubicBezTo>
                    <a:pt x="608" y="3038"/>
                    <a:pt x="709" y="2860"/>
                    <a:pt x="816" y="2690"/>
                  </a:cubicBezTo>
                  <a:cubicBezTo>
                    <a:pt x="1057" y="2266"/>
                    <a:pt x="1550" y="1563"/>
                    <a:pt x="1734" y="1342"/>
                  </a:cubicBezTo>
                  <a:cubicBezTo>
                    <a:pt x="1873" y="1190"/>
                    <a:pt x="1968" y="988"/>
                    <a:pt x="2145" y="886"/>
                  </a:cubicBezTo>
                  <a:cubicBezTo>
                    <a:pt x="2157" y="884"/>
                    <a:pt x="2168" y="883"/>
                    <a:pt x="2179" y="883"/>
                  </a:cubicBezTo>
                  <a:cubicBezTo>
                    <a:pt x="2329" y="883"/>
                    <a:pt x="2370" y="1082"/>
                    <a:pt x="2240" y="1171"/>
                  </a:cubicBezTo>
                  <a:cubicBezTo>
                    <a:pt x="1841" y="1557"/>
                    <a:pt x="1588" y="1905"/>
                    <a:pt x="1278" y="2361"/>
                  </a:cubicBezTo>
                  <a:cubicBezTo>
                    <a:pt x="1133" y="2582"/>
                    <a:pt x="981" y="2823"/>
                    <a:pt x="848" y="3057"/>
                  </a:cubicBezTo>
                  <a:cubicBezTo>
                    <a:pt x="721" y="3272"/>
                    <a:pt x="608" y="3493"/>
                    <a:pt x="506" y="3715"/>
                  </a:cubicBezTo>
                  <a:cubicBezTo>
                    <a:pt x="627" y="3588"/>
                    <a:pt x="740" y="3455"/>
                    <a:pt x="854" y="3341"/>
                  </a:cubicBezTo>
                  <a:cubicBezTo>
                    <a:pt x="1278" y="2943"/>
                    <a:pt x="1784" y="2601"/>
                    <a:pt x="2354" y="2456"/>
                  </a:cubicBezTo>
                  <a:cubicBezTo>
                    <a:pt x="2367" y="2449"/>
                    <a:pt x="2373" y="2449"/>
                    <a:pt x="2379" y="2449"/>
                  </a:cubicBezTo>
                  <a:cubicBezTo>
                    <a:pt x="2575" y="1968"/>
                    <a:pt x="2715" y="1696"/>
                    <a:pt x="2841" y="1209"/>
                  </a:cubicBezTo>
                  <a:cubicBezTo>
                    <a:pt x="2923" y="823"/>
                    <a:pt x="2987" y="424"/>
                    <a:pt x="2917" y="13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1731431" y="3407154"/>
              <a:ext cx="47537" cy="115669"/>
            </a:xfrm>
            <a:custGeom>
              <a:avLst/>
              <a:gdLst/>
              <a:ahLst/>
              <a:cxnLst/>
              <a:rect l="l" t="t" r="r" b="b"/>
              <a:pathLst>
                <a:path w="1311" h="3190" extrusionOk="0">
                  <a:moveTo>
                    <a:pt x="601" y="64"/>
                  </a:moveTo>
                  <a:cubicBezTo>
                    <a:pt x="600" y="69"/>
                    <a:pt x="598" y="75"/>
                    <a:pt x="596" y="81"/>
                  </a:cubicBezTo>
                  <a:lnTo>
                    <a:pt x="596" y="81"/>
                  </a:lnTo>
                  <a:cubicBezTo>
                    <a:pt x="601" y="76"/>
                    <a:pt x="601" y="75"/>
                    <a:pt x="601" y="64"/>
                  </a:cubicBezTo>
                  <a:close/>
                  <a:moveTo>
                    <a:pt x="538" y="1"/>
                  </a:moveTo>
                  <a:cubicBezTo>
                    <a:pt x="222" y="114"/>
                    <a:pt x="83" y="216"/>
                    <a:pt x="19" y="443"/>
                  </a:cubicBezTo>
                  <a:cubicBezTo>
                    <a:pt x="7" y="538"/>
                    <a:pt x="0" y="608"/>
                    <a:pt x="83" y="905"/>
                  </a:cubicBezTo>
                  <a:cubicBezTo>
                    <a:pt x="140" y="1064"/>
                    <a:pt x="317" y="1393"/>
                    <a:pt x="431" y="1658"/>
                  </a:cubicBezTo>
                  <a:cubicBezTo>
                    <a:pt x="684" y="2184"/>
                    <a:pt x="994" y="2867"/>
                    <a:pt x="1310" y="3190"/>
                  </a:cubicBezTo>
                  <a:cubicBezTo>
                    <a:pt x="1297" y="3158"/>
                    <a:pt x="1291" y="3133"/>
                    <a:pt x="1278" y="3114"/>
                  </a:cubicBezTo>
                  <a:cubicBezTo>
                    <a:pt x="1152" y="2652"/>
                    <a:pt x="1114" y="2437"/>
                    <a:pt x="1013" y="1956"/>
                  </a:cubicBezTo>
                  <a:cubicBezTo>
                    <a:pt x="911" y="1576"/>
                    <a:pt x="804" y="1184"/>
                    <a:pt x="734" y="962"/>
                  </a:cubicBezTo>
                  <a:cubicBezTo>
                    <a:pt x="646" y="690"/>
                    <a:pt x="551" y="425"/>
                    <a:pt x="582" y="140"/>
                  </a:cubicBezTo>
                  <a:cubicBezTo>
                    <a:pt x="582" y="125"/>
                    <a:pt x="590" y="103"/>
                    <a:pt x="596" y="81"/>
                  </a:cubicBezTo>
                  <a:lnTo>
                    <a:pt x="596" y="81"/>
                  </a:lnTo>
                  <a:cubicBezTo>
                    <a:pt x="596" y="82"/>
                    <a:pt x="596" y="82"/>
                    <a:pt x="595" y="83"/>
                  </a:cubicBezTo>
                  <a:cubicBezTo>
                    <a:pt x="595" y="76"/>
                    <a:pt x="595" y="64"/>
                    <a:pt x="601" y="58"/>
                  </a:cubicBezTo>
                  <a:lnTo>
                    <a:pt x="601" y="26"/>
                  </a:lnTo>
                  <a:lnTo>
                    <a:pt x="601" y="20"/>
                  </a:lnTo>
                  <a:cubicBezTo>
                    <a:pt x="595" y="20"/>
                    <a:pt x="595" y="7"/>
                    <a:pt x="582" y="7"/>
                  </a:cubicBezTo>
                  <a:cubicBezTo>
                    <a:pt x="576" y="7"/>
                    <a:pt x="576" y="7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604552" y="3473441"/>
              <a:ext cx="430660" cy="384610"/>
            </a:xfrm>
            <a:custGeom>
              <a:avLst/>
              <a:gdLst/>
              <a:ahLst/>
              <a:cxnLst/>
              <a:rect l="l" t="t" r="r" b="b"/>
              <a:pathLst>
                <a:path w="11877" h="10607" extrusionOk="0">
                  <a:moveTo>
                    <a:pt x="935" y="3278"/>
                  </a:moveTo>
                  <a:cubicBezTo>
                    <a:pt x="962" y="3278"/>
                    <a:pt x="990" y="3288"/>
                    <a:pt x="1013" y="3311"/>
                  </a:cubicBezTo>
                  <a:cubicBezTo>
                    <a:pt x="1089" y="3412"/>
                    <a:pt x="1025" y="3551"/>
                    <a:pt x="1038" y="3671"/>
                  </a:cubicBezTo>
                  <a:cubicBezTo>
                    <a:pt x="1057" y="3981"/>
                    <a:pt x="1101" y="4158"/>
                    <a:pt x="1202" y="4551"/>
                  </a:cubicBezTo>
                  <a:cubicBezTo>
                    <a:pt x="1329" y="5057"/>
                    <a:pt x="1766" y="5829"/>
                    <a:pt x="2025" y="6164"/>
                  </a:cubicBezTo>
                  <a:cubicBezTo>
                    <a:pt x="2265" y="6487"/>
                    <a:pt x="2582" y="6740"/>
                    <a:pt x="2867" y="7006"/>
                  </a:cubicBezTo>
                  <a:lnTo>
                    <a:pt x="2886" y="7031"/>
                  </a:lnTo>
                  <a:lnTo>
                    <a:pt x="2886" y="7037"/>
                  </a:lnTo>
                  <a:lnTo>
                    <a:pt x="2930" y="7082"/>
                  </a:lnTo>
                  <a:cubicBezTo>
                    <a:pt x="3011" y="7203"/>
                    <a:pt x="2922" y="7351"/>
                    <a:pt x="2800" y="7351"/>
                  </a:cubicBezTo>
                  <a:cubicBezTo>
                    <a:pt x="2789" y="7351"/>
                    <a:pt x="2777" y="7350"/>
                    <a:pt x="2765" y="7348"/>
                  </a:cubicBezTo>
                  <a:cubicBezTo>
                    <a:pt x="2721" y="7348"/>
                    <a:pt x="2689" y="7322"/>
                    <a:pt x="2658" y="7303"/>
                  </a:cubicBezTo>
                  <a:cubicBezTo>
                    <a:pt x="2626" y="7284"/>
                    <a:pt x="2594" y="7265"/>
                    <a:pt x="2575" y="7246"/>
                  </a:cubicBezTo>
                  <a:cubicBezTo>
                    <a:pt x="2082" y="6898"/>
                    <a:pt x="1677" y="6424"/>
                    <a:pt x="1386" y="5905"/>
                  </a:cubicBezTo>
                  <a:cubicBezTo>
                    <a:pt x="1000" y="5158"/>
                    <a:pt x="791" y="4298"/>
                    <a:pt x="823" y="3386"/>
                  </a:cubicBezTo>
                  <a:cubicBezTo>
                    <a:pt x="823" y="3322"/>
                    <a:pt x="878" y="3278"/>
                    <a:pt x="935" y="3278"/>
                  </a:cubicBezTo>
                  <a:close/>
                  <a:moveTo>
                    <a:pt x="8222" y="0"/>
                  </a:moveTo>
                  <a:cubicBezTo>
                    <a:pt x="8157" y="0"/>
                    <a:pt x="8093" y="3"/>
                    <a:pt x="8030" y="8"/>
                  </a:cubicBezTo>
                  <a:cubicBezTo>
                    <a:pt x="7606" y="39"/>
                    <a:pt x="7201" y="191"/>
                    <a:pt x="6771" y="482"/>
                  </a:cubicBezTo>
                  <a:cubicBezTo>
                    <a:pt x="6410" y="704"/>
                    <a:pt x="5935" y="1273"/>
                    <a:pt x="5556" y="1710"/>
                  </a:cubicBezTo>
                  <a:lnTo>
                    <a:pt x="5530" y="1735"/>
                  </a:lnTo>
                  <a:cubicBezTo>
                    <a:pt x="5619" y="1735"/>
                    <a:pt x="5714" y="1729"/>
                    <a:pt x="5841" y="1729"/>
                  </a:cubicBezTo>
                  <a:cubicBezTo>
                    <a:pt x="5942" y="1729"/>
                    <a:pt x="6005" y="1843"/>
                    <a:pt x="5948" y="1931"/>
                  </a:cubicBezTo>
                  <a:cubicBezTo>
                    <a:pt x="5916" y="1994"/>
                    <a:pt x="5841" y="2001"/>
                    <a:pt x="5784" y="2013"/>
                  </a:cubicBezTo>
                  <a:cubicBezTo>
                    <a:pt x="5587" y="2058"/>
                    <a:pt x="5594" y="2058"/>
                    <a:pt x="5429" y="2083"/>
                  </a:cubicBezTo>
                  <a:cubicBezTo>
                    <a:pt x="5390" y="2086"/>
                    <a:pt x="5352" y="2087"/>
                    <a:pt x="5316" y="2087"/>
                  </a:cubicBezTo>
                  <a:cubicBezTo>
                    <a:pt x="5021" y="2087"/>
                    <a:pt x="4843" y="1996"/>
                    <a:pt x="4493" y="1855"/>
                  </a:cubicBezTo>
                  <a:cubicBezTo>
                    <a:pt x="3847" y="1577"/>
                    <a:pt x="3417" y="1324"/>
                    <a:pt x="2683" y="1191"/>
                  </a:cubicBezTo>
                  <a:cubicBezTo>
                    <a:pt x="2538" y="1166"/>
                    <a:pt x="2396" y="1154"/>
                    <a:pt x="2257" y="1154"/>
                  </a:cubicBezTo>
                  <a:cubicBezTo>
                    <a:pt x="1206" y="1154"/>
                    <a:pt x="353" y="1844"/>
                    <a:pt x="152" y="3095"/>
                  </a:cubicBezTo>
                  <a:cubicBezTo>
                    <a:pt x="0" y="3962"/>
                    <a:pt x="203" y="5354"/>
                    <a:pt x="532" y="6126"/>
                  </a:cubicBezTo>
                  <a:cubicBezTo>
                    <a:pt x="1139" y="7474"/>
                    <a:pt x="2202" y="8132"/>
                    <a:pt x="3544" y="8822"/>
                  </a:cubicBezTo>
                  <a:cubicBezTo>
                    <a:pt x="4138" y="9151"/>
                    <a:pt x="4556" y="9682"/>
                    <a:pt x="4929" y="10113"/>
                  </a:cubicBezTo>
                  <a:cubicBezTo>
                    <a:pt x="4961" y="10151"/>
                    <a:pt x="4993" y="10182"/>
                    <a:pt x="5024" y="10214"/>
                  </a:cubicBezTo>
                  <a:cubicBezTo>
                    <a:pt x="5307" y="10486"/>
                    <a:pt x="5513" y="10607"/>
                    <a:pt x="5879" y="10607"/>
                  </a:cubicBezTo>
                  <a:cubicBezTo>
                    <a:pt x="5930" y="10607"/>
                    <a:pt x="5985" y="10605"/>
                    <a:pt x="6043" y="10600"/>
                  </a:cubicBezTo>
                  <a:cubicBezTo>
                    <a:pt x="6189" y="10600"/>
                    <a:pt x="6359" y="10511"/>
                    <a:pt x="6625" y="10353"/>
                  </a:cubicBezTo>
                  <a:cubicBezTo>
                    <a:pt x="6897" y="10239"/>
                    <a:pt x="7150" y="10163"/>
                    <a:pt x="7340" y="10125"/>
                  </a:cubicBezTo>
                  <a:cubicBezTo>
                    <a:pt x="8251" y="9961"/>
                    <a:pt x="8840" y="10081"/>
                    <a:pt x="9390" y="9847"/>
                  </a:cubicBezTo>
                  <a:cubicBezTo>
                    <a:pt x="9637" y="9714"/>
                    <a:pt x="9669" y="9638"/>
                    <a:pt x="9776" y="9486"/>
                  </a:cubicBezTo>
                  <a:cubicBezTo>
                    <a:pt x="9934" y="9208"/>
                    <a:pt x="9966" y="9132"/>
                    <a:pt x="10029" y="8797"/>
                  </a:cubicBezTo>
                  <a:cubicBezTo>
                    <a:pt x="10086" y="8543"/>
                    <a:pt x="10074" y="7999"/>
                    <a:pt x="10137" y="7588"/>
                  </a:cubicBezTo>
                  <a:cubicBezTo>
                    <a:pt x="10320" y="6348"/>
                    <a:pt x="11232" y="5430"/>
                    <a:pt x="11453" y="4310"/>
                  </a:cubicBezTo>
                  <a:cubicBezTo>
                    <a:pt x="11877" y="2747"/>
                    <a:pt x="11029" y="843"/>
                    <a:pt x="9586" y="305"/>
                  </a:cubicBezTo>
                  <a:cubicBezTo>
                    <a:pt x="9092" y="107"/>
                    <a:pt x="8645" y="0"/>
                    <a:pt x="8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591462" y="3358200"/>
              <a:ext cx="454555" cy="515146"/>
            </a:xfrm>
            <a:custGeom>
              <a:avLst/>
              <a:gdLst/>
              <a:ahLst/>
              <a:cxnLst/>
              <a:rect l="l" t="t" r="r" b="b"/>
              <a:pathLst>
                <a:path w="12536" h="14207" extrusionOk="0">
                  <a:moveTo>
                    <a:pt x="4423" y="1344"/>
                  </a:moveTo>
                  <a:cubicBezTo>
                    <a:pt x="4430" y="1344"/>
                    <a:pt x="4430" y="1344"/>
                    <a:pt x="4436" y="1351"/>
                  </a:cubicBezTo>
                  <a:cubicBezTo>
                    <a:pt x="4442" y="1351"/>
                    <a:pt x="4442" y="1357"/>
                    <a:pt x="4455" y="1357"/>
                  </a:cubicBezTo>
                  <a:lnTo>
                    <a:pt x="4455" y="1370"/>
                  </a:lnTo>
                  <a:lnTo>
                    <a:pt x="4455" y="1401"/>
                  </a:lnTo>
                  <a:cubicBezTo>
                    <a:pt x="4455" y="1404"/>
                    <a:pt x="4455" y="1406"/>
                    <a:pt x="4454" y="1408"/>
                  </a:cubicBezTo>
                  <a:lnTo>
                    <a:pt x="4454" y="1408"/>
                  </a:lnTo>
                  <a:cubicBezTo>
                    <a:pt x="4454" y="1410"/>
                    <a:pt x="4453" y="1411"/>
                    <a:pt x="4452" y="1412"/>
                  </a:cubicBezTo>
                  <a:lnTo>
                    <a:pt x="4452" y="1412"/>
                  </a:lnTo>
                  <a:cubicBezTo>
                    <a:pt x="4453" y="1412"/>
                    <a:pt x="4453" y="1411"/>
                    <a:pt x="4454" y="1411"/>
                  </a:cubicBezTo>
                  <a:lnTo>
                    <a:pt x="4454" y="1411"/>
                  </a:lnTo>
                  <a:cubicBezTo>
                    <a:pt x="4453" y="1413"/>
                    <a:pt x="4451" y="1416"/>
                    <a:pt x="4449" y="1419"/>
                  </a:cubicBezTo>
                  <a:lnTo>
                    <a:pt x="4449" y="1419"/>
                  </a:lnTo>
                  <a:cubicBezTo>
                    <a:pt x="4450" y="1417"/>
                    <a:pt x="4451" y="1414"/>
                    <a:pt x="4452" y="1412"/>
                  </a:cubicBezTo>
                  <a:lnTo>
                    <a:pt x="4452" y="1412"/>
                  </a:lnTo>
                  <a:cubicBezTo>
                    <a:pt x="4449" y="1415"/>
                    <a:pt x="4442" y="1418"/>
                    <a:pt x="4442" y="1426"/>
                  </a:cubicBezTo>
                  <a:cubicBezTo>
                    <a:pt x="4445" y="1424"/>
                    <a:pt x="4447" y="1421"/>
                    <a:pt x="4449" y="1419"/>
                  </a:cubicBezTo>
                  <a:lnTo>
                    <a:pt x="4449" y="1419"/>
                  </a:lnTo>
                  <a:cubicBezTo>
                    <a:pt x="4440" y="1439"/>
                    <a:pt x="4436" y="1467"/>
                    <a:pt x="4436" y="1477"/>
                  </a:cubicBezTo>
                  <a:cubicBezTo>
                    <a:pt x="4404" y="1762"/>
                    <a:pt x="4499" y="2040"/>
                    <a:pt x="4588" y="2300"/>
                  </a:cubicBezTo>
                  <a:cubicBezTo>
                    <a:pt x="4658" y="2521"/>
                    <a:pt x="4759" y="2920"/>
                    <a:pt x="4866" y="3299"/>
                  </a:cubicBezTo>
                  <a:cubicBezTo>
                    <a:pt x="4974" y="3780"/>
                    <a:pt x="5006" y="4002"/>
                    <a:pt x="5132" y="4451"/>
                  </a:cubicBezTo>
                  <a:cubicBezTo>
                    <a:pt x="5138" y="4476"/>
                    <a:pt x="5151" y="4508"/>
                    <a:pt x="5157" y="4533"/>
                  </a:cubicBezTo>
                  <a:cubicBezTo>
                    <a:pt x="4854" y="4204"/>
                    <a:pt x="4537" y="3534"/>
                    <a:pt x="4284" y="2996"/>
                  </a:cubicBezTo>
                  <a:cubicBezTo>
                    <a:pt x="4170" y="2730"/>
                    <a:pt x="3993" y="2395"/>
                    <a:pt x="3936" y="2249"/>
                  </a:cubicBezTo>
                  <a:cubicBezTo>
                    <a:pt x="3854" y="1952"/>
                    <a:pt x="3860" y="1882"/>
                    <a:pt x="3873" y="1787"/>
                  </a:cubicBezTo>
                  <a:cubicBezTo>
                    <a:pt x="3949" y="1559"/>
                    <a:pt x="4082" y="1458"/>
                    <a:pt x="4392" y="1344"/>
                  </a:cubicBezTo>
                  <a:close/>
                  <a:moveTo>
                    <a:pt x="8460" y="427"/>
                  </a:moveTo>
                  <a:cubicBezTo>
                    <a:pt x="8536" y="838"/>
                    <a:pt x="8473" y="1237"/>
                    <a:pt x="8385" y="1629"/>
                  </a:cubicBezTo>
                  <a:cubicBezTo>
                    <a:pt x="8258" y="2110"/>
                    <a:pt x="8112" y="2388"/>
                    <a:pt x="7923" y="2869"/>
                  </a:cubicBezTo>
                  <a:cubicBezTo>
                    <a:pt x="7916" y="2869"/>
                    <a:pt x="7910" y="2869"/>
                    <a:pt x="7904" y="2876"/>
                  </a:cubicBezTo>
                  <a:cubicBezTo>
                    <a:pt x="7334" y="3021"/>
                    <a:pt x="6828" y="3363"/>
                    <a:pt x="6398" y="3761"/>
                  </a:cubicBezTo>
                  <a:cubicBezTo>
                    <a:pt x="6290" y="3875"/>
                    <a:pt x="6170" y="4002"/>
                    <a:pt x="6050" y="4135"/>
                  </a:cubicBezTo>
                  <a:cubicBezTo>
                    <a:pt x="6258" y="3685"/>
                    <a:pt x="6531" y="3217"/>
                    <a:pt x="6828" y="2774"/>
                  </a:cubicBezTo>
                  <a:cubicBezTo>
                    <a:pt x="7132" y="2319"/>
                    <a:pt x="7385" y="1971"/>
                    <a:pt x="7783" y="1578"/>
                  </a:cubicBezTo>
                  <a:cubicBezTo>
                    <a:pt x="7913" y="1490"/>
                    <a:pt x="7878" y="1291"/>
                    <a:pt x="7723" y="1291"/>
                  </a:cubicBezTo>
                  <a:cubicBezTo>
                    <a:pt x="7712" y="1291"/>
                    <a:pt x="7701" y="1292"/>
                    <a:pt x="7688" y="1294"/>
                  </a:cubicBezTo>
                  <a:cubicBezTo>
                    <a:pt x="7511" y="1401"/>
                    <a:pt x="7416" y="1604"/>
                    <a:pt x="7277" y="1756"/>
                  </a:cubicBezTo>
                  <a:cubicBezTo>
                    <a:pt x="7094" y="1977"/>
                    <a:pt x="6606" y="2679"/>
                    <a:pt x="6360" y="3097"/>
                  </a:cubicBezTo>
                  <a:cubicBezTo>
                    <a:pt x="6138" y="3470"/>
                    <a:pt x="5942" y="3850"/>
                    <a:pt x="5771" y="4255"/>
                  </a:cubicBezTo>
                  <a:cubicBezTo>
                    <a:pt x="5752" y="4350"/>
                    <a:pt x="5664" y="4457"/>
                    <a:pt x="5670" y="4559"/>
                  </a:cubicBezTo>
                  <a:lnTo>
                    <a:pt x="5645" y="4578"/>
                  </a:lnTo>
                  <a:cubicBezTo>
                    <a:pt x="5645" y="4559"/>
                    <a:pt x="5638" y="4533"/>
                    <a:pt x="5626" y="4508"/>
                  </a:cubicBezTo>
                  <a:cubicBezTo>
                    <a:pt x="5594" y="4388"/>
                    <a:pt x="5569" y="4274"/>
                    <a:pt x="5550" y="4147"/>
                  </a:cubicBezTo>
                  <a:lnTo>
                    <a:pt x="5550" y="4116"/>
                  </a:lnTo>
                  <a:cubicBezTo>
                    <a:pt x="5537" y="4033"/>
                    <a:pt x="5537" y="3945"/>
                    <a:pt x="5537" y="3869"/>
                  </a:cubicBezTo>
                  <a:cubicBezTo>
                    <a:pt x="5708" y="2964"/>
                    <a:pt x="6398" y="2002"/>
                    <a:pt x="7062" y="1344"/>
                  </a:cubicBezTo>
                  <a:cubicBezTo>
                    <a:pt x="7410" y="996"/>
                    <a:pt x="7942" y="737"/>
                    <a:pt x="8460" y="427"/>
                  </a:cubicBezTo>
                  <a:close/>
                  <a:moveTo>
                    <a:pt x="8576" y="3179"/>
                  </a:moveTo>
                  <a:cubicBezTo>
                    <a:pt x="8998" y="3179"/>
                    <a:pt x="9442" y="3285"/>
                    <a:pt x="9935" y="3477"/>
                  </a:cubicBezTo>
                  <a:cubicBezTo>
                    <a:pt x="11390" y="4021"/>
                    <a:pt x="12238" y="5925"/>
                    <a:pt x="11814" y="7488"/>
                  </a:cubicBezTo>
                  <a:cubicBezTo>
                    <a:pt x="11593" y="8596"/>
                    <a:pt x="10688" y="9519"/>
                    <a:pt x="10498" y="10766"/>
                  </a:cubicBezTo>
                  <a:cubicBezTo>
                    <a:pt x="10435" y="11184"/>
                    <a:pt x="10447" y="11721"/>
                    <a:pt x="10390" y="11975"/>
                  </a:cubicBezTo>
                  <a:cubicBezTo>
                    <a:pt x="10321" y="12310"/>
                    <a:pt x="10295" y="12392"/>
                    <a:pt x="10137" y="12664"/>
                  </a:cubicBezTo>
                  <a:cubicBezTo>
                    <a:pt x="10036" y="12816"/>
                    <a:pt x="9998" y="12892"/>
                    <a:pt x="9751" y="13025"/>
                  </a:cubicBezTo>
                  <a:cubicBezTo>
                    <a:pt x="9188" y="13259"/>
                    <a:pt x="8612" y="13139"/>
                    <a:pt x="7701" y="13303"/>
                  </a:cubicBezTo>
                  <a:cubicBezTo>
                    <a:pt x="7511" y="13341"/>
                    <a:pt x="7258" y="13417"/>
                    <a:pt x="6986" y="13531"/>
                  </a:cubicBezTo>
                  <a:cubicBezTo>
                    <a:pt x="6720" y="13689"/>
                    <a:pt x="6550" y="13778"/>
                    <a:pt x="6404" y="13778"/>
                  </a:cubicBezTo>
                  <a:cubicBezTo>
                    <a:pt x="6348" y="13782"/>
                    <a:pt x="6295" y="13785"/>
                    <a:pt x="6245" y="13785"/>
                  </a:cubicBezTo>
                  <a:cubicBezTo>
                    <a:pt x="5878" y="13785"/>
                    <a:pt x="5681" y="13660"/>
                    <a:pt x="5385" y="13392"/>
                  </a:cubicBezTo>
                  <a:cubicBezTo>
                    <a:pt x="4993" y="12943"/>
                    <a:pt x="4550" y="12348"/>
                    <a:pt x="3905" y="11994"/>
                  </a:cubicBezTo>
                  <a:cubicBezTo>
                    <a:pt x="2563" y="11310"/>
                    <a:pt x="1513" y="10652"/>
                    <a:pt x="893" y="9292"/>
                  </a:cubicBezTo>
                  <a:cubicBezTo>
                    <a:pt x="557" y="8526"/>
                    <a:pt x="361" y="7134"/>
                    <a:pt x="513" y="6261"/>
                  </a:cubicBezTo>
                  <a:cubicBezTo>
                    <a:pt x="715" y="5011"/>
                    <a:pt x="1577" y="4322"/>
                    <a:pt x="2629" y="4322"/>
                  </a:cubicBezTo>
                  <a:cubicBezTo>
                    <a:pt x="2765" y="4322"/>
                    <a:pt x="2903" y="4333"/>
                    <a:pt x="3044" y="4356"/>
                  </a:cubicBezTo>
                  <a:cubicBezTo>
                    <a:pt x="3778" y="4489"/>
                    <a:pt x="4208" y="4748"/>
                    <a:pt x="4854" y="5021"/>
                  </a:cubicBezTo>
                  <a:cubicBezTo>
                    <a:pt x="5213" y="5165"/>
                    <a:pt x="5402" y="5257"/>
                    <a:pt x="5703" y="5257"/>
                  </a:cubicBezTo>
                  <a:cubicBezTo>
                    <a:pt x="5731" y="5257"/>
                    <a:pt x="5760" y="5256"/>
                    <a:pt x="5790" y="5255"/>
                  </a:cubicBezTo>
                  <a:cubicBezTo>
                    <a:pt x="5955" y="5236"/>
                    <a:pt x="5948" y="5229"/>
                    <a:pt x="6145" y="5191"/>
                  </a:cubicBezTo>
                  <a:cubicBezTo>
                    <a:pt x="6208" y="5172"/>
                    <a:pt x="6277" y="5166"/>
                    <a:pt x="6309" y="5103"/>
                  </a:cubicBezTo>
                  <a:cubicBezTo>
                    <a:pt x="6363" y="5019"/>
                    <a:pt x="6303" y="4906"/>
                    <a:pt x="6210" y="4906"/>
                  </a:cubicBezTo>
                  <a:cubicBezTo>
                    <a:pt x="6205" y="4906"/>
                    <a:pt x="6200" y="4906"/>
                    <a:pt x="6195" y="4907"/>
                  </a:cubicBezTo>
                  <a:cubicBezTo>
                    <a:pt x="6069" y="4913"/>
                    <a:pt x="5961" y="4913"/>
                    <a:pt x="5885" y="4913"/>
                  </a:cubicBezTo>
                  <a:lnTo>
                    <a:pt x="5910" y="4888"/>
                  </a:lnTo>
                  <a:cubicBezTo>
                    <a:pt x="6284" y="4451"/>
                    <a:pt x="6758" y="3875"/>
                    <a:pt x="7125" y="3660"/>
                  </a:cubicBezTo>
                  <a:cubicBezTo>
                    <a:pt x="7609" y="3328"/>
                    <a:pt x="8077" y="3179"/>
                    <a:pt x="8576" y="3179"/>
                  </a:cubicBezTo>
                  <a:close/>
                  <a:moveTo>
                    <a:pt x="8503" y="1"/>
                  </a:moveTo>
                  <a:cubicBezTo>
                    <a:pt x="8383" y="1"/>
                    <a:pt x="8271" y="82"/>
                    <a:pt x="8163" y="136"/>
                  </a:cubicBezTo>
                  <a:cubicBezTo>
                    <a:pt x="7783" y="357"/>
                    <a:pt x="7378" y="553"/>
                    <a:pt x="7037" y="838"/>
                  </a:cubicBezTo>
                  <a:cubicBezTo>
                    <a:pt x="6455" y="1319"/>
                    <a:pt x="5999" y="1952"/>
                    <a:pt x="5683" y="2635"/>
                  </a:cubicBezTo>
                  <a:cubicBezTo>
                    <a:pt x="5581" y="2850"/>
                    <a:pt x="5366" y="3331"/>
                    <a:pt x="5303" y="3704"/>
                  </a:cubicBezTo>
                  <a:lnTo>
                    <a:pt x="5303" y="3723"/>
                  </a:lnTo>
                  <a:cubicBezTo>
                    <a:pt x="5075" y="3046"/>
                    <a:pt x="4854" y="2363"/>
                    <a:pt x="4771" y="1756"/>
                  </a:cubicBezTo>
                  <a:cubicBezTo>
                    <a:pt x="4771" y="1724"/>
                    <a:pt x="4759" y="1667"/>
                    <a:pt x="4759" y="1648"/>
                  </a:cubicBezTo>
                  <a:cubicBezTo>
                    <a:pt x="4752" y="1521"/>
                    <a:pt x="4759" y="1445"/>
                    <a:pt x="4752" y="1414"/>
                  </a:cubicBezTo>
                  <a:cubicBezTo>
                    <a:pt x="4746" y="1370"/>
                    <a:pt x="4759" y="1370"/>
                    <a:pt x="4734" y="1338"/>
                  </a:cubicBezTo>
                  <a:cubicBezTo>
                    <a:pt x="4734" y="1332"/>
                    <a:pt x="4683" y="1211"/>
                    <a:pt x="4651" y="1186"/>
                  </a:cubicBezTo>
                  <a:cubicBezTo>
                    <a:pt x="4620" y="1161"/>
                    <a:pt x="4588" y="1142"/>
                    <a:pt x="4544" y="1129"/>
                  </a:cubicBezTo>
                  <a:lnTo>
                    <a:pt x="4525" y="1129"/>
                  </a:lnTo>
                  <a:cubicBezTo>
                    <a:pt x="4509" y="1126"/>
                    <a:pt x="4490" y="1124"/>
                    <a:pt x="4471" y="1124"/>
                  </a:cubicBezTo>
                  <a:cubicBezTo>
                    <a:pt x="4452" y="1124"/>
                    <a:pt x="4433" y="1126"/>
                    <a:pt x="4417" y="1129"/>
                  </a:cubicBezTo>
                  <a:lnTo>
                    <a:pt x="4442" y="1129"/>
                  </a:lnTo>
                  <a:cubicBezTo>
                    <a:pt x="4259" y="1154"/>
                    <a:pt x="4208" y="1180"/>
                    <a:pt x="4018" y="1256"/>
                  </a:cubicBezTo>
                  <a:cubicBezTo>
                    <a:pt x="3373" y="1572"/>
                    <a:pt x="3430" y="1933"/>
                    <a:pt x="3670" y="2445"/>
                  </a:cubicBezTo>
                  <a:cubicBezTo>
                    <a:pt x="3930" y="3046"/>
                    <a:pt x="4132" y="3818"/>
                    <a:pt x="4626" y="4508"/>
                  </a:cubicBezTo>
                  <a:cubicBezTo>
                    <a:pt x="4329" y="4375"/>
                    <a:pt x="4000" y="4230"/>
                    <a:pt x="3620" y="4116"/>
                  </a:cubicBezTo>
                  <a:cubicBezTo>
                    <a:pt x="3302" y="4011"/>
                    <a:pt x="2974" y="3958"/>
                    <a:pt x="2652" y="3958"/>
                  </a:cubicBezTo>
                  <a:cubicBezTo>
                    <a:pt x="1709" y="3958"/>
                    <a:pt x="819" y="4411"/>
                    <a:pt x="399" y="5350"/>
                  </a:cubicBezTo>
                  <a:cubicBezTo>
                    <a:pt x="1" y="6147"/>
                    <a:pt x="32" y="7077"/>
                    <a:pt x="146" y="7950"/>
                  </a:cubicBezTo>
                  <a:cubicBezTo>
                    <a:pt x="241" y="9083"/>
                    <a:pt x="741" y="10159"/>
                    <a:pt x="1557" y="10949"/>
                  </a:cubicBezTo>
                  <a:cubicBezTo>
                    <a:pt x="1975" y="11335"/>
                    <a:pt x="2437" y="11664"/>
                    <a:pt x="2930" y="11943"/>
                  </a:cubicBezTo>
                  <a:cubicBezTo>
                    <a:pt x="3335" y="12164"/>
                    <a:pt x="3930" y="12449"/>
                    <a:pt x="4151" y="12664"/>
                  </a:cubicBezTo>
                  <a:cubicBezTo>
                    <a:pt x="4784" y="13151"/>
                    <a:pt x="5126" y="13803"/>
                    <a:pt x="5676" y="14082"/>
                  </a:cubicBezTo>
                  <a:cubicBezTo>
                    <a:pt x="5867" y="14164"/>
                    <a:pt x="6075" y="14207"/>
                    <a:pt x="6283" y="14207"/>
                  </a:cubicBezTo>
                  <a:cubicBezTo>
                    <a:pt x="6475" y="14207"/>
                    <a:pt x="6668" y="14170"/>
                    <a:pt x="6847" y="14094"/>
                  </a:cubicBezTo>
                  <a:cubicBezTo>
                    <a:pt x="7037" y="14006"/>
                    <a:pt x="7195" y="13873"/>
                    <a:pt x="7378" y="13778"/>
                  </a:cubicBezTo>
                  <a:cubicBezTo>
                    <a:pt x="7385" y="13778"/>
                    <a:pt x="7391" y="13772"/>
                    <a:pt x="7404" y="13765"/>
                  </a:cubicBezTo>
                  <a:cubicBezTo>
                    <a:pt x="7505" y="13721"/>
                    <a:pt x="7613" y="13683"/>
                    <a:pt x="7720" y="13651"/>
                  </a:cubicBezTo>
                  <a:cubicBezTo>
                    <a:pt x="7733" y="13641"/>
                    <a:pt x="7747" y="13637"/>
                    <a:pt x="7754" y="13637"/>
                  </a:cubicBezTo>
                  <a:cubicBezTo>
                    <a:pt x="7763" y="13637"/>
                    <a:pt x="7759" y="13644"/>
                    <a:pt x="7726" y="13651"/>
                  </a:cubicBezTo>
                  <a:cubicBezTo>
                    <a:pt x="7783" y="13639"/>
                    <a:pt x="7828" y="13620"/>
                    <a:pt x="7885" y="13613"/>
                  </a:cubicBezTo>
                  <a:cubicBezTo>
                    <a:pt x="7992" y="13588"/>
                    <a:pt x="8087" y="13575"/>
                    <a:pt x="8100" y="13575"/>
                  </a:cubicBezTo>
                  <a:cubicBezTo>
                    <a:pt x="8205" y="13564"/>
                    <a:pt x="8306" y="13560"/>
                    <a:pt x="8404" y="13560"/>
                  </a:cubicBezTo>
                  <a:cubicBezTo>
                    <a:pt x="8643" y="13560"/>
                    <a:pt x="8864" y="13584"/>
                    <a:pt x="9090" y="13584"/>
                  </a:cubicBezTo>
                  <a:cubicBezTo>
                    <a:pt x="9379" y="13584"/>
                    <a:pt x="9677" y="13544"/>
                    <a:pt x="10036" y="13360"/>
                  </a:cubicBezTo>
                  <a:cubicBezTo>
                    <a:pt x="10479" y="13076"/>
                    <a:pt x="10707" y="12544"/>
                    <a:pt x="10789" y="12038"/>
                  </a:cubicBezTo>
                  <a:cubicBezTo>
                    <a:pt x="10884" y="11399"/>
                    <a:pt x="10802" y="10930"/>
                    <a:pt x="10985" y="10386"/>
                  </a:cubicBezTo>
                  <a:cubicBezTo>
                    <a:pt x="11188" y="9735"/>
                    <a:pt x="11770" y="8912"/>
                    <a:pt x="12042" y="8115"/>
                  </a:cubicBezTo>
                  <a:cubicBezTo>
                    <a:pt x="12535" y="6843"/>
                    <a:pt x="12339" y="5337"/>
                    <a:pt x="11523" y="4249"/>
                  </a:cubicBezTo>
                  <a:cubicBezTo>
                    <a:pt x="11067" y="3610"/>
                    <a:pt x="10403" y="3167"/>
                    <a:pt x="9663" y="2964"/>
                  </a:cubicBezTo>
                  <a:cubicBezTo>
                    <a:pt x="9318" y="2853"/>
                    <a:pt x="8950" y="2786"/>
                    <a:pt x="8591" y="2786"/>
                  </a:cubicBezTo>
                  <a:cubicBezTo>
                    <a:pt x="8522" y="2786"/>
                    <a:pt x="8453" y="2788"/>
                    <a:pt x="8385" y="2793"/>
                  </a:cubicBezTo>
                  <a:cubicBezTo>
                    <a:pt x="8429" y="2673"/>
                    <a:pt x="8473" y="2553"/>
                    <a:pt x="8511" y="2439"/>
                  </a:cubicBezTo>
                  <a:cubicBezTo>
                    <a:pt x="8587" y="2192"/>
                    <a:pt x="8669" y="1939"/>
                    <a:pt x="8701" y="1680"/>
                  </a:cubicBezTo>
                  <a:cubicBezTo>
                    <a:pt x="8739" y="1306"/>
                    <a:pt x="8714" y="1313"/>
                    <a:pt x="8733" y="927"/>
                  </a:cubicBezTo>
                  <a:cubicBezTo>
                    <a:pt x="8739" y="743"/>
                    <a:pt x="8739" y="560"/>
                    <a:pt x="8733" y="382"/>
                  </a:cubicBezTo>
                  <a:cubicBezTo>
                    <a:pt x="8733" y="376"/>
                    <a:pt x="8732" y="374"/>
                    <a:pt x="8732" y="374"/>
                  </a:cubicBezTo>
                  <a:cubicBezTo>
                    <a:pt x="8731" y="374"/>
                    <a:pt x="8730" y="377"/>
                    <a:pt x="8729" y="382"/>
                  </a:cubicBezTo>
                  <a:lnTo>
                    <a:pt x="8729" y="382"/>
                  </a:lnTo>
                  <a:cubicBezTo>
                    <a:pt x="8733" y="352"/>
                    <a:pt x="8733" y="325"/>
                    <a:pt x="8733" y="294"/>
                  </a:cubicBezTo>
                  <a:cubicBezTo>
                    <a:pt x="8733" y="262"/>
                    <a:pt x="8733" y="205"/>
                    <a:pt x="8714" y="174"/>
                  </a:cubicBezTo>
                  <a:lnTo>
                    <a:pt x="8714" y="167"/>
                  </a:lnTo>
                  <a:lnTo>
                    <a:pt x="8714" y="161"/>
                  </a:lnTo>
                  <a:cubicBezTo>
                    <a:pt x="8695" y="85"/>
                    <a:pt x="8638" y="34"/>
                    <a:pt x="8568" y="9"/>
                  </a:cubicBezTo>
                  <a:cubicBezTo>
                    <a:pt x="8546" y="3"/>
                    <a:pt x="8524" y="1"/>
                    <a:pt x="8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1633235" y="3592815"/>
              <a:ext cx="80570" cy="147905"/>
            </a:xfrm>
            <a:custGeom>
              <a:avLst/>
              <a:gdLst/>
              <a:ahLst/>
              <a:cxnLst/>
              <a:rect l="l" t="t" r="r" b="b"/>
              <a:pathLst>
                <a:path w="2222" h="4079" extrusionOk="0">
                  <a:moveTo>
                    <a:pt x="151" y="0"/>
                  </a:moveTo>
                  <a:cubicBezTo>
                    <a:pt x="94" y="0"/>
                    <a:pt x="36" y="48"/>
                    <a:pt x="44" y="113"/>
                  </a:cubicBezTo>
                  <a:cubicBezTo>
                    <a:pt x="0" y="1018"/>
                    <a:pt x="215" y="1885"/>
                    <a:pt x="601" y="2626"/>
                  </a:cubicBezTo>
                  <a:cubicBezTo>
                    <a:pt x="899" y="3151"/>
                    <a:pt x="1297" y="3625"/>
                    <a:pt x="1791" y="3973"/>
                  </a:cubicBezTo>
                  <a:cubicBezTo>
                    <a:pt x="1803" y="3986"/>
                    <a:pt x="1848" y="4011"/>
                    <a:pt x="1879" y="4024"/>
                  </a:cubicBezTo>
                  <a:cubicBezTo>
                    <a:pt x="1911" y="4049"/>
                    <a:pt x="1943" y="4075"/>
                    <a:pt x="1981" y="4075"/>
                  </a:cubicBezTo>
                  <a:cubicBezTo>
                    <a:pt x="1992" y="4077"/>
                    <a:pt x="2003" y="4078"/>
                    <a:pt x="2013" y="4078"/>
                  </a:cubicBezTo>
                  <a:cubicBezTo>
                    <a:pt x="2136" y="4078"/>
                    <a:pt x="2221" y="3920"/>
                    <a:pt x="2151" y="3815"/>
                  </a:cubicBezTo>
                  <a:cubicBezTo>
                    <a:pt x="2139" y="3783"/>
                    <a:pt x="2133" y="3771"/>
                    <a:pt x="2114" y="3758"/>
                  </a:cubicBezTo>
                  <a:cubicBezTo>
                    <a:pt x="2095" y="3739"/>
                    <a:pt x="2088" y="3733"/>
                    <a:pt x="2082" y="3733"/>
                  </a:cubicBezTo>
                  <a:cubicBezTo>
                    <a:pt x="1791" y="3454"/>
                    <a:pt x="1481" y="3214"/>
                    <a:pt x="1247" y="2885"/>
                  </a:cubicBezTo>
                  <a:cubicBezTo>
                    <a:pt x="981" y="2556"/>
                    <a:pt x="538" y="1778"/>
                    <a:pt x="411" y="1271"/>
                  </a:cubicBezTo>
                  <a:cubicBezTo>
                    <a:pt x="310" y="885"/>
                    <a:pt x="266" y="702"/>
                    <a:pt x="247" y="398"/>
                  </a:cubicBezTo>
                  <a:cubicBezTo>
                    <a:pt x="222" y="278"/>
                    <a:pt x="298" y="132"/>
                    <a:pt x="222" y="31"/>
                  </a:cubicBezTo>
                  <a:cubicBezTo>
                    <a:pt x="202" y="10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1792459" y="3490230"/>
              <a:ext cx="19073" cy="34447"/>
            </a:xfrm>
            <a:custGeom>
              <a:avLst/>
              <a:gdLst/>
              <a:ahLst/>
              <a:cxnLst/>
              <a:rect l="l" t="t" r="r" b="b"/>
              <a:pathLst>
                <a:path w="526" h="950" extrusionOk="0">
                  <a:moveTo>
                    <a:pt x="526" y="0"/>
                  </a:moveTo>
                  <a:lnTo>
                    <a:pt x="526" y="0"/>
                  </a:lnTo>
                  <a:cubicBezTo>
                    <a:pt x="355" y="70"/>
                    <a:pt x="184" y="133"/>
                    <a:pt x="7" y="177"/>
                  </a:cubicBezTo>
                  <a:cubicBezTo>
                    <a:pt x="7" y="196"/>
                    <a:pt x="0" y="222"/>
                    <a:pt x="0" y="234"/>
                  </a:cubicBezTo>
                  <a:cubicBezTo>
                    <a:pt x="0" y="317"/>
                    <a:pt x="0" y="399"/>
                    <a:pt x="19" y="481"/>
                  </a:cubicBezTo>
                  <a:lnTo>
                    <a:pt x="19" y="513"/>
                  </a:lnTo>
                  <a:cubicBezTo>
                    <a:pt x="32" y="639"/>
                    <a:pt x="57" y="759"/>
                    <a:pt x="89" y="873"/>
                  </a:cubicBezTo>
                  <a:cubicBezTo>
                    <a:pt x="102" y="899"/>
                    <a:pt x="114" y="924"/>
                    <a:pt x="114" y="949"/>
                  </a:cubicBezTo>
                  <a:lnTo>
                    <a:pt x="133" y="924"/>
                  </a:lnTo>
                  <a:cubicBezTo>
                    <a:pt x="127" y="829"/>
                    <a:pt x="216" y="715"/>
                    <a:pt x="241" y="620"/>
                  </a:cubicBezTo>
                  <a:cubicBezTo>
                    <a:pt x="323" y="405"/>
                    <a:pt x="418" y="203"/>
                    <a:pt x="526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1810590" y="3374119"/>
              <a:ext cx="89961" cy="134017"/>
            </a:xfrm>
            <a:custGeom>
              <a:avLst/>
              <a:gdLst/>
              <a:ahLst/>
              <a:cxnLst/>
              <a:rect l="l" t="t" r="r" b="b"/>
              <a:pathLst>
                <a:path w="2481" h="3696" extrusionOk="0">
                  <a:moveTo>
                    <a:pt x="2405" y="0"/>
                  </a:moveTo>
                  <a:cubicBezTo>
                    <a:pt x="2285" y="899"/>
                    <a:pt x="1867" y="1734"/>
                    <a:pt x="1234" y="2367"/>
                  </a:cubicBezTo>
                  <a:cubicBezTo>
                    <a:pt x="975" y="2639"/>
                    <a:pt x="665" y="2860"/>
                    <a:pt x="342" y="3038"/>
                  </a:cubicBezTo>
                  <a:cubicBezTo>
                    <a:pt x="215" y="3253"/>
                    <a:pt x="102" y="3474"/>
                    <a:pt x="0" y="3696"/>
                  </a:cubicBezTo>
                  <a:cubicBezTo>
                    <a:pt x="121" y="3569"/>
                    <a:pt x="234" y="3436"/>
                    <a:pt x="348" y="3322"/>
                  </a:cubicBezTo>
                  <a:cubicBezTo>
                    <a:pt x="772" y="2924"/>
                    <a:pt x="1278" y="2582"/>
                    <a:pt x="1848" y="2437"/>
                  </a:cubicBezTo>
                  <a:cubicBezTo>
                    <a:pt x="1861" y="2430"/>
                    <a:pt x="1867" y="2430"/>
                    <a:pt x="1873" y="2430"/>
                  </a:cubicBezTo>
                  <a:cubicBezTo>
                    <a:pt x="2069" y="1949"/>
                    <a:pt x="2209" y="1677"/>
                    <a:pt x="2335" y="1190"/>
                  </a:cubicBezTo>
                  <a:cubicBezTo>
                    <a:pt x="2417" y="804"/>
                    <a:pt x="2481" y="405"/>
                    <a:pt x="2405" y="0"/>
                  </a:cubicBezTo>
                  <a:close/>
                </a:path>
              </a:pathLst>
            </a:custGeom>
            <a:solidFill>
              <a:srgbClr val="373935">
                <a:alpha val="2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81" name="Google Shape;581;p45"/>
          <p:cNvGrpSpPr/>
          <p:nvPr/>
        </p:nvGrpSpPr>
        <p:grpSpPr>
          <a:xfrm>
            <a:off x="8492633" y="2505522"/>
            <a:ext cx="558462" cy="604496"/>
            <a:chOff x="1899256" y="3754468"/>
            <a:chExt cx="321050" cy="425446"/>
          </a:xfrm>
        </p:grpSpPr>
        <p:sp>
          <p:nvSpPr>
            <p:cNvPr id="582" name="Google Shape;582;p45"/>
            <p:cNvSpPr/>
            <p:nvPr/>
          </p:nvSpPr>
          <p:spPr>
            <a:xfrm>
              <a:off x="1899256" y="3754612"/>
              <a:ext cx="321050" cy="425166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513" y="1666"/>
                  </a:moveTo>
                  <a:lnTo>
                    <a:pt x="2535" y="1680"/>
                  </a:lnTo>
                  <a:lnTo>
                    <a:pt x="2535" y="1680"/>
                  </a:lnTo>
                  <a:cubicBezTo>
                    <a:pt x="2532" y="1678"/>
                    <a:pt x="2526" y="1673"/>
                    <a:pt x="2513" y="1666"/>
                  </a:cubicBezTo>
                  <a:close/>
                  <a:moveTo>
                    <a:pt x="1970" y="1"/>
                  </a:moveTo>
                  <a:cubicBezTo>
                    <a:pt x="1693" y="1"/>
                    <a:pt x="1415" y="115"/>
                    <a:pt x="1247" y="344"/>
                  </a:cubicBezTo>
                  <a:cubicBezTo>
                    <a:pt x="1114" y="508"/>
                    <a:pt x="1152" y="755"/>
                    <a:pt x="1304" y="907"/>
                  </a:cubicBezTo>
                  <a:cubicBezTo>
                    <a:pt x="1330" y="920"/>
                    <a:pt x="1342" y="939"/>
                    <a:pt x="1361" y="951"/>
                  </a:cubicBezTo>
                  <a:cubicBezTo>
                    <a:pt x="1368" y="1072"/>
                    <a:pt x="1368" y="1116"/>
                    <a:pt x="1336" y="1204"/>
                  </a:cubicBezTo>
                  <a:cubicBezTo>
                    <a:pt x="1317" y="1230"/>
                    <a:pt x="1298" y="1274"/>
                    <a:pt x="1266" y="1331"/>
                  </a:cubicBezTo>
                  <a:cubicBezTo>
                    <a:pt x="1242" y="1329"/>
                    <a:pt x="1217" y="1328"/>
                    <a:pt x="1193" y="1328"/>
                  </a:cubicBezTo>
                  <a:cubicBezTo>
                    <a:pt x="791" y="1328"/>
                    <a:pt x="377" y="1568"/>
                    <a:pt x="210" y="1932"/>
                  </a:cubicBezTo>
                  <a:cubicBezTo>
                    <a:pt x="1" y="2426"/>
                    <a:pt x="425" y="2913"/>
                    <a:pt x="925" y="3204"/>
                  </a:cubicBezTo>
                  <a:cubicBezTo>
                    <a:pt x="855" y="3508"/>
                    <a:pt x="747" y="3799"/>
                    <a:pt x="697" y="4109"/>
                  </a:cubicBezTo>
                  <a:cubicBezTo>
                    <a:pt x="684" y="4197"/>
                    <a:pt x="652" y="4280"/>
                    <a:pt x="703" y="4438"/>
                  </a:cubicBezTo>
                  <a:cubicBezTo>
                    <a:pt x="732" y="4516"/>
                    <a:pt x="793" y="4550"/>
                    <a:pt x="857" y="4550"/>
                  </a:cubicBezTo>
                  <a:cubicBezTo>
                    <a:pt x="918" y="4550"/>
                    <a:pt x="983" y="4519"/>
                    <a:pt x="1026" y="4463"/>
                  </a:cubicBezTo>
                  <a:cubicBezTo>
                    <a:pt x="1203" y="4261"/>
                    <a:pt x="1273" y="3982"/>
                    <a:pt x="1393" y="3742"/>
                  </a:cubicBezTo>
                  <a:cubicBezTo>
                    <a:pt x="1412" y="3666"/>
                    <a:pt x="1500" y="3552"/>
                    <a:pt x="1519" y="3457"/>
                  </a:cubicBezTo>
                  <a:lnTo>
                    <a:pt x="1659" y="3482"/>
                  </a:lnTo>
                  <a:cubicBezTo>
                    <a:pt x="1742" y="3493"/>
                    <a:pt x="1827" y="3500"/>
                    <a:pt x="1912" y="3500"/>
                  </a:cubicBezTo>
                  <a:cubicBezTo>
                    <a:pt x="2071" y="3500"/>
                    <a:pt x="2231" y="3477"/>
                    <a:pt x="2380" y="3419"/>
                  </a:cubicBezTo>
                  <a:cubicBezTo>
                    <a:pt x="2608" y="3324"/>
                    <a:pt x="2804" y="3134"/>
                    <a:pt x="2930" y="2919"/>
                  </a:cubicBezTo>
                  <a:cubicBezTo>
                    <a:pt x="3196" y="2521"/>
                    <a:pt x="2943" y="1983"/>
                    <a:pt x="2595" y="1717"/>
                  </a:cubicBezTo>
                  <a:cubicBezTo>
                    <a:pt x="2590" y="1715"/>
                    <a:pt x="2586" y="1712"/>
                    <a:pt x="2581" y="1710"/>
                  </a:cubicBezTo>
                  <a:lnTo>
                    <a:pt x="2581" y="1710"/>
                  </a:lnTo>
                  <a:lnTo>
                    <a:pt x="2566" y="1700"/>
                  </a:lnTo>
                  <a:lnTo>
                    <a:pt x="2566" y="1700"/>
                  </a:lnTo>
                  <a:cubicBezTo>
                    <a:pt x="2565" y="1699"/>
                    <a:pt x="2564" y="1699"/>
                    <a:pt x="2563" y="1698"/>
                  </a:cubicBezTo>
                  <a:cubicBezTo>
                    <a:pt x="2563" y="1698"/>
                    <a:pt x="2563" y="1698"/>
                    <a:pt x="2563" y="1698"/>
                  </a:cubicBezTo>
                  <a:lnTo>
                    <a:pt x="2563" y="1698"/>
                  </a:lnTo>
                  <a:lnTo>
                    <a:pt x="2535" y="1680"/>
                  </a:lnTo>
                  <a:lnTo>
                    <a:pt x="2535" y="1680"/>
                  </a:lnTo>
                  <a:cubicBezTo>
                    <a:pt x="2535" y="1681"/>
                    <a:pt x="2535" y="1681"/>
                    <a:pt x="2535" y="1681"/>
                  </a:cubicBezTo>
                  <a:cubicBezTo>
                    <a:pt x="2535" y="1681"/>
                    <a:pt x="2533" y="1681"/>
                    <a:pt x="2532" y="1679"/>
                  </a:cubicBezTo>
                  <a:cubicBezTo>
                    <a:pt x="2519" y="1673"/>
                    <a:pt x="2506" y="1666"/>
                    <a:pt x="2500" y="1654"/>
                  </a:cubicBezTo>
                  <a:cubicBezTo>
                    <a:pt x="2519" y="1578"/>
                    <a:pt x="2551" y="1496"/>
                    <a:pt x="2627" y="1382"/>
                  </a:cubicBezTo>
                  <a:cubicBezTo>
                    <a:pt x="2627" y="1369"/>
                    <a:pt x="2633" y="1369"/>
                    <a:pt x="2633" y="1363"/>
                  </a:cubicBezTo>
                  <a:cubicBezTo>
                    <a:pt x="2657" y="1364"/>
                    <a:pt x="2681" y="1365"/>
                    <a:pt x="2705" y="1365"/>
                  </a:cubicBezTo>
                  <a:cubicBezTo>
                    <a:pt x="2960" y="1365"/>
                    <a:pt x="3180" y="1269"/>
                    <a:pt x="3278" y="1015"/>
                  </a:cubicBezTo>
                  <a:cubicBezTo>
                    <a:pt x="3437" y="445"/>
                    <a:pt x="2658" y="116"/>
                    <a:pt x="2171" y="21"/>
                  </a:cubicBezTo>
                  <a:cubicBezTo>
                    <a:pt x="2105" y="8"/>
                    <a:pt x="2038" y="1"/>
                    <a:pt x="19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1932978" y="3908901"/>
              <a:ext cx="223530" cy="143777"/>
            </a:xfrm>
            <a:custGeom>
              <a:avLst/>
              <a:gdLst/>
              <a:ahLst/>
              <a:cxnLst/>
              <a:rect l="l" t="t" r="r" b="b"/>
              <a:pathLst>
                <a:path w="2393" h="1539" extrusionOk="0">
                  <a:moveTo>
                    <a:pt x="747" y="0"/>
                  </a:moveTo>
                  <a:lnTo>
                    <a:pt x="747" y="0"/>
                  </a:lnTo>
                  <a:cubicBezTo>
                    <a:pt x="355" y="95"/>
                    <a:pt x="0" y="386"/>
                    <a:pt x="57" y="639"/>
                  </a:cubicBezTo>
                  <a:cubicBezTo>
                    <a:pt x="121" y="956"/>
                    <a:pt x="323" y="1082"/>
                    <a:pt x="627" y="1279"/>
                  </a:cubicBezTo>
                  <a:cubicBezTo>
                    <a:pt x="855" y="1411"/>
                    <a:pt x="937" y="1443"/>
                    <a:pt x="1196" y="1513"/>
                  </a:cubicBezTo>
                  <a:cubicBezTo>
                    <a:pt x="1241" y="1519"/>
                    <a:pt x="1266" y="1525"/>
                    <a:pt x="1260" y="1525"/>
                  </a:cubicBezTo>
                  <a:cubicBezTo>
                    <a:pt x="1329" y="1525"/>
                    <a:pt x="1371" y="1539"/>
                    <a:pt x="1455" y="1539"/>
                  </a:cubicBezTo>
                  <a:cubicBezTo>
                    <a:pt x="1486" y="1539"/>
                    <a:pt x="1523" y="1537"/>
                    <a:pt x="1570" y="1532"/>
                  </a:cubicBezTo>
                  <a:cubicBezTo>
                    <a:pt x="1696" y="1519"/>
                    <a:pt x="1804" y="1532"/>
                    <a:pt x="1987" y="1430"/>
                  </a:cubicBezTo>
                  <a:cubicBezTo>
                    <a:pt x="2145" y="1317"/>
                    <a:pt x="2348" y="1139"/>
                    <a:pt x="2392" y="924"/>
                  </a:cubicBezTo>
                  <a:cubicBezTo>
                    <a:pt x="2392" y="829"/>
                    <a:pt x="2392" y="867"/>
                    <a:pt x="2380" y="798"/>
                  </a:cubicBezTo>
                  <a:cubicBezTo>
                    <a:pt x="2316" y="576"/>
                    <a:pt x="2272" y="488"/>
                    <a:pt x="2120" y="323"/>
                  </a:cubicBezTo>
                  <a:cubicBezTo>
                    <a:pt x="2120" y="310"/>
                    <a:pt x="2114" y="298"/>
                    <a:pt x="2108" y="291"/>
                  </a:cubicBezTo>
                  <a:cubicBezTo>
                    <a:pt x="2095" y="329"/>
                    <a:pt x="2095" y="367"/>
                    <a:pt x="2089" y="418"/>
                  </a:cubicBezTo>
                  <a:cubicBezTo>
                    <a:pt x="2057" y="652"/>
                    <a:pt x="1810" y="937"/>
                    <a:pt x="1462" y="956"/>
                  </a:cubicBezTo>
                  <a:cubicBezTo>
                    <a:pt x="1452" y="956"/>
                    <a:pt x="1443" y="956"/>
                    <a:pt x="1434" y="956"/>
                  </a:cubicBezTo>
                  <a:cubicBezTo>
                    <a:pt x="1151" y="956"/>
                    <a:pt x="1034" y="864"/>
                    <a:pt x="905" y="760"/>
                  </a:cubicBezTo>
                  <a:cubicBezTo>
                    <a:pt x="779" y="633"/>
                    <a:pt x="665" y="494"/>
                    <a:pt x="671" y="253"/>
                  </a:cubicBezTo>
                  <a:cubicBezTo>
                    <a:pt x="671" y="171"/>
                    <a:pt x="703" y="89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1986131" y="4064362"/>
              <a:ext cx="34375" cy="86976"/>
            </a:xfrm>
            <a:custGeom>
              <a:avLst/>
              <a:gdLst/>
              <a:ahLst/>
              <a:cxnLst/>
              <a:rect l="l" t="t" r="r" b="b"/>
              <a:pathLst>
                <a:path w="368" h="931" extrusionOk="0">
                  <a:moveTo>
                    <a:pt x="216" y="1"/>
                  </a:moveTo>
                  <a:cubicBezTo>
                    <a:pt x="165" y="235"/>
                    <a:pt x="121" y="462"/>
                    <a:pt x="58" y="684"/>
                  </a:cubicBezTo>
                  <a:cubicBezTo>
                    <a:pt x="33" y="779"/>
                    <a:pt x="7" y="867"/>
                    <a:pt x="1" y="931"/>
                  </a:cubicBezTo>
                  <a:cubicBezTo>
                    <a:pt x="102" y="779"/>
                    <a:pt x="178" y="532"/>
                    <a:pt x="279" y="304"/>
                  </a:cubicBezTo>
                  <a:cubicBezTo>
                    <a:pt x="311" y="235"/>
                    <a:pt x="336" y="140"/>
                    <a:pt x="368" y="64"/>
                  </a:cubicBezTo>
                  <a:cubicBezTo>
                    <a:pt x="317" y="51"/>
                    <a:pt x="273" y="26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2023403" y="3783430"/>
              <a:ext cx="164402" cy="79409"/>
            </a:xfrm>
            <a:custGeom>
              <a:avLst/>
              <a:gdLst/>
              <a:ahLst/>
              <a:cxnLst/>
              <a:rect l="l" t="t" r="r" b="b"/>
              <a:pathLst>
                <a:path w="1760" h="850" extrusionOk="0">
                  <a:moveTo>
                    <a:pt x="631" y="1"/>
                  </a:moveTo>
                  <a:cubicBezTo>
                    <a:pt x="592" y="1"/>
                    <a:pt x="552" y="3"/>
                    <a:pt x="513" y="8"/>
                  </a:cubicBezTo>
                  <a:cubicBezTo>
                    <a:pt x="260" y="46"/>
                    <a:pt x="1" y="274"/>
                    <a:pt x="133" y="401"/>
                  </a:cubicBezTo>
                  <a:cubicBezTo>
                    <a:pt x="241" y="514"/>
                    <a:pt x="412" y="552"/>
                    <a:pt x="646" y="647"/>
                  </a:cubicBezTo>
                  <a:cubicBezTo>
                    <a:pt x="886" y="742"/>
                    <a:pt x="1177" y="818"/>
                    <a:pt x="1329" y="850"/>
                  </a:cubicBezTo>
                  <a:cubicBezTo>
                    <a:pt x="1405" y="850"/>
                    <a:pt x="1488" y="843"/>
                    <a:pt x="1551" y="818"/>
                  </a:cubicBezTo>
                  <a:cubicBezTo>
                    <a:pt x="1760" y="679"/>
                    <a:pt x="1728" y="533"/>
                    <a:pt x="1563" y="375"/>
                  </a:cubicBezTo>
                  <a:cubicBezTo>
                    <a:pt x="1342" y="188"/>
                    <a:pt x="978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2018078" y="3871063"/>
              <a:ext cx="105927" cy="102484"/>
            </a:xfrm>
            <a:custGeom>
              <a:avLst/>
              <a:gdLst/>
              <a:ahLst/>
              <a:cxnLst/>
              <a:rect l="l" t="t" r="r" b="b"/>
              <a:pathLst>
                <a:path w="1134" h="1097" extrusionOk="0">
                  <a:moveTo>
                    <a:pt x="317" y="0"/>
                  </a:moveTo>
                  <a:cubicBezTo>
                    <a:pt x="266" y="165"/>
                    <a:pt x="45" y="564"/>
                    <a:pt x="26" y="633"/>
                  </a:cubicBezTo>
                  <a:cubicBezTo>
                    <a:pt x="13" y="652"/>
                    <a:pt x="7" y="671"/>
                    <a:pt x="7" y="696"/>
                  </a:cubicBezTo>
                  <a:lnTo>
                    <a:pt x="7" y="747"/>
                  </a:lnTo>
                  <a:cubicBezTo>
                    <a:pt x="1" y="753"/>
                    <a:pt x="1" y="753"/>
                    <a:pt x="1" y="760"/>
                  </a:cubicBezTo>
                  <a:cubicBezTo>
                    <a:pt x="32" y="880"/>
                    <a:pt x="26" y="848"/>
                    <a:pt x="127" y="943"/>
                  </a:cubicBezTo>
                  <a:lnTo>
                    <a:pt x="133" y="943"/>
                  </a:lnTo>
                  <a:cubicBezTo>
                    <a:pt x="140" y="943"/>
                    <a:pt x="152" y="950"/>
                    <a:pt x="165" y="969"/>
                  </a:cubicBezTo>
                  <a:cubicBezTo>
                    <a:pt x="197" y="981"/>
                    <a:pt x="235" y="1006"/>
                    <a:pt x="260" y="1013"/>
                  </a:cubicBezTo>
                  <a:cubicBezTo>
                    <a:pt x="266" y="1013"/>
                    <a:pt x="279" y="1019"/>
                    <a:pt x="285" y="1019"/>
                  </a:cubicBezTo>
                  <a:cubicBezTo>
                    <a:pt x="320" y="1031"/>
                    <a:pt x="426" y="1096"/>
                    <a:pt x="571" y="1096"/>
                  </a:cubicBezTo>
                  <a:cubicBezTo>
                    <a:pt x="583" y="1096"/>
                    <a:pt x="595" y="1096"/>
                    <a:pt x="608" y="1095"/>
                  </a:cubicBezTo>
                  <a:cubicBezTo>
                    <a:pt x="741" y="1070"/>
                    <a:pt x="880" y="1019"/>
                    <a:pt x="924" y="766"/>
                  </a:cubicBezTo>
                  <a:cubicBezTo>
                    <a:pt x="975" y="570"/>
                    <a:pt x="1019" y="367"/>
                    <a:pt x="1102" y="178"/>
                  </a:cubicBezTo>
                  <a:cubicBezTo>
                    <a:pt x="1114" y="152"/>
                    <a:pt x="1121" y="127"/>
                    <a:pt x="1133" y="102"/>
                  </a:cubicBezTo>
                  <a:lnTo>
                    <a:pt x="1133" y="102"/>
                  </a:lnTo>
                  <a:cubicBezTo>
                    <a:pt x="1117" y="114"/>
                    <a:pt x="1101" y="118"/>
                    <a:pt x="1085" y="118"/>
                  </a:cubicBezTo>
                  <a:cubicBezTo>
                    <a:pt x="1076" y="118"/>
                    <a:pt x="1067" y="117"/>
                    <a:pt x="1057" y="114"/>
                  </a:cubicBezTo>
                  <a:cubicBezTo>
                    <a:pt x="760" y="57"/>
                    <a:pt x="564" y="19"/>
                    <a:pt x="3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1899256" y="3754468"/>
              <a:ext cx="321050" cy="425446"/>
            </a:xfrm>
            <a:custGeom>
              <a:avLst/>
              <a:gdLst/>
              <a:ahLst/>
              <a:cxnLst/>
              <a:rect l="l" t="t" r="r" b="b"/>
              <a:pathLst>
                <a:path w="3437" h="4554" extrusionOk="0">
                  <a:moveTo>
                    <a:pt x="1933" y="301"/>
                  </a:moveTo>
                  <a:cubicBezTo>
                    <a:pt x="2286" y="301"/>
                    <a:pt x="2660" y="481"/>
                    <a:pt x="2880" y="673"/>
                  </a:cubicBezTo>
                  <a:cubicBezTo>
                    <a:pt x="3051" y="837"/>
                    <a:pt x="3082" y="983"/>
                    <a:pt x="2867" y="1122"/>
                  </a:cubicBezTo>
                  <a:cubicBezTo>
                    <a:pt x="2804" y="1147"/>
                    <a:pt x="2734" y="1153"/>
                    <a:pt x="2646" y="1153"/>
                  </a:cubicBezTo>
                  <a:cubicBezTo>
                    <a:pt x="2500" y="1128"/>
                    <a:pt x="2203" y="1046"/>
                    <a:pt x="1969" y="951"/>
                  </a:cubicBezTo>
                  <a:cubicBezTo>
                    <a:pt x="1741" y="856"/>
                    <a:pt x="1564" y="812"/>
                    <a:pt x="1456" y="704"/>
                  </a:cubicBezTo>
                  <a:cubicBezTo>
                    <a:pt x="1317" y="578"/>
                    <a:pt x="1583" y="337"/>
                    <a:pt x="1836" y="306"/>
                  </a:cubicBezTo>
                  <a:cubicBezTo>
                    <a:pt x="1868" y="302"/>
                    <a:pt x="1900" y="301"/>
                    <a:pt x="1933" y="301"/>
                  </a:cubicBezTo>
                  <a:close/>
                  <a:moveTo>
                    <a:pt x="1570" y="1255"/>
                  </a:moveTo>
                  <a:cubicBezTo>
                    <a:pt x="1817" y="1274"/>
                    <a:pt x="2013" y="1312"/>
                    <a:pt x="2317" y="1369"/>
                  </a:cubicBezTo>
                  <a:cubicBezTo>
                    <a:pt x="2322" y="1370"/>
                    <a:pt x="2329" y="1371"/>
                    <a:pt x="2336" y="1371"/>
                  </a:cubicBezTo>
                  <a:cubicBezTo>
                    <a:pt x="2353" y="1371"/>
                    <a:pt x="2373" y="1367"/>
                    <a:pt x="2386" y="1362"/>
                  </a:cubicBezTo>
                  <a:lnTo>
                    <a:pt x="2386" y="1362"/>
                  </a:lnTo>
                  <a:cubicBezTo>
                    <a:pt x="2380" y="1381"/>
                    <a:pt x="2367" y="1407"/>
                    <a:pt x="2355" y="1432"/>
                  </a:cubicBezTo>
                  <a:cubicBezTo>
                    <a:pt x="2266" y="1622"/>
                    <a:pt x="2222" y="1824"/>
                    <a:pt x="2177" y="2027"/>
                  </a:cubicBezTo>
                  <a:cubicBezTo>
                    <a:pt x="2133" y="2280"/>
                    <a:pt x="1994" y="2318"/>
                    <a:pt x="1861" y="2349"/>
                  </a:cubicBezTo>
                  <a:cubicBezTo>
                    <a:pt x="1848" y="2350"/>
                    <a:pt x="1836" y="2351"/>
                    <a:pt x="1824" y="2351"/>
                  </a:cubicBezTo>
                  <a:cubicBezTo>
                    <a:pt x="1679" y="2351"/>
                    <a:pt x="1573" y="2286"/>
                    <a:pt x="1538" y="2280"/>
                  </a:cubicBezTo>
                  <a:cubicBezTo>
                    <a:pt x="1532" y="2280"/>
                    <a:pt x="1526" y="2267"/>
                    <a:pt x="1513" y="2267"/>
                  </a:cubicBezTo>
                  <a:cubicBezTo>
                    <a:pt x="1500" y="2261"/>
                    <a:pt x="1450" y="2248"/>
                    <a:pt x="1418" y="2223"/>
                  </a:cubicBezTo>
                  <a:cubicBezTo>
                    <a:pt x="1405" y="2204"/>
                    <a:pt x="1386" y="2204"/>
                    <a:pt x="1386" y="2198"/>
                  </a:cubicBezTo>
                  <a:lnTo>
                    <a:pt x="1380" y="2198"/>
                  </a:lnTo>
                  <a:cubicBezTo>
                    <a:pt x="1279" y="2096"/>
                    <a:pt x="1292" y="2128"/>
                    <a:pt x="1254" y="2014"/>
                  </a:cubicBezTo>
                  <a:lnTo>
                    <a:pt x="1254" y="2008"/>
                  </a:lnTo>
                  <a:lnTo>
                    <a:pt x="1254" y="1963"/>
                  </a:lnTo>
                  <a:cubicBezTo>
                    <a:pt x="1273" y="1932"/>
                    <a:pt x="1273" y="1906"/>
                    <a:pt x="1279" y="1887"/>
                  </a:cubicBezTo>
                  <a:cubicBezTo>
                    <a:pt x="1304" y="1818"/>
                    <a:pt x="1526" y="1426"/>
                    <a:pt x="1570" y="1255"/>
                  </a:cubicBezTo>
                  <a:close/>
                  <a:moveTo>
                    <a:pt x="1114" y="1647"/>
                  </a:moveTo>
                  <a:lnTo>
                    <a:pt x="1114" y="1647"/>
                  </a:lnTo>
                  <a:cubicBezTo>
                    <a:pt x="1076" y="1729"/>
                    <a:pt x="1045" y="1824"/>
                    <a:pt x="1045" y="1900"/>
                  </a:cubicBezTo>
                  <a:cubicBezTo>
                    <a:pt x="1032" y="2134"/>
                    <a:pt x="1140" y="2280"/>
                    <a:pt x="1273" y="2406"/>
                  </a:cubicBezTo>
                  <a:cubicBezTo>
                    <a:pt x="1401" y="2511"/>
                    <a:pt x="1518" y="2603"/>
                    <a:pt x="1807" y="2603"/>
                  </a:cubicBezTo>
                  <a:cubicBezTo>
                    <a:pt x="1816" y="2603"/>
                    <a:pt x="1826" y="2603"/>
                    <a:pt x="1836" y="2603"/>
                  </a:cubicBezTo>
                  <a:cubicBezTo>
                    <a:pt x="2184" y="2584"/>
                    <a:pt x="2424" y="2299"/>
                    <a:pt x="2456" y="2065"/>
                  </a:cubicBezTo>
                  <a:cubicBezTo>
                    <a:pt x="2469" y="2014"/>
                    <a:pt x="2469" y="1976"/>
                    <a:pt x="2475" y="1938"/>
                  </a:cubicBezTo>
                  <a:lnTo>
                    <a:pt x="2500" y="1963"/>
                  </a:lnTo>
                  <a:cubicBezTo>
                    <a:pt x="2639" y="2134"/>
                    <a:pt x="2690" y="2223"/>
                    <a:pt x="2753" y="2444"/>
                  </a:cubicBezTo>
                  <a:cubicBezTo>
                    <a:pt x="2760" y="2514"/>
                    <a:pt x="2766" y="2470"/>
                    <a:pt x="2760" y="2571"/>
                  </a:cubicBezTo>
                  <a:cubicBezTo>
                    <a:pt x="2722" y="2780"/>
                    <a:pt x="2513" y="2963"/>
                    <a:pt x="2355" y="3077"/>
                  </a:cubicBezTo>
                  <a:cubicBezTo>
                    <a:pt x="2184" y="3178"/>
                    <a:pt x="2070" y="3166"/>
                    <a:pt x="1937" y="3178"/>
                  </a:cubicBezTo>
                  <a:cubicBezTo>
                    <a:pt x="1892" y="3183"/>
                    <a:pt x="1856" y="3185"/>
                    <a:pt x="1825" y="3185"/>
                  </a:cubicBezTo>
                  <a:cubicBezTo>
                    <a:pt x="1742" y="3185"/>
                    <a:pt x="1696" y="3172"/>
                    <a:pt x="1627" y="3172"/>
                  </a:cubicBezTo>
                  <a:cubicBezTo>
                    <a:pt x="1633" y="3172"/>
                    <a:pt x="1614" y="3166"/>
                    <a:pt x="1564" y="3153"/>
                  </a:cubicBezTo>
                  <a:cubicBezTo>
                    <a:pt x="1304" y="3090"/>
                    <a:pt x="1222" y="3058"/>
                    <a:pt x="994" y="2925"/>
                  </a:cubicBezTo>
                  <a:cubicBezTo>
                    <a:pt x="684" y="2729"/>
                    <a:pt x="482" y="2603"/>
                    <a:pt x="425" y="2286"/>
                  </a:cubicBezTo>
                  <a:cubicBezTo>
                    <a:pt x="368" y="2033"/>
                    <a:pt x="728" y="1742"/>
                    <a:pt x="1114" y="1647"/>
                  </a:cubicBezTo>
                  <a:close/>
                  <a:moveTo>
                    <a:pt x="1146" y="3330"/>
                  </a:moveTo>
                  <a:cubicBezTo>
                    <a:pt x="1190" y="3355"/>
                    <a:pt x="1241" y="3368"/>
                    <a:pt x="1298" y="3393"/>
                  </a:cubicBezTo>
                  <a:cubicBezTo>
                    <a:pt x="1266" y="3457"/>
                    <a:pt x="1241" y="3552"/>
                    <a:pt x="1209" y="3621"/>
                  </a:cubicBezTo>
                  <a:cubicBezTo>
                    <a:pt x="1108" y="3849"/>
                    <a:pt x="1032" y="4096"/>
                    <a:pt x="931" y="4248"/>
                  </a:cubicBezTo>
                  <a:cubicBezTo>
                    <a:pt x="950" y="4178"/>
                    <a:pt x="963" y="4089"/>
                    <a:pt x="988" y="4001"/>
                  </a:cubicBezTo>
                  <a:cubicBezTo>
                    <a:pt x="1051" y="3779"/>
                    <a:pt x="1095" y="3552"/>
                    <a:pt x="1146" y="3330"/>
                  </a:cubicBezTo>
                  <a:close/>
                  <a:moveTo>
                    <a:pt x="1976" y="1"/>
                  </a:moveTo>
                  <a:cubicBezTo>
                    <a:pt x="1697" y="1"/>
                    <a:pt x="1416" y="120"/>
                    <a:pt x="1247" y="350"/>
                  </a:cubicBezTo>
                  <a:cubicBezTo>
                    <a:pt x="1114" y="514"/>
                    <a:pt x="1152" y="755"/>
                    <a:pt x="1304" y="907"/>
                  </a:cubicBezTo>
                  <a:cubicBezTo>
                    <a:pt x="1330" y="926"/>
                    <a:pt x="1342" y="938"/>
                    <a:pt x="1361" y="957"/>
                  </a:cubicBezTo>
                  <a:cubicBezTo>
                    <a:pt x="1368" y="1071"/>
                    <a:pt x="1368" y="1122"/>
                    <a:pt x="1336" y="1210"/>
                  </a:cubicBezTo>
                  <a:cubicBezTo>
                    <a:pt x="1317" y="1229"/>
                    <a:pt x="1298" y="1280"/>
                    <a:pt x="1266" y="1337"/>
                  </a:cubicBezTo>
                  <a:cubicBezTo>
                    <a:pt x="1241" y="1335"/>
                    <a:pt x="1216" y="1334"/>
                    <a:pt x="1191" y="1334"/>
                  </a:cubicBezTo>
                  <a:cubicBezTo>
                    <a:pt x="790" y="1334"/>
                    <a:pt x="376" y="1569"/>
                    <a:pt x="210" y="1938"/>
                  </a:cubicBezTo>
                  <a:cubicBezTo>
                    <a:pt x="1" y="2425"/>
                    <a:pt x="425" y="2919"/>
                    <a:pt x="925" y="3210"/>
                  </a:cubicBezTo>
                  <a:cubicBezTo>
                    <a:pt x="855" y="3507"/>
                    <a:pt x="747" y="3805"/>
                    <a:pt x="697" y="4108"/>
                  </a:cubicBezTo>
                  <a:cubicBezTo>
                    <a:pt x="684" y="4197"/>
                    <a:pt x="652" y="4286"/>
                    <a:pt x="703" y="4444"/>
                  </a:cubicBezTo>
                  <a:cubicBezTo>
                    <a:pt x="732" y="4521"/>
                    <a:pt x="792" y="4554"/>
                    <a:pt x="855" y="4554"/>
                  </a:cubicBezTo>
                  <a:cubicBezTo>
                    <a:pt x="917" y="4554"/>
                    <a:pt x="982" y="4522"/>
                    <a:pt x="1026" y="4469"/>
                  </a:cubicBezTo>
                  <a:cubicBezTo>
                    <a:pt x="1203" y="4260"/>
                    <a:pt x="1273" y="3982"/>
                    <a:pt x="1393" y="3748"/>
                  </a:cubicBezTo>
                  <a:cubicBezTo>
                    <a:pt x="1412" y="3666"/>
                    <a:pt x="1500" y="3558"/>
                    <a:pt x="1519" y="3463"/>
                  </a:cubicBezTo>
                  <a:lnTo>
                    <a:pt x="1659" y="3488"/>
                  </a:lnTo>
                  <a:cubicBezTo>
                    <a:pt x="1742" y="3499"/>
                    <a:pt x="1827" y="3506"/>
                    <a:pt x="1912" y="3506"/>
                  </a:cubicBezTo>
                  <a:cubicBezTo>
                    <a:pt x="2071" y="3506"/>
                    <a:pt x="2231" y="3483"/>
                    <a:pt x="2380" y="3425"/>
                  </a:cubicBezTo>
                  <a:cubicBezTo>
                    <a:pt x="2608" y="3330"/>
                    <a:pt x="2804" y="3140"/>
                    <a:pt x="2930" y="2925"/>
                  </a:cubicBezTo>
                  <a:cubicBezTo>
                    <a:pt x="3196" y="2520"/>
                    <a:pt x="2943" y="1982"/>
                    <a:pt x="2595" y="1723"/>
                  </a:cubicBezTo>
                  <a:cubicBezTo>
                    <a:pt x="2582" y="1717"/>
                    <a:pt x="2570" y="1704"/>
                    <a:pt x="2563" y="1698"/>
                  </a:cubicBezTo>
                  <a:cubicBezTo>
                    <a:pt x="2560" y="1698"/>
                    <a:pt x="2560" y="1699"/>
                    <a:pt x="2560" y="1700"/>
                  </a:cubicBezTo>
                  <a:lnTo>
                    <a:pt x="2560" y="1700"/>
                  </a:lnTo>
                  <a:lnTo>
                    <a:pt x="2513" y="1666"/>
                  </a:lnTo>
                  <a:lnTo>
                    <a:pt x="2513" y="1666"/>
                  </a:lnTo>
                  <a:cubicBezTo>
                    <a:pt x="2532" y="1680"/>
                    <a:pt x="2537" y="1687"/>
                    <a:pt x="2535" y="1687"/>
                  </a:cubicBezTo>
                  <a:cubicBezTo>
                    <a:pt x="2535" y="1687"/>
                    <a:pt x="2533" y="1687"/>
                    <a:pt x="2532" y="1685"/>
                  </a:cubicBezTo>
                  <a:cubicBezTo>
                    <a:pt x="2519" y="1672"/>
                    <a:pt x="2506" y="1666"/>
                    <a:pt x="2500" y="1660"/>
                  </a:cubicBezTo>
                  <a:cubicBezTo>
                    <a:pt x="2519" y="1577"/>
                    <a:pt x="2551" y="1502"/>
                    <a:pt x="2627" y="1381"/>
                  </a:cubicBezTo>
                  <a:cubicBezTo>
                    <a:pt x="2627" y="1375"/>
                    <a:pt x="2633" y="1375"/>
                    <a:pt x="2633" y="1369"/>
                  </a:cubicBezTo>
                  <a:cubicBezTo>
                    <a:pt x="2650" y="1369"/>
                    <a:pt x="2668" y="1370"/>
                    <a:pt x="2685" y="1370"/>
                  </a:cubicBezTo>
                  <a:cubicBezTo>
                    <a:pt x="2948" y="1370"/>
                    <a:pt x="3177" y="1276"/>
                    <a:pt x="3278" y="1021"/>
                  </a:cubicBezTo>
                  <a:cubicBezTo>
                    <a:pt x="3437" y="451"/>
                    <a:pt x="2658" y="116"/>
                    <a:pt x="2171" y="21"/>
                  </a:cubicBezTo>
                  <a:cubicBezTo>
                    <a:pt x="2107" y="8"/>
                    <a:pt x="204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" name="Google Shape;870;p51"/>
          <p:cNvGrpSpPr/>
          <p:nvPr/>
        </p:nvGrpSpPr>
        <p:grpSpPr>
          <a:xfrm>
            <a:off x="4955426" y="1132514"/>
            <a:ext cx="1339866" cy="897253"/>
            <a:chOff x="3221471" y="1613352"/>
            <a:chExt cx="495001" cy="327201"/>
          </a:xfrm>
        </p:grpSpPr>
        <p:sp>
          <p:nvSpPr>
            <p:cNvPr id="5" name="Google Shape;871;p51"/>
            <p:cNvSpPr/>
            <p:nvPr/>
          </p:nvSpPr>
          <p:spPr>
            <a:xfrm>
              <a:off x="3221471" y="1669890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420" y="2220"/>
                  </a:moveTo>
                  <a:cubicBezTo>
                    <a:pt x="1432" y="2227"/>
                    <a:pt x="1439" y="2239"/>
                    <a:pt x="1458" y="2246"/>
                  </a:cubicBezTo>
                  <a:cubicBezTo>
                    <a:pt x="1559" y="2334"/>
                    <a:pt x="1673" y="2575"/>
                    <a:pt x="1673" y="2619"/>
                  </a:cubicBezTo>
                  <a:lnTo>
                    <a:pt x="1673" y="2625"/>
                  </a:lnTo>
                  <a:lnTo>
                    <a:pt x="1673" y="2657"/>
                  </a:lnTo>
                  <a:cubicBezTo>
                    <a:pt x="1673" y="2669"/>
                    <a:pt x="1666" y="2688"/>
                    <a:pt x="1666" y="2695"/>
                  </a:cubicBezTo>
                  <a:cubicBezTo>
                    <a:pt x="1654" y="2714"/>
                    <a:pt x="1641" y="2726"/>
                    <a:pt x="1635" y="2752"/>
                  </a:cubicBezTo>
                  <a:lnTo>
                    <a:pt x="1635" y="2758"/>
                  </a:lnTo>
                  <a:cubicBezTo>
                    <a:pt x="1622" y="2777"/>
                    <a:pt x="1610" y="2783"/>
                    <a:pt x="1597" y="2790"/>
                  </a:cubicBezTo>
                  <a:cubicBezTo>
                    <a:pt x="1515" y="2847"/>
                    <a:pt x="1534" y="2828"/>
                    <a:pt x="1407" y="2859"/>
                  </a:cubicBezTo>
                  <a:cubicBezTo>
                    <a:pt x="1388" y="2650"/>
                    <a:pt x="1375" y="2372"/>
                    <a:pt x="1394" y="2284"/>
                  </a:cubicBezTo>
                  <a:cubicBezTo>
                    <a:pt x="1394" y="2271"/>
                    <a:pt x="1401" y="2239"/>
                    <a:pt x="1413" y="2220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6"/>
                    <a:pt x="426" y="455"/>
                  </a:cubicBezTo>
                  <a:cubicBezTo>
                    <a:pt x="2" y="1113"/>
                    <a:pt x="53" y="2182"/>
                    <a:pt x="28" y="2758"/>
                  </a:cubicBezTo>
                  <a:cubicBezTo>
                    <a:pt x="40" y="3195"/>
                    <a:pt x="2" y="3682"/>
                    <a:pt x="40" y="4201"/>
                  </a:cubicBezTo>
                  <a:cubicBezTo>
                    <a:pt x="40" y="4239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8"/>
                    <a:pt x="1591" y="4998"/>
                    <a:pt x="1673" y="4777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8"/>
                    <a:pt x="2027" y="4144"/>
                  </a:cubicBezTo>
                  <a:cubicBezTo>
                    <a:pt x="2299" y="4283"/>
                    <a:pt x="2400" y="4530"/>
                    <a:pt x="2875" y="4593"/>
                  </a:cubicBezTo>
                  <a:cubicBezTo>
                    <a:pt x="2884" y="4593"/>
                    <a:pt x="2892" y="4594"/>
                    <a:pt x="2901" y="4594"/>
                  </a:cubicBezTo>
                  <a:cubicBezTo>
                    <a:pt x="3267" y="4594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6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2"/>
                    <a:pt x="1749" y="214"/>
                  </a:cubicBezTo>
                  <a:cubicBezTo>
                    <a:pt x="1541" y="69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872;p51"/>
            <p:cNvSpPr/>
            <p:nvPr/>
          </p:nvSpPr>
          <p:spPr>
            <a:xfrm>
              <a:off x="3380113" y="1613352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943" y="1414"/>
                  </a:moveTo>
                  <a:cubicBezTo>
                    <a:pt x="975" y="1433"/>
                    <a:pt x="988" y="1439"/>
                    <a:pt x="1013" y="1458"/>
                  </a:cubicBezTo>
                  <a:cubicBezTo>
                    <a:pt x="1051" y="1490"/>
                    <a:pt x="1082" y="1559"/>
                    <a:pt x="1038" y="1622"/>
                  </a:cubicBezTo>
                  <a:lnTo>
                    <a:pt x="1032" y="1629"/>
                  </a:lnTo>
                  <a:cubicBezTo>
                    <a:pt x="1032" y="1629"/>
                    <a:pt x="1019" y="1629"/>
                    <a:pt x="1019" y="1635"/>
                  </a:cubicBezTo>
                  <a:cubicBezTo>
                    <a:pt x="1013" y="1635"/>
                    <a:pt x="1000" y="1629"/>
                    <a:pt x="988" y="1629"/>
                  </a:cubicBezTo>
                  <a:cubicBezTo>
                    <a:pt x="969" y="1622"/>
                    <a:pt x="950" y="1616"/>
                    <a:pt x="943" y="1597"/>
                  </a:cubicBezTo>
                  <a:cubicBezTo>
                    <a:pt x="943" y="1591"/>
                    <a:pt x="937" y="1566"/>
                    <a:pt x="937" y="1553"/>
                  </a:cubicBezTo>
                  <a:cubicBezTo>
                    <a:pt x="924" y="1477"/>
                    <a:pt x="937" y="1445"/>
                    <a:pt x="943" y="1414"/>
                  </a:cubicBezTo>
                  <a:close/>
                  <a:moveTo>
                    <a:pt x="2032" y="1874"/>
                  </a:moveTo>
                  <a:cubicBezTo>
                    <a:pt x="2035" y="1877"/>
                    <a:pt x="2037" y="1879"/>
                    <a:pt x="2038" y="1882"/>
                  </a:cubicBezTo>
                  <a:lnTo>
                    <a:pt x="2032" y="1874"/>
                  </a:lnTo>
                  <a:close/>
                  <a:moveTo>
                    <a:pt x="1734" y="3356"/>
                  </a:moveTo>
                  <a:cubicBezTo>
                    <a:pt x="1779" y="3401"/>
                    <a:pt x="1835" y="3457"/>
                    <a:pt x="1842" y="3502"/>
                  </a:cubicBezTo>
                  <a:cubicBezTo>
                    <a:pt x="1886" y="3616"/>
                    <a:pt x="1835" y="3704"/>
                    <a:pt x="1810" y="3711"/>
                  </a:cubicBezTo>
                  <a:cubicBezTo>
                    <a:pt x="1769" y="3720"/>
                    <a:pt x="1744" y="3727"/>
                    <a:pt x="1724" y="3727"/>
                  </a:cubicBezTo>
                  <a:cubicBezTo>
                    <a:pt x="1690" y="3727"/>
                    <a:pt x="1669" y="3709"/>
                    <a:pt x="1614" y="3654"/>
                  </a:cubicBezTo>
                  <a:cubicBezTo>
                    <a:pt x="1601" y="3628"/>
                    <a:pt x="1601" y="3521"/>
                    <a:pt x="1671" y="3419"/>
                  </a:cubicBezTo>
                  <a:cubicBezTo>
                    <a:pt x="1684" y="3394"/>
                    <a:pt x="1709" y="3375"/>
                    <a:pt x="1734" y="3356"/>
                  </a:cubicBezTo>
                  <a:close/>
                  <a:moveTo>
                    <a:pt x="1363" y="1"/>
                  </a:moveTo>
                  <a:cubicBezTo>
                    <a:pt x="1181" y="1"/>
                    <a:pt x="999" y="71"/>
                    <a:pt x="804" y="161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7" y="1059"/>
                    <a:pt x="0" y="1528"/>
                    <a:pt x="76" y="1951"/>
                  </a:cubicBezTo>
                  <a:cubicBezTo>
                    <a:pt x="228" y="2736"/>
                    <a:pt x="475" y="3495"/>
                    <a:pt x="697" y="4261"/>
                  </a:cubicBezTo>
                  <a:cubicBezTo>
                    <a:pt x="722" y="4369"/>
                    <a:pt x="741" y="4470"/>
                    <a:pt x="766" y="4565"/>
                  </a:cubicBezTo>
                  <a:cubicBezTo>
                    <a:pt x="760" y="4577"/>
                    <a:pt x="760" y="4596"/>
                    <a:pt x="766" y="4609"/>
                  </a:cubicBezTo>
                  <a:cubicBezTo>
                    <a:pt x="772" y="4660"/>
                    <a:pt x="785" y="4748"/>
                    <a:pt x="791" y="4748"/>
                  </a:cubicBezTo>
                  <a:cubicBezTo>
                    <a:pt x="798" y="4799"/>
                    <a:pt x="829" y="4856"/>
                    <a:pt x="848" y="4906"/>
                  </a:cubicBezTo>
                  <a:cubicBezTo>
                    <a:pt x="962" y="5084"/>
                    <a:pt x="1051" y="5122"/>
                    <a:pt x="1177" y="5185"/>
                  </a:cubicBezTo>
                  <a:cubicBezTo>
                    <a:pt x="1374" y="5280"/>
                    <a:pt x="1468" y="5311"/>
                    <a:pt x="1747" y="5343"/>
                  </a:cubicBezTo>
                  <a:cubicBezTo>
                    <a:pt x="1765" y="5344"/>
                    <a:pt x="1783" y="5345"/>
                    <a:pt x="1801" y="5345"/>
                  </a:cubicBezTo>
                  <a:cubicBezTo>
                    <a:pt x="2176" y="5345"/>
                    <a:pt x="2492" y="5096"/>
                    <a:pt x="2728" y="4824"/>
                  </a:cubicBezTo>
                  <a:cubicBezTo>
                    <a:pt x="3228" y="4223"/>
                    <a:pt x="3360" y="3363"/>
                    <a:pt x="3095" y="2736"/>
                  </a:cubicBezTo>
                  <a:cubicBezTo>
                    <a:pt x="2949" y="2470"/>
                    <a:pt x="2753" y="2236"/>
                    <a:pt x="2506" y="2091"/>
                  </a:cubicBezTo>
                  <a:cubicBezTo>
                    <a:pt x="2316" y="1970"/>
                    <a:pt x="2152" y="1933"/>
                    <a:pt x="2038" y="1876"/>
                  </a:cubicBezTo>
                  <a:cubicBezTo>
                    <a:pt x="2034" y="1873"/>
                    <a:pt x="2031" y="1872"/>
                    <a:pt x="2029" y="1870"/>
                  </a:cubicBezTo>
                  <a:lnTo>
                    <a:pt x="2029" y="1870"/>
                  </a:lnTo>
                  <a:lnTo>
                    <a:pt x="2019" y="1857"/>
                  </a:lnTo>
                  <a:lnTo>
                    <a:pt x="2025" y="1857"/>
                  </a:lnTo>
                  <a:cubicBezTo>
                    <a:pt x="2019" y="1850"/>
                    <a:pt x="2000" y="1844"/>
                    <a:pt x="1994" y="1825"/>
                  </a:cubicBezTo>
                  <a:lnTo>
                    <a:pt x="1987" y="1819"/>
                  </a:lnTo>
                  <a:lnTo>
                    <a:pt x="1987" y="1774"/>
                  </a:lnTo>
                  <a:cubicBezTo>
                    <a:pt x="2032" y="1471"/>
                    <a:pt x="2114" y="1249"/>
                    <a:pt x="2101" y="806"/>
                  </a:cubicBezTo>
                  <a:lnTo>
                    <a:pt x="2101" y="806"/>
                  </a:lnTo>
                  <a:cubicBezTo>
                    <a:pt x="2104" y="818"/>
                    <a:pt x="2105" y="823"/>
                    <a:pt x="2106" y="823"/>
                  </a:cubicBezTo>
                  <a:cubicBezTo>
                    <a:pt x="2114" y="823"/>
                    <a:pt x="2090" y="564"/>
                    <a:pt x="2057" y="509"/>
                  </a:cubicBezTo>
                  <a:cubicBezTo>
                    <a:pt x="1994" y="351"/>
                    <a:pt x="1956" y="275"/>
                    <a:pt x="1747" y="116"/>
                  </a:cubicBezTo>
                  <a:cubicBezTo>
                    <a:pt x="1615" y="34"/>
                    <a:pt x="1489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873;p51"/>
            <p:cNvSpPr/>
            <p:nvPr/>
          </p:nvSpPr>
          <p:spPr>
            <a:xfrm>
              <a:off x="3542804" y="1661892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207" y="1"/>
                  </a:moveTo>
                  <a:cubicBezTo>
                    <a:pt x="2029" y="1"/>
                    <a:pt x="1844" y="30"/>
                    <a:pt x="1678" y="88"/>
                  </a:cubicBezTo>
                  <a:cubicBezTo>
                    <a:pt x="1273" y="221"/>
                    <a:pt x="937" y="499"/>
                    <a:pt x="697" y="834"/>
                  </a:cubicBezTo>
                  <a:cubicBezTo>
                    <a:pt x="1" y="1809"/>
                    <a:pt x="165" y="3460"/>
                    <a:pt x="1247" y="4093"/>
                  </a:cubicBezTo>
                  <a:cubicBezTo>
                    <a:pt x="1461" y="4220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4"/>
                  </a:cubicBezTo>
                  <a:cubicBezTo>
                    <a:pt x="2703" y="3992"/>
                    <a:pt x="2956" y="3745"/>
                    <a:pt x="2836" y="3435"/>
                  </a:cubicBezTo>
                  <a:cubicBezTo>
                    <a:pt x="2734" y="3119"/>
                    <a:pt x="2602" y="3049"/>
                    <a:pt x="2298" y="2733"/>
                  </a:cubicBezTo>
                  <a:cubicBezTo>
                    <a:pt x="2127" y="2574"/>
                    <a:pt x="2095" y="2423"/>
                    <a:pt x="2076" y="2328"/>
                  </a:cubicBezTo>
                  <a:cubicBezTo>
                    <a:pt x="2070" y="2125"/>
                    <a:pt x="2159" y="1897"/>
                    <a:pt x="2247" y="1771"/>
                  </a:cubicBezTo>
                  <a:cubicBezTo>
                    <a:pt x="2310" y="1720"/>
                    <a:pt x="2348" y="1651"/>
                    <a:pt x="2418" y="1619"/>
                  </a:cubicBezTo>
                  <a:cubicBezTo>
                    <a:pt x="2437" y="1613"/>
                    <a:pt x="2456" y="1594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2"/>
                    <a:pt x="2817" y="1486"/>
                  </a:cubicBezTo>
                  <a:cubicBezTo>
                    <a:pt x="3430" y="1296"/>
                    <a:pt x="3272" y="537"/>
                    <a:pt x="2867" y="195"/>
                  </a:cubicBezTo>
                  <a:cubicBezTo>
                    <a:pt x="2723" y="66"/>
                    <a:pt x="2473" y="1"/>
                    <a:pt x="2207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874;p51"/>
            <p:cNvSpPr/>
            <p:nvPr/>
          </p:nvSpPr>
          <p:spPr>
            <a:xfrm>
              <a:off x="3236961" y="1687478"/>
              <a:ext cx="147702" cy="232222"/>
            </a:xfrm>
            <a:custGeom>
              <a:avLst/>
              <a:gdLst/>
              <a:ahLst/>
              <a:cxnLst/>
              <a:rect l="l" t="t" r="r" b="b"/>
              <a:pathLst>
                <a:path w="2918" h="4588" extrusionOk="0">
                  <a:moveTo>
                    <a:pt x="951" y="2856"/>
                  </a:moveTo>
                  <a:cubicBezTo>
                    <a:pt x="950" y="2856"/>
                    <a:pt x="951" y="2858"/>
                    <a:pt x="959" y="2862"/>
                  </a:cubicBezTo>
                  <a:lnTo>
                    <a:pt x="959" y="2862"/>
                  </a:lnTo>
                  <a:cubicBezTo>
                    <a:pt x="956" y="2858"/>
                    <a:pt x="952" y="2856"/>
                    <a:pt x="951" y="2856"/>
                  </a:cubicBezTo>
                  <a:close/>
                  <a:moveTo>
                    <a:pt x="1073" y="1703"/>
                  </a:moveTo>
                  <a:cubicBezTo>
                    <a:pt x="1089" y="1703"/>
                    <a:pt x="1105" y="1704"/>
                    <a:pt x="1120" y="1708"/>
                  </a:cubicBezTo>
                  <a:cubicBezTo>
                    <a:pt x="1209" y="1708"/>
                    <a:pt x="1367" y="1885"/>
                    <a:pt x="1436" y="2030"/>
                  </a:cubicBezTo>
                  <a:cubicBezTo>
                    <a:pt x="1493" y="2119"/>
                    <a:pt x="1563" y="2265"/>
                    <a:pt x="1582" y="2315"/>
                  </a:cubicBezTo>
                  <a:cubicBezTo>
                    <a:pt x="1582" y="2321"/>
                    <a:pt x="1588" y="2334"/>
                    <a:pt x="1595" y="2347"/>
                  </a:cubicBezTo>
                  <a:cubicBezTo>
                    <a:pt x="1620" y="2397"/>
                    <a:pt x="1633" y="2435"/>
                    <a:pt x="1626" y="2492"/>
                  </a:cubicBezTo>
                  <a:cubicBezTo>
                    <a:pt x="1633" y="2714"/>
                    <a:pt x="1405" y="2872"/>
                    <a:pt x="1183" y="2872"/>
                  </a:cubicBezTo>
                  <a:cubicBezTo>
                    <a:pt x="1139" y="2874"/>
                    <a:pt x="1107" y="2875"/>
                    <a:pt x="1084" y="2875"/>
                  </a:cubicBezTo>
                  <a:cubicBezTo>
                    <a:pt x="1026" y="2875"/>
                    <a:pt x="1013" y="2870"/>
                    <a:pt x="968" y="2866"/>
                  </a:cubicBezTo>
                  <a:cubicBezTo>
                    <a:pt x="965" y="2864"/>
                    <a:pt x="962" y="2863"/>
                    <a:pt x="959" y="2862"/>
                  </a:cubicBezTo>
                  <a:lnTo>
                    <a:pt x="959" y="2862"/>
                  </a:lnTo>
                  <a:cubicBezTo>
                    <a:pt x="960" y="2863"/>
                    <a:pt x="961" y="2864"/>
                    <a:pt x="962" y="2866"/>
                  </a:cubicBezTo>
                  <a:cubicBezTo>
                    <a:pt x="918" y="2853"/>
                    <a:pt x="873" y="2821"/>
                    <a:pt x="861" y="2777"/>
                  </a:cubicBezTo>
                  <a:cubicBezTo>
                    <a:pt x="854" y="2752"/>
                    <a:pt x="854" y="2720"/>
                    <a:pt x="867" y="2695"/>
                  </a:cubicBezTo>
                  <a:cubicBezTo>
                    <a:pt x="861" y="2632"/>
                    <a:pt x="867" y="2562"/>
                    <a:pt x="854" y="2499"/>
                  </a:cubicBezTo>
                  <a:cubicBezTo>
                    <a:pt x="842" y="2296"/>
                    <a:pt x="829" y="2087"/>
                    <a:pt x="854" y="1885"/>
                  </a:cubicBezTo>
                  <a:cubicBezTo>
                    <a:pt x="865" y="1775"/>
                    <a:pt x="967" y="1703"/>
                    <a:pt x="1073" y="1703"/>
                  </a:cubicBezTo>
                  <a:close/>
                  <a:moveTo>
                    <a:pt x="920" y="1"/>
                  </a:moveTo>
                  <a:cubicBezTo>
                    <a:pt x="811" y="1"/>
                    <a:pt x="713" y="47"/>
                    <a:pt x="639" y="151"/>
                  </a:cubicBezTo>
                  <a:cubicBezTo>
                    <a:pt x="633" y="164"/>
                    <a:pt x="614" y="183"/>
                    <a:pt x="601" y="195"/>
                  </a:cubicBezTo>
                  <a:cubicBezTo>
                    <a:pt x="589" y="202"/>
                    <a:pt x="589" y="214"/>
                    <a:pt x="582" y="221"/>
                  </a:cubicBezTo>
                  <a:cubicBezTo>
                    <a:pt x="456" y="392"/>
                    <a:pt x="335" y="607"/>
                    <a:pt x="266" y="898"/>
                  </a:cubicBezTo>
                  <a:cubicBezTo>
                    <a:pt x="133" y="1385"/>
                    <a:pt x="158" y="1841"/>
                    <a:pt x="101" y="2429"/>
                  </a:cubicBezTo>
                  <a:cubicBezTo>
                    <a:pt x="82" y="2695"/>
                    <a:pt x="6" y="3296"/>
                    <a:pt x="0" y="3834"/>
                  </a:cubicBezTo>
                  <a:cubicBezTo>
                    <a:pt x="13" y="4081"/>
                    <a:pt x="38" y="4232"/>
                    <a:pt x="171" y="4391"/>
                  </a:cubicBezTo>
                  <a:cubicBezTo>
                    <a:pt x="297" y="4505"/>
                    <a:pt x="228" y="4460"/>
                    <a:pt x="354" y="4536"/>
                  </a:cubicBezTo>
                  <a:lnTo>
                    <a:pt x="361" y="4536"/>
                  </a:lnTo>
                  <a:cubicBezTo>
                    <a:pt x="489" y="4572"/>
                    <a:pt x="571" y="4587"/>
                    <a:pt x="651" y="4587"/>
                  </a:cubicBezTo>
                  <a:cubicBezTo>
                    <a:pt x="713" y="4587"/>
                    <a:pt x="774" y="4578"/>
                    <a:pt x="854" y="4561"/>
                  </a:cubicBezTo>
                  <a:lnTo>
                    <a:pt x="861" y="4561"/>
                  </a:lnTo>
                  <a:cubicBezTo>
                    <a:pt x="1000" y="4486"/>
                    <a:pt x="956" y="4498"/>
                    <a:pt x="1063" y="4359"/>
                  </a:cubicBezTo>
                  <a:lnTo>
                    <a:pt x="1063" y="4359"/>
                  </a:lnTo>
                  <a:cubicBezTo>
                    <a:pt x="1062" y="4360"/>
                    <a:pt x="1062" y="4360"/>
                    <a:pt x="1062" y="4360"/>
                  </a:cubicBezTo>
                  <a:cubicBezTo>
                    <a:pt x="1058" y="4360"/>
                    <a:pt x="1114" y="4268"/>
                    <a:pt x="1126" y="4232"/>
                  </a:cubicBezTo>
                  <a:cubicBezTo>
                    <a:pt x="1152" y="4169"/>
                    <a:pt x="1240" y="3884"/>
                    <a:pt x="1291" y="3771"/>
                  </a:cubicBezTo>
                  <a:cubicBezTo>
                    <a:pt x="1386" y="3598"/>
                    <a:pt x="1529" y="3532"/>
                    <a:pt x="1682" y="3532"/>
                  </a:cubicBezTo>
                  <a:cubicBezTo>
                    <a:pt x="1844" y="3532"/>
                    <a:pt x="2018" y="3606"/>
                    <a:pt x="2158" y="3707"/>
                  </a:cubicBezTo>
                  <a:cubicBezTo>
                    <a:pt x="2399" y="3860"/>
                    <a:pt x="2520" y="3928"/>
                    <a:pt x="2607" y="3928"/>
                  </a:cubicBezTo>
                  <a:cubicBezTo>
                    <a:pt x="2664" y="3928"/>
                    <a:pt x="2706" y="3899"/>
                    <a:pt x="2759" y="3846"/>
                  </a:cubicBezTo>
                  <a:cubicBezTo>
                    <a:pt x="2809" y="3771"/>
                    <a:pt x="2854" y="3745"/>
                    <a:pt x="2873" y="3625"/>
                  </a:cubicBezTo>
                  <a:cubicBezTo>
                    <a:pt x="2917" y="3441"/>
                    <a:pt x="2594" y="2613"/>
                    <a:pt x="2398" y="2157"/>
                  </a:cubicBezTo>
                  <a:cubicBezTo>
                    <a:pt x="2094" y="1429"/>
                    <a:pt x="1930" y="967"/>
                    <a:pt x="1557" y="417"/>
                  </a:cubicBezTo>
                  <a:cubicBezTo>
                    <a:pt x="1370" y="168"/>
                    <a:pt x="1126" y="1"/>
                    <a:pt x="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875;p51"/>
            <p:cNvSpPr/>
            <p:nvPr/>
          </p:nvSpPr>
          <p:spPr>
            <a:xfrm>
              <a:off x="3279228" y="1773323"/>
              <a:ext cx="41658" cy="59371"/>
            </a:xfrm>
            <a:custGeom>
              <a:avLst/>
              <a:gdLst/>
              <a:ahLst/>
              <a:cxnLst/>
              <a:rect l="l" t="t" r="r" b="b"/>
              <a:pathLst>
                <a:path w="823" h="1173" extrusionOk="0">
                  <a:moveTo>
                    <a:pt x="285" y="265"/>
                  </a:moveTo>
                  <a:cubicBezTo>
                    <a:pt x="298" y="271"/>
                    <a:pt x="310" y="284"/>
                    <a:pt x="323" y="290"/>
                  </a:cubicBezTo>
                  <a:cubicBezTo>
                    <a:pt x="424" y="379"/>
                    <a:pt x="538" y="619"/>
                    <a:pt x="538" y="663"/>
                  </a:cubicBezTo>
                  <a:lnTo>
                    <a:pt x="538" y="670"/>
                  </a:lnTo>
                  <a:cubicBezTo>
                    <a:pt x="532" y="682"/>
                    <a:pt x="532" y="695"/>
                    <a:pt x="532" y="701"/>
                  </a:cubicBezTo>
                  <a:cubicBezTo>
                    <a:pt x="532" y="714"/>
                    <a:pt x="525" y="733"/>
                    <a:pt x="525" y="739"/>
                  </a:cubicBezTo>
                  <a:cubicBezTo>
                    <a:pt x="513" y="758"/>
                    <a:pt x="500" y="771"/>
                    <a:pt x="494" y="796"/>
                  </a:cubicBezTo>
                  <a:lnTo>
                    <a:pt x="494" y="803"/>
                  </a:lnTo>
                  <a:cubicBezTo>
                    <a:pt x="481" y="822"/>
                    <a:pt x="469" y="828"/>
                    <a:pt x="456" y="834"/>
                  </a:cubicBezTo>
                  <a:cubicBezTo>
                    <a:pt x="374" y="891"/>
                    <a:pt x="393" y="872"/>
                    <a:pt x="266" y="904"/>
                  </a:cubicBezTo>
                  <a:cubicBezTo>
                    <a:pt x="253" y="682"/>
                    <a:pt x="247" y="417"/>
                    <a:pt x="260" y="328"/>
                  </a:cubicBezTo>
                  <a:cubicBezTo>
                    <a:pt x="260" y="315"/>
                    <a:pt x="266" y="284"/>
                    <a:pt x="279" y="265"/>
                  </a:cubicBezTo>
                  <a:close/>
                  <a:moveTo>
                    <a:pt x="254" y="0"/>
                  </a:moveTo>
                  <a:cubicBezTo>
                    <a:pt x="150" y="0"/>
                    <a:pt x="48" y="67"/>
                    <a:pt x="32" y="176"/>
                  </a:cubicBezTo>
                  <a:cubicBezTo>
                    <a:pt x="0" y="385"/>
                    <a:pt x="19" y="588"/>
                    <a:pt x="32" y="796"/>
                  </a:cubicBezTo>
                  <a:cubicBezTo>
                    <a:pt x="38" y="860"/>
                    <a:pt x="38" y="923"/>
                    <a:pt x="51" y="992"/>
                  </a:cubicBezTo>
                  <a:cubicBezTo>
                    <a:pt x="38" y="1018"/>
                    <a:pt x="32" y="1049"/>
                    <a:pt x="38" y="1075"/>
                  </a:cubicBezTo>
                  <a:cubicBezTo>
                    <a:pt x="57" y="1119"/>
                    <a:pt x="95" y="1151"/>
                    <a:pt x="146" y="1157"/>
                  </a:cubicBezTo>
                  <a:lnTo>
                    <a:pt x="152" y="1157"/>
                  </a:lnTo>
                  <a:cubicBezTo>
                    <a:pt x="198" y="1166"/>
                    <a:pt x="214" y="1172"/>
                    <a:pt x="277" y="1172"/>
                  </a:cubicBezTo>
                  <a:cubicBezTo>
                    <a:pt x="299" y="1172"/>
                    <a:pt x="328" y="1171"/>
                    <a:pt x="367" y="1170"/>
                  </a:cubicBezTo>
                  <a:cubicBezTo>
                    <a:pt x="589" y="1170"/>
                    <a:pt x="817" y="1011"/>
                    <a:pt x="823" y="777"/>
                  </a:cubicBezTo>
                  <a:cubicBezTo>
                    <a:pt x="817" y="733"/>
                    <a:pt x="791" y="682"/>
                    <a:pt x="779" y="644"/>
                  </a:cubicBezTo>
                  <a:cubicBezTo>
                    <a:pt x="766" y="638"/>
                    <a:pt x="766" y="619"/>
                    <a:pt x="760" y="613"/>
                  </a:cubicBezTo>
                  <a:cubicBezTo>
                    <a:pt x="734" y="569"/>
                    <a:pt x="671" y="417"/>
                    <a:pt x="620" y="328"/>
                  </a:cubicBezTo>
                  <a:cubicBezTo>
                    <a:pt x="544" y="176"/>
                    <a:pt x="386" y="5"/>
                    <a:pt x="304" y="5"/>
                  </a:cubicBezTo>
                  <a:cubicBezTo>
                    <a:pt x="288" y="2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876;p51"/>
            <p:cNvSpPr/>
            <p:nvPr/>
          </p:nvSpPr>
          <p:spPr>
            <a:xfrm>
              <a:off x="3221471" y="1674369"/>
              <a:ext cx="179844" cy="266184"/>
            </a:xfrm>
            <a:custGeom>
              <a:avLst/>
              <a:gdLst/>
              <a:ahLst/>
              <a:cxnLst/>
              <a:rect l="l" t="t" r="r" b="b"/>
              <a:pathLst>
                <a:path w="3553" h="5259" extrusionOk="0">
                  <a:moveTo>
                    <a:pt x="1218" y="262"/>
                  </a:moveTo>
                  <a:cubicBezTo>
                    <a:pt x="1427" y="262"/>
                    <a:pt x="1672" y="433"/>
                    <a:pt x="1856" y="676"/>
                  </a:cubicBezTo>
                  <a:cubicBezTo>
                    <a:pt x="2223" y="1214"/>
                    <a:pt x="2382" y="1688"/>
                    <a:pt x="2692" y="2410"/>
                  </a:cubicBezTo>
                  <a:cubicBezTo>
                    <a:pt x="2900" y="2872"/>
                    <a:pt x="3217" y="3700"/>
                    <a:pt x="3172" y="3884"/>
                  </a:cubicBezTo>
                  <a:cubicBezTo>
                    <a:pt x="3153" y="4004"/>
                    <a:pt x="3109" y="4030"/>
                    <a:pt x="3059" y="4105"/>
                  </a:cubicBezTo>
                  <a:cubicBezTo>
                    <a:pt x="3004" y="4160"/>
                    <a:pt x="2960" y="4189"/>
                    <a:pt x="2903" y="4189"/>
                  </a:cubicBezTo>
                  <a:cubicBezTo>
                    <a:pt x="2815" y="4189"/>
                    <a:pt x="2695" y="4120"/>
                    <a:pt x="2457" y="3966"/>
                  </a:cubicBezTo>
                  <a:cubicBezTo>
                    <a:pt x="2318" y="3862"/>
                    <a:pt x="2141" y="3787"/>
                    <a:pt x="1977" y="3787"/>
                  </a:cubicBezTo>
                  <a:cubicBezTo>
                    <a:pt x="1823" y="3787"/>
                    <a:pt x="1680" y="3854"/>
                    <a:pt x="1591" y="4030"/>
                  </a:cubicBezTo>
                  <a:cubicBezTo>
                    <a:pt x="1546" y="4143"/>
                    <a:pt x="1451" y="4428"/>
                    <a:pt x="1426" y="4491"/>
                  </a:cubicBezTo>
                  <a:cubicBezTo>
                    <a:pt x="1415" y="4526"/>
                    <a:pt x="1362" y="4617"/>
                    <a:pt x="1361" y="4620"/>
                  </a:cubicBezTo>
                  <a:lnTo>
                    <a:pt x="1361" y="4620"/>
                  </a:lnTo>
                  <a:cubicBezTo>
                    <a:pt x="1256" y="4757"/>
                    <a:pt x="1299" y="4745"/>
                    <a:pt x="1160" y="4820"/>
                  </a:cubicBezTo>
                  <a:lnTo>
                    <a:pt x="1148" y="4820"/>
                  </a:lnTo>
                  <a:cubicBezTo>
                    <a:pt x="1064" y="4838"/>
                    <a:pt x="1002" y="4851"/>
                    <a:pt x="935" y="4851"/>
                  </a:cubicBezTo>
                  <a:cubicBezTo>
                    <a:pt x="860" y="4851"/>
                    <a:pt x="781" y="4835"/>
                    <a:pt x="660" y="4795"/>
                  </a:cubicBezTo>
                  <a:lnTo>
                    <a:pt x="654" y="4795"/>
                  </a:lnTo>
                  <a:cubicBezTo>
                    <a:pt x="515" y="4726"/>
                    <a:pt x="597" y="4764"/>
                    <a:pt x="471" y="4650"/>
                  </a:cubicBezTo>
                  <a:cubicBezTo>
                    <a:pt x="338" y="4491"/>
                    <a:pt x="319" y="4340"/>
                    <a:pt x="293" y="4093"/>
                  </a:cubicBezTo>
                  <a:cubicBezTo>
                    <a:pt x="306" y="3555"/>
                    <a:pt x="382" y="2954"/>
                    <a:pt x="401" y="2688"/>
                  </a:cubicBezTo>
                  <a:cubicBezTo>
                    <a:pt x="464" y="2093"/>
                    <a:pt x="433" y="1631"/>
                    <a:pt x="565" y="1157"/>
                  </a:cubicBezTo>
                  <a:cubicBezTo>
                    <a:pt x="635" y="866"/>
                    <a:pt x="762" y="651"/>
                    <a:pt x="882" y="480"/>
                  </a:cubicBezTo>
                  <a:cubicBezTo>
                    <a:pt x="888" y="473"/>
                    <a:pt x="895" y="461"/>
                    <a:pt x="895" y="454"/>
                  </a:cubicBezTo>
                  <a:cubicBezTo>
                    <a:pt x="914" y="442"/>
                    <a:pt x="926" y="423"/>
                    <a:pt x="939" y="410"/>
                  </a:cubicBezTo>
                  <a:cubicBezTo>
                    <a:pt x="1014" y="307"/>
                    <a:pt x="1111" y="262"/>
                    <a:pt x="1218" y="262"/>
                  </a:cubicBezTo>
                  <a:close/>
                  <a:moveTo>
                    <a:pt x="1151" y="1"/>
                  </a:moveTo>
                  <a:cubicBezTo>
                    <a:pt x="859" y="1"/>
                    <a:pt x="604" y="165"/>
                    <a:pt x="426" y="454"/>
                  </a:cubicBezTo>
                  <a:cubicBezTo>
                    <a:pt x="2" y="1112"/>
                    <a:pt x="53" y="2182"/>
                    <a:pt x="28" y="2758"/>
                  </a:cubicBezTo>
                  <a:cubicBezTo>
                    <a:pt x="40" y="3194"/>
                    <a:pt x="2" y="3681"/>
                    <a:pt x="40" y="4200"/>
                  </a:cubicBezTo>
                  <a:cubicBezTo>
                    <a:pt x="40" y="4238"/>
                    <a:pt x="34" y="4283"/>
                    <a:pt x="28" y="4346"/>
                  </a:cubicBezTo>
                  <a:cubicBezTo>
                    <a:pt x="0" y="4865"/>
                    <a:pt x="319" y="5258"/>
                    <a:pt x="896" y="5258"/>
                  </a:cubicBezTo>
                  <a:cubicBezTo>
                    <a:pt x="981" y="5258"/>
                    <a:pt x="1071" y="5250"/>
                    <a:pt x="1167" y="5232"/>
                  </a:cubicBezTo>
                  <a:cubicBezTo>
                    <a:pt x="1401" y="5187"/>
                    <a:pt x="1591" y="4998"/>
                    <a:pt x="1673" y="4776"/>
                  </a:cubicBezTo>
                  <a:cubicBezTo>
                    <a:pt x="1749" y="4523"/>
                    <a:pt x="1749" y="4207"/>
                    <a:pt x="1837" y="4137"/>
                  </a:cubicBezTo>
                  <a:cubicBezTo>
                    <a:pt x="1862" y="4116"/>
                    <a:pt x="1882" y="4105"/>
                    <a:pt x="1908" y="4105"/>
                  </a:cubicBezTo>
                  <a:cubicBezTo>
                    <a:pt x="1936" y="4105"/>
                    <a:pt x="1972" y="4117"/>
                    <a:pt x="2027" y="4143"/>
                  </a:cubicBezTo>
                  <a:cubicBezTo>
                    <a:pt x="2299" y="4283"/>
                    <a:pt x="2400" y="4529"/>
                    <a:pt x="2875" y="4593"/>
                  </a:cubicBezTo>
                  <a:cubicBezTo>
                    <a:pt x="2884" y="4593"/>
                    <a:pt x="2892" y="4593"/>
                    <a:pt x="2901" y="4593"/>
                  </a:cubicBezTo>
                  <a:cubicBezTo>
                    <a:pt x="3267" y="4593"/>
                    <a:pt x="3533" y="4199"/>
                    <a:pt x="3539" y="3859"/>
                  </a:cubicBezTo>
                  <a:cubicBezTo>
                    <a:pt x="3552" y="3460"/>
                    <a:pt x="3312" y="2910"/>
                    <a:pt x="3223" y="2701"/>
                  </a:cubicBezTo>
                  <a:cubicBezTo>
                    <a:pt x="2995" y="2125"/>
                    <a:pt x="2774" y="1555"/>
                    <a:pt x="2464" y="1024"/>
                  </a:cubicBezTo>
                  <a:lnTo>
                    <a:pt x="2457" y="1018"/>
                  </a:lnTo>
                  <a:cubicBezTo>
                    <a:pt x="2432" y="980"/>
                    <a:pt x="2400" y="929"/>
                    <a:pt x="2375" y="891"/>
                  </a:cubicBezTo>
                  <a:cubicBezTo>
                    <a:pt x="2204" y="638"/>
                    <a:pt x="2002" y="391"/>
                    <a:pt x="1749" y="214"/>
                  </a:cubicBezTo>
                  <a:cubicBezTo>
                    <a:pt x="1541" y="68"/>
                    <a:pt x="1338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877;p51"/>
            <p:cNvSpPr/>
            <p:nvPr/>
          </p:nvSpPr>
          <p:spPr>
            <a:xfrm>
              <a:off x="3400614" y="1629624"/>
              <a:ext cx="128164" cy="239105"/>
            </a:xfrm>
            <a:custGeom>
              <a:avLst/>
              <a:gdLst/>
              <a:ahLst/>
              <a:cxnLst/>
              <a:rect l="l" t="t" r="r" b="b"/>
              <a:pathLst>
                <a:path w="2532" h="4724" extrusionOk="0">
                  <a:moveTo>
                    <a:pt x="438" y="991"/>
                  </a:moveTo>
                  <a:cubicBezTo>
                    <a:pt x="464" y="991"/>
                    <a:pt x="492" y="999"/>
                    <a:pt x="513" y="1016"/>
                  </a:cubicBezTo>
                  <a:cubicBezTo>
                    <a:pt x="529" y="1008"/>
                    <a:pt x="548" y="1000"/>
                    <a:pt x="567" y="1000"/>
                  </a:cubicBezTo>
                  <a:cubicBezTo>
                    <a:pt x="578" y="1000"/>
                    <a:pt x="590" y="1002"/>
                    <a:pt x="602" y="1009"/>
                  </a:cubicBezTo>
                  <a:cubicBezTo>
                    <a:pt x="760" y="1066"/>
                    <a:pt x="880" y="1225"/>
                    <a:pt x="836" y="1389"/>
                  </a:cubicBezTo>
                  <a:cubicBezTo>
                    <a:pt x="812" y="1529"/>
                    <a:pt x="706" y="1606"/>
                    <a:pt x="592" y="1606"/>
                  </a:cubicBezTo>
                  <a:cubicBezTo>
                    <a:pt x="520" y="1606"/>
                    <a:pt x="445" y="1575"/>
                    <a:pt x="386" y="1509"/>
                  </a:cubicBezTo>
                  <a:cubicBezTo>
                    <a:pt x="285" y="1383"/>
                    <a:pt x="310" y="1206"/>
                    <a:pt x="342" y="1066"/>
                  </a:cubicBezTo>
                  <a:cubicBezTo>
                    <a:pt x="350" y="1015"/>
                    <a:pt x="393" y="991"/>
                    <a:pt x="438" y="991"/>
                  </a:cubicBezTo>
                  <a:close/>
                  <a:moveTo>
                    <a:pt x="1233" y="2930"/>
                  </a:moveTo>
                  <a:cubicBezTo>
                    <a:pt x="1266" y="2930"/>
                    <a:pt x="1296" y="2944"/>
                    <a:pt x="1317" y="2971"/>
                  </a:cubicBezTo>
                  <a:cubicBezTo>
                    <a:pt x="1342" y="2953"/>
                    <a:pt x="1370" y="2939"/>
                    <a:pt x="1399" y="2939"/>
                  </a:cubicBezTo>
                  <a:cubicBezTo>
                    <a:pt x="1420" y="2939"/>
                    <a:pt x="1441" y="2946"/>
                    <a:pt x="1462" y="2965"/>
                  </a:cubicBezTo>
                  <a:cubicBezTo>
                    <a:pt x="1671" y="3097"/>
                    <a:pt x="1741" y="3420"/>
                    <a:pt x="1576" y="3610"/>
                  </a:cubicBezTo>
                  <a:cubicBezTo>
                    <a:pt x="1511" y="3675"/>
                    <a:pt x="1421" y="3707"/>
                    <a:pt x="1331" y="3707"/>
                  </a:cubicBezTo>
                  <a:cubicBezTo>
                    <a:pt x="1211" y="3707"/>
                    <a:pt x="1090" y="3651"/>
                    <a:pt x="1026" y="3547"/>
                  </a:cubicBezTo>
                  <a:cubicBezTo>
                    <a:pt x="905" y="3357"/>
                    <a:pt x="1000" y="3097"/>
                    <a:pt x="1152" y="2965"/>
                  </a:cubicBezTo>
                  <a:cubicBezTo>
                    <a:pt x="1176" y="2941"/>
                    <a:pt x="1205" y="2930"/>
                    <a:pt x="1233" y="2930"/>
                  </a:cubicBezTo>
                  <a:close/>
                  <a:moveTo>
                    <a:pt x="804" y="4597"/>
                  </a:moveTo>
                  <a:lnTo>
                    <a:pt x="804" y="4597"/>
                  </a:lnTo>
                  <a:cubicBezTo>
                    <a:pt x="807" y="4597"/>
                    <a:pt x="811" y="4598"/>
                    <a:pt x="815" y="4600"/>
                  </a:cubicBezTo>
                  <a:lnTo>
                    <a:pt x="815" y="4600"/>
                  </a:lnTo>
                  <a:cubicBezTo>
                    <a:pt x="810" y="4598"/>
                    <a:pt x="806" y="4597"/>
                    <a:pt x="804" y="4597"/>
                  </a:cubicBezTo>
                  <a:close/>
                  <a:moveTo>
                    <a:pt x="966" y="1"/>
                  </a:moveTo>
                  <a:cubicBezTo>
                    <a:pt x="566" y="1"/>
                    <a:pt x="173" y="403"/>
                    <a:pt x="70" y="718"/>
                  </a:cubicBezTo>
                  <a:cubicBezTo>
                    <a:pt x="0" y="927"/>
                    <a:pt x="38" y="889"/>
                    <a:pt x="7" y="1085"/>
                  </a:cubicBezTo>
                  <a:cubicBezTo>
                    <a:pt x="7" y="1996"/>
                    <a:pt x="462" y="3344"/>
                    <a:pt x="621" y="4414"/>
                  </a:cubicBezTo>
                  <a:lnTo>
                    <a:pt x="621" y="4426"/>
                  </a:lnTo>
                  <a:cubicBezTo>
                    <a:pt x="695" y="4507"/>
                    <a:pt x="666" y="4527"/>
                    <a:pt x="816" y="4600"/>
                  </a:cubicBezTo>
                  <a:lnTo>
                    <a:pt x="816" y="4600"/>
                  </a:lnTo>
                  <a:cubicBezTo>
                    <a:pt x="816" y="4600"/>
                    <a:pt x="815" y="4600"/>
                    <a:pt x="815" y="4600"/>
                  </a:cubicBezTo>
                  <a:lnTo>
                    <a:pt x="815" y="4600"/>
                  </a:lnTo>
                  <a:cubicBezTo>
                    <a:pt x="816" y="4600"/>
                    <a:pt x="816" y="4600"/>
                    <a:pt x="817" y="4601"/>
                  </a:cubicBezTo>
                  <a:lnTo>
                    <a:pt x="817" y="4601"/>
                  </a:lnTo>
                  <a:cubicBezTo>
                    <a:pt x="818" y="4601"/>
                    <a:pt x="820" y="4602"/>
                    <a:pt x="821" y="4603"/>
                  </a:cubicBezTo>
                  <a:lnTo>
                    <a:pt x="821" y="4603"/>
                  </a:lnTo>
                  <a:cubicBezTo>
                    <a:pt x="827" y="4606"/>
                    <a:pt x="833" y="4610"/>
                    <a:pt x="836" y="4616"/>
                  </a:cubicBezTo>
                  <a:cubicBezTo>
                    <a:pt x="842" y="4616"/>
                    <a:pt x="842" y="4616"/>
                    <a:pt x="855" y="4622"/>
                  </a:cubicBezTo>
                  <a:cubicBezTo>
                    <a:pt x="919" y="4652"/>
                    <a:pt x="1140" y="4719"/>
                    <a:pt x="1278" y="4719"/>
                  </a:cubicBezTo>
                  <a:cubicBezTo>
                    <a:pt x="1289" y="4719"/>
                    <a:pt x="1300" y="4718"/>
                    <a:pt x="1310" y="4717"/>
                  </a:cubicBezTo>
                  <a:cubicBezTo>
                    <a:pt x="1475" y="4711"/>
                    <a:pt x="1430" y="4724"/>
                    <a:pt x="1601" y="4654"/>
                  </a:cubicBezTo>
                  <a:cubicBezTo>
                    <a:pt x="2063" y="4464"/>
                    <a:pt x="2531" y="3623"/>
                    <a:pt x="2481" y="2882"/>
                  </a:cubicBezTo>
                  <a:cubicBezTo>
                    <a:pt x="2449" y="2585"/>
                    <a:pt x="2266" y="2275"/>
                    <a:pt x="2032" y="2085"/>
                  </a:cubicBezTo>
                  <a:cubicBezTo>
                    <a:pt x="2025" y="2079"/>
                    <a:pt x="1937" y="2022"/>
                    <a:pt x="1918" y="2015"/>
                  </a:cubicBezTo>
                  <a:cubicBezTo>
                    <a:pt x="1893" y="2001"/>
                    <a:pt x="1790" y="1945"/>
                    <a:pt x="1767" y="1931"/>
                  </a:cubicBezTo>
                  <a:lnTo>
                    <a:pt x="1767" y="1931"/>
                  </a:lnTo>
                  <a:cubicBezTo>
                    <a:pt x="1769" y="1932"/>
                    <a:pt x="1770" y="1933"/>
                    <a:pt x="1772" y="1933"/>
                  </a:cubicBezTo>
                  <a:cubicBezTo>
                    <a:pt x="1766" y="1930"/>
                    <a:pt x="1763" y="1929"/>
                    <a:pt x="1763" y="1929"/>
                  </a:cubicBezTo>
                  <a:lnTo>
                    <a:pt x="1763" y="1929"/>
                  </a:lnTo>
                  <a:cubicBezTo>
                    <a:pt x="1762" y="1929"/>
                    <a:pt x="1764" y="1930"/>
                    <a:pt x="1767" y="1931"/>
                  </a:cubicBezTo>
                  <a:lnTo>
                    <a:pt x="1767" y="1931"/>
                  </a:lnTo>
                  <a:cubicBezTo>
                    <a:pt x="1673" y="1900"/>
                    <a:pt x="1568" y="1869"/>
                    <a:pt x="1475" y="1826"/>
                  </a:cubicBezTo>
                  <a:cubicBezTo>
                    <a:pt x="1437" y="1807"/>
                    <a:pt x="1405" y="1775"/>
                    <a:pt x="1374" y="1743"/>
                  </a:cubicBezTo>
                  <a:cubicBezTo>
                    <a:pt x="1367" y="1743"/>
                    <a:pt x="1342" y="1718"/>
                    <a:pt x="1317" y="1686"/>
                  </a:cubicBezTo>
                  <a:cubicBezTo>
                    <a:pt x="1247" y="1592"/>
                    <a:pt x="1234" y="1465"/>
                    <a:pt x="1241" y="1351"/>
                  </a:cubicBezTo>
                  <a:cubicBezTo>
                    <a:pt x="1253" y="1104"/>
                    <a:pt x="1253" y="1117"/>
                    <a:pt x="1298" y="896"/>
                  </a:cubicBezTo>
                  <a:cubicBezTo>
                    <a:pt x="1374" y="446"/>
                    <a:pt x="1424" y="67"/>
                    <a:pt x="1019" y="3"/>
                  </a:cubicBezTo>
                  <a:cubicBezTo>
                    <a:pt x="1002" y="2"/>
                    <a:pt x="984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878;p51"/>
            <p:cNvSpPr/>
            <p:nvPr/>
          </p:nvSpPr>
          <p:spPr>
            <a:xfrm>
              <a:off x="3379809" y="1617831"/>
              <a:ext cx="170125" cy="270537"/>
            </a:xfrm>
            <a:custGeom>
              <a:avLst/>
              <a:gdLst/>
              <a:ahLst/>
              <a:cxnLst/>
              <a:rect l="l" t="t" r="r" b="b"/>
              <a:pathLst>
                <a:path w="3361" h="5345" extrusionOk="0">
                  <a:moveTo>
                    <a:pt x="2013" y="1850"/>
                  </a:moveTo>
                  <a:cubicBezTo>
                    <a:pt x="2017" y="1852"/>
                    <a:pt x="2021" y="1854"/>
                    <a:pt x="2025" y="1856"/>
                  </a:cubicBezTo>
                  <a:cubicBezTo>
                    <a:pt x="2025" y="1851"/>
                    <a:pt x="2016" y="1850"/>
                    <a:pt x="2013" y="1850"/>
                  </a:cubicBezTo>
                  <a:close/>
                  <a:moveTo>
                    <a:pt x="2029" y="1857"/>
                  </a:moveTo>
                  <a:lnTo>
                    <a:pt x="2029" y="1857"/>
                  </a:lnTo>
                  <a:cubicBezTo>
                    <a:pt x="2028" y="1857"/>
                    <a:pt x="2030" y="1860"/>
                    <a:pt x="2039" y="1866"/>
                  </a:cubicBezTo>
                  <a:lnTo>
                    <a:pt x="2039" y="1866"/>
                  </a:lnTo>
                  <a:cubicBezTo>
                    <a:pt x="2034" y="1860"/>
                    <a:pt x="2030" y="1857"/>
                    <a:pt x="2029" y="1857"/>
                  </a:cubicBezTo>
                  <a:close/>
                  <a:moveTo>
                    <a:pt x="1209" y="4843"/>
                  </a:moveTo>
                  <a:cubicBezTo>
                    <a:pt x="1215" y="4846"/>
                    <a:pt x="1221" y="4848"/>
                    <a:pt x="1227" y="4849"/>
                  </a:cubicBezTo>
                  <a:lnTo>
                    <a:pt x="1234" y="4849"/>
                  </a:lnTo>
                  <a:cubicBezTo>
                    <a:pt x="1221" y="4849"/>
                    <a:pt x="1215" y="4843"/>
                    <a:pt x="1209" y="4843"/>
                  </a:cubicBezTo>
                  <a:close/>
                  <a:moveTo>
                    <a:pt x="1371" y="240"/>
                  </a:moveTo>
                  <a:cubicBezTo>
                    <a:pt x="1389" y="240"/>
                    <a:pt x="1406" y="241"/>
                    <a:pt x="1424" y="243"/>
                  </a:cubicBezTo>
                  <a:cubicBezTo>
                    <a:pt x="1816" y="306"/>
                    <a:pt x="1778" y="686"/>
                    <a:pt x="1696" y="1141"/>
                  </a:cubicBezTo>
                  <a:cubicBezTo>
                    <a:pt x="1658" y="1369"/>
                    <a:pt x="1664" y="1344"/>
                    <a:pt x="1645" y="1590"/>
                  </a:cubicBezTo>
                  <a:cubicBezTo>
                    <a:pt x="1633" y="1711"/>
                    <a:pt x="1652" y="1837"/>
                    <a:pt x="1721" y="1932"/>
                  </a:cubicBezTo>
                  <a:cubicBezTo>
                    <a:pt x="1747" y="1964"/>
                    <a:pt x="1772" y="1983"/>
                    <a:pt x="1778" y="1983"/>
                  </a:cubicBezTo>
                  <a:cubicBezTo>
                    <a:pt x="1810" y="2014"/>
                    <a:pt x="1841" y="2040"/>
                    <a:pt x="1879" y="2065"/>
                  </a:cubicBezTo>
                  <a:cubicBezTo>
                    <a:pt x="1972" y="2108"/>
                    <a:pt x="2065" y="2133"/>
                    <a:pt x="2164" y="2170"/>
                  </a:cubicBezTo>
                  <a:lnTo>
                    <a:pt x="2164" y="2170"/>
                  </a:lnTo>
                  <a:cubicBezTo>
                    <a:pt x="2173" y="2176"/>
                    <a:pt x="2296" y="2233"/>
                    <a:pt x="2322" y="2255"/>
                  </a:cubicBezTo>
                  <a:cubicBezTo>
                    <a:pt x="2348" y="2261"/>
                    <a:pt x="2424" y="2324"/>
                    <a:pt x="2436" y="2324"/>
                  </a:cubicBezTo>
                  <a:cubicBezTo>
                    <a:pt x="2670" y="2514"/>
                    <a:pt x="2854" y="2824"/>
                    <a:pt x="2873" y="3134"/>
                  </a:cubicBezTo>
                  <a:cubicBezTo>
                    <a:pt x="2936" y="3875"/>
                    <a:pt x="2468" y="4716"/>
                    <a:pt x="2006" y="4893"/>
                  </a:cubicBezTo>
                  <a:cubicBezTo>
                    <a:pt x="1835" y="4957"/>
                    <a:pt x="1879" y="4950"/>
                    <a:pt x="1715" y="4957"/>
                  </a:cubicBezTo>
                  <a:cubicBezTo>
                    <a:pt x="1702" y="4959"/>
                    <a:pt x="1688" y="4959"/>
                    <a:pt x="1673" y="4959"/>
                  </a:cubicBezTo>
                  <a:cubicBezTo>
                    <a:pt x="1538" y="4959"/>
                    <a:pt x="1321" y="4890"/>
                    <a:pt x="1253" y="4862"/>
                  </a:cubicBezTo>
                  <a:cubicBezTo>
                    <a:pt x="1253" y="4862"/>
                    <a:pt x="1247" y="4862"/>
                    <a:pt x="1240" y="4855"/>
                  </a:cubicBezTo>
                  <a:cubicBezTo>
                    <a:pt x="1237" y="4852"/>
                    <a:pt x="1232" y="4851"/>
                    <a:pt x="1227" y="4849"/>
                  </a:cubicBezTo>
                  <a:lnTo>
                    <a:pt x="1221" y="4849"/>
                  </a:lnTo>
                  <a:cubicBezTo>
                    <a:pt x="1057" y="4773"/>
                    <a:pt x="1088" y="4754"/>
                    <a:pt x="1025" y="4666"/>
                  </a:cubicBezTo>
                  <a:lnTo>
                    <a:pt x="1025" y="4659"/>
                  </a:lnTo>
                  <a:cubicBezTo>
                    <a:pt x="873" y="3577"/>
                    <a:pt x="411" y="2236"/>
                    <a:pt x="411" y="1331"/>
                  </a:cubicBezTo>
                  <a:cubicBezTo>
                    <a:pt x="443" y="1129"/>
                    <a:pt x="405" y="1173"/>
                    <a:pt x="475" y="958"/>
                  </a:cubicBezTo>
                  <a:cubicBezTo>
                    <a:pt x="584" y="648"/>
                    <a:pt x="966" y="240"/>
                    <a:pt x="1371" y="240"/>
                  </a:cubicBezTo>
                  <a:close/>
                  <a:moveTo>
                    <a:pt x="1361" y="0"/>
                  </a:moveTo>
                  <a:cubicBezTo>
                    <a:pt x="1177" y="0"/>
                    <a:pt x="995" y="70"/>
                    <a:pt x="804" y="160"/>
                  </a:cubicBezTo>
                  <a:cubicBezTo>
                    <a:pt x="551" y="281"/>
                    <a:pt x="348" y="559"/>
                    <a:pt x="260" y="686"/>
                  </a:cubicBezTo>
                  <a:cubicBezTo>
                    <a:pt x="6" y="1059"/>
                    <a:pt x="0" y="1527"/>
                    <a:pt x="76" y="1951"/>
                  </a:cubicBezTo>
                  <a:cubicBezTo>
                    <a:pt x="228" y="2736"/>
                    <a:pt x="475" y="3495"/>
                    <a:pt x="696" y="4261"/>
                  </a:cubicBezTo>
                  <a:cubicBezTo>
                    <a:pt x="715" y="4368"/>
                    <a:pt x="740" y="4469"/>
                    <a:pt x="766" y="4564"/>
                  </a:cubicBezTo>
                  <a:cubicBezTo>
                    <a:pt x="759" y="4577"/>
                    <a:pt x="759" y="4596"/>
                    <a:pt x="766" y="4609"/>
                  </a:cubicBezTo>
                  <a:cubicBezTo>
                    <a:pt x="772" y="4659"/>
                    <a:pt x="778" y="4748"/>
                    <a:pt x="791" y="4748"/>
                  </a:cubicBezTo>
                  <a:cubicBezTo>
                    <a:pt x="797" y="4798"/>
                    <a:pt x="829" y="4855"/>
                    <a:pt x="842" y="4906"/>
                  </a:cubicBezTo>
                  <a:cubicBezTo>
                    <a:pt x="962" y="5083"/>
                    <a:pt x="1051" y="5121"/>
                    <a:pt x="1177" y="5184"/>
                  </a:cubicBezTo>
                  <a:cubicBezTo>
                    <a:pt x="1373" y="5279"/>
                    <a:pt x="1468" y="5311"/>
                    <a:pt x="1747" y="5343"/>
                  </a:cubicBezTo>
                  <a:cubicBezTo>
                    <a:pt x="1764" y="5344"/>
                    <a:pt x="1782" y="5344"/>
                    <a:pt x="1800" y="5344"/>
                  </a:cubicBezTo>
                  <a:cubicBezTo>
                    <a:pt x="2170" y="5344"/>
                    <a:pt x="2492" y="5096"/>
                    <a:pt x="2727" y="4824"/>
                  </a:cubicBezTo>
                  <a:cubicBezTo>
                    <a:pt x="3227" y="4223"/>
                    <a:pt x="3360" y="3362"/>
                    <a:pt x="3088" y="2736"/>
                  </a:cubicBezTo>
                  <a:cubicBezTo>
                    <a:pt x="2955" y="2470"/>
                    <a:pt x="2759" y="2236"/>
                    <a:pt x="2512" y="2078"/>
                  </a:cubicBezTo>
                  <a:cubicBezTo>
                    <a:pt x="2322" y="1964"/>
                    <a:pt x="2158" y="1919"/>
                    <a:pt x="2044" y="1869"/>
                  </a:cubicBezTo>
                  <a:cubicBezTo>
                    <a:pt x="2042" y="1868"/>
                    <a:pt x="2040" y="1867"/>
                    <a:pt x="2039" y="1866"/>
                  </a:cubicBezTo>
                  <a:lnTo>
                    <a:pt x="2039" y="1866"/>
                  </a:lnTo>
                  <a:cubicBezTo>
                    <a:pt x="2041" y="1868"/>
                    <a:pt x="2043" y="1871"/>
                    <a:pt x="2044" y="1875"/>
                  </a:cubicBezTo>
                  <a:cubicBezTo>
                    <a:pt x="2038" y="1869"/>
                    <a:pt x="2025" y="1856"/>
                    <a:pt x="2012" y="1850"/>
                  </a:cubicBezTo>
                  <a:lnTo>
                    <a:pt x="2012" y="1850"/>
                  </a:lnTo>
                  <a:cubicBezTo>
                    <a:pt x="2012" y="1850"/>
                    <a:pt x="2013" y="1850"/>
                    <a:pt x="2013" y="1850"/>
                  </a:cubicBezTo>
                  <a:lnTo>
                    <a:pt x="2013" y="1850"/>
                  </a:lnTo>
                  <a:cubicBezTo>
                    <a:pt x="2005" y="1845"/>
                    <a:pt x="1998" y="1838"/>
                    <a:pt x="1993" y="1825"/>
                  </a:cubicBezTo>
                  <a:lnTo>
                    <a:pt x="1981" y="1818"/>
                  </a:lnTo>
                  <a:lnTo>
                    <a:pt x="1981" y="1774"/>
                  </a:lnTo>
                  <a:cubicBezTo>
                    <a:pt x="2031" y="1470"/>
                    <a:pt x="2107" y="1249"/>
                    <a:pt x="2101" y="806"/>
                  </a:cubicBezTo>
                  <a:lnTo>
                    <a:pt x="2101" y="806"/>
                  </a:lnTo>
                  <a:cubicBezTo>
                    <a:pt x="2103" y="818"/>
                    <a:pt x="2105" y="823"/>
                    <a:pt x="2106" y="823"/>
                  </a:cubicBezTo>
                  <a:cubicBezTo>
                    <a:pt x="2113" y="823"/>
                    <a:pt x="2090" y="564"/>
                    <a:pt x="2057" y="508"/>
                  </a:cubicBezTo>
                  <a:cubicBezTo>
                    <a:pt x="1993" y="350"/>
                    <a:pt x="1949" y="274"/>
                    <a:pt x="1747" y="116"/>
                  </a:cubicBezTo>
                  <a:cubicBezTo>
                    <a:pt x="1615" y="34"/>
                    <a:pt x="1488" y="0"/>
                    <a:pt x="1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879;p51"/>
            <p:cNvSpPr/>
            <p:nvPr/>
          </p:nvSpPr>
          <p:spPr>
            <a:xfrm>
              <a:off x="3446728" y="1777524"/>
              <a:ext cx="42013" cy="39530"/>
            </a:xfrm>
            <a:custGeom>
              <a:avLst/>
              <a:gdLst/>
              <a:ahLst/>
              <a:cxnLst/>
              <a:rect l="l" t="t" r="r" b="b"/>
              <a:pathLst>
                <a:path w="830" h="781" extrusionOk="0">
                  <a:moveTo>
                    <a:pt x="406" y="201"/>
                  </a:moveTo>
                  <a:cubicBezTo>
                    <a:pt x="456" y="245"/>
                    <a:pt x="513" y="302"/>
                    <a:pt x="519" y="346"/>
                  </a:cubicBezTo>
                  <a:cubicBezTo>
                    <a:pt x="564" y="460"/>
                    <a:pt x="519" y="549"/>
                    <a:pt x="488" y="555"/>
                  </a:cubicBezTo>
                  <a:cubicBezTo>
                    <a:pt x="445" y="565"/>
                    <a:pt x="418" y="572"/>
                    <a:pt x="397" y="572"/>
                  </a:cubicBezTo>
                  <a:cubicBezTo>
                    <a:pt x="362" y="572"/>
                    <a:pt x="343" y="553"/>
                    <a:pt x="292" y="498"/>
                  </a:cubicBezTo>
                  <a:cubicBezTo>
                    <a:pt x="273" y="467"/>
                    <a:pt x="273" y="359"/>
                    <a:pt x="349" y="264"/>
                  </a:cubicBezTo>
                  <a:cubicBezTo>
                    <a:pt x="361" y="239"/>
                    <a:pt x="387" y="220"/>
                    <a:pt x="406" y="201"/>
                  </a:cubicBezTo>
                  <a:close/>
                  <a:moveTo>
                    <a:pt x="317" y="0"/>
                  </a:moveTo>
                  <a:cubicBezTo>
                    <a:pt x="290" y="0"/>
                    <a:pt x="264" y="10"/>
                    <a:pt x="241" y="30"/>
                  </a:cubicBezTo>
                  <a:cubicBezTo>
                    <a:pt x="96" y="175"/>
                    <a:pt x="1" y="429"/>
                    <a:pt x="115" y="618"/>
                  </a:cubicBezTo>
                  <a:cubicBezTo>
                    <a:pt x="183" y="724"/>
                    <a:pt x="304" y="781"/>
                    <a:pt x="424" y="781"/>
                  </a:cubicBezTo>
                  <a:cubicBezTo>
                    <a:pt x="512" y="781"/>
                    <a:pt x="600" y="749"/>
                    <a:pt x="665" y="682"/>
                  </a:cubicBezTo>
                  <a:cubicBezTo>
                    <a:pt x="830" y="498"/>
                    <a:pt x="760" y="175"/>
                    <a:pt x="551" y="30"/>
                  </a:cubicBezTo>
                  <a:cubicBezTo>
                    <a:pt x="534" y="15"/>
                    <a:pt x="514" y="9"/>
                    <a:pt x="495" y="9"/>
                  </a:cubicBezTo>
                  <a:cubicBezTo>
                    <a:pt x="465" y="9"/>
                    <a:pt x="435" y="23"/>
                    <a:pt x="412" y="43"/>
                  </a:cubicBezTo>
                  <a:cubicBezTo>
                    <a:pt x="384" y="15"/>
                    <a:pt x="35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880;p51"/>
            <p:cNvSpPr/>
            <p:nvPr/>
          </p:nvSpPr>
          <p:spPr>
            <a:xfrm>
              <a:off x="3415040" y="1679734"/>
              <a:ext cx="30117" cy="31179"/>
            </a:xfrm>
            <a:custGeom>
              <a:avLst/>
              <a:gdLst/>
              <a:ahLst/>
              <a:cxnLst/>
              <a:rect l="l" t="t" r="r" b="b"/>
              <a:pathLst>
                <a:path w="595" h="616" extrusionOk="0">
                  <a:moveTo>
                    <a:pt x="253" y="190"/>
                  </a:moveTo>
                  <a:cubicBezTo>
                    <a:pt x="285" y="209"/>
                    <a:pt x="298" y="216"/>
                    <a:pt x="323" y="235"/>
                  </a:cubicBezTo>
                  <a:cubicBezTo>
                    <a:pt x="355" y="272"/>
                    <a:pt x="380" y="336"/>
                    <a:pt x="342" y="405"/>
                  </a:cubicBezTo>
                  <a:lnTo>
                    <a:pt x="329" y="412"/>
                  </a:lnTo>
                  <a:cubicBezTo>
                    <a:pt x="329" y="412"/>
                    <a:pt x="323" y="412"/>
                    <a:pt x="323" y="418"/>
                  </a:cubicBezTo>
                  <a:cubicBezTo>
                    <a:pt x="317" y="418"/>
                    <a:pt x="298" y="412"/>
                    <a:pt x="291" y="412"/>
                  </a:cubicBezTo>
                  <a:cubicBezTo>
                    <a:pt x="285" y="405"/>
                    <a:pt x="260" y="399"/>
                    <a:pt x="253" y="374"/>
                  </a:cubicBezTo>
                  <a:cubicBezTo>
                    <a:pt x="253" y="367"/>
                    <a:pt x="247" y="342"/>
                    <a:pt x="247" y="329"/>
                  </a:cubicBezTo>
                  <a:cubicBezTo>
                    <a:pt x="234" y="254"/>
                    <a:pt x="247" y="222"/>
                    <a:pt x="253" y="190"/>
                  </a:cubicBezTo>
                  <a:close/>
                  <a:moveTo>
                    <a:pt x="158" y="0"/>
                  </a:moveTo>
                  <a:cubicBezTo>
                    <a:pt x="115" y="0"/>
                    <a:pt x="69" y="23"/>
                    <a:pt x="57" y="70"/>
                  </a:cubicBezTo>
                  <a:cubicBezTo>
                    <a:pt x="25" y="216"/>
                    <a:pt x="0" y="399"/>
                    <a:pt x="101" y="513"/>
                  </a:cubicBezTo>
                  <a:cubicBezTo>
                    <a:pt x="161" y="583"/>
                    <a:pt x="237" y="615"/>
                    <a:pt x="310" y="615"/>
                  </a:cubicBezTo>
                  <a:cubicBezTo>
                    <a:pt x="423" y="615"/>
                    <a:pt x="528" y="537"/>
                    <a:pt x="551" y="399"/>
                  </a:cubicBezTo>
                  <a:cubicBezTo>
                    <a:pt x="595" y="235"/>
                    <a:pt x="475" y="76"/>
                    <a:pt x="317" y="19"/>
                  </a:cubicBezTo>
                  <a:cubicBezTo>
                    <a:pt x="305" y="12"/>
                    <a:pt x="293" y="10"/>
                    <a:pt x="282" y="10"/>
                  </a:cubicBezTo>
                  <a:cubicBezTo>
                    <a:pt x="263" y="10"/>
                    <a:pt x="244" y="18"/>
                    <a:pt x="228" y="26"/>
                  </a:cubicBezTo>
                  <a:cubicBezTo>
                    <a:pt x="211" y="9"/>
                    <a:pt x="18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881;p51"/>
            <p:cNvSpPr/>
            <p:nvPr/>
          </p:nvSpPr>
          <p:spPr>
            <a:xfrm>
              <a:off x="3566190" y="1682315"/>
              <a:ext cx="124013" cy="184795"/>
            </a:xfrm>
            <a:custGeom>
              <a:avLst/>
              <a:gdLst/>
              <a:ahLst/>
              <a:cxnLst/>
              <a:rect l="l" t="t" r="r" b="b"/>
              <a:pathLst>
                <a:path w="2450" h="3651" extrusionOk="0">
                  <a:moveTo>
                    <a:pt x="1671" y="1"/>
                  </a:moveTo>
                  <a:cubicBezTo>
                    <a:pt x="1256" y="1"/>
                    <a:pt x="767" y="247"/>
                    <a:pt x="475" y="709"/>
                  </a:cubicBezTo>
                  <a:cubicBezTo>
                    <a:pt x="1" y="1455"/>
                    <a:pt x="115" y="2651"/>
                    <a:pt x="735" y="3271"/>
                  </a:cubicBezTo>
                  <a:cubicBezTo>
                    <a:pt x="951" y="3471"/>
                    <a:pt x="1209" y="3650"/>
                    <a:pt x="1493" y="3650"/>
                  </a:cubicBezTo>
                  <a:cubicBezTo>
                    <a:pt x="1649" y="3650"/>
                    <a:pt x="1813" y="3596"/>
                    <a:pt x="1981" y="3461"/>
                  </a:cubicBezTo>
                  <a:lnTo>
                    <a:pt x="2076" y="3366"/>
                  </a:lnTo>
                  <a:cubicBezTo>
                    <a:pt x="2083" y="3354"/>
                    <a:pt x="2089" y="3347"/>
                    <a:pt x="2108" y="3328"/>
                  </a:cubicBezTo>
                  <a:lnTo>
                    <a:pt x="2108" y="3322"/>
                  </a:lnTo>
                  <a:lnTo>
                    <a:pt x="2108" y="3297"/>
                  </a:lnTo>
                  <a:cubicBezTo>
                    <a:pt x="2076" y="3145"/>
                    <a:pt x="2026" y="3113"/>
                    <a:pt x="1836" y="2923"/>
                  </a:cubicBezTo>
                  <a:cubicBezTo>
                    <a:pt x="1741" y="2854"/>
                    <a:pt x="1292" y="2506"/>
                    <a:pt x="1260" y="2183"/>
                  </a:cubicBezTo>
                  <a:cubicBezTo>
                    <a:pt x="1184" y="1873"/>
                    <a:pt x="1374" y="1405"/>
                    <a:pt x="1481" y="1291"/>
                  </a:cubicBezTo>
                  <a:cubicBezTo>
                    <a:pt x="1640" y="1076"/>
                    <a:pt x="1785" y="1038"/>
                    <a:pt x="1956" y="943"/>
                  </a:cubicBezTo>
                  <a:cubicBezTo>
                    <a:pt x="1980" y="929"/>
                    <a:pt x="2003" y="921"/>
                    <a:pt x="2027" y="921"/>
                  </a:cubicBezTo>
                  <a:cubicBezTo>
                    <a:pt x="2035" y="921"/>
                    <a:pt x="2043" y="922"/>
                    <a:pt x="2051" y="924"/>
                  </a:cubicBezTo>
                  <a:lnTo>
                    <a:pt x="2171" y="880"/>
                  </a:lnTo>
                  <a:cubicBezTo>
                    <a:pt x="2361" y="804"/>
                    <a:pt x="2450" y="709"/>
                    <a:pt x="2393" y="519"/>
                  </a:cubicBezTo>
                  <a:cubicBezTo>
                    <a:pt x="2304" y="168"/>
                    <a:pt x="201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882;p51"/>
            <p:cNvSpPr/>
            <p:nvPr/>
          </p:nvSpPr>
          <p:spPr>
            <a:xfrm>
              <a:off x="3542804" y="1666371"/>
              <a:ext cx="173669" cy="217898"/>
            </a:xfrm>
            <a:custGeom>
              <a:avLst/>
              <a:gdLst/>
              <a:ahLst/>
              <a:cxnLst/>
              <a:rect l="l" t="t" r="r" b="b"/>
              <a:pathLst>
                <a:path w="3431" h="4305" extrusionOk="0">
                  <a:moveTo>
                    <a:pt x="2133" y="322"/>
                  </a:moveTo>
                  <a:cubicBezTo>
                    <a:pt x="2472" y="322"/>
                    <a:pt x="2759" y="489"/>
                    <a:pt x="2842" y="840"/>
                  </a:cubicBezTo>
                  <a:cubicBezTo>
                    <a:pt x="2912" y="1036"/>
                    <a:pt x="2817" y="1119"/>
                    <a:pt x="2633" y="1201"/>
                  </a:cubicBezTo>
                  <a:lnTo>
                    <a:pt x="2513" y="1245"/>
                  </a:lnTo>
                  <a:cubicBezTo>
                    <a:pt x="2505" y="1244"/>
                    <a:pt x="2497" y="1243"/>
                    <a:pt x="2489" y="1243"/>
                  </a:cubicBezTo>
                  <a:cubicBezTo>
                    <a:pt x="2465" y="1243"/>
                    <a:pt x="2442" y="1250"/>
                    <a:pt x="2418" y="1264"/>
                  </a:cubicBezTo>
                  <a:cubicBezTo>
                    <a:pt x="2247" y="1359"/>
                    <a:pt x="2102" y="1397"/>
                    <a:pt x="1943" y="1612"/>
                  </a:cubicBezTo>
                  <a:cubicBezTo>
                    <a:pt x="1830" y="1720"/>
                    <a:pt x="1633" y="2188"/>
                    <a:pt x="1722" y="2504"/>
                  </a:cubicBezTo>
                  <a:cubicBezTo>
                    <a:pt x="1760" y="2827"/>
                    <a:pt x="2216" y="3175"/>
                    <a:pt x="2298" y="3251"/>
                  </a:cubicBezTo>
                  <a:cubicBezTo>
                    <a:pt x="2488" y="3441"/>
                    <a:pt x="2545" y="3472"/>
                    <a:pt x="2570" y="3618"/>
                  </a:cubicBezTo>
                  <a:lnTo>
                    <a:pt x="2570" y="3643"/>
                  </a:lnTo>
                  <a:lnTo>
                    <a:pt x="2570" y="3650"/>
                  </a:lnTo>
                  <a:cubicBezTo>
                    <a:pt x="2564" y="3669"/>
                    <a:pt x="2551" y="3681"/>
                    <a:pt x="2538" y="3694"/>
                  </a:cubicBezTo>
                  <a:lnTo>
                    <a:pt x="2443" y="3789"/>
                  </a:lnTo>
                  <a:cubicBezTo>
                    <a:pt x="2276" y="3923"/>
                    <a:pt x="2113" y="3976"/>
                    <a:pt x="1958" y="3976"/>
                  </a:cubicBezTo>
                  <a:cubicBezTo>
                    <a:pt x="1673" y="3976"/>
                    <a:pt x="1414" y="3796"/>
                    <a:pt x="1197" y="3599"/>
                  </a:cubicBezTo>
                  <a:cubicBezTo>
                    <a:pt x="577" y="2966"/>
                    <a:pt x="463" y="1770"/>
                    <a:pt x="937" y="1036"/>
                  </a:cubicBezTo>
                  <a:cubicBezTo>
                    <a:pt x="1229" y="571"/>
                    <a:pt x="1720" y="322"/>
                    <a:pt x="2133" y="322"/>
                  </a:cubicBezTo>
                  <a:close/>
                  <a:moveTo>
                    <a:pt x="2207" y="0"/>
                  </a:moveTo>
                  <a:cubicBezTo>
                    <a:pt x="2029" y="0"/>
                    <a:pt x="1844" y="29"/>
                    <a:pt x="1678" y="87"/>
                  </a:cubicBezTo>
                  <a:cubicBezTo>
                    <a:pt x="1273" y="220"/>
                    <a:pt x="937" y="499"/>
                    <a:pt x="697" y="834"/>
                  </a:cubicBezTo>
                  <a:cubicBezTo>
                    <a:pt x="1" y="1808"/>
                    <a:pt x="165" y="3460"/>
                    <a:pt x="1247" y="4093"/>
                  </a:cubicBezTo>
                  <a:cubicBezTo>
                    <a:pt x="1461" y="4219"/>
                    <a:pt x="1708" y="4305"/>
                    <a:pt x="1950" y="4305"/>
                  </a:cubicBezTo>
                  <a:cubicBezTo>
                    <a:pt x="2131" y="4305"/>
                    <a:pt x="2309" y="4257"/>
                    <a:pt x="2469" y="4143"/>
                  </a:cubicBezTo>
                  <a:cubicBezTo>
                    <a:pt x="2703" y="3991"/>
                    <a:pt x="2956" y="3745"/>
                    <a:pt x="2836" y="3435"/>
                  </a:cubicBezTo>
                  <a:cubicBezTo>
                    <a:pt x="2734" y="3118"/>
                    <a:pt x="2602" y="3049"/>
                    <a:pt x="2298" y="2732"/>
                  </a:cubicBezTo>
                  <a:cubicBezTo>
                    <a:pt x="2127" y="2574"/>
                    <a:pt x="2095" y="2422"/>
                    <a:pt x="2076" y="2327"/>
                  </a:cubicBezTo>
                  <a:cubicBezTo>
                    <a:pt x="2070" y="2125"/>
                    <a:pt x="2159" y="1897"/>
                    <a:pt x="2247" y="1770"/>
                  </a:cubicBezTo>
                  <a:cubicBezTo>
                    <a:pt x="2310" y="1720"/>
                    <a:pt x="2348" y="1650"/>
                    <a:pt x="2418" y="1619"/>
                  </a:cubicBezTo>
                  <a:cubicBezTo>
                    <a:pt x="2437" y="1612"/>
                    <a:pt x="2456" y="1593"/>
                    <a:pt x="2481" y="1587"/>
                  </a:cubicBezTo>
                  <a:cubicBezTo>
                    <a:pt x="2488" y="1587"/>
                    <a:pt x="2513" y="1581"/>
                    <a:pt x="2532" y="1568"/>
                  </a:cubicBezTo>
                  <a:cubicBezTo>
                    <a:pt x="2587" y="1557"/>
                    <a:pt x="2831" y="1480"/>
                    <a:pt x="2834" y="1480"/>
                  </a:cubicBezTo>
                  <a:lnTo>
                    <a:pt x="2834" y="1480"/>
                  </a:lnTo>
                  <a:cubicBezTo>
                    <a:pt x="2835" y="1480"/>
                    <a:pt x="2829" y="1481"/>
                    <a:pt x="2817" y="1486"/>
                  </a:cubicBezTo>
                  <a:cubicBezTo>
                    <a:pt x="3430" y="1289"/>
                    <a:pt x="3272" y="530"/>
                    <a:pt x="2867" y="195"/>
                  </a:cubicBezTo>
                  <a:cubicBezTo>
                    <a:pt x="2723" y="66"/>
                    <a:pt x="2473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607" y="412794"/>
            <a:ext cx="1968318" cy="4542273"/>
          </a:xfrm>
          <a:prstGeom prst="rect">
            <a:avLst/>
          </a:prstGeom>
        </p:spPr>
      </p:pic>
      <p:grpSp>
        <p:nvGrpSpPr>
          <p:cNvPr id="18" name="Google Shape;729;p48"/>
          <p:cNvGrpSpPr/>
          <p:nvPr/>
        </p:nvGrpSpPr>
        <p:grpSpPr>
          <a:xfrm>
            <a:off x="7776254" y="704850"/>
            <a:ext cx="873449" cy="659812"/>
            <a:chOff x="742611" y="3978245"/>
            <a:chExt cx="1201774" cy="907832"/>
          </a:xfrm>
        </p:grpSpPr>
        <p:sp>
          <p:nvSpPr>
            <p:cNvPr id="19" name="Google Shape;730;p48"/>
            <p:cNvSpPr/>
            <p:nvPr/>
          </p:nvSpPr>
          <p:spPr>
            <a:xfrm>
              <a:off x="742611" y="3978245"/>
              <a:ext cx="1201774" cy="907832"/>
            </a:xfrm>
            <a:custGeom>
              <a:avLst/>
              <a:gdLst/>
              <a:ahLst/>
              <a:cxnLst/>
              <a:rect l="l" t="t" r="r" b="b"/>
              <a:pathLst>
                <a:path w="10100" h="7629" extrusionOk="0">
                  <a:moveTo>
                    <a:pt x="7753" y="0"/>
                  </a:moveTo>
                  <a:cubicBezTo>
                    <a:pt x="7530" y="0"/>
                    <a:pt x="7307" y="120"/>
                    <a:pt x="7100" y="194"/>
                  </a:cubicBezTo>
                  <a:cubicBezTo>
                    <a:pt x="6588" y="371"/>
                    <a:pt x="6082" y="529"/>
                    <a:pt x="5556" y="687"/>
                  </a:cubicBezTo>
                  <a:cubicBezTo>
                    <a:pt x="4462" y="966"/>
                    <a:pt x="3354" y="1250"/>
                    <a:pt x="2266" y="1605"/>
                  </a:cubicBezTo>
                  <a:cubicBezTo>
                    <a:pt x="1589" y="1839"/>
                    <a:pt x="855" y="2060"/>
                    <a:pt x="305" y="2560"/>
                  </a:cubicBezTo>
                  <a:cubicBezTo>
                    <a:pt x="1" y="2959"/>
                    <a:pt x="235" y="3535"/>
                    <a:pt x="431" y="3864"/>
                  </a:cubicBezTo>
                  <a:cubicBezTo>
                    <a:pt x="456" y="3946"/>
                    <a:pt x="482" y="4034"/>
                    <a:pt x="513" y="4142"/>
                  </a:cubicBezTo>
                  <a:cubicBezTo>
                    <a:pt x="551" y="4231"/>
                    <a:pt x="621" y="4560"/>
                    <a:pt x="665" y="4572"/>
                  </a:cubicBezTo>
                  <a:cubicBezTo>
                    <a:pt x="672" y="4674"/>
                    <a:pt x="741" y="4775"/>
                    <a:pt x="754" y="4876"/>
                  </a:cubicBezTo>
                  <a:cubicBezTo>
                    <a:pt x="893" y="5256"/>
                    <a:pt x="1045" y="5635"/>
                    <a:pt x="1165" y="6015"/>
                  </a:cubicBezTo>
                  <a:cubicBezTo>
                    <a:pt x="1279" y="6363"/>
                    <a:pt x="1387" y="6724"/>
                    <a:pt x="1513" y="7072"/>
                  </a:cubicBezTo>
                  <a:cubicBezTo>
                    <a:pt x="1589" y="7243"/>
                    <a:pt x="1659" y="7451"/>
                    <a:pt x="1829" y="7546"/>
                  </a:cubicBezTo>
                  <a:cubicBezTo>
                    <a:pt x="1943" y="7606"/>
                    <a:pt x="2067" y="7629"/>
                    <a:pt x="2193" y="7629"/>
                  </a:cubicBezTo>
                  <a:cubicBezTo>
                    <a:pt x="2348" y="7629"/>
                    <a:pt x="2506" y="7594"/>
                    <a:pt x="2652" y="7553"/>
                  </a:cubicBezTo>
                  <a:cubicBezTo>
                    <a:pt x="3032" y="7439"/>
                    <a:pt x="3399" y="7293"/>
                    <a:pt x="3759" y="7148"/>
                  </a:cubicBezTo>
                  <a:cubicBezTo>
                    <a:pt x="4538" y="6838"/>
                    <a:pt x="5329" y="6565"/>
                    <a:pt x="6101" y="6262"/>
                  </a:cubicBezTo>
                  <a:cubicBezTo>
                    <a:pt x="7012" y="5920"/>
                    <a:pt x="7898" y="5547"/>
                    <a:pt x="8840" y="5287"/>
                  </a:cubicBezTo>
                  <a:cubicBezTo>
                    <a:pt x="9201" y="5173"/>
                    <a:pt x="9669" y="5097"/>
                    <a:pt x="9853" y="4711"/>
                  </a:cubicBezTo>
                  <a:cubicBezTo>
                    <a:pt x="10100" y="4199"/>
                    <a:pt x="9726" y="3686"/>
                    <a:pt x="9574" y="3212"/>
                  </a:cubicBezTo>
                  <a:cubicBezTo>
                    <a:pt x="9321" y="2516"/>
                    <a:pt x="9024" y="1839"/>
                    <a:pt x="8714" y="1168"/>
                  </a:cubicBezTo>
                  <a:cubicBezTo>
                    <a:pt x="8505" y="788"/>
                    <a:pt x="8404" y="282"/>
                    <a:pt x="8005" y="61"/>
                  </a:cubicBezTo>
                  <a:cubicBezTo>
                    <a:pt x="7922" y="17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731;p48"/>
            <p:cNvSpPr/>
            <p:nvPr/>
          </p:nvSpPr>
          <p:spPr>
            <a:xfrm>
              <a:off x="809604" y="4341919"/>
              <a:ext cx="422525" cy="441243"/>
            </a:xfrm>
            <a:custGeom>
              <a:avLst/>
              <a:gdLst/>
              <a:ahLst/>
              <a:cxnLst/>
              <a:rect l="l" t="t" r="r" b="b"/>
              <a:pathLst>
                <a:path w="3551" h="3708" extrusionOk="0">
                  <a:moveTo>
                    <a:pt x="1" y="0"/>
                  </a:moveTo>
                  <a:lnTo>
                    <a:pt x="1" y="6"/>
                  </a:lnTo>
                  <a:cubicBezTo>
                    <a:pt x="102" y="506"/>
                    <a:pt x="273" y="810"/>
                    <a:pt x="330" y="1006"/>
                  </a:cubicBezTo>
                  <a:cubicBezTo>
                    <a:pt x="381" y="1164"/>
                    <a:pt x="406" y="1259"/>
                    <a:pt x="431" y="1354"/>
                  </a:cubicBezTo>
                  <a:lnTo>
                    <a:pt x="457" y="1398"/>
                  </a:lnTo>
                  <a:cubicBezTo>
                    <a:pt x="488" y="1462"/>
                    <a:pt x="501" y="1550"/>
                    <a:pt x="545" y="1614"/>
                  </a:cubicBezTo>
                  <a:cubicBezTo>
                    <a:pt x="627" y="1835"/>
                    <a:pt x="824" y="2360"/>
                    <a:pt x="969" y="2753"/>
                  </a:cubicBezTo>
                  <a:cubicBezTo>
                    <a:pt x="982" y="2790"/>
                    <a:pt x="994" y="2822"/>
                    <a:pt x="1007" y="2866"/>
                  </a:cubicBezTo>
                  <a:cubicBezTo>
                    <a:pt x="1102" y="3139"/>
                    <a:pt x="1191" y="3449"/>
                    <a:pt x="1279" y="3708"/>
                  </a:cubicBezTo>
                  <a:cubicBezTo>
                    <a:pt x="1437" y="3512"/>
                    <a:pt x="1583" y="3309"/>
                    <a:pt x="1728" y="3101"/>
                  </a:cubicBezTo>
                  <a:cubicBezTo>
                    <a:pt x="1931" y="2822"/>
                    <a:pt x="2121" y="2537"/>
                    <a:pt x="2330" y="2265"/>
                  </a:cubicBezTo>
                  <a:cubicBezTo>
                    <a:pt x="2589" y="1936"/>
                    <a:pt x="3013" y="1367"/>
                    <a:pt x="3247" y="1076"/>
                  </a:cubicBezTo>
                  <a:cubicBezTo>
                    <a:pt x="3374" y="930"/>
                    <a:pt x="3437" y="873"/>
                    <a:pt x="3551" y="702"/>
                  </a:cubicBezTo>
                  <a:cubicBezTo>
                    <a:pt x="2855" y="589"/>
                    <a:pt x="2146" y="487"/>
                    <a:pt x="1450" y="367"/>
                  </a:cubicBezTo>
                  <a:cubicBezTo>
                    <a:pt x="944" y="266"/>
                    <a:pt x="425" y="19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732;p48"/>
            <p:cNvSpPr/>
            <p:nvPr/>
          </p:nvSpPr>
          <p:spPr>
            <a:xfrm>
              <a:off x="1590434" y="4044413"/>
              <a:ext cx="282476" cy="425535"/>
            </a:xfrm>
            <a:custGeom>
              <a:avLst/>
              <a:gdLst/>
              <a:ahLst/>
              <a:cxnLst/>
              <a:rect l="l" t="t" r="r" b="b"/>
              <a:pathLst>
                <a:path w="2374" h="3576" extrusionOk="0">
                  <a:moveTo>
                    <a:pt x="855" y="1"/>
                  </a:moveTo>
                  <a:cubicBezTo>
                    <a:pt x="842" y="13"/>
                    <a:pt x="842" y="20"/>
                    <a:pt x="842" y="26"/>
                  </a:cubicBezTo>
                  <a:cubicBezTo>
                    <a:pt x="747" y="399"/>
                    <a:pt x="633" y="754"/>
                    <a:pt x="494" y="1108"/>
                  </a:cubicBezTo>
                  <a:cubicBezTo>
                    <a:pt x="393" y="1380"/>
                    <a:pt x="209" y="1791"/>
                    <a:pt x="1" y="2184"/>
                  </a:cubicBezTo>
                  <a:cubicBezTo>
                    <a:pt x="349" y="2392"/>
                    <a:pt x="728" y="2544"/>
                    <a:pt x="1083" y="2747"/>
                  </a:cubicBezTo>
                  <a:cubicBezTo>
                    <a:pt x="1355" y="2905"/>
                    <a:pt x="1614" y="3063"/>
                    <a:pt x="1848" y="3221"/>
                  </a:cubicBezTo>
                  <a:cubicBezTo>
                    <a:pt x="2032" y="3342"/>
                    <a:pt x="2203" y="3462"/>
                    <a:pt x="2373" y="3576"/>
                  </a:cubicBezTo>
                  <a:cubicBezTo>
                    <a:pt x="2260" y="3228"/>
                    <a:pt x="2120" y="2899"/>
                    <a:pt x="1994" y="2551"/>
                  </a:cubicBezTo>
                  <a:cubicBezTo>
                    <a:pt x="1943" y="2430"/>
                    <a:pt x="1905" y="2304"/>
                    <a:pt x="1855" y="2184"/>
                  </a:cubicBezTo>
                  <a:cubicBezTo>
                    <a:pt x="1658" y="1728"/>
                    <a:pt x="1317" y="950"/>
                    <a:pt x="1032" y="349"/>
                  </a:cubicBezTo>
                  <a:cubicBezTo>
                    <a:pt x="950" y="190"/>
                    <a:pt x="899" y="83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733;p48"/>
            <p:cNvSpPr/>
            <p:nvPr/>
          </p:nvSpPr>
          <p:spPr>
            <a:xfrm>
              <a:off x="814958" y="4029419"/>
              <a:ext cx="828272" cy="396857"/>
            </a:xfrm>
            <a:custGeom>
              <a:avLst/>
              <a:gdLst/>
              <a:ahLst/>
              <a:cxnLst/>
              <a:rect l="l" t="t" r="r" b="b"/>
              <a:pathLst>
                <a:path w="6961" h="3335" extrusionOk="0">
                  <a:moveTo>
                    <a:pt x="6961" y="0"/>
                  </a:moveTo>
                  <a:lnTo>
                    <a:pt x="6961" y="0"/>
                  </a:lnTo>
                  <a:cubicBezTo>
                    <a:pt x="6834" y="51"/>
                    <a:pt x="6651" y="120"/>
                    <a:pt x="6524" y="158"/>
                  </a:cubicBezTo>
                  <a:cubicBezTo>
                    <a:pt x="5739" y="424"/>
                    <a:pt x="4961" y="677"/>
                    <a:pt x="4157" y="854"/>
                  </a:cubicBezTo>
                  <a:cubicBezTo>
                    <a:pt x="3303" y="1088"/>
                    <a:pt x="2443" y="1316"/>
                    <a:pt x="1607" y="1595"/>
                  </a:cubicBezTo>
                  <a:cubicBezTo>
                    <a:pt x="1013" y="1791"/>
                    <a:pt x="386" y="2038"/>
                    <a:pt x="0" y="2367"/>
                  </a:cubicBezTo>
                  <a:cubicBezTo>
                    <a:pt x="70" y="2398"/>
                    <a:pt x="222" y="2455"/>
                    <a:pt x="361" y="2487"/>
                  </a:cubicBezTo>
                  <a:cubicBezTo>
                    <a:pt x="798" y="2588"/>
                    <a:pt x="1203" y="2582"/>
                    <a:pt x="1690" y="2677"/>
                  </a:cubicBezTo>
                  <a:cubicBezTo>
                    <a:pt x="2493" y="2784"/>
                    <a:pt x="3575" y="2898"/>
                    <a:pt x="4581" y="3151"/>
                  </a:cubicBezTo>
                  <a:cubicBezTo>
                    <a:pt x="4727" y="3189"/>
                    <a:pt x="4866" y="3252"/>
                    <a:pt x="5012" y="3290"/>
                  </a:cubicBezTo>
                  <a:cubicBezTo>
                    <a:pt x="5107" y="3316"/>
                    <a:pt x="5151" y="3322"/>
                    <a:pt x="5170" y="3335"/>
                  </a:cubicBezTo>
                  <a:cubicBezTo>
                    <a:pt x="5173" y="3335"/>
                    <a:pt x="5176" y="3335"/>
                    <a:pt x="5180" y="3335"/>
                  </a:cubicBezTo>
                  <a:cubicBezTo>
                    <a:pt x="5870" y="3335"/>
                    <a:pt x="6291" y="2003"/>
                    <a:pt x="6530" y="1424"/>
                  </a:cubicBezTo>
                  <a:cubicBezTo>
                    <a:pt x="6657" y="1076"/>
                    <a:pt x="6771" y="728"/>
                    <a:pt x="6872" y="373"/>
                  </a:cubicBezTo>
                  <a:cubicBezTo>
                    <a:pt x="6923" y="285"/>
                    <a:pt x="6929" y="139"/>
                    <a:pt x="6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734;p48"/>
            <p:cNvSpPr/>
            <p:nvPr/>
          </p:nvSpPr>
          <p:spPr>
            <a:xfrm>
              <a:off x="977622" y="4341919"/>
              <a:ext cx="896809" cy="494435"/>
            </a:xfrm>
            <a:custGeom>
              <a:avLst/>
              <a:gdLst/>
              <a:ahLst/>
              <a:cxnLst/>
              <a:rect l="l" t="t" r="r" b="b"/>
              <a:pathLst>
                <a:path w="7537" h="4155" extrusionOk="0">
                  <a:moveTo>
                    <a:pt x="4961" y="0"/>
                  </a:moveTo>
                  <a:cubicBezTo>
                    <a:pt x="4879" y="127"/>
                    <a:pt x="4803" y="247"/>
                    <a:pt x="4720" y="348"/>
                  </a:cubicBezTo>
                  <a:cubicBezTo>
                    <a:pt x="4472" y="718"/>
                    <a:pt x="4107" y="992"/>
                    <a:pt x="3677" y="992"/>
                  </a:cubicBezTo>
                  <a:cubicBezTo>
                    <a:pt x="3615" y="992"/>
                    <a:pt x="3551" y="986"/>
                    <a:pt x="3487" y="974"/>
                  </a:cubicBezTo>
                  <a:cubicBezTo>
                    <a:pt x="3138" y="886"/>
                    <a:pt x="2790" y="816"/>
                    <a:pt x="2442" y="753"/>
                  </a:cubicBezTo>
                  <a:cubicBezTo>
                    <a:pt x="2379" y="854"/>
                    <a:pt x="2303" y="949"/>
                    <a:pt x="2253" y="1063"/>
                  </a:cubicBezTo>
                  <a:cubicBezTo>
                    <a:pt x="1993" y="1550"/>
                    <a:pt x="1639" y="1968"/>
                    <a:pt x="1291" y="2398"/>
                  </a:cubicBezTo>
                  <a:cubicBezTo>
                    <a:pt x="1107" y="2626"/>
                    <a:pt x="899" y="2898"/>
                    <a:pt x="690" y="3176"/>
                  </a:cubicBezTo>
                  <a:cubicBezTo>
                    <a:pt x="468" y="3461"/>
                    <a:pt x="234" y="3759"/>
                    <a:pt x="0" y="4037"/>
                  </a:cubicBezTo>
                  <a:cubicBezTo>
                    <a:pt x="6" y="4050"/>
                    <a:pt x="6" y="4069"/>
                    <a:pt x="13" y="4075"/>
                  </a:cubicBezTo>
                  <a:cubicBezTo>
                    <a:pt x="32" y="4131"/>
                    <a:pt x="99" y="4155"/>
                    <a:pt x="199" y="4155"/>
                  </a:cubicBezTo>
                  <a:cubicBezTo>
                    <a:pt x="496" y="4155"/>
                    <a:pt x="1087" y="3945"/>
                    <a:pt x="1607" y="3727"/>
                  </a:cubicBezTo>
                  <a:cubicBezTo>
                    <a:pt x="2367" y="3417"/>
                    <a:pt x="3145" y="3151"/>
                    <a:pt x="3917" y="2847"/>
                  </a:cubicBezTo>
                  <a:cubicBezTo>
                    <a:pt x="4822" y="2518"/>
                    <a:pt x="5720" y="2132"/>
                    <a:pt x="6650" y="1867"/>
                  </a:cubicBezTo>
                  <a:cubicBezTo>
                    <a:pt x="7062" y="1753"/>
                    <a:pt x="7467" y="1626"/>
                    <a:pt x="7492" y="1519"/>
                  </a:cubicBezTo>
                  <a:cubicBezTo>
                    <a:pt x="7498" y="1506"/>
                    <a:pt x="7523" y="1468"/>
                    <a:pt x="7530" y="1443"/>
                  </a:cubicBezTo>
                  <a:cubicBezTo>
                    <a:pt x="7530" y="1430"/>
                    <a:pt x="7536" y="1424"/>
                    <a:pt x="7536" y="1417"/>
                  </a:cubicBezTo>
                  <a:cubicBezTo>
                    <a:pt x="7302" y="1285"/>
                    <a:pt x="7150" y="1152"/>
                    <a:pt x="6897" y="1019"/>
                  </a:cubicBezTo>
                  <a:lnTo>
                    <a:pt x="6846" y="1000"/>
                  </a:lnTo>
                  <a:cubicBezTo>
                    <a:pt x="6214" y="671"/>
                    <a:pt x="5581" y="342"/>
                    <a:pt x="4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735;p48"/>
            <p:cNvSpPr/>
            <p:nvPr/>
          </p:nvSpPr>
          <p:spPr>
            <a:xfrm>
              <a:off x="742611" y="3978486"/>
              <a:ext cx="1201774" cy="907356"/>
            </a:xfrm>
            <a:custGeom>
              <a:avLst/>
              <a:gdLst/>
              <a:ahLst/>
              <a:cxnLst/>
              <a:rect l="l" t="t" r="r" b="b"/>
              <a:pathLst>
                <a:path w="10100" h="7625" extrusionOk="0">
                  <a:moveTo>
                    <a:pt x="7581" y="434"/>
                  </a:moveTo>
                  <a:lnTo>
                    <a:pt x="7581" y="434"/>
                  </a:lnTo>
                  <a:cubicBezTo>
                    <a:pt x="7550" y="574"/>
                    <a:pt x="7543" y="713"/>
                    <a:pt x="7499" y="808"/>
                  </a:cubicBezTo>
                  <a:cubicBezTo>
                    <a:pt x="7391" y="1162"/>
                    <a:pt x="7284" y="1510"/>
                    <a:pt x="7157" y="1858"/>
                  </a:cubicBezTo>
                  <a:cubicBezTo>
                    <a:pt x="6912" y="2438"/>
                    <a:pt x="6497" y="3769"/>
                    <a:pt x="5807" y="3769"/>
                  </a:cubicBezTo>
                  <a:cubicBezTo>
                    <a:pt x="5803" y="3769"/>
                    <a:pt x="5800" y="3769"/>
                    <a:pt x="5797" y="3769"/>
                  </a:cubicBezTo>
                  <a:lnTo>
                    <a:pt x="5639" y="3725"/>
                  </a:lnTo>
                  <a:cubicBezTo>
                    <a:pt x="5487" y="3687"/>
                    <a:pt x="5354" y="3624"/>
                    <a:pt x="5202" y="3586"/>
                  </a:cubicBezTo>
                  <a:cubicBezTo>
                    <a:pt x="4190" y="3332"/>
                    <a:pt x="3108" y="3219"/>
                    <a:pt x="2317" y="3111"/>
                  </a:cubicBezTo>
                  <a:cubicBezTo>
                    <a:pt x="1817" y="3022"/>
                    <a:pt x="1412" y="3022"/>
                    <a:pt x="988" y="2921"/>
                  </a:cubicBezTo>
                  <a:cubicBezTo>
                    <a:pt x="842" y="2883"/>
                    <a:pt x="684" y="2826"/>
                    <a:pt x="640" y="2801"/>
                  </a:cubicBezTo>
                  <a:cubicBezTo>
                    <a:pt x="1013" y="2472"/>
                    <a:pt x="1633" y="2219"/>
                    <a:pt x="2228" y="2029"/>
                  </a:cubicBezTo>
                  <a:cubicBezTo>
                    <a:pt x="3070" y="1744"/>
                    <a:pt x="3930" y="1516"/>
                    <a:pt x="4784" y="1295"/>
                  </a:cubicBezTo>
                  <a:cubicBezTo>
                    <a:pt x="5582" y="1111"/>
                    <a:pt x="6373" y="858"/>
                    <a:pt x="7151" y="593"/>
                  </a:cubicBezTo>
                  <a:cubicBezTo>
                    <a:pt x="7278" y="548"/>
                    <a:pt x="7448" y="479"/>
                    <a:pt x="7581" y="434"/>
                  </a:cubicBezTo>
                  <a:close/>
                  <a:moveTo>
                    <a:pt x="7974" y="555"/>
                  </a:moveTo>
                  <a:cubicBezTo>
                    <a:pt x="8018" y="637"/>
                    <a:pt x="8075" y="744"/>
                    <a:pt x="8151" y="903"/>
                  </a:cubicBezTo>
                  <a:cubicBezTo>
                    <a:pt x="8435" y="1504"/>
                    <a:pt x="8777" y="2282"/>
                    <a:pt x="8967" y="2738"/>
                  </a:cubicBezTo>
                  <a:cubicBezTo>
                    <a:pt x="9131" y="3206"/>
                    <a:pt x="9340" y="3655"/>
                    <a:pt x="9498" y="4123"/>
                  </a:cubicBezTo>
                  <a:cubicBezTo>
                    <a:pt x="9100" y="3845"/>
                    <a:pt x="8682" y="3579"/>
                    <a:pt x="8208" y="3301"/>
                  </a:cubicBezTo>
                  <a:cubicBezTo>
                    <a:pt x="7853" y="3092"/>
                    <a:pt x="7474" y="2946"/>
                    <a:pt x="7126" y="2738"/>
                  </a:cubicBezTo>
                  <a:cubicBezTo>
                    <a:pt x="7341" y="2345"/>
                    <a:pt x="7518" y="1934"/>
                    <a:pt x="7619" y="1662"/>
                  </a:cubicBezTo>
                  <a:cubicBezTo>
                    <a:pt x="7758" y="1314"/>
                    <a:pt x="7872" y="953"/>
                    <a:pt x="7961" y="580"/>
                  </a:cubicBezTo>
                  <a:cubicBezTo>
                    <a:pt x="7961" y="574"/>
                    <a:pt x="7961" y="567"/>
                    <a:pt x="7974" y="555"/>
                  </a:cubicBezTo>
                  <a:close/>
                  <a:moveTo>
                    <a:pt x="558" y="3067"/>
                  </a:moveTo>
                  <a:cubicBezTo>
                    <a:pt x="982" y="3257"/>
                    <a:pt x="1500" y="3326"/>
                    <a:pt x="2007" y="3427"/>
                  </a:cubicBezTo>
                  <a:cubicBezTo>
                    <a:pt x="2703" y="3548"/>
                    <a:pt x="3405" y="3643"/>
                    <a:pt x="4101" y="3756"/>
                  </a:cubicBezTo>
                  <a:cubicBezTo>
                    <a:pt x="3994" y="3927"/>
                    <a:pt x="3930" y="3984"/>
                    <a:pt x="3804" y="4130"/>
                  </a:cubicBezTo>
                  <a:cubicBezTo>
                    <a:pt x="3563" y="4421"/>
                    <a:pt x="3146" y="4990"/>
                    <a:pt x="2886" y="5319"/>
                  </a:cubicBezTo>
                  <a:cubicBezTo>
                    <a:pt x="2538" y="5800"/>
                    <a:pt x="2196" y="6300"/>
                    <a:pt x="1842" y="6775"/>
                  </a:cubicBezTo>
                  <a:cubicBezTo>
                    <a:pt x="1754" y="6515"/>
                    <a:pt x="1665" y="6205"/>
                    <a:pt x="1570" y="5927"/>
                  </a:cubicBezTo>
                  <a:cubicBezTo>
                    <a:pt x="1431" y="5522"/>
                    <a:pt x="1203" y="4914"/>
                    <a:pt x="1108" y="4674"/>
                  </a:cubicBezTo>
                  <a:cubicBezTo>
                    <a:pt x="1064" y="4611"/>
                    <a:pt x="1051" y="4528"/>
                    <a:pt x="1020" y="4465"/>
                  </a:cubicBezTo>
                  <a:lnTo>
                    <a:pt x="994" y="4414"/>
                  </a:lnTo>
                  <a:cubicBezTo>
                    <a:pt x="969" y="4320"/>
                    <a:pt x="950" y="4225"/>
                    <a:pt x="893" y="4066"/>
                  </a:cubicBezTo>
                  <a:cubicBezTo>
                    <a:pt x="836" y="3870"/>
                    <a:pt x="665" y="3567"/>
                    <a:pt x="558" y="3073"/>
                  </a:cubicBezTo>
                  <a:lnTo>
                    <a:pt x="558" y="3067"/>
                  </a:lnTo>
                  <a:close/>
                  <a:moveTo>
                    <a:pt x="6936" y="3067"/>
                  </a:moveTo>
                  <a:cubicBezTo>
                    <a:pt x="7575" y="3415"/>
                    <a:pt x="8220" y="3750"/>
                    <a:pt x="8872" y="4085"/>
                  </a:cubicBezTo>
                  <a:cubicBezTo>
                    <a:pt x="9119" y="4206"/>
                    <a:pt x="9277" y="4339"/>
                    <a:pt x="9511" y="4471"/>
                  </a:cubicBezTo>
                  <a:lnTo>
                    <a:pt x="9511" y="4497"/>
                  </a:lnTo>
                  <a:cubicBezTo>
                    <a:pt x="9505" y="4522"/>
                    <a:pt x="9479" y="4560"/>
                    <a:pt x="9473" y="4573"/>
                  </a:cubicBezTo>
                  <a:cubicBezTo>
                    <a:pt x="9448" y="4680"/>
                    <a:pt x="9049" y="4807"/>
                    <a:pt x="8638" y="4921"/>
                  </a:cubicBezTo>
                  <a:cubicBezTo>
                    <a:pt x="7701" y="5186"/>
                    <a:pt x="6809" y="5572"/>
                    <a:pt x="5898" y="5901"/>
                  </a:cubicBezTo>
                  <a:cubicBezTo>
                    <a:pt x="5132" y="6205"/>
                    <a:pt x="4348" y="6471"/>
                    <a:pt x="3582" y="6781"/>
                  </a:cubicBezTo>
                  <a:cubicBezTo>
                    <a:pt x="3062" y="6999"/>
                    <a:pt x="2471" y="7209"/>
                    <a:pt x="2174" y="7209"/>
                  </a:cubicBezTo>
                  <a:cubicBezTo>
                    <a:pt x="2074" y="7209"/>
                    <a:pt x="2007" y="7185"/>
                    <a:pt x="1988" y="7129"/>
                  </a:cubicBezTo>
                  <a:cubicBezTo>
                    <a:pt x="1981" y="7123"/>
                    <a:pt x="1981" y="7104"/>
                    <a:pt x="1975" y="7097"/>
                  </a:cubicBezTo>
                  <a:cubicBezTo>
                    <a:pt x="2443" y="6547"/>
                    <a:pt x="2893" y="5927"/>
                    <a:pt x="3266" y="5459"/>
                  </a:cubicBezTo>
                  <a:cubicBezTo>
                    <a:pt x="3614" y="5035"/>
                    <a:pt x="3968" y="4617"/>
                    <a:pt x="4228" y="4123"/>
                  </a:cubicBezTo>
                  <a:cubicBezTo>
                    <a:pt x="4278" y="4016"/>
                    <a:pt x="4361" y="3921"/>
                    <a:pt x="4417" y="3813"/>
                  </a:cubicBezTo>
                  <a:cubicBezTo>
                    <a:pt x="4765" y="3877"/>
                    <a:pt x="5120" y="3953"/>
                    <a:pt x="5462" y="4035"/>
                  </a:cubicBezTo>
                  <a:cubicBezTo>
                    <a:pt x="5526" y="4047"/>
                    <a:pt x="5590" y="4053"/>
                    <a:pt x="5652" y="4053"/>
                  </a:cubicBezTo>
                  <a:cubicBezTo>
                    <a:pt x="6082" y="4053"/>
                    <a:pt x="6447" y="3779"/>
                    <a:pt x="6695" y="3415"/>
                  </a:cubicBezTo>
                  <a:cubicBezTo>
                    <a:pt x="6778" y="3307"/>
                    <a:pt x="6854" y="3193"/>
                    <a:pt x="6936" y="3067"/>
                  </a:cubicBezTo>
                  <a:close/>
                  <a:moveTo>
                    <a:pt x="7753" y="0"/>
                  </a:moveTo>
                  <a:cubicBezTo>
                    <a:pt x="7530" y="0"/>
                    <a:pt x="7307" y="121"/>
                    <a:pt x="7100" y="194"/>
                  </a:cubicBezTo>
                  <a:cubicBezTo>
                    <a:pt x="6588" y="365"/>
                    <a:pt x="6082" y="523"/>
                    <a:pt x="5556" y="681"/>
                  </a:cubicBezTo>
                  <a:cubicBezTo>
                    <a:pt x="4462" y="960"/>
                    <a:pt x="3354" y="1244"/>
                    <a:pt x="2266" y="1599"/>
                  </a:cubicBezTo>
                  <a:cubicBezTo>
                    <a:pt x="1589" y="1839"/>
                    <a:pt x="855" y="2061"/>
                    <a:pt x="305" y="2554"/>
                  </a:cubicBezTo>
                  <a:cubicBezTo>
                    <a:pt x="1" y="2953"/>
                    <a:pt x="235" y="3529"/>
                    <a:pt x="431" y="3864"/>
                  </a:cubicBezTo>
                  <a:cubicBezTo>
                    <a:pt x="456" y="3940"/>
                    <a:pt x="482" y="4028"/>
                    <a:pt x="513" y="4136"/>
                  </a:cubicBezTo>
                  <a:cubicBezTo>
                    <a:pt x="551" y="4225"/>
                    <a:pt x="621" y="4560"/>
                    <a:pt x="665" y="4566"/>
                  </a:cubicBezTo>
                  <a:cubicBezTo>
                    <a:pt x="672" y="4668"/>
                    <a:pt x="741" y="4769"/>
                    <a:pt x="754" y="4876"/>
                  </a:cubicBezTo>
                  <a:cubicBezTo>
                    <a:pt x="893" y="5256"/>
                    <a:pt x="1045" y="5636"/>
                    <a:pt x="1165" y="6015"/>
                  </a:cubicBezTo>
                  <a:cubicBezTo>
                    <a:pt x="1279" y="6363"/>
                    <a:pt x="1387" y="6718"/>
                    <a:pt x="1513" y="7066"/>
                  </a:cubicBezTo>
                  <a:cubicBezTo>
                    <a:pt x="1589" y="7237"/>
                    <a:pt x="1659" y="7445"/>
                    <a:pt x="1829" y="7540"/>
                  </a:cubicBezTo>
                  <a:cubicBezTo>
                    <a:pt x="1945" y="7601"/>
                    <a:pt x="2071" y="7625"/>
                    <a:pt x="2200" y="7625"/>
                  </a:cubicBezTo>
                  <a:cubicBezTo>
                    <a:pt x="2352" y="7625"/>
                    <a:pt x="2508" y="7591"/>
                    <a:pt x="2652" y="7547"/>
                  </a:cubicBezTo>
                  <a:cubicBezTo>
                    <a:pt x="3032" y="7439"/>
                    <a:pt x="3399" y="7287"/>
                    <a:pt x="3759" y="7148"/>
                  </a:cubicBezTo>
                  <a:cubicBezTo>
                    <a:pt x="4538" y="6838"/>
                    <a:pt x="5329" y="6560"/>
                    <a:pt x="6101" y="6262"/>
                  </a:cubicBezTo>
                  <a:cubicBezTo>
                    <a:pt x="7012" y="5920"/>
                    <a:pt x="7898" y="5541"/>
                    <a:pt x="8840" y="5288"/>
                  </a:cubicBezTo>
                  <a:cubicBezTo>
                    <a:pt x="9201" y="5167"/>
                    <a:pt x="9669" y="5098"/>
                    <a:pt x="9853" y="4706"/>
                  </a:cubicBezTo>
                  <a:cubicBezTo>
                    <a:pt x="10100" y="4199"/>
                    <a:pt x="9726" y="3687"/>
                    <a:pt x="9574" y="3212"/>
                  </a:cubicBezTo>
                  <a:cubicBezTo>
                    <a:pt x="9315" y="2516"/>
                    <a:pt x="9018" y="1839"/>
                    <a:pt x="8714" y="1168"/>
                  </a:cubicBezTo>
                  <a:cubicBezTo>
                    <a:pt x="8505" y="789"/>
                    <a:pt x="8404" y="283"/>
                    <a:pt x="8005" y="61"/>
                  </a:cubicBezTo>
                  <a:cubicBezTo>
                    <a:pt x="7922" y="18"/>
                    <a:pt x="7837" y="0"/>
                    <a:pt x="7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" name="Google Shape;736;p48"/>
          <p:cNvGrpSpPr/>
          <p:nvPr/>
        </p:nvGrpSpPr>
        <p:grpSpPr>
          <a:xfrm rot="1794470" flipH="1">
            <a:off x="88893" y="3704477"/>
            <a:ext cx="522590" cy="984008"/>
            <a:chOff x="839349" y="1761484"/>
            <a:chExt cx="413205" cy="755012"/>
          </a:xfrm>
        </p:grpSpPr>
        <p:sp>
          <p:nvSpPr>
            <p:cNvPr id="26" name="Google Shape;737;p48"/>
            <p:cNvSpPr/>
            <p:nvPr/>
          </p:nvSpPr>
          <p:spPr>
            <a:xfrm>
              <a:off x="839349" y="1761484"/>
              <a:ext cx="413205" cy="390694"/>
            </a:xfrm>
            <a:custGeom>
              <a:avLst/>
              <a:gdLst/>
              <a:ahLst/>
              <a:cxnLst/>
              <a:rect l="l" t="t" r="r" b="b"/>
              <a:pathLst>
                <a:path w="6544" h="6187" extrusionOk="0">
                  <a:moveTo>
                    <a:pt x="3182" y="0"/>
                  </a:moveTo>
                  <a:cubicBezTo>
                    <a:pt x="3174" y="0"/>
                    <a:pt x="3166" y="1"/>
                    <a:pt x="3158" y="1"/>
                  </a:cubicBezTo>
                  <a:cubicBezTo>
                    <a:pt x="3025" y="8"/>
                    <a:pt x="2937" y="178"/>
                    <a:pt x="3000" y="292"/>
                  </a:cubicBezTo>
                  <a:cubicBezTo>
                    <a:pt x="3057" y="381"/>
                    <a:pt x="3044" y="343"/>
                    <a:pt x="3120" y="476"/>
                  </a:cubicBezTo>
                  <a:cubicBezTo>
                    <a:pt x="3190" y="602"/>
                    <a:pt x="3196" y="798"/>
                    <a:pt x="3203" y="1014"/>
                  </a:cubicBezTo>
                  <a:cubicBezTo>
                    <a:pt x="3203" y="1387"/>
                    <a:pt x="3190" y="1520"/>
                    <a:pt x="3089" y="1874"/>
                  </a:cubicBezTo>
                  <a:cubicBezTo>
                    <a:pt x="3057" y="2026"/>
                    <a:pt x="2968" y="2172"/>
                    <a:pt x="2962" y="2317"/>
                  </a:cubicBezTo>
                  <a:cubicBezTo>
                    <a:pt x="2943" y="2330"/>
                    <a:pt x="2918" y="2336"/>
                    <a:pt x="2905" y="2349"/>
                  </a:cubicBezTo>
                  <a:cubicBezTo>
                    <a:pt x="2684" y="1893"/>
                    <a:pt x="2266" y="1450"/>
                    <a:pt x="1735" y="1254"/>
                  </a:cubicBezTo>
                  <a:cubicBezTo>
                    <a:pt x="1593" y="1196"/>
                    <a:pt x="1444" y="1169"/>
                    <a:pt x="1297" y="1169"/>
                  </a:cubicBezTo>
                  <a:cubicBezTo>
                    <a:pt x="799" y="1169"/>
                    <a:pt x="319" y="1482"/>
                    <a:pt x="197" y="1994"/>
                  </a:cubicBezTo>
                  <a:cubicBezTo>
                    <a:pt x="1" y="2646"/>
                    <a:pt x="570" y="3342"/>
                    <a:pt x="937" y="3646"/>
                  </a:cubicBezTo>
                  <a:cubicBezTo>
                    <a:pt x="811" y="3823"/>
                    <a:pt x="722" y="3924"/>
                    <a:pt x="564" y="4215"/>
                  </a:cubicBezTo>
                  <a:cubicBezTo>
                    <a:pt x="191" y="4962"/>
                    <a:pt x="400" y="5658"/>
                    <a:pt x="1013" y="5835"/>
                  </a:cubicBezTo>
                  <a:cubicBezTo>
                    <a:pt x="1118" y="5870"/>
                    <a:pt x="1226" y="5885"/>
                    <a:pt x="1334" y="5885"/>
                  </a:cubicBezTo>
                  <a:cubicBezTo>
                    <a:pt x="1521" y="5885"/>
                    <a:pt x="1710" y="5840"/>
                    <a:pt x="1886" y="5772"/>
                  </a:cubicBezTo>
                  <a:cubicBezTo>
                    <a:pt x="1962" y="5753"/>
                    <a:pt x="2159" y="5664"/>
                    <a:pt x="2310" y="5550"/>
                  </a:cubicBezTo>
                  <a:cubicBezTo>
                    <a:pt x="2384" y="5678"/>
                    <a:pt x="2483" y="5742"/>
                    <a:pt x="2594" y="5742"/>
                  </a:cubicBezTo>
                  <a:cubicBezTo>
                    <a:pt x="2665" y="5742"/>
                    <a:pt x="2740" y="5716"/>
                    <a:pt x="2817" y="5664"/>
                  </a:cubicBezTo>
                  <a:lnTo>
                    <a:pt x="2836" y="5677"/>
                  </a:lnTo>
                  <a:cubicBezTo>
                    <a:pt x="3086" y="5957"/>
                    <a:pt x="3481" y="6186"/>
                    <a:pt x="3964" y="6186"/>
                  </a:cubicBezTo>
                  <a:cubicBezTo>
                    <a:pt x="3995" y="6186"/>
                    <a:pt x="4026" y="6185"/>
                    <a:pt x="4057" y="6183"/>
                  </a:cubicBezTo>
                  <a:cubicBezTo>
                    <a:pt x="4160" y="6171"/>
                    <a:pt x="4276" y="6171"/>
                    <a:pt x="4374" y="6142"/>
                  </a:cubicBezTo>
                  <a:lnTo>
                    <a:pt x="4374" y="6142"/>
                  </a:lnTo>
                  <a:cubicBezTo>
                    <a:pt x="4374" y="6143"/>
                    <a:pt x="4373" y="6144"/>
                    <a:pt x="4373" y="6145"/>
                  </a:cubicBezTo>
                  <a:cubicBezTo>
                    <a:pt x="4702" y="6057"/>
                    <a:pt x="4626" y="6057"/>
                    <a:pt x="4848" y="5892"/>
                  </a:cubicBezTo>
                  <a:cubicBezTo>
                    <a:pt x="4974" y="5753"/>
                    <a:pt x="5057" y="5728"/>
                    <a:pt x="5126" y="5512"/>
                  </a:cubicBezTo>
                  <a:lnTo>
                    <a:pt x="5126" y="5512"/>
                  </a:lnTo>
                  <a:cubicBezTo>
                    <a:pt x="5122" y="5534"/>
                    <a:pt x="5106" y="5580"/>
                    <a:pt x="5108" y="5580"/>
                  </a:cubicBezTo>
                  <a:cubicBezTo>
                    <a:pt x="5109" y="5580"/>
                    <a:pt x="5114" y="5570"/>
                    <a:pt x="5126" y="5544"/>
                  </a:cubicBezTo>
                  <a:cubicBezTo>
                    <a:pt x="5164" y="5475"/>
                    <a:pt x="5189" y="5392"/>
                    <a:pt x="5215" y="5234"/>
                  </a:cubicBezTo>
                  <a:cubicBezTo>
                    <a:pt x="5253" y="5120"/>
                    <a:pt x="5240" y="4747"/>
                    <a:pt x="5126" y="4589"/>
                  </a:cubicBezTo>
                  <a:cubicBezTo>
                    <a:pt x="5076" y="4494"/>
                    <a:pt x="4993" y="4411"/>
                    <a:pt x="4917" y="4342"/>
                  </a:cubicBezTo>
                  <a:cubicBezTo>
                    <a:pt x="4898" y="4329"/>
                    <a:pt x="4892" y="4310"/>
                    <a:pt x="4873" y="4304"/>
                  </a:cubicBezTo>
                  <a:cubicBezTo>
                    <a:pt x="5114" y="4139"/>
                    <a:pt x="5493" y="3855"/>
                    <a:pt x="5727" y="3570"/>
                  </a:cubicBezTo>
                  <a:cubicBezTo>
                    <a:pt x="6158" y="3064"/>
                    <a:pt x="6544" y="2311"/>
                    <a:pt x="6183" y="1678"/>
                  </a:cubicBezTo>
                  <a:cubicBezTo>
                    <a:pt x="5975" y="1375"/>
                    <a:pt x="5695" y="1255"/>
                    <a:pt x="5398" y="1255"/>
                  </a:cubicBezTo>
                  <a:cubicBezTo>
                    <a:pt x="4882" y="1255"/>
                    <a:pt x="4316" y="1615"/>
                    <a:pt x="3987" y="2001"/>
                  </a:cubicBezTo>
                  <a:cubicBezTo>
                    <a:pt x="3873" y="2121"/>
                    <a:pt x="3766" y="2247"/>
                    <a:pt x="3671" y="2380"/>
                  </a:cubicBezTo>
                  <a:cubicBezTo>
                    <a:pt x="3639" y="2349"/>
                    <a:pt x="3601" y="2317"/>
                    <a:pt x="3563" y="2298"/>
                  </a:cubicBezTo>
                  <a:cubicBezTo>
                    <a:pt x="3759" y="1798"/>
                    <a:pt x="4051" y="1298"/>
                    <a:pt x="4411" y="944"/>
                  </a:cubicBezTo>
                  <a:cubicBezTo>
                    <a:pt x="4633" y="748"/>
                    <a:pt x="4544" y="817"/>
                    <a:pt x="4759" y="678"/>
                  </a:cubicBezTo>
                  <a:lnTo>
                    <a:pt x="4772" y="672"/>
                  </a:lnTo>
                  <a:cubicBezTo>
                    <a:pt x="4791" y="666"/>
                    <a:pt x="4803" y="659"/>
                    <a:pt x="4829" y="647"/>
                  </a:cubicBezTo>
                  <a:cubicBezTo>
                    <a:pt x="5022" y="539"/>
                    <a:pt x="4914" y="271"/>
                    <a:pt x="4737" y="271"/>
                  </a:cubicBezTo>
                  <a:cubicBezTo>
                    <a:pt x="4706" y="271"/>
                    <a:pt x="4673" y="280"/>
                    <a:pt x="4639" y="299"/>
                  </a:cubicBezTo>
                  <a:cubicBezTo>
                    <a:pt x="4588" y="343"/>
                    <a:pt x="4563" y="343"/>
                    <a:pt x="4531" y="387"/>
                  </a:cubicBezTo>
                  <a:cubicBezTo>
                    <a:pt x="4519" y="387"/>
                    <a:pt x="4335" y="596"/>
                    <a:pt x="4291" y="653"/>
                  </a:cubicBezTo>
                  <a:cubicBezTo>
                    <a:pt x="4006" y="969"/>
                    <a:pt x="3740" y="1292"/>
                    <a:pt x="3525" y="1729"/>
                  </a:cubicBezTo>
                  <a:cubicBezTo>
                    <a:pt x="3570" y="1349"/>
                    <a:pt x="3544" y="950"/>
                    <a:pt x="3456" y="577"/>
                  </a:cubicBezTo>
                  <a:cubicBezTo>
                    <a:pt x="3406" y="454"/>
                    <a:pt x="3465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738;p48"/>
            <p:cNvSpPr/>
            <p:nvPr/>
          </p:nvSpPr>
          <p:spPr>
            <a:xfrm>
              <a:off x="1030304" y="1919357"/>
              <a:ext cx="27530" cy="21281"/>
            </a:xfrm>
            <a:custGeom>
              <a:avLst/>
              <a:gdLst/>
              <a:ahLst/>
              <a:cxnLst/>
              <a:rect l="l" t="t" r="r" b="b"/>
              <a:pathLst>
                <a:path w="436" h="337" extrusionOk="0">
                  <a:moveTo>
                    <a:pt x="273" y="1"/>
                  </a:moveTo>
                  <a:cubicBezTo>
                    <a:pt x="238" y="22"/>
                    <a:pt x="198" y="32"/>
                    <a:pt x="155" y="32"/>
                  </a:cubicBezTo>
                  <a:cubicBezTo>
                    <a:pt x="136" y="32"/>
                    <a:pt x="116" y="30"/>
                    <a:pt x="96" y="26"/>
                  </a:cubicBezTo>
                  <a:cubicBezTo>
                    <a:pt x="70" y="32"/>
                    <a:pt x="58" y="39"/>
                    <a:pt x="51" y="58"/>
                  </a:cubicBezTo>
                  <a:lnTo>
                    <a:pt x="26" y="83"/>
                  </a:lnTo>
                  <a:lnTo>
                    <a:pt x="1" y="127"/>
                  </a:lnTo>
                  <a:cubicBezTo>
                    <a:pt x="20" y="178"/>
                    <a:pt x="26" y="216"/>
                    <a:pt x="32" y="254"/>
                  </a:cubicBezTo>
                  <a:cubicBezTo>
                    <a:pt x="84" y="305"/>
                    <a:pt x="175" y="336"/>
                    <a:pt x="255" y="336"/>
                  </a:cubicBezTo>
                  <a:cubicBezTo>
                    <a:pt x="353" y="336"/>
                    <a:pt x="436" y="291"/>
                    <a:pt x="418" y="184"/>
                  </a:cubicBezTo>
                  <a:cubicBezTo>
                    <a:pt x="418" y="165"/>
                    <a:pt x="412" y="133"/>
                    <a:pt x="406" y="121"/>
                  </a:cubicBezTo>
                  <a:cubicBezTo>
                    <a:pt x="406" y="114"/>
                    <a:pt x="399" y="102"/>
                    <a:pt x="399" y="102"/>
                  </a:cubicBezTo>
                  <a:cubicBezTo>
                    <a:pt x="387" y="89"/>
                    <a:pt x="374" y="83"/>
                    <a:pt x="355" y="64"/>
                  </a:cubicBezTo>
                  <a:lnTo>
                    <a:pt x="349" y="58"/>
                  </a:lnTo>
                  <a:cubicBezTo>
                    <a:pt x="342" y="51"/>
                    <a:pt x="336" y="51"/>
                    <a:pt x="323" y="39"/>
                  </a:cubicBezTo>
                  <a:cubicBezTo>
                    <a:pt x="320" y="35"/>
                    <a:pt x="319" y="34"/>
                    <a:pt x="318" y="34"/>
                  </a:cubicBezTo>
                  <a:cubicBezTo>
                    <a:pt x="317" y="34"/>
                    <a:pt x="317" y="35"/>
                    <a:pt x="317" y="39"/>
                  </a:cubicBezTo>
                  <a:cubicBezTo>
                    <a:pt x="304" y="32"/>
                    <a:pt x="285" y="20"/>
                    <a:pt x="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739;p48"/>
            <p:cNvSpPr/>
            <p:nvPr/>
          </p:nvSpPr>
          <p:spPr>
            <a:xfrm>
              <a:off x="999931" y="1964509"/>
              <a:ext cx="44831" cy="142713"/>
            </a:xfrm>
            <a:custGeom>
              <a:avLst/>
              <a:gdLst/>
              <a:ahLst/>
              <a:cxnLst/>
              <a:rect l="l" t="t" r="r" b="b"/>
              <a:pathLst>
                <a:path w="710" h="2260" extrusionOk="0">
                  <a:moveTo>
                    <a:pt x="564" y="1"/>
                  </a:moveTo>
                  <a:lnTo>
                    <a:pt x="564" y="7"/>
                  </a:lnTo>
                  <a:cubicBezTo>
                    <a:pt x="330" y="393"/>
                    <a:pt x="184" y="905"/>
                    <a:pt x="45" y="1469"/>
                  </a:cubicBezTo>
                  <a:cubicBezTo>
                    <a:pt x="1" y="1652"/>
                    <a:pt x="7" y="2057"/>
                    <a:pt x="39" y="2184"/>
                  </a:cubicBezTo>
                  <a:cubicBezTo>
                    <a:pt x="48" y="2230"/>
                    <a:pt x="65" y="2260"/>
                    <a:pt x="96" y="2260"/>
                  </a:cubicBezTo>
                  <a:cubicBezTo>
                    <a:pt x="148" y="2260"/>
                    <a:pt x="240" y="2167"/>
                    <a:pt x="393" y="1905"/>
                  </a:cubicBezTo>
                  <a:cubicBezTo>
                    <a:pt x="602" y="1589"/>
                    <a:pt x="709" y="962"/>
                    <a:pt x="665" y="671"/>
                  </a:cubicBezTo>
                  <a:cubicBezTo>
                    <a:pt x="665" y="608"/>
                    <a:pt x="602" y="399"/>
                    <a:pt x="615" y="387"/>
                  </a:cubicBezTo>
                  <a:cubicBezTo>
                    <a:pt x="596" y="336"/>
                    <a:pt x="608" y="336"/>
                    <a:pt x="596" y="266"/>
                  </a:cubicBezTo>
                  <a:cubicBezTo>
                    <a:pt x="583" y="178"/>
                    <a:pt x="570" y="95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740;p48"/>
            <p:cNvSpPr/>
            <p:nvPr/>
          </p:nvSpPr>
          <p:spPr>
            <a:xfrm>
              <a:off x="863665" y="1861828"/>
              <a:ext cx="151921" cy="245896"/>
            </a:xfrm>
            <a:custGeom>
              <a:avLst/>
              <a:gdLst/>
              <a:ahLst/>
              <a:cxnLst/>
              <a:rect l="l" t="t" r="r" b="b"/>
              <a:pathLst>
                <a:path w="2406" h="3894" extrusionOk="0">
                  <a:moveTo>
                    <a:pt x="913" y="0"/>
                  </a:moveTo>
                  <a:cubicBezTo>
                    <a:pt x="300" y="0"/>
                    <a:pt x="0" y="702"/>
                    <a:pt x="362" y="1222"/>
                  </a:cubicBezTo>
                  <a:cubicBezTo>
                    <a:pt x="571" y="1513"/>
                    <a:pt x="811" y="1715"/>
                    <a:pt x="982" y="1854"/>
                  </a:cubicBezTo>
                  <a:cubicBezTo>
                    <a:pt x="1140" y="2032"/>
                    <a:pt x="950" y="2240"/>
                    <a:pt x="779" y="2342"/>
                  </a:cubicBezTo>
                  <a:cubicBezTo>
                    <a:pt x="792" y="2342"/>
                    <a:pt x="792" y="2335"/>
                    <a:pt x="798" y="2335"/>
                  </a:cubicBezTo>
                  <a:cubicBezTo>
                    <a:pt x="590" y="2525"/>
                    <a:pt x="476" y="2683"/>
                    <a:pt x="381" y="2886"/>
                  </a:cubicBezTo>
                  <a:cubicBezTo>
                    <a:pt x="67" y="3635"/>
                    <a:pt x="514" y="3894"/>
                    <a:pt x="951" y="3894"/>
                  </a:cubicBezTo>
                  <a:cubicBezTo>
                    <a:pt x="972" y="3894"/>
                    <a:pt x="993" y="3893"/>
                    <a:pt x="1014" y="3892"/>
                  </a:cubicBezTo>
                  <a:cubicBezTo>
                    <a:pt x="1336" y="3860"/>
                    <a:pt x="1741" y="3626"/>
                    <a:pt x="1811" y="3582"/>
                  </a:cubicBezTo>
                  <a:lnTo>
                    <a:pt x="1817" y="3575"/>
                  </a:lnTo>
                  <a:cubicBezTo>
                    <a:pt x="1811" y="3531"/>
                    <a:pt x="1811" y="3487"/>
                    <a:pt x="1811" y="3436"/>
                  </a:cubicBezTo>
                  <a:cubicBezTo>
                    <a:pt x="1785" y="3088"/>
                    <a:pt x="1868" y="2747"/>
                    <a:pt x="1963" y="2411"/>
                  </a:cubicBezTo>
                  <a:cubicBezTo>
                    <a:pt x="2064" y="2076"/>
                    <a:pt x="2184" y="1728"/>
                    <a:pt x="2380" y="1424"/>
                  </a:cubicBezTo>
                  <a:cubicBezTo>
                    <a:pt x="2387" y="1411"/>
                    <a:pt x="2393" y="1405"/>
                    <a:pt x="2406" y="1392"/>
                  </a:cubicBezTo>
                  <a:cubicBezTo>
                    <a:pt x="2349" y="1317"/>
                    <a:pt x="2317" y="1228"/>
                    <a:pt x="2317" y="1133"/>
                  </a:cubicBezTo>
                  <a:cubicBezTo>
                    <a:pt x="2311" y="1120"/>
                    <a:pt x="2298" y="1101"/>
                    <a:pt x="2279" y="1044"/>
                  </a:cubicBezTo>
                  <a:cubicBezTo>
                    <a:pt x="2133" y="722"/>
                    <a:pt x="1975" y="557"/>
                    <a:pt x="1785" y="386"/>
                  </a:cubicBezTo>
                  <a:cubicBezTo>
                    <a:pt x="1602" y="247"/>
                    <a:pt x="1412" y="102"/>
                    <a:pt x="1146" y="32"/>
                  </a:cubicBezTo>
                  <a:cubicBezTo>
                    <a:pt x="1064" y="10"/>
                    <a:pt x="986" y="0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741;p48"/>
            <p:cNvSpPr/>
            <p:nvPr/>
          </p:nvSpPr>
          <p:spPr>
            <a:xfrm>
              <a:off x="1034282" y="1867448"/>
              <a:ext cx="180272" cy="258021"/>
            </a:xfrm>
            <a:custGeom>
              <a:avLst/>
              <a:gdLst/>
              <a:ahLst/>
              <a:cxnLst/>
              <a:rect l="l" t="t" r="r" b="b"/>
              <a:pathLst>
                <a:path w="2855" h="4086" extrusionOk="0">
                  <a:moveTo>
                    <a:pt x="1392" y="4016"/>
                  </a:moveTo>
                  <a:lnTo>
                    <a:pt x="1392" y="4016"/>
                  </a:lnTo>
                  <a:cubicBezTo>
                    <a:pt x="1390" y="4016"/>
                    <a:pt x="1388" y="4017"/>
                    <a:pt x="1387" y="4018"/>
                  </a:cubicBezTo>
                  <a:cubicBezTo>
                    <a:pt x="1389" y="4018"/>
                    <a:pt x="1391" y="4017"/>
                    <a:pt x="1392" y="4016"/>
                  </a:cubicBezTo>
                  <a:close/>
                  <a:moveTo>
                    <a:pt x="2266" y="0"/>
                  </a:moveTo>
                  <a:cubicBezTo>
                    <a:pt x="2141" y="0"/>
                    <a:pt x="1993" y="29"/>
                    <a:pt x="1823" y="95"/>
                  </a:cubicBezTo>
                  <a:cubicBezTo>
                    <a:pt x="1526" y="190"/>
                    <a:pt x="1032" y="633"/>
                    <a:pt x="722" y="1076"/>
                  </a:cubicBezTo>
                  <a:cubicBezTo>
                    <a:pt x="716" y="1265"/>
                    <a:pt x="596" y="1449"/>
                    <a:pt x="406" y="1519"/>
                  </a:cubicBezTo>
                  <a:cubicBezTo>
                    <a:pt x="406" y="1538"/>
                    <a:pt x="406" y="1544"/>
                    <a:pt x="412" y="1557"/>
                  </a:cubicBezTo>
                  <a:cubicBezTo>
                    <a:pt x="412" y="1664"/>
                    <a:pt x="450" y="1778"/>
                    <a:pt x="425" y="1886"/>
                  </a:cubicBezTo>
                  <a:cubicBezTo>
                    <a:pt x="425" y="1885"/>
                    <a:pt x="426" y="1885"/>
                    <a:pt x="426" y="1885"/>
                  </a:cubicBezTo>
                  <a:cubicBezTo>
                    <a:pt x="443" y="1885"/>
                    <a:pt x="425" y="2128"/>
                    <a:pt x="438" y="2202"/>
                  </a:cubicBezTo>
                  <a:cubicBezTo>
                    <a:pt x="425" y="2651"/>
                    <a:pt x="349" y="3100"/>
                    <a:pt x="121" y="3499"/>
                  </a:cubicBezTo>
                  <a:cubicBezTo>
                    <a:pt x="77" y="3575"/>
                    <a:pt x="39" y="3638"/>
                    <a:pt x="1" y="3702"/>
                  </a:cubicBezTo>
                  <a:cubicBezTo>
                    <a:pt x="77" y="3759"/>
                    <a:pt x="197" y="3860"/>
                    <a:pt x="457" y="3980"/>
                  </a:cubicBezTo>
                  <a:cubicBezTo>
                    <a:pt x="602" y="4043"/>
                    <a:pt x="710" y="4081"/>
                    <a:pt x="994" y="4081"/>
                  </a:cubicBezTo>
                  <a:cubicBezTo>
                    <a:pt x="1006" y="4084"/>
                    <a:pt x="1018" y="4085"/>
                    <a:pt x="1030" y="4085"/>
                  </a:cubicBezTo>
                  <a:cubicBezTo>
                    <a:pt x="1095" y="4085"/>
                    <a:pt x="1160" y="4049"/>
                    <a:pt x="1243" y="4049"/>
                  </a:cubicBezTo>
                  <a:cubicBezTo>
                    <a:pt x="1249" y="4049"/>
                    <a:pt x="1254" y="4049"/>
                    <a:pt x="1260" y="4050"/>
                  </a:cubicBezTo>
                  <a:cubicBezTo>
                    <a:pt x="1273" y="4043"/>
                    <a:pt x="1322" y="4025"/>
                    <a:pt x="1397" y="4012"/>
                  </a:cubicBezTo>
                  <a:lnTo>
                    <a:pt x="1397" y="4012"/>
                  </a:lnTo>
                  <a:cubicBezTo>
                    <a:pt x="1395" y="4013"/>
                    <a:pt x="1394" y="4014"/>
                    <a:pt x="1392" y="4016"/>
                  </a:cubicBezTo>
                  <a:lnTo>
                    <a:pt x="1392" y="4016"/>
                  </a:lnTo>
                  <a:cubicBezTo>
                    <a:pt x="1404" y="4012"/>
                    <a:pt x="1419" y="4011"/>
                    <a:pt x="1425" y="4005"/>
                  </a:cubicBezTo>
                  <a:cubicBezTo>
                    <a:pt x="1418" y="4005"/>
                    <a:pt x="1425" y="4005"/>
                    <a:pt x="1450" y="3993"/>
                  </a:cubicBezTo>
                  <a:lnTo>
                    <a:pt x="1456" y="3993"/>
                  </a:lnTo>
                  <a:cubicBezTo>
                    <a:pt x="1520" y="3961"/>
                    <a:pt x="1577" y="3929"/>
                    <a:pt x="1627" y="3891"/>
                  </a:cubicBezTo>
                  <a:cubicBezTo>
                    <a:pt x="1741" y="3816"/>
                    <a:pt x="1741" y="3790"/>
                    <a:pt x="1785" y="3733"/>
                  </a:cubicBezTo>
                  <a:cubicBezTo>
                    <a:pt x="1868" y="3632"/>
                    <a:pt x="1861" y="3645"/>
                    <a:pt x="1893" y="3562"/>
                  </a:cubicBezTo>
                  <a:cubicBezTo>
                    <a:pt x="1963" y="3360"/>
                    <a:pt x="1969" y="3132"/>
                    <a:pt x="1849" y="2993"/>
                  </a:cubicBezTo>
                  <a:cubicBezTo>
                    <a:pt x="1817" y="2949"/>
                    <a:pt x="1747" y="2911"/>
                    <a:pt x="1671" y="2866"/>
                  </a:cubicBezTo>
                  <a:lnTo>
                    <a:pt x="1589" y="2822"/>
                  </a:lnTo>
                  <a:cubicBezTo>
                    <a:pt x="1558" y="2816"/>
                    <a:pt x="1545" y="2809"/>
                    <a:pt x="1526" y="2803"/>
                  </a:cubicBezTo>
                  <a:cubicBezTo>
                    <a:pt x="1374" y="2778"/>
                    <a:pt x="1241" y="2594"/>
                    <a:pt x="1368" y="2461"/>
                  </a:cubicBezTo>
                  <a:cubicBezTo>
                    <a:pt x="1437" y="2366"/>
                    <a:pt x="1925" y="2012"/>
                    <a:pt x="2133" y="1797"/>
                  </a:cubicBezTo>
                  <a:cubicBezTo>
                    <a:pt x="2475" y="1443"/>
                    <a:pt x="2703" y="1164"/>
                    <a:pt x="2810" y="626"/>
                  </a:cubicBezTo>
                  <a:cubicBezTo>
                    <a:pt x="2854" y="315"/>
                    <a:pt x="2681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742;p48"/>
            <p:cNvSpPr/>
            <p:nvPr/>
          </p:nvSpPr>
          <p:spPr>
            <a:xfrm>
              <a:off x="1056256" y="1929777"/>
              <a:ext cx="505" cy="1642"/>
            </a:xfrm>
            <a:custGeom>
              <a:avLst/>
              <a:gdLst/>
              <a:ahLst/>
              <a:cxnLst/>
              <a:rect l="l" t="t" r="r" b="b"/>
              <a:pathLst>
                <a:path w="8" h="26" extrusionOk="0">
                  <a:moveTo>
                    <a:pt x="1" y="0"/>
                  </a:moveTo>
                  <a:lnTo>
                    <a:pt x="1" y="13"/>
                  </a:lnTo>
                  <a:lnTo>
                    <a:pt x="1" y="25"/>
                  </a:lnTo>
                  <a:cubicBezTo>
                    <a:pt x="7" y="19"/>
                    <a:pt x="7" y="13"/>
                    <a:pt x="1" y="0"/>
                  </a:cubicBezTo>
                  <a:close/>
                </a:path>
              </a:pathLst>
            </a:custGeom>
            <a:solidFill>
              <a:srgbClr val="3011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743;p48"/>
            <p:cNvSpPr/>
            <p:nvPr/>
          </p:nvSpPr>
          <p:spPr>
            <a:xfrm>
              <a:off x="839733" y="1761863"/>
              <a:ext cx="412384" cy="391072"/>
            </a:xfrm>
            <a:custGeom>
              <a:avLst/>
              <a:gdLst/>
              <a:ahLst/>
              <a:cxnLst/>
              <a:rect l="l" t="t" r="r" b="b"/>
              <a:pathLst>
                <a:path w="6531" h="6193" extrusionOk="0">
                  <a:moveTo>
                    <a:pt x="3278" y="2488"/>
                  </a:moveTo>
                  <a:cubicBezTo>
                    <a:pt x="3297" y="2501"/>
                    <a:pt x="3303" y="2520"/>
                    <a:pt x="3329" y="2526"/>
                  </a:cubicBezTo>
                  <a:lnTo>
                    <a:pt x="3335" y="2526"/>
                  </a:lnTo>
                  <a:cubicBezTo>
                    <a:pt x="3341" y="2533"/>
                    <a:pt x="3348" y="2533"/>
                    <a:pt x="3360" y="2545"/>
                  </a:cubicBezTo>
                  <a:cubicBezTo>
                    <a:pt x="3367" y="2545"/>
                    <a:pt x="3367" y="2552"/>
                    <a:pt x="3367" y="2552"/>
                  </a:cubicBezTo>
                  <a:cubicBezTo>
                    <a:pt x="3379" y="2558"/>
                    <a:pt x="3392" y="2577"/>
                    <a:pt x="3405" y="2589"/>
                  </a:cubicBezTo>
                  <a:cubicBezTo>
                    <a:pt x="3405" y="2596"/>
                    <a:pt x="3411" y="2608"/>
                    <a:pt x="3411" y="2608"/>
                  </a:cubicBezTo>
                  <a:cubicBezTo>
                    <a:pt x="3424" y="2621"/>
                    <a:pt x="3430" y="2646"/>
                    <a:pt x="3430" y="2672"/>
                  </a:cubicBezTo>
                  <a:cubicBezTo>
                    <a:pt x="3447" y="2780"/>
                    <a:pt x="3363" y="2826"/>
                    <a:pt x="3265" y="2826"/>
                  </a:cubicBezTo>
                  <a:cubicBezTo>
                    <a:pt x="3185" y="2826"/>
                    <a:pt x="3095" y="2795"/>
                    <a:pt x="3044" y="2741"/>
                  </a:cubicBezTo>
                  <a:cubicBezTo>
                    <a:pt x="3038" y="2703"/>
                    <a:pt x="3025" y="2659"/>
                    <a:pt x="3012" y="2615"/>
                  </a:cubicBezTo>
                  <a:lnTo>
                    <a:pt x="3038" y="2564"/>
                  </a:lnTo>
                  <a:lnTo>
                    <a:pt x="3057" y="2545"/>
                  </a:lnTo>
                  <a:cubicBezTo>
                    <a:pt x="3076" y="2526"/>
                    <a:pt x="3088" y="2520"/>
                    <a:pt x="3107" y="2514"/>
                  </a:cubicBezTo>
                  <a:cubicBezTo>
                    <a:pt x="3125" y="2518"/>
                    <a:pt x="3144" y="2520"/>
                    <a:pt x="3163" y="2520"/>
                  </a:cubicBezTo>
                  <a:cubicBezTo>
                    <a:pt x="3203" y="2520"/>
                    <a:pt x="3244" y="2510"/>
                    <a:pt x="3278" y="2488"/>
                  </a:cubicBezTo>
                  <a:close/>
                  <a:moveTo>
                    <a:pt x="1177" y="3912"/>
                  </a:moveTo>
                  <a:cubicBezTo>
                    <a:pt x="1177" y="3912"/>
                    <a:pt x="1177" y="3912"/>
                    <a:pt x="1177" y="3912"/>
                  </a:cubicBezTo>
                  <a:lnTo>
                    <a:pt x="1177" y="3912"/>
                  </a:lnTo>
                  <a:cubicBezTo>
                    <a:pt x="1177" y="3912"/>
                    <a:pt x="1177" y="3912"/>
                    <a:pt x="1177" y="3912"/>
                  </a:cubicBezTo>
                  <a:close/>
                  <a:moveTo>
                    <a:pt x="3107" y="3197"/>
                  </a:moveTo>
                  <a:cubicBezTo>
                    <a:pt x="3107" y="3286"/>
                    <a:pt x="3120" y="3380"/>
                    <a:pt x="3133" y="3469"/>
                  </a:cubicBezTo>
                  <a:cubicBezTo>
                    <a:pt x="3145" y="3539"/>
                    <a:pt x="3133" y="3539"/>
                    <a:pt x="3152" y="3589"/>
                  </a:cubicBezTo>
                  <a:cubicBezTo>
                    <a:pt x="3145" y="3602"/>
                    <a:pt x="3209" y="3811"/>
                    <a:pt x="3202" y="3874"/>
                  </a:cubicBezTo>
                  <a:cubicBezTo>
                    <a:pt x="3246" y="4165"/>
                    <a:pt x="3139" y="4791"/>
                    <a:pt x="2930" y="5108"/>
                  </a:cubicBezTo>
                  <a:cubicBezTo>
                    <a:pt x="2779" y="5367"/>
                    <a:pt x="2687" y="5458"/>
                    <a:pt x="2634" y="5458"/>
                  </a:cubicBezTo>
                  <a:cubicBezTo>
                    <a:pt x="2603" y="5458"/>
                    <a:pt x="2585" y="5427"/>
                    <a:pt x="2576" y="5380"/>
                  </a:cubicBezTo>
                  <a:cubicBezTo>
                    <a:pt x="2550" y="5253"/>
                    <a:pt x="2538" y="4855"/>
                    <a:pt x="2582" y="4671"/>
                  </a:cubicBezTo>
                  <a:cubicBezTo>
                    <a:pt x="2709" y="4108"/>
                    <a:pt x="2867" y="3596"/>
                    <a:pt x="3101" y="3210"/>
                  </a:cubicBezTo>
                  <a:lnTo>
                    <a:pt x="3101" y="3197"/>
                  </a:lnTo>
                  <a:close/>
                  <a:moveTo>
                    <a:pt x="1289" y="1577"/>
                  </a:moveTo>
                  <a:cubicBezTo>
                    <a:pt x="1363" y="1577"/>
                    <a:pt x="1442" y="1587"/>
                    <a:pt x="1525" y="1609"/>
                  </a:cubicBezTo>
                  <a:cubicBezTo>
                    <a:pt x="1791" y="1678"/>
                    <a:pt x="1981" y="1824"/>
                    <a:pt x="2164" y="1963"/>
                  </a:cubicBezTo>
                  <a:cubicBezTo>
                    <a:pt x="2354" y="2140"/>
                    <a:pt x="2512" y="2305"/>
                    <a:pt x="2658" y="2621"/>
                  </a:cubicBezTo>
                  <a:cubicBezTo>
                    <a:pt x="2677" y="2678"/>
                    <a:pt x="2690" y="2703"/>
                    <a:pt x="2696" y="2710"/>
                  </a:cubicBezTo>
                  <a:cubicBezTo>
                    <a:pt x="2696" y="2805"/>
                    <a:pt x="2734" y="2900"/>
                    <a:pt x="2785" y="2969"/>
                  </a:cubicBezTo>
                  <a:cubicBezTo>
                    <a:pt x="2772" y="2975"/>
                    <a:pt x="2766" y="2988"/>
                    <a:pt x="2766" y="2994"/>
                  </a:cubicBezTo>
                  <a:cubicBezTo>
                    <a:pt x="2563" y="3304"/>
                    <a:pt x="2443" y="3653"/>
                    <a:pt x="2342" y="3988"/>
                  </a:cubicBezTo>
                  <a:cubicBezTo>
                    <a:pt x="2247" y="4323"/>
                    <a:pt x="2164" y="4665"/>
                    <a:pt x="2190" y="5013"/>
                  </a:cubicBezTo>
                  <a:cubicBezTo>
                    <a:pt x="2190" y="5057"/>
                    <a:pt x="2196" y="5102"/>
                    <a:pt x="2196" y="5152"/>
                  </a:cubicBezTo>
                  <a:lnTo>
                    <a:pt x="2190" y="5158"/>
                  </a:lnTo>
                  <a:cubicBezTo>
                    <a:pt x="2108" y="5209"/>
                    <a:pt x="1715" y="5437"/>
                    <a:pt x="1393" y="5469"/>
                  </a:cubicBezTo>
                  <a:cubicBezTo>
                    <a:pt x="1368" y="5470"/>
                    <a:pt x="1343" y="5471"/>
                    <a:pt x="1318" y="5471"/>
                  </a:cubicBezTo>
                  <a:cubicBezTo>
                    <a:pt x="884" y="5471"/>
                    <a:pt x="443" y="5204"/>
                    <a:pt x="760" y="4462"/>
                  </a:cubicBezTo>
                  <a:cubicBezTo>
                    <a:pt x="855" y="4260"/>
                    <a:pt x="968" y="4102"/>
                    <a:pt x="1177" y="3912"/>
                  </a:cubicBezTo>
                  <a:lnTo>
                    <a:pt x="1177" y="3912"/>
                  </a:lnTo>
                  <a:cubicBezTo>
                    <a:pt x="1176" y="3914"/>
                    <a:pt x="1169" y="3918"/>
                    <a:pt x="1158" y="3918"/>
                  </a:cubicBezTo>
                  <a:cubicBezTo>
                    <a:pt x="1323" y="3817"/>
                    <a:pt x="1519" y="3608"/>
                    <a:pt x="1361" y="3431"/>
                  </a:cubicBezTo>
                  <a:cubicBezTo>
                    <a:pt x="1190" y="3292"/>
                    <a:pt x="950" y="3089"/>
                    <a:pt x="741" y="2798"/>
                  </a:cubicBezTo>
                  <a:cubicBezTo>
                    <a:pt x="379" y="2278"/>
                    <a:pt x="668" y="1577"/>
                    <a:pt x="1289" y="1577"/>
                  </a:cubicBezTo>
                  <a:close/>
                  <a:moveTo>
                    <a:pt x="5346" y="1675"/>
                  </a:moveTo>
                  <a:cubicBezTo>
                    <a:pt x="5763" y="1675"/>
                    <a:pt x="5932" y="1990"/>
                    <a:pt x="5879" y="2305"/>
                  </a:cubicBezTo>
                  <a:cubicBezTo>
                    <a:pt x="5778" y="2843"/>
                    <a:pt x="5550" y="3127"/>
                    <a:pt x="5208" y="3475"/>
                  </a:cubicBezTo>
                  <a:cubicBezTo>
                    <a:pt x="4993" y="3690"/>
                    <a:pt x="4512" y="4038"/>
                    <a:pt x="4442" y="4140"/>
                  </a:cubicBezTo>
                  <a:cubicBezTo>
                    <a:pt x="4316" y="4273"/>
                    <a:pt x="4449" y="4456"/>
                    <a:pt x="4601" y="4481"/>
                  </a:cubicBezTo>
                  <a:cubicBezTo>
                    <a:pt x="4613" y="4488"/>
                    <a:pt x="4632" y="4494"/>
                    <a:pt x="4664" y="4507"/>
                  </a:cubicBezTo>
                  <a:lnTo>
                    <a:pt x="4740" y="4545"/>
                  </a:lnTo>
                  <a:cubicBezTo>
                    <a:pt x="4822" y="4583"/>
                    <a:pt x="4885" y="4633"/>
                    <a:pt x="4923" y="4671"/>
                  </a:cubicBezTo>
                  <a:cubicBezTo>
                    <a:pt x="5044" y="4804"/>
                    <a:pt x="5037" y="5045"/>
                    <a:pt x="4961" y="5241"/>
                  </a:cubicBezTo>
                  <a:cubicBezTo>
                    <a:pt x="4930" y="5329"/>
                    <a:pt x="4942" y="5310"/>
                    <a:pt x="4860" y="5412"/>
                  </a:cubicBezTo>
                  <a:cubicBezTo>
                    <a:pt x="4816" y="5469"/>
                    <a:pt x="4816" y="5494"/>
                    <a:pt x="4702" y="5570"/>
                  </a:cubicBezTo>
                  <a:cubicBezTo>
                    <a:pt x="4645" y="5614"/>
                    <a:pt x="4594" y="5646"/>
                    <a:pt x="4531" y="5677"/>
                  </a:cubicBezTo>
                  <a:lnTo>
                    <a:pt x="4518" y="5677"/>
                  </a:lnTo>
                  <a:cubicBezTo>
                    <a:pt x="4499" y="5684"/>
                    <a:pt x="4487" y="5684"/>
                    <a:pt x="4499" y="5684"/>
                  </a:cubicBezTo>
                  <a:cubicBezTo>
                    <a:pt x="4481" y="5684"/>
                    <a:pt x="4468" y="5690"/>
                    <a:pt x="4456" y="5696"/>
                  </a:cubicBezTo>
                  <a:lnTo>
                    <a:pt x="4456" y="5696"/>
                  </a:lnTo>
                  <a:cubicBezTo>
                    <a:pt x="4390" y="5716"/>
                    <a:pt x="4346" y="5722"/>
                    <a:pt x="4335" y="5728"/>
                  </a:cubicBezTo>
                  <a:cubicBezTo>
                    <a:pt x="4330" y="5728"/>
                    <a:pt x="4325" y="5727"/>
                    <a:pt x="4320" y="5727"/>
                  </a:cubicBezTo>
                  <a:cubicBezTo>
                    <a:pt x="4245" y="5727"/>
                    <a:pt x="4177" y="5763"/>
                    <a:pt x="4107" y="5763"/>
                  </a:cubicBezTo>
                  <a:cubicBezTo>
                    <a:pt x="4094" y="5763"/>
                    <a:pt x="4082" y="5762"/>
                    <a:pt x="4069" y="5760"/>
                  </a:cubicBezTo>
                  <a:cubicBezTo>
                    <a:pt x="4039" y="5761"/>
                    <a:pt x="4012" y="5762"/>
                    <a:pt x="3986" y="5762"/>
                  </a:cubicBezTo>
                  <a:cubicBezTo>
                    <a:pt x="3763" y="5762"/>
                    <a:pt x="3667" y="5715"/>
                    <a:pt x="3531" y="5658"/>
                  </a:cubicBezTo>
                  <a:cubicBezTo>
                    <a:pt x="3272" y="5538"/>
                    <a:pt x="3145" y="5437"/>
                    <a:pt x="3076" y="5380"/>
                  </a:cubicBezTo>
                  <a:cubicBezTo>
                    <a:pt x="3114" y="5317"/>
                    <a:pt x="3152" y="5253"/>
                    <a:pt x="3196" y="5177"/>
                  </a:cubicBezTo>
                  <a:cubicBezTo>
                    <a:pt x="3424" y="4779"/>
                    <a:pt x="3500" y="4330"/>
                    <a:pt x="3512" y="3880"/>
                  </a:cubicBezTo>
                  <a:cubicBezTo>
                    <a:pt x="3500" y="3812"/>
                    <a:pt x="3518" y="3563"/>
                    <a:pt x="3501" y="3563"/>
                  </a:cubicBezTo>
                  <a:cubicBezTo>
                    <a:pt x="3500" y="3563"/>
                    <a:pt x="3500" y="3564"/>
                    <a:pt x="3500" y="3564"/>
                  </a:cubicBezTo>
                  <a:cubicBezTo>
                    <a:pt x="3525" y="3456"/>
                    <a:pt x="3487" y="3342"/>
                    <a:pt x="3487" y="3235"/>
                  </a:cubicBezTo>
                  <a:cubicBezTo>
                    <a:pt x="3487" y="3229"/>
                    <a:pt x="3481" y="3216"/>
                    <a:pt x="3481" y="3197"/>
                  </a:cubicBezTo>
                  <a:cubicBezTo>
                    <a:pt x="3670" y="3127"/>
                    <a:pt x="3784" y="2944"/>
                    <a:pt x="3797" y="2754"/>
                  </a:cubicBezTo>
                  <a:cubicBezTo>
                    <a:pt x="4101" y="2311"/>
                    <a:pt x="4594" y="1868"/>
                    <a:pt x="4892" y="1773"/>
                  </a:cubicBezTo>
                  <a:cubicBezTo>
                    <a:pt x="5067" y="1705"/>
                    <a:pt x="5218" y="1675"/>
                    <a:pt x="5346" y="1675"/>
                  </a:cubicBezTo>
                  <a:close/>
                  <a:moveTo>
                    <a:pt x="3169" y="1"/>
                  </a:moveTo>
                  <a:cubicBezTo>
                    <a:pt x="3164" y="1"/>
                    <a:pt x="3158" y="1"/>
                    <a:pt x="3152" y="2"/>
                  </a:cubicBezTo>
                  <a:cubicBezTo>
                    <a:pt x="3019" y="14"/>
                    <a:pt x="2930" y="179"/>
                    <a:pt x="2993" y="299"/>
                  </a:cubicBezTo>
                  <a:cubicBezTo>
                    <a:pt x="3050" y="381"/>
                    <a:pt x="3044" y="343"/>
                    <a:pt x="3114" y="476"/>
                  </a:cubicBezTo>
                  <a:cubicBezTo>
                    <a:pt x="3183" y="603"/>
                    <a:pt x="3196" y="805"/>
                    <a:pt x="3202" y="1014"/>
                  </a:cubicBezTo>
                  <a:cubicBezTo>
                    <a:pt x="3202" y="1387"/>
                    <a:pt x="3183" y="1520"/>
                    <a:pt x="3082" y="1881"/>
                  </a:cubicBezTo>
                  <a:cubicBezTo>
                    <a:pt x="3050" y="2026"/>
                    <a:pt x="2962" y="2172"/>
                    <a:pt x="2955" y="2324"/>
                  </a:cubicBezTo>
                  <a:cubicBezTo>
                    <a:pt x="2943" y="2330"/>
                    <a:pt x="2917" y="2336"/>
                    <a:pt x="2898" y="2355"/>
                  </a:cubicBezTo>
                  <a:cubicBezTo>
                    <a:pt x="2677" y="1893"/>
                    <a:pt x="2259" y="1451"/>
                    <a:pt x="1728" y="1254"/>
                  </a:cubicBezTo>
                  <a:cubicBezTo>
                    <a:pt x="1588" y="1197"/>
                    <a:pt x="1440" y="1169"/>
                    <a:pt x="1293" y="1169"/>
                  </a:cubicBezTo>
                  <a:cubicBezTo>
                    <a:pt x="799" y="1169"/>
                    <a:pt x="319" y="1482"/>
                    <a:pt x="197" y="1995"/>
                  </a:cubicBezTo>
                  <a:cubicBezTo>
                    <a:pt x="0" y="2646"/>
                    <a:pt x="570" y="3342"/>
                    <a:pt x="931" y="3653"/>
                  </a:cubicBezTo>
                  <a:cubicBezTo>
                    <a:pt x="804" y="3823"/>
                    <a:pt x="715" y="3925"/>
                    <a:pt x="557" y="4222"/>
                  </a:cubicBezTo>
                  <a:cubicBezTo>
                    <a:pt x="190" y="4962"/>
                    <a:pt x="393" y="5658"/>
                    <a:pt x="1013" y="5842"/>
                  </a:cubicBezTo>
                  <a:cubicBezTo>
                    <a:pt x="1115" y="5876"/>
                    <a:pt x="1219" y="5890"/>
                    <a:pt x="1324" y="5890"/>
                  </a:cubicBezTo>
                  <a:cubicBezTo>
                    <a:pt x="1512" y="5890"/>
                    <a:pt x="1701" y="5844"/>
                    <a:pt x="1880" y="5779"/>
                  </a:cubicBezTo>
                  <a:cubicBezTo>
                    <a:pt x="1962" y="5753"/>
                    <a:pt x="2158" y="5665"/>
                    <a:pt x="2310" y="5557"/>
                  </a:cubicBezTo>
                  <a:cubicBezTo>
                    <a:pt x="2380" y="5681"/>
                    <a:pt x="2477" y="5745"/>
                    <a:pt x="2589" y="5745"/>
                  </a:cubicBezTo>
                  <a:cubicBezTo>
                    <a:pt x="2660" y="5745"/>
                    <a:pt x="2737" y="5719"/>
                    <a:pt x="2816" y="5665"/>
                  </a:cubicBezTo>
                  <a:lnTo>
                    <a:pt x="2829" y="5684"/>
                  </a:lnTo>
                  <a:cubicBezTo>
                    <a:pt x="3085" y="5958"/>
                    <a:pt x="3476" y="6193"/>
                    <a:pt x="3965" y="6193"/>
                  </a:cubicBezTo>
                  <a:cubicBezTo>
                    <a:pt x="3995" y="6193"/>
                    <a:pt x="4025" y="6192"/>
                    <a:pt x="4056" y="6190"/>
                  </a:cubicBezTo>
                  <a:cubicBezTo>
                    <a:pt x="4156" y="6171"/>
                    <a:pt x="4275" y="6171"/>
                    <a:pt x="4375" y="6140"/>
                  </a:cubicBezTo>
                  <a:lnTo>
                    <a:pt x="4375" y="6140"/>
                  </a:lnTo>
                  <a:cubicBezTo>
                    <a:pt x="4374" y="6141"/>
                    <a:pt x="4373" y="6143"/>
                    <a:pt x="4373" y="6146"/>
                  </a:cubicBezTo>
                  <a:cubicBezTo>
                    <a:pt x="4695" y="6063"/>
                    <a:pt x="4626" y="6063"/>
                    <a:pt x="4847" y="5892"/>
                  </a:cubicBezTo>
                  <a:cubicBezTo>
                    <a:pt x="4964" y="5764"/>
                    <a:pt x="5038" y="5732"/>
                    <a:pt x="5108" y="5559"/>
                  </a:cubicBezTo>
                  <a:lnTo>
                    <a:pt x="5108" y="5559"/>
                  </a:lnTo>
                  <a:cubicBezTo>
                    <a:pt x="5104" y="5571"/>
                    <a:pt x="5102" y="5580"/>
                    <a:pt x="5104" y="5580"/>
                  </a:cubicBezTo>
                  <a:cubicBezTo>
                    <a:pt x="5105" y="5580"/>
                    <a:pt x="5112" y="5570"/>
                    <a:pt x="5126" y="5544"/>
                  </a:cubicBezTo>
                  <a:cubicBezTo>
                    <a:pt x="5164" y="5475"/>
                    <a:pt x="5189" y="5399"/>
                    <a:pt x="5208" y="5241"/>
                  </a:cubicBezTo>
                  <a:cubicBezTo>
                    <a:pt x="5252" y="5121"/>
                    <a:pt x="5233" y="4747"/>
                    <a:pt x="5126" y="4589"/>
                  </a:cubicBezTo>
                  <a:cubicBezTo>
                    <a:pt x="5069" y="4494"/>
                    <a:pt x="4987" y="4418"/>
                    <a:pt x="4911" y="4342"/>
                  </a:cubicBezTo>
                  <a:cubicBezTo>
                    <a:pt x="4892" y="4330"/>
                    <a:pt x="4885" y="4311"/>
                    <a:pt x="4873" y="4304"/>
                  </a:cubicBezTo>
                  <a:cubicBezTo>
                    <a:pt x="5107" y="4140"/>
                    <a:pt x="5486" y="3855"/>
                    <a:pt x="5727" y="3570"/>
                  </a:cubicBezTo>
                  <a:cubicBezTo>
                    <a:pt x="6144" y="3070"/>
                    <a:pt x="6530" y="2317"/>
                    <a:pt x="6176" y="1685"/>
                  </a:cubicBezTo>
                  <a:cubicBezTo>
                    <a:pt x="5967" y="1378"/>
                    <a:pt x="5686" y="1258"/>
                    <a:pt x="5389" y="1258"/>
                  </a:cubicBezTo>
                  <a:cubicBezTo>
                    <a:pt x="4875" y="1258"/>
                    <a:pt x="4311" y="1619"/>
                    <a:pt x="3987" y="2007"/>
                  </a:cubicBezTo>
                  <a:cubicBezTo>
                    <a:pt x="3867" y="2121"/>
                    <a:pt x="3765" y="2248"/>
                    <a:pt x="3670" y="2387"/>
                  </a:cubicBezTo>
                  <a:cubicBezTo>
                    <a:pt x="3639" y="2355"/>
                    <a:pt x="3594" y="2324"/>
                    <a:pt x="3557" y="2298"/>
                  </a:cubicBezTo>
                  <a:cubicBezTo>
                    <a:pt x="3753" y="1799"/>
                    <a:pt x="4050" y="1299"/>
                    <a:pt x="4404" y="944"/>
                  </a:cubicBezTo>
                  <a:cubicBezTo>
                    <a:pt x="4626" y="748"/>
                    <a:pt x="4537" y="818"/>
                    <a:pt x="4752" y="685"/>
                  </a:cubicBezTo>
                  <a:lnTo>
                    <a:pt x="4765" y="672"/>
                  </a:lnTo>
                  <a:cubicBezTo>
                    <a:pt x="4784" y="666"/>
                    <a:pt x="4797" y="660"/>
                    <a:pt x="4822" y="653"/>
                  </a:cubicBezTo>
                  <a:cubicBezTo>
                    <a:pt x="5016" y="546"/>
                    <a:pt x="4908" y="278"/>
                    <a:pt x="4731" y="278"/>
                  </a:cubicBezTo>
                  <a:cubicBezTo>
                    <a:pt x="4700" y="278"/>
                    <a:pt x="4666" y="286"/>
                    <a:pt x="4632" y="305"/>
                  </a:cubicBezTo>
                  <a:cubicBezTo>
                    <a:pt x="4588" y="343"/>
                    <a:pt x="4563" y="343"/>
                    <a:pt x="4531" y="394"/>
                  </a:cubicBezTo>
                  <a:cubicBezTo>
                    <a:pt x="4512" y="394"/>
                    <a:pt x="4335" y="596"/>
                    <a:pt x="4284" y="653"/>
                  </a:cubicBezTo>
                  <a:cubicBezTo>
                    <a:pt x="3999" y="970"/>
                    <a:pt x="3740" y="1292"/>
                    <a:pt x="3519" y="1729"/>
                  </a:cubicBezTo>
                  <a:cubicBezTo>
                    <a:pt x="3563" y="1349"/>
                    <a:pt x="3544" y="951"/>
                    <a:pt x="3455" y="584"/>
                  </a:cubicBezTo>
                  <a:cubicBezTo>
                    <a:pt x="3399" y="460"/>
                    <a:pt x="3459" y="1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744;p48"/>
            <p:cNvSpPr/>
            <p:nvPr/>
          </p:nvSpPr>
          <p:spPr>
            <a:xfrm>
              <a:off x="932808" y="2139559"/>
              <a:ext cx="54808" cy="84176"/>
            </a:xfrm>
            <a:custGeom>
              <a:avLst/>
              <a:gdLst/>
              <a:ahLst/>
              <a:cxnLst/>
              <a:rect l="l" t="t" r="r" b="b"/>
              <a:pathLst>
                <a:path w="868" h="1333" extrusionOk="0">
                  <a:moveTo>
                    <a:pt x="782" y="0"/>
                  </a:moveTo>
                  <a:cubicBezTo>
                    <a:pt x="758" y="0"/>
                    <a:pt x="735" y="11"/>
                    <a:pt x="722" y="32"/>
                  </a:cubicBezTo>
                  <a:cubicBezTo>
                    <a:pt x="444" y="380"/>
                    <a:pt x="184" y="740"/>
                    <a:pt x="39" y="1164"/>
                  </a:cubicBezTo>
                  <a:cubicBezTo>
                    <a:pt x="26" y="1202"/>
                    <a:pt x="1" y="1247"/>
                    <a:pt x="26" y="1291"/>
                  </a:cubicBezTo>
                  <a:cubicBezTo>
                    <a:pt x="54" y="1321"/>
                    <a:pt x="79" y="1332"/>
                    <a:pt x="101" y="1332"/>
                  </a:cubicBezTo>
                  <a:cubicBezTo>
                    <a:pt x="170" y="1332"/>
                    <a:pt x="205" y="1212"/>
                    <a:pt x="210" y="1202"/>
                  </a:cubicBezTo>
                  <a:cubicBezTo>
                    <a:pt x="286" y="1025"/>
                    <a:pt x="412" y="740"/>
                    <a:pt x="589" y="475"/>
                  </a:cubicBezTo>
                  <a:cubicBezTo>
                    <a:pt x="665" y="348"/>
                    <a:pt x="760" y="234"/>
                    <a:pt x="849" y="114"/>
                  </a:cubicBezTo>
                  <a:cubicBezTo>
                    <a:pt x="855" y="95"/>
                    <a:pt x="868" y="76"/>
                    <a:pt x="855" y="57"/>
                  </a:cubicBezTo>
                  <a:cubicBezTo>
                    <a:pt x="848" y="20"/>
                    <a:pt x="814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745;p48"/>
            <p:cNvSpPr/>
            <p:nvPr/>
          </p:nvSpPr>
          <p:spPr>
            <a:xfrm>
              <a:off x="908435" y="2240914"/>
              <a:ext cx="23236" cy="72114"/>
            </a:xfrm>
            <a:custGeom>
              <a:avLst/>
              <a:gdLst/>
              <a:ahLst/>
              <a:cxnLst/>
              <a:rect l="l" t="t" r="r" b="b"/>
              <a:pathLst>
                <a:path w="368" h="1142" extrusionOk="0">
                  <a:moveTo>
                    <a:pt x="273" y="0"/>
                  </a:moveTo>
                  <a:cubicBezTo>
                    <a:pt x="234" y="0"/>
                    <a:pt x="196" y="21"/>
                    <a:pt x="184" y="66"/>
                  </a:cubicBezTo>
                  <a:cubicBezTo>
                    <a:pt x="70" y="363"/>
                    <a:pt x="1" y="679"/>
                    <a:pt x="32" y="1008"/>
                  </a:cubicBezTo>
                  <a:cubicBezTo>
                    <a:pt x="32" y="1059"/>
                    <a:pt x="39" y="1135"/>
                    <a:pt x="115" y="1141"/>
                  </a:cubicBezTo>
                  <a:cubicBezTo>
                    <a:pt x="216" y="1141"/>
                    <a:pt x="178" y="1008"/>
                    <a:pt x="191" y="926"/>
                  </a:cubicBezTo>
                  <a:cubicBezTo>
                    <a:pt x="197" y="787"/>
                    <a:pt x="216" y="679"/>
                    <a:pt x="222" y="641"/>
                  </a:cubicBezTo>
                  <a:cubicBezTo>
                    <a:pt x="248" y="452"/>
                    <a:pt x="323" y="274"/>
                    <a:pt x="368" y="78"/>
                  </a:cubicBezTo>
                  <a:cubicBezTo>
                    <a:pt x="361" y="28"/>
                    <a:pt x="317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746;p48"/>
            <p:cNvSpPr/>
            <p:nvPr/>
          </p:nvSpPr>
          <p:spPr>
            <a:xfrm>
              <a:off x="906603" y="2328439"/>
              <a:ext cx="14712" cy="17302"/>
            </a:xfrm>
            <a:custGeom>
              <a:avLst/>
              <a:gdLst/>
              <a:ahLst/>
              <a:cxnLst/>
              <a:rect l="l" t="t" r="r" b="b"/>
              <a:pathLst>
                <a:path w="233" h="274" extrusionOk="0">
                  <a:moveTo>
                    <a:pt x="116" y="1"/>
                  </a:moveTo>
                  <a:cubicBezTo>
                    <a:pt x="57" y="1"/>
                    <a:pt x="1" y="58"/>
                    <a:pt x="11" y="122"/>
                  </a:cubicBezTo>
                  <a:cubicBezTo>
                    <a:pt x="30" y="167"/>
                    <a:pt x="36" y="230"/>
                    <a:pt x="87" y="261"/>
                  </a:cubicBezTo>
                  <a:cubicBezTo>
                    <a:pt x="99" y="270"/>
                    <a:pt x="113" y="274"/>
                    <a:pt x="128" y="274"/>
                  </a:cubicBezTo>
                  <a:cubicBezTo>
                    <a:pt x="168" y="274"/>
                    <a:pt x="212" y="246"/>
                    <a:pt x="226" y="204"/>
                  </a:cubicBezTo>
                  <a:cubicBezTo>
                    <a:pt x="232" y="141"/>
                    <a:pt x="220" y="59"/>
                    <a:pt x="163" y="15"/>
                  </a:cubicBezTo>
                  <a:cubicBezTo>
                    <a:pt x="148" y="5"/>
                    <a:pt x="13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747;p48"/>
            <p:cNvSpPr/>
            <p:nvPr/>
          </p:nvSpPr>
          <p:spPr>
            <a:xfrm>
              <a:off x="915254" y="2369801"/>
              <a:ext cx="81580" cy="79440"/>
            </a:xfrm>
            <a:custGeom>
              <a:avLst/>
              <a:gdLst/>
              <a:ahLst/>
              <a:cxnLst/>
              <a:rect l="l" t="t" r="r" b="b"/>
              <a:pathLst>
                <a:path w="1292" h="1258" extrusionOk="0">
                  <a:moveTo>
                    <a:pt x="129" y="1"/>
                  </a:moveTo>
                  <a:cubicBezTo>
                    <a:pt x="65" y="1"/>
                    <a:pt x="1" y="76"/>
                    <a:pt x="45" y="144"/>
                  </a:cubicBezTo>
                  <a:cubicBezTo>
                    <a:pt x="203" y="518"/>
                    <a:pt x="481" y="828"/>
                    <a:pt x="810" y="1043"/>
                  </a:cubicBezTo>
                  <a:cubicBezTo>
                    <a:pt x="956" y="1125"/>
                    <a:pt x="1114" y="1258"/>
                    <a:pt x="1215" y="1258"/>
                  </a:cubicBezTo>
                  <a:cubicBezTo>
                    <a:pt x="1272" y="1252"/>
                    <a:pt x="1291" y="1188"/>
                    <a:pt x="1272" y="1144"/>
                  </a:cubicBezTo>
                  <a:cubicBezTo>
                    <a:pt x="1209" y="1068"/>
                    <a:pt x="1101" y="1024"/>
                    <a:pt x="1025" y="961"/>
                  </a:cubicBezTo>
                  <a:cubicBezTo>
                    <a:pt x="785" y="796"/>
                    <a:pt x="614" y="657"/>
                    <a:pt x="418" y="397"/>
                  </a:cubicBezTo>
                  <a:cubicBezTo>
                    <a:pt x="367" y="353"/>
                    <a:pt x="272" y="144"/>
                    <a:pt x="184" y="24"/>
                  </a:cubicBezTo>
                  <a:cubicBezTo>
                    <a:pt x="168" y="8"/>
                    <a:pt x="14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748;p48"/>
            <p:cNvSpPr/>
            <p:nvPr/>
          </p:nvSpPr>
          <p:spPr>
            <a:xfrm>
              <a:off x="1019127" y="2453222"/>
              <a:ext cx="23236" cy="14334"/>
            </a:xfrm>
            <a:custGeom>
              <a:avLst/>
              <a:gdLst/>
              <a:ahLst/>
              <a:cxnLst/>
              <a:rect l="l" t="t" r="r" b="b"/>
              <a:pathLst>
                <a:path w="368" h="227" extrusionOk="0">
                  <a:moveTo>
                    <a:pt x="117" y="1"/>
                  </a:moveTo>
                  <a:cubicBezTo>
                    <a:pt x="106" y="1"/>
                    <a:pt x="94" y="2"/>
                    <a:pt x="83" y="7"/>
                  </a:cubicBezTo>
                  <a:cubicBezTo>
                    <a:pt x="1" y="51"/>
                    <a:pt x="19" y="165"/>
                    <a:pt x="95" y="190"/>
                  </a:cubicBezTo>
                  <a:cubicBezTo>
                    <a:pt x="140" y="204"/>
                    <a:pt x="198" y="227"/>
                    <a:pt x="247" y="227"/>
                  </a:cubicBezTo>
                  <a:cubicBezTo>
                    <a:pt x="289" y="227"/>
                    <a:pt x="325" y="210"/>
                    <a:pt x="342" y="158"/>
                  </a:cubicBezTo>
                  <a:cubicBezTo>
                    <a:pt x="368" y="89"/>
                    <a:pt x="298" y="32"/>
                    <a:pt x="235" y="26"/>
                  </a:cubicBezTo>
                  <a:cubicBezTo>
                    <a:pt x="195" y="21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749;p48"/>
            <p:cNvSpPr/>
            <p:nvPr/>
          </p:nvSpPr>
          <p:spPr>
            <a:xfrm>
              <a:off x="1075894" y="2462631"/>
              <a:ext cx="71667" cy="53865"/>
            </a:xfrm>
            <a:custGeom>
              <a:avLst/>
              <a:gdLst/>
              <a:ahLst/>
              <a:cxnLst/>
              <a:rect l="l" t="t" r="r" b="b"/>
              <a:pathLst>
                <a:path w="1135" h="853" extrusionOk="0">
                  <a:moveTo>
                    <a:pt x="103" y="1"/>
                  </a:moveTo>
                  <a:cubicBezTo>
                    <a:pt x="90" y="1"/>
                    <a:pt x="77" y="3"/>
                    <a:pt x="63" y="9"/>
                  </a:cubicBezTo>
                  <a:cubicBezTo>
                    <a:pt x="0" y="41"/>
                    <a:pt x="0" y="136"/>
                    <a:pt x="57" y="168"/>
                  </a:cubicBezTo>
                  <a:cubicBezTo>
                    <a:pt x="297" y="269"/>
                    <a:pt x="626" y="465"/>
                    <a:pt x="702" y="547"/>
                  </a:cubicBezTo>
                  <a:cubicBezTo>
                    <a:pt x="804" y="629"/>
                    <a:pt x="880" y="762"/>
                    <a:pt x="981" y="838"/>
                  </a:cubicBezTo>
                  <a:cubicBezTo>
                    <a:pt x="994" y="848"/>
                    <a:pt x="1008" y="853"/>
                    <a:pt x="1021" y="853"/>
                  </a:cubicBezTo>
                  <a:cubicBezTo>
                    <a:pt x="1083" y="853"/>
                    <a:pt x="1134" y="756"/>
                    <a:pt x="1082" y="699"/>
                  </a:cubicBezTo>
                  <a:cubicBezTo>
                    <a:pt x="1038" y="623"/>
                    <a:pt x="804" y="345"/>
                    <a:pt x="639" y="256"/>
                  </a:cubicBezTo>
                  <a:cubicBezTo>
                    <a:pt x="500" y="161"/>
                    <a:pt x="373" y="123"/>
                    <a:pt x="266" y="66"/>
                  </a:cubicBezTo>
                  <a:cubicBezTo>
                    <a:pt x="215" y="46"/>
                    <a:pt x="159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  <p:bldP spid="5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73"/>
          <p:cNvSpPr/>
          <p:nvPr/>
        </p:nvSpPr>
        <p:spPr>
          <a:xfrm>
            <a:off x="1571167" y="956734"/>
            <a:ext cx="6002075" cy="3521624"/>
          </a:xfrm>
          <a:custGeom>
            <a:avLst/>
            <a:gdLst/>
            <a:ahLst/>
            <a:cxnLst/>
            <a:rect l="l" t="t" r="r" b="b"/>
            <a:pathLst>
              <a:path w="240083" h="66765" extrusionOk="0">
                <a:moveTo>
                  <a:pt x="238760" y="45086"/>
                </a:moveTo>
                <a:cubicBezTo>
                  <a:pt x="240357" y="35744"/>
                  <a:pt x="243786" y="15537"/>
                  <a:pt x="225101" y="8027"/>
                </a:cubicBezTo>
                <a:cubicBezTo>
                  <a:pt x="206416" y="517"/>
                  <a:pt x="161262" y="241"/>
                  <a:pt x="126649" y="27"/>
                </a:cubicBezTo>
                <a:cubicBezTo>
                  <a:pt x="92036" y="-187"/>
                  <a:pt x="38483" y="776"/>
                  <a:pt x="17421" y="6745"/>
                </a:cubicBezTo>
                <a:cubicBezTo>
                  <a:pt x="-3641" y="12714"/>
                  <a:pt x="1096" y="26609"/>
                  <a:pt x="276" y="35840"/>
                </a:cubicBezTo>
                <a:cubicBezTo>
                  <a:pt x="-544" y="45071"/>
                  <a:pt x="-330" y="57176"/>
                  <a:pt x="12503" y="62129"/>
                </a:cubicBezTo>
                <a:cubicBezTo>
                  <a:pt x="25336" y="67082"/>
                  <a:pt x="53364" y="64794"/>
                  <a:pt x="77273" y="65558"/>
                </a:cubicBezTo>
                <a:cubicBezTo>
                  <a:pt x="101183" y="66322"/>
                  <a:pt x="132919" y="66958"/>
                  <a:pt x="155960" y="66711"/>
                </a:cubicBezTo>
                <a:cubicBezTo>
                  <a:pt x="179002" y="66464"/>
                  <a:pt x="201722" y="67681"/>
                  <a:pt x="215522" y="64077"/>
                </a:cubicBezTo>
                <a:cubicBezTo>
                  <a:pt x="229322" y="60473"/>
                  <a:pt x="237164" y="54428"/>
                  <a:pt x="238760" y="4508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4394" y="299569"/>
            <a:ext cx="859611" cy="1530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8" y="2492798"/>
            <a:ext cx="1292464" cy="987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321" y="1064683"/>
            <a:ext cx="1810669" cy="35176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9358" y="1614796"/>
            <a:ext cx="60394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 err="1">
                <a:solidFill>
                  <a:srgbClr val="002060"/>
                </a:solidFill>
                <a:latin typeface="#9Slide03 Kaleko 105 Round Bold" pitchFamily="2" charset="0"/>
              </a:rPr>
              <a:t>Hoạt</a:t>
            </a:r>
            <a:r>
              <a:rPr lang="en-US" sz="3600" i="1" u="sng" dirty="0">
                <a:solidFill>
                  <a:srgbClr val="002060"/>
                </a:solidFill>
                <a:latin typeface="#9Slide03 Kaleko 105 Round Bold" pitchFamily="2" charset="0"/>
              </a:rPr>
              <a:t> </a:t>
            </a:r>
            <a:r>
              <a:rPr lang="en-US" sz="3600" i="1" u="sng" dirty="0" err="1">
                <a:solidFill>
                  <a:srgbClr val="002060"/>
                </a:solidFill>
                <a:latin typeface="#9Slide03 Kaleko 105 Round Bold" pitchFamily="2" charset="0"/>
              </a:rPr>
              <a:t>động</a:t>
            </a:r>
            <a:r>
              <a:rPr lang="en-US" sz="3600" i="1" u="sng" dirty="0">
                <a:solidFill>
                  <a:srgbClr val="002060"/>
                </a:solidFill>
                <a:latin typeface="#9Slide03 Kaleko 105 Round Bold" pitchFamily="2" charset="0"/>
              </a:rPr>
              <a:t> 1: </a:t>
            </a:r>
            <a:endParaRPr lang="en-US" sz="3600" i="1" u="sng" dirty="0">
              <a:solidFill>
                <a:srgbClr val="002060"/>
              </a:solidFill>
              <a:latin typeface="#9Slide03 Kaleko 105 Round Bold" pitchFamily="2" charset="0"/>
            </a:endParaRPr>
          </a:p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Tìm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số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 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#9Slide03 Kaleko 105 Round Bold" pitchFamily="2" charset="0"/>
            </a:endParaRPr>
          </a:p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trung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bình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#9Slide03 Kaleko 105 Round Bold" pitchFamily="2" charset="0"/>
              </a:rPr>
              <a:t>cộng</a:t>
            </a:r>
            <a:r>
              <a:rPr lang="en-US" sz="4800" dirty="0">
                <a:solidFill>
                  <a:srgbClr val="E9DE72"/>
                </a:solidFill>
                <a:latin typeface="#9Slide03 Kaleko 105 Round Bold" pitchFamily="2" charset="0"/>
              </a:rPr>
              <a:t> </a:t>
            </a:r>
            <a:endParaRPr lang="en-US" sz="4800" dirty="0">
              <a:solidFill>
                <a:srgbClr val="E9DE72"/>
              </a:solidFill>
              <a:latin typeface="#9Slide03 Kaleko 105 Round Bold" pitchFamily="2" charset="0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58"/>
          <p:cNvGrpSpPr/>
          <p:nvPr/>
        </p:nvGrpSpPr>
        <p:grpSpPr>
          <a:xfrm rot="-640449">
            <a:off x="8301931" y="1379874"/>
            <a:ext cx="791874" cy="969842"/>
            <a:chOff x="5371382" y="900449"/>
            <a:chExt cx="581115" cy="711717"/>
          </a:xfrm>
        </p:grpSpPr>
        <p:sp>
          <p:nvSpPr>
            <p:cNvPr id="1175" name="Google Shape;1175;p58"/>
            <p:cNvSpPr/>
            <p:nvPr/>
          </p:nvSpPr>
          <p:spPr>
            <a:xfrm>
              <a:off x="5371383" y="900450"/>
              <a:ext cx="581115" cy="711707"/>
            </a:xfrm>
            <a:custGeom>
              <a:avLst/>
              <a:gdLst/>
              <a:ahLst/>
              <a:cxnLst/>
              <a:rect l="l" t="t" r="r" b="b"/>
              <a:pathLst>
                <a:path w="17029" h="20862" extrusionOk="0">
                  <a:moveTo>
                    <a:pt x="13100" y="1"/>
                  </a:moveTo>
                  <a:cubicBezTo>
                    <a:pt x="13054" y="1"/>
                    <a:pt x="13003" y="4"/>
                    <a:pt x="12947" y="10"/>
                  </a:cubicBezTo>
                  <a:cubicBezTo>
                    <a:pt x="10834" y="283"/>
                    <a:pt x="8777" y="877"/>
                    <a:pt x="6689" y="1276"/>
                  </a:cubicBezTo>
                  <a:cubicBezTo>
                    <a:pt x="5158" y="1592"/>
                    <a:pt x="3646" y="1985"/>
                    <a:pt x="2114" y="2320"/>
                  </a:cubicBezTo>
                  <a:cubicBezTo>
                    <a:pt x="1956" y="2377"/>
                    <a:pt x="1779" y="2415"/>
                    <a:pt x="1640" y="2510"/>
                  </a:cubicBezTo>
                  <a:cubicBezTo>
                    <a:pt x="1621" y="2504"/>
                    <a:pt x="1596" y="2497"/>
                    <a:pt x="1577" y="2497"/>
                  </a:cubicBezTo>
                  <a:cubicBezTo>
                    <a:pt x="1437" y="2523"/>
                    <a:pt x="1431" y="2542"/>
                    <a:pt x="1330" y="2630"/>
                  </a:cubicBezTo>
                  <a:cubicBezTo>
                    <a:pt x="1153" y="2807"/>
                    <a:pt x="1051" y="3029"/>
                    <a:pt x="950" y="3250"/>
                  </a:cubicBezTo>
                  <a:cubicBezTo>
                    <a:pt x="786" y="3573"/>
                    <a:pt x="608" y="4136"/>
                    <a:pt x="438" y="4528"/>
                  </a:cubicBezTo>
                  <a:cubicBezTo>
                    <a:pt x="336" y="4769"/>
                    <a:pt x="159" y="5098"/>
                    <a:pt x="147" y="5161"/>
                  </a:cubicBezTo>
                  <a:cubicBezTo>
                    <a:pt x="33" y="5433"/>
                    <a:pt x="1" y="5515"/>
                    <a:pt x="45" y="5844"/>
                  </a:cubicBezTo>
                  <a:cubicBezTo>
                    <a:pt x="71" y="6034"/>
                    <a:pt x="102" y="6180"/>
                    <a:pt x="147" y="6306"/>
                  </a:cubicBezTo>
                  <a:cubicBezTo>
                    <a:pt x="134" y="6332"/>
                    <a:pt x="134" y="6357"/>
                    <a:pt x="147" y="6389"/>
                  </a:cubicBezTo>
                  <a:cubicBezTo>
                    <a:pt x="672" y="9451"/>
                    <a:pt x="1418" y="12469"/>
                    <a:pt x="2102" y="15500"/>
                  </a:cubicBezTo>
                  <a:cubicBezTo>
                    <a:pt x="2279" y="16304"/>
                    <a:pt x="2475" y="17108"/>
                    <a:pt x="2608" y="17911"/>
                  </a:cubicBezTo>
                  <a:cubicBezTo>
                    <a:pt x="2760" y="18721"/>
                    <a:pt x="2886" y="19544"/>
                    <a:pt x="3203" y="20309"/>
                  </a:cubicBezTo>
                  <a:cubicBezTo>
                    <a:pt x="3290" y="20467"/>
                    <a:pt x="3286" y="20468"/>
                    <a:pt x="3369" y="20586"/>
                  </a:cubicBezTo>
                  <a:lnTo>
                    <a:pt x="3369" y="20586"/>
                  </a:lnTo>
                  <a:cubicBezTo>
                    <a:pt x="3368" y="20586"/>
                    <a:pt x="3368" y="20586"/>
                    <a:pt x="3367" y="20586"/>
                  </a:cubicBezTo>
                  <a:cubicBezTo>
                    <a:pt x="3366" y="20586"/>
                    <a:pt x="3366" y="20588"/>
                    <a:pt x="3367" y="20594"/>
                  </a:cubicBezTo>
                  <a:cubicBezTo>
                    <a:pt x="3412" y="20657"/>
                    <a:pt x="3456" y="20721"/>
                    <a:pt x="3525" y="20759"/>
                  </a:cubicBezTo>
                  <a:cubicBezTo>
                    <a:pt x="3557" y="20778"/>
                    <a:pt x="3582" y="20784"/>
                    <a:pt x="3614" y="20784"/>
                  </a:cubicBezTo>
                  <a:cubicBezTo>
                    <a:pt x="3745" y="20840"/>
                    <a:pt x="3881" y="20862"/>
                    <a:pt x="4018" y="20862"/>
                  </a:cubicBezTo>
                  <a:cubicBezTo>
                    <a:pt x="4330" y="20862"/>
                    <a:pt x="4650" y="20749"/>
                    <a:pt x="4949" y="20670"/>
                  </a:cubicBezTo>
                  <a:cubicBezTo>
                    <a:pt x="6645" y="20227"/>
                    <a:pt x="8334" y="19803"/>
                    <a:pt x="10030" y="19354"/>
                  </a:cubicBezTo>
                  <a:cubicBezTo>
                    <a:pt x="11081" y="19075"/>
                    <a:pt x="12169" y="18898"/>
                    <a:pt x="13232" y="18708"/>
                  </a:cubicBezTo>
                  <a:cubicBezTo>
                    <a:pt x="13650" y="18639"/>
                    <a:pt x="14080" y="18563"/>
                    <a:pt x="14491" y="18455"/>
                  </a:cubicBezTo>
                  <a:cubicBezTo>
                    <a:pt x="14959" y="18341"/>
                    <a:pt x="15510" y="18164"/>
                    <a:pt x="15434" y="17582"/>
                  </a:cubicBezTo>
                  <a:cubicBezTo>
                    <a:pt x="15434" y="17582"/>
                    <a:pt x="15434" y="17563"/>
                    <a:pt x="15421" y="17538"/>
                  </a:cubicBezTo>
                  <a:cubicBezTo>
                    <a:pt x="15409" y="17405"/>
                    <a:pt x="15421" y="17494"/>
                    <a:pt x="15390" y="17348"/>
                  </a:cubicBezTo>
                  <a:cubicBezTo>
                    <a:pt x="15383" y="17316"/>
                    <a:pt x="15377" y="17285"/>
                    <a:pt x="15371" y="17266"/>
                  </a:cubicBezTo>
                  <a:cubicBezTo>
                    <a:pt x="15371" y="17247"/>
                    <a:pt x="15339" y="17158"/>
                    <a:pt x="15333" y="17114"/>
                  </a:cubicBezTo>
                  <a:cubicBezTo>
                    <a:pt x="15333" y="17095"/>
                    <a:pt x="15320" y="17089"/>
                    <a:pt x="15320" y="17076"/>
                  </a:cubicBezTo>
                  <a:cubicBezTo>
                    <a:pt x="15567" y="16614"/>
                    <a:pt x="15820" y="16177"/>
                    <a:pt x="16124" y="15861"/>
                  </a:cubicBezTo>
                  <a:cubicBezTo>
                    <a:pt x="16326" y="15633"/>
                    <a:pt x="16459" y="15589"/>
                    <a:pt x="16725" y="15399"/>
                  </a:cubicBezTo>
                  <a:cubicBezTo>
                    <a:pt x="16731" y="15386"/>
                    <a:pt x="16731" y="15380"/>
                    <a:pt x="16737" y="15374"/>
                  </a:cubicBezTo>
                  <a:cubicBezTo>
                    <a:pt x="16801" y="15355"/>
                    <a:pt x="16858" y="15342"/>
                    <a:pt x="16896" y="15285"/>
                  </a:cubicBezTo>
                  <a:lnTo>
                    <a:pt x="16896" y="15279"/>
                  </a:lnTo>
                  <a:cubicBezTo>
                    <a:pt x="16921" y="15260"/>
                    <a:pt x="16946" y="15241"/>
                    <a:pt x="16959" y="15216"/>
                  </a:cubicBezTo>
                  <a:cubicBezTo>
                    <a:pt x="17028" y="15121"/>
                    <a:pt x="16984" y="14994"/>
                    <a:pt x="16965" y="14893"/>
                  </a:cubicBezTo>
                  <a:cubicBezTo>
                    <a:pt x="16915" y="14659"/>
                    <a:pt x="16858" y="14437"/>
                    <a:pt x="16801" y="14210"/>
                  </a:cubicBezTo>
                  <a:cubicBezTo>
                    <a:pt x="15833" y="10445"/>
                    <a:pt x="15080" y="6623"/>
                    <a:pt x="14143" y="2852"/>
                  </a:cubicBezTo>
                  <a:cubicBezTo>
                    <a:pt x="13979" y="2156"/>
                    <a:pt x="13795" y="1459"/>
                    <a:pt x="13668" y="751"/>
                  </a:cubicBezTo>
                  <a:cubicBezTo>
                    <a:pt x="13600" y="303"/>
                    <a:pt x="13557" y="1"/>
                    <a:pt x="1310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algn="bl" rotWithShape="0">
                <a:schemeClr val="dk1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76" name="Google Shape;1176;p58"/>
            <p:cNvGrpSpPr/>
            <p:nvPr/>
          </p:nvGrpSpPr>
          <p:grpSpPr>
            <a:xfrm>
              <a:off x="5371382" y="900449"/>
              <a:ext cx="580639" cy="711717"/>
              <a:chOff x="11079963" y="2073771"/>
              <a:chExt cx="370991" cy="454713"/>
            </a:xfrm>
          </p:grpSpPr>
          <p:sp>
            <p:nvSpPr>
              <p:cNvPr id="1177" name="Google Shape;1177;p58"/>
              <p:cNvSpPr/>
              <p:nvPr/>
            </p:nvSpPr>
            <p:spPr>
              <a:xfrm>
                <a:off x="11170752" y="2413251"/>
                <a:ext cx="258272" cy="95473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4379" extrusionOk="0">
                    <a:moveTo>
                      <a:pt x="11846" y="0"/>
                    </a:moveTo>
                    <a:cubicBezTo>
                      <a:pt x="11770" y="19"/>
                      <a:pt x="11681" y="38"/>
                      <a:pt x="11599" y="63"/>
                    </a:cubicBezTo>
                    <a:cubicBezTo>
                      <a:pt x="9568" y="589"/>
                      <a:pt x="7543" y="1057"/>
                      <a:pt x="5512" y="1506"/>
                    </a:cubicBezTo>
                    <a:cubicBezTo>
                      <a:pt x="4569" y="1715"/>
                      <a:pt x="3626" y="1917"/>
                      <a:pt x="2690" y="2120"/>
                    </a:cubicBezTo>
                    <a:cubicBezTo>
                      <a:pt x="2247" y="2221"/>
                      <a:pt x="1690" y="2329"/>
                      <a:pt x="1487" y="2442"/>
                    </a:cubicBezTo>
                    <a:cubicBezTo>
                      <a:pt x="1184" y="2607"/>
                      <a:pt x="1051" y="2727"/>
                      <a:pt x="823" y="3012"/>
                    </a:cubicBezTo>
                    <a:cubicBezTo>
                      <a:pt x="798" y="3044"/>
                      <a:pt x="766" y="3088"/>
                      <a:pt x="760" y="3088"/>
                    </a:cubicBezTo>
                    <a:cubicBezTo>
                      <a:pt x="747" y="3101"/>
                      <a:pt x="741" y="3107"/>
                      <a:pt x="741" y="3120"/>
                    </a:cubicBezTo>
                    <a:lnTo>
                      <a:pt x="747" y="3113"/>
                    </a:lnTo>
                    <a:lnTo>
                      <a:pt x="747" y="3113"/>
                    </a:lnTo>
                    <a:cubicBezTo>
                      <a:pt x="456" y="3512"/>
                      <a:pt x="222" y="3942"/>
                      <a:pt x="1" y="4379"/>
                    </a:cubicBezTo>
                    <a:cubicBezTo>
                      <a:pt x="1247" y="3967"/>
                      <a:pt x="2930" y="3683"/>
                      <a:pt x="4322" y="3335"/>
                    </a:cubicBezTo>
                    <a:cubicBezTo>
                      <a:pt x="5778" y="3012"/>
                      <a:pt x="7246" y="2727"/>
                      <a:pt x="8682" y="2354"/>
                    </a:cubicBezTo>
                    <a:cubicBezTo>
                      <a:pt x="9289" y="2189"/>
                      <a:pt x="9922" y="2088"/>
                      <a:pt x="10536" y="1905"/>
                    </a:cubicBezTo>
                    <a:cubicBezTo>
                      <a:pt x="10574" y="1810"/>
                      <a:pt x="10631" y="1683"/>
                      <a:pt x="10700" y="1557"/>
                    </a:cubicBezTo>
                    <a:lnTo>
                      <a:pt x="10700" y="1557"/>
                    </a:lnTo>
                    <a:cubicBezTo>
                      <a:pt x="9985" y="1721"/>
                      <a:pt x="9283" y="1873"/>
                      <a:pt x="8562" y="1993"/>
                    </a:cubicBezTo>
                    <a:cubicBezTo>
                      <a:pt x="7669" y="2158"/>
                      <a:pt x="6777" y="2348"/>
                      <a:pt x="5891" y="2563"/>
                    </a:cubicBezTo>
                    <a:cubicBezTo>
                      <a:pt x="4683" y="2885"/>
                      <a:pt x="3481" y="3259"/>
                      <a:pt x="2247" y="3512"/>
                    </a:cubicBezTo>
                    <a:cubicBezTo>
                      <a:pt x="2133" y="3531"/>
                      <a:pt x="2025" y="3550"/>
                      <a:pt x="1911" y="3575"/>
                    </a:cubicBezTo>
                    <a:cubicBezTo>
                      <a:pt x="1904" y="3577"/>
                      <a:pt x="1896" y="3578"/>
                      <a:pt x="1887" y="3578"/>
                    </a:cubicBezTo>
                    <a:cubicBezTo>
                      <a:pt x="1848" y="3578"/>
                      <a:pt x="1806" y="3555"/>
                      <a:pt x="1785" y="3518"/>
                    </a:cubicBezTo>
                    <a:cubicBezTo>
                      <a:pt x="1747" y="3455"/>
                      <a:pt x="1785" y="3366"/>
                      <a:pt x="1854" y="3354"/>
                    </a:cubicBezTo>
                    <a:cubicBezTo>
                      <a:pt x="3367" y="3037"/>
                      <a:pt x="4854" y="2575"/>
                      <a:pt x="6366" y="2253"/>
                    </a:cubicBezTo>
                    <a:cubicBezTo>
                      <a:pt x="7410" y="2031"/>
                      <a:pt x="8454" y="1816"/>
                      <a:pt x="9498" y="1588"/>
                    </a:cubicBezTo>
                    <a:cubicBezTo>
                      <a:pt x="9979" y="1474"/>
                      <a:pt x="10447" y="1304"/>
                      <a:pt x="10922" y="1177"/>
                    </a:cubicBezTo>
                    <a:cubicBezTo>
                      <a:pt x="11017" y="1019"/>
                      <a:pt x="11118" y="867"/>
                      <a:pt x="11213" y="740"/>
                    </a:cubicBezTo>
                    <a:cubicBezTo>
                      <a:pt x="11245" y="690"/>
                      <a:pt x="11283" y="645"/>
                      <a:pt x="11314" y="595"/>
                    </a:cubicBezTo>
                    <a:lnTo>
                      <a:pt x="11314" y="595"/>
                    </a:lnTo>
                    <a:cubicBezTo>
                      <a:pt x="11283" y="607"/>
                      <a:pt x="11245" y="620"/>
                      <a:pt x="11213" y="626"/>
                    </a:cubicBezTo>
                    <a:cubicBezTo>
                      <a:pt x="10764" y="766"/>
                      <a:pt x="10302" y="867"/>
                      <a:pt x="9853" y="968"/>
                    </a:cubicBezTo>
                    <a:cubicBezTo>
                      <a:pt x="8403" y="1316"/>
                      <a:pt x="6961" y="1633"/>
                      <a:pt x="5512" y="1993"/>
                    </a:cubicBezTo>
                    <a:cubicBezTo>
                      <a:pt x="4474" y="2234"/>
                      <a:pt x="3455" y="2525"/>
                      <a:pt x="2411" y="2759"/>
                    </a:cubicBezTo>
                    <a:cubicBezTo>
                      <a:pt x="2381" y="2773"/>
                      <a:pt x="2348" y="2779"/>
                      <a:pt x="2317" y="2779"/>
                    </a:cubicBezTo>
                    <a:cubicBezTo>
                      <a:pt x="2221" y="2779"/>
                      <a:pt x="2142" y="2714"/>
                      <a:pt x="2190" y="2594"/>
                    </a:cubicBezTo>
                    <a:cubicBezTo>
                      <a:pt x="2278" y="2487"/>
                      <a:pt x="2449" y="2512"/>
                      <a:pt x="2576" y="2468"/>
                    </a:cubicBezTo>
                    <a:cubicBezTo>
                      <a:pt x="4253" y="2088"/>
                      <a:pt x="5929" y="1658"/>
                      <a:pt x="7613" y="1297"/>
                    </a:cubicBezTo>
                    <a:cubicBezTo>
                      <a:pt x="8967" y="993"/>
                      <a:pt x="10669" y="664"/>
                      <a:pt x="11548" y="222"/>
                    </a:cubicBezTo>
                    <a:cubicBezTo>
                      <a:pt x="11569" y="205"/>
                      <a:pt x="11593" y="199"/>
                      <a:pt x="11616" y="199"/>
                    </a:cubicBezTo>
                    <a:cubicBezTo>
                      <a:pt x="11628" y="199"/>
                      <a:pt x="11639" y="200"/>
                      <a:pt x="11650" y="203"/>
                    </a:cubicBezTo>
                    <a:cubicBezTo>
                      <a:pt x="11713" y="133"/>
                      <a:pt x="11776" y="63"/>
                      <a:pt x="118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8" name="Google Shape;1178;p58"/>
              <p:cNvSpPr/>
              <p:nvPr/>
            </p:nvSpPr>
            <p:spPr>
              <a:xfrm>
                <a:off x="11088793" y="2082689"/>
                <a:ext cx="353201" cy="439778"/>
              </a:xfrm>
              <a:custGeom>
                <a:avLst/>
                <a:gdLst/>
                <a:ahLst/>
                <a:cxnLst/>
                <a:rect l="l" t="t" r="r" b="b"/>
                <a:pathLst>
                  <a:path w="16200" h="20171" extrusionOk="0">
                    <a:moveTo>
                      <a:pt x="10973" y="1607"/>
                    </a:moveTo>
                    <a:cubicBezTo>
                      <a:pt x="11391" y="1633"/>
                      <a:pt x="11447" y="2209"/>
                      <a:pt x="11530" y="2525"/>
                    </a:cubicBezTo>
                    <a:cubicBezTo>
                      <a:pt x="11650" y="3088"/>
                      <a:pt x="11739" y="3651"/>
                      <a:pt x="11814" y="4214"/>
                    </a:cubicBezTo>
                    <a:cubicBezTo>
                      <a:pt x="11859" y="4486"/>
                      <a:pt x="11897" y="4759"/>
                      <a:pt x="11928" y="5037"/>
                    </a:cubicBezTo>
                    <a:cubicBezTo>
                      <a:pt x="11928" y="5151"/>
                      <a:pt x="11992" y="5277"/>
                      <a:pt x="11935" y="5391"/>
                    </a:cubicBezTo>
                    <a:cubicBezTo>
                      <a:pt x="11903" y="5449"/>
                      <a:pt x="11833" y="5485"/>
                      <a:pt x="11763" y="5485"/>
                    </a:cubicBezTo>
                    <a:cubicBezTo>
                      <a:pt x="11748" y="5485"/>
                      <a:pt x="11734" y="5483"/>
                      <a:pt x="11720" y="5480"/>
                    </a:cubicBezTo>
                    <a:cubicBezTo>
                      <a:pt x="11669" y="5543"/>
                      <a:pt x="11555" y="5562"/>
                      <a:pt x="11454" y="5562"/>
                    </a:cubicBezTo>
                    <a:cubicBezTo>
                      <a:pt x="11201" y="5575"/>
                      <a:pt x="10954" y="5587"/>
                      <a:pt x="10701" y="5619"/>
                    </a:cubicBezTo>
                    <a:cubicBezTo>
                      <a:pt x="9929" y="5701"/>
                      <a:pt x="8809" y="5961"/>
                      <a:pt x="7879" y="6163"/>
                    </a:cubicBezTo>
                    <a:cubicBezTo>
                      <a:pt x="7240" y="6309"/>
                      <a:pt x="6177" y="6587"/>
                      <a:pt x="5848" y="6688"/>
                    </a:cubicBezTo>
                    <a:cubicBezTo>
                      <a:pt x="5533" y="6773"/>
                      <a:pt x="5249" y="6879"/>
                      <a:pt x="5018" y="6879"/>
                    </a:cubicBezTo>
                    <a:cubicBezTo>
                      <a:pt x="4749" y="6879"/>
                      <a:pt x="4553" y="6734"/>
                      <a:pt x="4468" y="6239"/>
                    </a:cubicBezTo>
                    <a:cubicBezTo>
                      <a:pt x="4158" y="5239"/>
                      <a:pt x="3949" y="4214"/>
                      <a:pt x="3646" y="3208"/>
                    </a:cubicBezTo>
                    <a:cubicBezTo>
                      <a:pt x="3607" y="3074"/>
                      <a:pt x="3715" y="2955"/>
                      <a:pt x="3842" y="2955"/>
                    </a:cubicBezTo>
                    <a:cubicBezTo>
                      <a:pt x="3858" y="2955"/>
                      <a:pt x="3875" y="2957"/>
                      <a:pt x="3892" y="2961"/>
                    </a:cubicBezTo>
                    <a:cubicBezTo>
                      <a:pt x="3949" y="2949"/>
                      <a:pt x="4000" y="2936"/>
                      <a:pt x="4051" y="2924"/>
                    </a:cubicBezTo>
                    <a:cubicBezTo>
                      <a:pt x="5006" y="2683"/>
                      <a:pt x="5987" y="2550"/>
                      <a:pt x="6942" y="2329"/>
                    </a:cubicBezTo>
                    <a:cubicBezTo>
                      <a:pt x="8271" y="2031"/>
                      <a:pt x="9625" y="1854"/>
                      <a:pt x="10973" y="1607"/>
                    </a:cubicBezTo>
                    <a:close/>
                    <a:moveTo>
                      <a:pt x="12688" y="1"/>
                    </a:moveTo>
                    <a:cubicBezTo>
                      <a:pt x="12399" y="1"/>
                      <a:pt x="11906" y="95"/>
                      <a:pt x="11473" y="184"/>
                    </a:cubicBezTo>
                    <a:cubicBezTo>
                      <a:pt x="10859" y="291"/>
                      <a:pt x="10239" y="405"/>
                      <a:pt x="9631" y="557"/>
                    </a:cubicBezTo>
                    <a:cubicBezTo>
                      <a:pt x="7385" y="1063"/>
                      <a:pt x="5139" y="1525"/>
                      <a:pt x="2899" y="2063"/>
                    </a:cubicBezTo>
                    <a:cubicBezTo>
                      <a:pt x="2481" y="2145"/>
                      <a:pt x="2057" y="2234"/>
                      <a:pt x="1646" y="2354"/>
                    </a:cubicBezTo>
                    <a:cubicBezTo>
                      <a:pt x="1507" y="2398"/>
                      <a:pt x="1437" y="2430"/>
                      <a:pt x="1380" y="2455"/>
                    </a:cubicBezTo>
                    <a:cubicBezTo>
                      <a:pt x="1399" y="2512"/>
                      <a:pt x="1406" y="2576"/>
                      <a:pt x="1431" y="2632"/>
                    </a:cubicBezTo>
                    <a:cubicBezTo>
                      <a:pt x="1539" y="2999"/>
                      <a:pt x="1614" y="3392"/>
                      <a:pt x="1684" y="3771"/>
                    </a:cubicBezTo>
                    <a:cubicBezTo>
                      <a:pt x="1912" y="4822"/>
                      <a:pt x="2159" y="5872"/>
                      <a:pt x="2393" y="6923"/>
                    </a:cubicBezTo>
                    <a:cubicBezTo>
                      <a:pt x="2690" y="8327"/>
                      <a:pt x="2975" y="9732"/>
                      <a:pt x="3336" y="11118"/>
                    </a:cubicBezTo>
                    <a:cubicBezTo>
                      <a:pt x="3842" y="12902"/>
                      <a:pt x="4418" y="14674"/>
                      <a:pt x="4854" y="16477"/>
                    </a:cubicBezTo>
                    <a:cubicBezTo>
                      <a:pt x="4879" y="16648"/>
                      <a:pt x="4892" y="16661"/>
                      <a:pt x="4879" y="16762"/>
                    </a:cubicBezTo>
                    <a:cubicBezTo>
                      <a:pt x="4873" y="16787"/>
                      <a:pt x="4854" y="16819"/>
                      <a:pt x="4842" y="16838"/>
                    </a:cubicBezTo>
                    <a:cubicBezTo>
                      <a:pt x="4804" y="16872"/>
                      <a:pt x="4755" y="16891"/>
                      <a:pt x="4707" y="16891"/>
                    </a:cubicBezTo>
                    <a:cubicBezTo>
                      <a:pt x="4657" y="16891"/>
                      <a:pt x="4608" y="16870"/>
                      <a:pt x="4576" y="16825"/>
                    </a:cubicBezTo>
                    <a:cubicBezTo>
                      <a:pt x="4562" y="16816"/>
                      <a:pt x="4545" y="16762"/>
                      <a:pt x="4548" y="16762"/>
                    </a:cubicBezTo>
                    <a:lnTo>
                      <a:pt x="4548" y="16762"/>
                    </a:lnTo>
                    <a:cubicBezTo>
                      <a:pt x="4550" y="16762"/>
                      <a:pt x="4554" y="16770"/>
                      <a:pt x="4563" y="16794"/>
                    </a:cubicBezTo>
                    <a:cubicBezTo>
                      <a:pt x="4006" y="14718"/>
                      <a:pt x="3462" y="12630"/>
                      <a:pt x="2950" y="10529"/>
                    </a:cubicBezTo>
                    <a:cubicBezTo>
                      <a:pt x="2393" y="7929"/>
                      <a:pt x="1728" y="5353"/>
                      <a:pt x="1045" y="2778"/>
                    </a:cubicBezTo>
                    <a:cubicBezTo>
                      <a:pt x="767" y="3297"/>
                      <a:pt x="463" y="3790"/>
                      <a:pt x="222" y="4328"/>
                    </a:cubicBezTo>
                    <a:cubicBezTo>
                      <a:pt x="178" y="4417"/>
                      <a:pt x="83" y="4676"/>
                      <a:pt x="39" y="4866"/>
                    </a:cubicBezTo>
                    <a:cubicBezTo>
                      <a:pt x="1" y="5214"/>
                      <a:pt x="45" y="5404"/>
                      <a:pt x="83" y="5670"/>
                    </a:cubicBezTo>
                    <a:cubicBezTo>
                      <a:pt x="102" y="5860"/>
                      <a:pt x="102" y="5954"/>
                      <a:pt x="102" y="6125"/>
                    </a:cubicBezTo>
                    <a:cubicBezTo>
                      <a:pt x="311" y="7030"/>
                      <a:pt x="513" y="7929"/>
                      <a:pt x="697" y="8840"/>
                    </a:cubicBezTo>
                    <a:cubicBezTo>
                      <a:pt x="1045" y="10396"/>
                      <a:pt x="1406" y="11947"/>
                      <a:pt x="1747" y="13503"/>
                    </a:cubicBezTo>
                    <a:cubicBezTo>
                      <a:pt x="2038" y="14800"/>
                      <a:pt x="2374" y="16098"/>
                      <a:pt x="2602" y="17420"/>
                    </a:cubicBezTo>
                    <a:cubicBezTo>
                      <a:pt x="2766" y="18401"/>
                      <a:pt x="3089" y="19856"/>
                      <a:pt x="3329" y="20116"/>
                    </a:cubicBezTo>
                    <a:lnTo>
                      <a:pt x="3348" y="20135"/>
                    </a:lnTo>
                    <a:cubicBezTo>
                      <a:pt x="3434" y="20159"/>
                      <a:pt x="3500" y="20171"/>
                      <a:pt x="3569" y="20171"/>
                    </a:cubicBezTo>
                    <a:cubicBezTo>
                      <a:pt x="3693" y="20171"/>
                      <a:pt x="3827" y="20134"/>
                      <a:pt x="4108" y="20078"/>
                    </a:cubicBezTo>
                    <a:cubicBezTo>
                      <a:pt x="4462" y="19983"/>
                      <a:pt x="4810" y="19888"/>
                      <a:pt x="5164" y="19799"/>
                    </a:cubicBezTo>
                    <a:cubicBezTo>
                      <a:pt x="5171" y="19799"/>
                      <a:pt x="5183" y="19793"/>
                      <a:pt x="5190" y="19793"/>
                    </a:cubicBezTo>
                    <a:cubicBezTo>
                      <a:pt x="5386" y="19749"/>
                      <a:pt x="5576" y="19692"/>
                      <a:pt x="5772" y="19641"/>
                    </a:cubicBezTo>
                    <a:cubicBezTo>
                      <a:pt x="6094" y="19565"/>
                      <a:pt x="6411" y="19483"/>
                      <a:pt x="6740" y="19407"/>
                    </a:cubicBezTo>
                    <a:cubicBezTo>
                      <a:pt x="7936" y="19097"/>
                      <a:pt x="9144" y="18818"/>
                      <a:pt x="10346" y="18534"/>
                    </a:cubicBezTo>
                    <a:cubicBezTo>
                      <a:pt x="11498" y="18243"/>
                      <a:pt x="12840" y="17958"/>
                      <a:pt x="13770" y="17863"/>
                    </a:cubicBezTo>
                    <a:cubicBezTo>
                      <a:pt x="14263" y="17787"/>
                      <a:pt x="14738" y="17648"/>
                      <a:pt x="14687" y="17312"/>
                    </a:cubicBezTo>
                    <a:cubicBezTo>
                      <a:pt x="14687" y="17262"/>
                      <a:pt x="14687" y="17230"/>
                      <a:pt x="14694" y="17199"/>
                    </a:cubicBezTo>
                    <a:lnTo>
                      <a:pt x="14694" y="17199"/>
                    </a:lnTo>
                    <a:cubicBezTo>
                      <a:pt x="14681" y="17224"/>
                      <a:pt x="14675" y="17255"/>
                      <a:pt x="14656" y="17281"/>
                    </a:cubicBezTo>
                    <a:cubicBezTo>
                      <a:pt x="14656" y="17312"/>
                      <a:pt x="14649" y="17344"/>
                      <a:pt x="14630" y="17363"/>
                    </a:cubicBezTo>
                    <a:cubicBezTo>
                      <a:pt x="14554" y="17483"/>
                      <a:pt x="14377" y="17502"/>
                      <a:pt x="14251" y="17540"/>
                    </a:cubicBezTo>
                    <a:cubicBezTo>
                      <a:pt x="13093" y="17743"/>
                      <a:pt x="11992" y="17958"/>
                      <a:pt x="10846" y="18243"/>
                    </a:cubicBezTo>
                    <a:cubicBezTo>
                      <a:pt x="9961" y="18432"/>
                      <a:pt x="9094" y="18692"/>
                      <a:pt x="8208" y="18901"/>
                    </a:cubicBezTo>
                    <a:cubicBezTo>
                      <a:pt x="7442" y="19071"/>
                      <a:pt x="6563" y="19274"/>
                      <a:pt x="5727" y="19470"/>
                    </a:cubicBezTo>
                    <a:cubicBezTo>
                      <a:pt x="5506" y="19527"/>
                      <a:pt x="5291" y="19571"/>
                      <a:pt x="5088" y="19622"/>
                    </a:cubicBezTo>
                    <a:cubicBezTo>
                      <a:pt x="4626" y="19730"/>
                      <a:pt x="4202" y="19831"/>
                      <a:pt x="3823" y="19926"/>
                    </a:cubicBezTo>
                    <a:cubicBezTo>
                      <a:pt x="3766" y="19951"/>
                      <a:pt x="3715" y="19957"/>
                      <a:pt x="3677" y="19957"/>
                    </a:cubicBezTo>
                    <a:cubicBezTo>
                      <a:pt x="3652" y="19975"/>
                      <a:pt x="3623" y="19983"/>
                      <a:pt x="3594" y="19983"/>
                    </a:cubicBezTo>
                    <a:cubicBezTo>
                      <a:pt x="3571" y="19983"/>
                      <a:pt x="3547" y="19978"/>
                      <a:pt x="3525" y="19970"/>
                    </a:cubicBezTo>
                    <a:lnTo>
                      <a:pt x="3519" y="19957"/>
                    </a:lnTo>
                    <a:cubicBezTo>
                      <a:pt x="3462" y="19926"/>
                      <a:pt x="3418" y="19862"/>
                      <a:pt x="3399" y="19799"/>
                    </a:cubicBezTo>
                    <a:cubicBezTo>
                      <a:pt x="3393" y="19780"/>
                      <a:pt x="3386" y="19723"/>
                      <a:pt x="3386" y="19717"/>
                    </a:cubicBezTo>
                    <a:cubicBezTo>
                      <a:pt x="3361" y="19464"/>
                      <a:pt x="3519" y="19230"/>
                      <a:pt x="3620" y="19008"/>
                    </a:cubicBezTo>
                    <a:cubicBezTo>
                      <a:pt x="3987" y="18281"/>
                      <a:pt x="4247" y="17951"/>
                      <a:pt x="4898" y="17471"/>
                    </a:cubicBezTo>
                    <a:cubicBezTo>
                      <a:pt x="4936" y="17439"/>
                      <a:pt x="4974" y="17414"/>
                      <a:pt x="5025" y="17388"/>
                    </a:cubicBezTo>
                    <a:cubicBezTo>
                      <a:pt x="5753" y="16920"/>
                      <a:pt x="6620" y="16869"/>
                      <a:pt x="7626" y="16629"/>
                    </a:cubicBezTo>
                    <a:cubicBezTo>
                      <a:pt x="8758" y="16376"/>
                      <a:pt x="9885" y="16123"/>
                      <a:pt x="11024" y="15876"/>
                    </a:cubicBezTo>
                    <a:cubicBezTo>
                      <a:pt x="11612" y="15743"/>
                      <a:pt x="12207" y="15617"/>
                      <a:pt x="12789" y="15484"/>
                    </a:cubicBezTo>
                    <a:lnTo>
                      <a:pt x="14238" y="15148"/>
                    </a:lnTo>
                    <a:cubicBezTo>
                      <a:pt x="14883" y="15003"/>
                      <a:pt x="15560" y="14908"/>
                      <a:pt x="16199" y="14724"/>
                    </a:cubicBezTo>
                    <a:lnTo>
                      <a:pt x="16199" y="14718"/>
                    </a:lnTo>
                    <a:cubicBezTo>
                      <a:pt x="16149" y="14402"/>
                      <a:pt x="15953" y="13661"/>
                      <a:pt x="15826" y="13168"/>
                    </a:cubicBezTo>
                    <a:cubicBezTo>
                      <a:pt x="15269" y="10991"/>
                      <a:pt x="14807" y="8789"/>
                      <a:pt x="14314" y="6600"/>
                    </a:cubicBezTo>
                    <a:cubicBezTo>
                      <a:pt x="13858" y="4581"/>
                      <a:pt x="13333" y="2582"/>
                      <a:pt x="12909" y="563"/>
                    </a:cubicBezTo>
                    <a:cubicBezTo>
                      <a:pt x="12878" y="392"/>
                      <a:pt x="12852" y="215"/>
                      <a:pt x="12814" y="44"/>
                    </a:cubicBezTo>
                    <a:cubicBezTo>
                      <a:pt x="12814" y="40"/>
                      <a:pt x="12814" y="32"/>
                      <a:pt x="12809" y="25"/>
                    </a:cubicBezTo>
                    <a:lnTo>
                      <a:pt x="12809" y="25"/>
                    </a:lnTo>
                    <a:cubicBezTo>
                      <a:pt x="12810" y="25"/>
                      <a:pt x="12812" y="25"/>
                      <a:pt x="12814" y="25"/>
                    </a:cubicBezTo>
                    <a:cubicBezTo>
                      <a:pt x="12802" y="19"/>
                      <a:pt x="12802" y="13"/>
                      <a:pt x="12802" y="7"/>
                    </a:cubicBezTo>
                    <a:lnTo>
                      <a:pt x="12795" y="7"/>
                    </a:lnTo>
                    <a:cubicBezTo>
                      <a:pt x="12764" y="3"/>
                      <a:pt x="12728" y="1"/>
                      <a:pt x="126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9" name="Google Shape;1179;p58"/>
              <p:cNvSpPr/>
              <p:nvPr/>
            </p:nvSpPr>
            <p:spPr>
              <a:xfrm>
                <a:off x="11177642" y="2126558"/>
                <a:ext cx="162538" cy="97501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4472" extrusionOk="0">
                    <a:moveTo>
                      <a:pt x="6854" y="0"/>
                    </a:moveTo>
                    <a:cubicBezTo>
                      <a:pt x="5968" y="190"/>
                      <a:pt x="4474" y="380"/>
                      <a:pt x="3399" y="608"/>
                    </a:cubicBezTo>
                    <a:cubicBezTo>
                      <a:pt x="2279" y="880"/>
                      <a:pt x="1127" y="1032"/>
                      <a:pt x="1" y="1260"/>
                    </a:cubicBezTo>
                    <a:cubicBezTo>
                      <a:pt x="64" y="1449"/>
                      <a:pt x="108" y="1639"/>
                      <a:pt x="159" y="1829"/>
                    </a:cubicBezTo>
                    <a:cubicBezTo>
                      <a:pt x="355" y="2658"/>
                      <a:pt x="672" y="3822"/>
                      <a:pt x="868" y="4455"/>
                    </a:cubicBezTo>
                    <a:cubicBezTo>
                      <a:pt x="868" y="4455"/>
                      <a:pt x="868" y="4461"/>
                      <a:pt x="874" y="4461"/>
                    </a:cubicBezTo>
                    <a:cubicBezTo>
                      <a:pt x="887" y="4461"/>
                      <a:pt x="899" y="4468"/>
                      <a:pt x="906" y="4468"/>
                    </a:cubicBezTo>
                    <a:cubicBezTo>
                      <a:pt x="938" y="4470"/>
                      <a:pt x="968" y="4472"/>
                      <a:pt x="996" y="4472"/>
                    </a:cubicBezTo>
                    <a:cubicBezTo>
                      <a:pt x="1166" y="4472"/>
                      <a:pt x="1290" y="4427"/>
                      <a:pt x="1538" y="4373"/>
                    </a:cubicBezTo>
                    <a:cubicBezTo>
                      <a:pt x="1760" y="4322"/>
                      <a:pt x="1912" y="4290"/>
                      <a:pt x="2310" y="4196"/>
                    </a:cubicBezTo>
                    <a:cubicBezTo>
                      <a:pt x="3709" y="3866"/>
                      <a:pt x="5379" y="3348"/>
                      <a:pt x="6620" y="3215"/>
                    </a:cubicBezTo>
                    <a:cubicBezTo>
                      <a:pt x="6841" y="3177"/>
                      <a:pt x="7069" y="3164"/>
                      <a:pt x="7297" y="3158"/>
                    </a:cubicBezTo>
                    <a:cubicBezTo>
                      <a:pt x="7347" y="3151"/>
                      <a:pt x="7410" y="3151"/>
                      <a:pt x="7455" y="3151"/>
                    </a:cubicBezTo>
                    <a:cubicBezTo>
                      <a:pt x="7385" y="2620"/>
                      <a:pt x="7347" y="2272"/>
                      <a:pt x="7252" y="1702"/>
                    </a:cubicBezTo>
                    <a:cubicBezTo>
                      <a:pt x="7151" y="1139"/>
                      <a:pt x="7075" y="380"/>
                      <a:pt x="68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0" name="Google Shape;1180;p58"/>
              <p:cNvSpPr/>
              <p:nvPr/>
            </p:nvSpPr>
            <p:spPr>
              <a:xfrm>
                <a:off x="11167286" y="2117727"/>
                <a:ext cx="182967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8392" h="5268" extrusionOk="0">
                    <a:moveTo>
                      <a:pt x="7329" y="405"/>
                    </a:moveTo>
                    <a:cubicBezTo>
                      <a:pt x="7544" y="785"/>
                      <a:pt x="7626" y="1544"/>
                      <a:pt x="7727" y="2107"/>
                    </a:cubicBezTo>
                    <a:cubicBezTo>
                      <a:pt x="7816" y="2677"/>
                      <a:pt x="7860" y="3025"/>
                      <a:pt x="7930" y="3556"/>
                    </a:cubicBezTo>
                    <a:cubicBezTo>
                      <a:pt x="7914" y="3553"/>
                      <a:pt x="7898" y="3551"/>
                      <a:pt x="7881" y="3551"/>
                    </a:cubicBezTo>
                    <a:cubicBezTo>
                      <a:pt x="7844" y="3551"/>
                      <a:pt x="7806" y="3558"/>
                      <a:pt x="7772" y="3563"/>
                    </a:cubicBezTo>
                    <a:cubicBezTo>
                      <a:pt x="7544" y="3569"/>
                      <a:pt x="7322" y="3594"/>
                      <a:pt x="7095" y="3620"/>
                    </a:cubicBezTo>
                    <a:cubicBezTo>
                      <a:pt x="5848" y="3753"/>
                      <a:pt x="4184" y="4271"/>
                      <a:pt x="2785" y="4601"/>
                    </a:cubicBezTo>
                    <a:cubicBezTo>
                      <a:pt x="2387" y="4695"/>
                      <a:pt x="2235" y="4727"/>
                      <a:pt x="2013" y="4778"/>
                    </a:cubicBezTo>
                    <a:cubicBezTo>
                      <a:pt x="1765" y="4832"/>
                      <a:pt x="1641" y="4877"/>
                      <a:pt x="1471" y="4877"/>
                    </a:cubicBezTo>
                    <a:cubicBezTo>
                      <a:pt x="1443" y="4877"/>
                      <a:pt x="1413" y="4875"/>
                      <a:pt x="1381" y="4873"/>
                    </a:cubicBezTo>
                    <a:cubicBezTo>
                      <a:pt x="1374" y="4873"/>
                      <a:pt x="1362" y="4866"/>
                      <a:pt x="1349" y="4866"/>
                    </a:cubicBezTo>
                    <a:cubicBezTo>
                      <a:pt x="1349" y="4866"/>
                      <a:pt x="1349" y="4860"/>
                      <a:pt x="1343" y="4860"/>
                    </a:cubicBezTo>
                    <a:cubicBezTo>
                      <a:pt x="1147" y="4227"/>
                      <a:pt x="818" y="3063"/>
                      <a:pt x="628" y="2234"/>
                    </a:cubicBezTo>
                    <a:cubicBezTo>
                      <a:pt x="583" y="2044"/>
                      <a:pt x="527" y="1854"/>
                      <a:pt x="470" y="1665"/>
                    </a:cubicBezTo>
                    <a:cubicBezTo>
                      <a:pt x="1602" y="1437"/>
                      <a:pt x="2747" y="1285"/>
                      <a:pt x="3874" y="1013"/>
                    </a:cubicBezTo>
                    <a:cubicBezTo>
                      <a:pt x="4949" y="785"/>
                      <a:pt x="6449" y="595"/>
                      <a:pt x="7322" y="405"/>
                    </a:cubicBezTo>
                    <a:close/>
                    <a:moveTo>
                      <a:pt x="7360" y="0"/>
                    </a:moveTo>
                    <a:cubicBezTo>
                      <a:pt x="6025" y="247"/>
                      <a:pt x="4665" y="431"/>
                      <a:pt x="3336" y="722"/>
                    </a:cubicBezTo>
                    <a:cubicBezTo>
                      <a:pt x="2380" y="943"/>
                      <a:pt x="1400" y="1076"/>
                      <a:pt x="438" y="1317"/>
                    </a:cubicBezTo>
                    <a:cubicBezTo>
                      <a:pt x="394" y="1329"/>
                      <a:pt x="337" y="1342"/>
                      <a:pt x="292" y="1354"/>
                    </a:cubicBezTo>
                    <a:cubicBezTo>
                      <a:pt x="278" y="1351"/>
                      <a:pt x="264" y="1350"/>
                      <a:pt x="250" y="1350"/>
                    </a:cubicBezTo>
                    <a:cubicBezTo>
                      <a:pt x="123" y="1350"/>
                      <a:pt x="0" y="1470"/>
                      <a:pt x="46" y="1601"/>
                    </a:cubicBezTo>
                    <a:cubicBezTo>
                      <a:pt x="356" y="2595"/>
                      <a:pt x="558" y="3626"/>
                      <a:pt x="875" y="4632"/>
                    </a:cubicBezTo>
                    <a:cubicBezTo>
                      <a:pt x="966" y="5122"/>
                      <a:pt x="1160" y="5268"/>
                      <a:pt x="1424" y="5268"/>
                    </a:cubicBezTo>
                    <a:cubicBezTo>
                      <a:pt x="1652" y="5268"/>
                      <a:pt x="1931" y="5160"/>
                      <a:pt x="2241" y="5069"/>
                    </a:cubicBezTo>
                    <a:cubicBezTo>
                      <a:pt x="2577" y="4968"/>
                      <a:pt x="3633" y="4689"/>
                      <a:pt x="4279" y="4550"/>
                    </a:cubicBezTo>
                    <a:cubicBezTo>
                      <a:pt x="5209" y="4347"/>
                      <a:pt x="6323" y="4094"/>
                      <a:pt x="7101" y="4006"/>
                    </a:cubicBezTo>
                    <a:cubicBezTo>
                      <a:pt x="7348" y="3974"/>
                      <a:pt x="7601" y="3955"/>
                      <a:pt x="7854" y="3949"/>
                    </a:cubicBezTo>
                    <a:cubicBezTo>
                      <a:pt x="7864" y="3949"/>
                      <a:pt x="7874" y="3950"/>
                      <a:pt x="7884" y="3950"/>
                    </a:cubicBezTo>
                    <a:cubicBezTo>
                      <a:pt x="7977" y="3950"/>
                      <a:pt x="8074" y="3923"/>
                      <a:pt x="8120" y="3860"/>
                    </a:cubicBezTo>
                    <a:cubicBezTo>
                      <a:pt x="8137" y="3866"/>
                      <a:pt x="8155" y="3868"/>
                      <a:pt x="8173" y="3868"/>
                    </a:cubicBezTo>
                    <a:cubicBezTo>
                      <a:pt x="8239" y="3868"/>
                      <a:pt x="8305" y="3833"/>
                      <a:pt x="8335" y="3778"/>
                    </a:cubicBezTo>
                    <a:cubicBezTo>
                      <a:pt x="8392" y="3664"/>
                      <a:pt x="8335" y="3537"/>
                      <a:pt x="8328" y="3417"/>
                    </a:cubicBezTo>
                    <a:cubicBezTo>
                      <a:pt x="8278" y="3152"/>
                      <a:pt x="8246" y="2879"/>
                      <a:pt x="8208" y="2607"/>
                    </a:cubicBezTo>
                    <a:cubicBezTo>
                      <a:pt x="8120" y="2044"/>
                      <a:pt x="8044" y="1475"/>
                      <a:pt x="7923" y="918"/>
                    </a:cubicBezTo>
                    <a:cubicBezTo>
                      <a:pt x="7835" y="602"/>
                      <a:pt x="7772" y="19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1" name="Google Shape;1181;p58"/>
              <p:cNvSpPr/>
              <p:nvPr/>
            </p:nvSpPr>
            <p:spPr>
              <a:xfrm>
                <a:off x="11079963" y="2073771"/>
                <a:ext cx="370991" cy="454713"/>
              </a:xfrm>
              <a:custGeom>
                <a:avLst/>
                <a:gdLst/>
                <a:ahLst/>
                <a:cxnLst/>
                <a:rect l="l" t="t" r="r" b="b"/>
                <a:pathLst>
                  <a:path w="17016" h="20856" extrusionOk="0">
                    <a:moveTo>
                      <a:pt x="13188" y="390"/>
                    </a:moveTo>
                    <a:cubicBezTo>
                      <a:pt x="13188" y="395"/>
                      <a:pt x="13188" y="396"/>
                      <a:pt x="13190" y="399"/>
                    </a:cubicBezTo>
                    <a:lnTo>
                      <a:pt x="13190" y="399"/>
                    </a:lnTo>
                    <a:cubicBezTo>
                      <a:pt x="13189" y="395"/>
                      <a:pt x="13188" y="393"/>
                      <a:pt x="13188" y="390"/>
                    </a:cubicBezTo>
                    <a:close/>
                    <a:moveTo>
                      <a:pt x="4898" y="18691"/>
                    </a:moveTo>
                    <a:cubicBezTo>
                      <a:pt x="4897" y="18694"/>
                      <a:pt x="4894" y="18698"/>
                      <a:pt x="4892" y="18702"/>
                    </a:cubicBezTo>
                    <a:cubicBezTo>
                      <a:pt x="4897" y="18702"/>
                      <a:pt x="4898" y="18694"/>
                      <a:pt x="4898" y="18691"/>
                    </a:cubicBezTo>
                    <a:close/>
                    <a:moveTo>
                      <a:pt x="15978" y="15583"/>
                    </a:moveTo>
                    <a:lnTo>
                      <a:pt x="15978" y="15583"/>
                    </a:lnTo>
                    <a:cubicBezTo>
                      <a:pt x="15934" y="15646"/>
                      <a:pt x="15858" y="15709"/>
                      <a:pt x="15795" y="15779"/>
                    </a:cubicBezTo>
                    <a:cubicBezTo>
                      <a:pt x="15784" y="15777"/>
                      <a:pt x="15773" y="15775"/>
                      <a:pt x="15761" y="15775"/>
                    </a:cubicBezTo>
                    <a:cubicBezTo>
                      <a:pt x="15738" y="15775"/>
                      <a:pt x="15714" y="15781"/>
                      <a:pt x="15693" y="15798"/>
                    </a:cubicBezTo>
                    <a:cubicBezTo>
                      <a:pt x="14814" y="16241"/>
                      <a:pt x="13118" y="16582"/>
                      <a:pt x="11764" y="16874"/>
                    </a:cubicBezTo>
                    <a:cubicBezTo>
                      <a:pt x="10081" y="17234"/>
                      <a:pt x="8410" y="17664"/>
                      <a:pt x="6727" y="18044"/>
                    </a:cubicBezTo>
                    <a:cubicBezTo>
                      <a:pt x="6601" y="18088"/>
                      <a:pt x="6423" y="18069"/>
                      <a:pt x="6335" y="18171"/>
                    </a:cubicBezTo>
                    <a:cubicBezTo>
                      <a:pt x="6286" y="18287"/>
                      <a:pt x="6364" y="18355"/>
                      <a:pt x="6463" y="18355"/>
                    </a:cubicBezTo>
                    <a:cubicBezTo>
                      <a:pt x="6493" y="18355"/>
                      <a:pt x="6525" y="18349"/>
                      <a:pt x="6556" y="18335"/>
                    </a:cubicBezTo>
                    <a:cubicBezTo>
                      <a:pt x="7600" y="18107"/>
                      <a:pt x="8625" y="17816"/>
                      <a:pt x="9657" y="17570"/>
                    </a:cubicBezTo>
                    <a:cubicBezTo>
                      <a:pt x="11106" y="17222"/>
                      <a:pt x="12555" y="16893"/>
                      <a:pt x="14004" y="16544"/>
                    </a:cubicBezTo>
                    <a:cubicBezTo>
                      <a:pt x="14459" y="16437"/>
                      <a:pt x="14909" y="16336"/>
                      <a:pt x="15364" y="16209"/>
                    </a:cubicBezTo>
                    <a:cubicBezTo>
                      <a:pt x="15396" y="16196"/>
                      <a:pt x="15434" y="16184"/>
                      <a:pt x="15466" y="16177"/>
                    </a:cubicBezTo>
                    <a:lnTo>
                      <a:pt x="15466" y="16177"/>
                    </a:lnTo>
                    <a:cubicBezTo>
                      <a:pt x="15434" y="16222"/>
                      <a:pt x="15396" y="16272"/>
                      <a:pt x="15364" y="16317"/>
                    </a:cubicBezTo>
                    <a:cubicBezTo>
                      <a:pt x="15269" y="16443"/>
                      <a:pt x="15162" y="16595"/>
                      <a:pt x="15067" y="16753"/>
                    </a:cubicBezTo>
                    <a:cubicBezTo>
                      <a:pt x="14592" y="16880"/>
                      <a:pt x="14130" y="17051"/>
                      <a:pt x="13643" y="17165"/>
                    </a:cubicBezTo>
                    <a:cubicBezTo>
                      <a:pt x="12599" y="17392"/>
                      <a:pt x="11555" y="17608"/>
                      <a:pt x="10511" y="17829"/>
                    </a:cubicBezTo>
                    <a:cubicBezTo>
                      <a:pt x="9005" y="18152"/>
                      <a:pt x="7518" y="18614"/>
                      <a:pt x="6006" y="18930"/>
                    </a:cubicBezTo>
                    <a:cubicBezTo>
                      <a:pt x="5936" y="18943"/>
                      <a:pt x="5905" y="19031"/>
                      <a:pt x="5936" y="19094"/>
                    </a:cubicBezTo>
                    <a:cubicBezTo>
                      <a:pt x="5953" y="19129"/>
                      <a:pt x="6001" y="19152"/>
                      <a:pt x="6047" y="19152"/>
                    </a:cubicBezTo>
                    <a:cubicBezTo>
                      <a:pt x="6052" y="19152"/>
                      <a:pt x="6058" y="19152"/>
                      <a:pt x="6063" y="19151"/>
                    </a:cubicBezTo>
                    <a:cubicBezTo>
                      <a:pt x="6170" y="19126"/>
                      <a:pt x="6284" y="19107"/>
                      <a:pt x="6392" y="19088"/>
                    </a:cubicBezTo>
                    <a:cubicBezTo>
                      <a:pt x="7619" y="18829"/>
                      <a:pt x="8822" y="18455"/>
                      <a:pt x="10036" y="18139"/>
                    </a:cubicBezTo>
                    <a:cubicBezTo>
                      <a:pt x="10922" y="17924"/>
                      <a:pt x="11821" y="17734"/>
                      <a:pt x="12713" y="17570"/>
                    </a:cubicBezTo>
                    <a:cubicBezTo>
                      <a:pt x="13434" y="17443"/>
                      <a:pt x="14137" y="17291"/>
                      <a:pt x="14845" y="17133"/>
                    </a:cubicBezTo>
                    <a:lnTo>
                      <a:pt x="14845" y="17133"/>
                    </a:lnTo>
                    <a:cubicBezTo>
                      <a:pt x="14776" y="17259"/>
                      <a:pt x="14719" y="17380"/>
                      <a:pt x="14681" y="17481"/>
                    </a:cubicBezTo>
                    <a:cubicBezTo>
                      <a:pt x="14073" y="17664"/>
                      <a:pt x="13447" y="17766"/>
                      <a:pt x="12833" y="17930"/>
                    </a:cubicBezTo>
                    <a:cubicBezTo>
                      <a:pt x="11384" y="18304"/>
                      <a:pt x="9929" y="18588"/>
                      <a:pt x="8474" y="18911"/>
                    </a:cubicBezTo>
                    <a:cubicBezTo>
                      <a:pt x="7082" y="19259"/>
                      <a:pt x="5398" y="19544"/>
                      <a:pt x="4146" y="19955"/>
                    </a:cubicBezTo>
                    <a:cubicBezTo>
                      <a:pt x="4367" y="19512"/>
                      <a:pt x="4595" y="19088"/>
                      <a:pt x="4898" y="18690"/>
                    </a:cubicBezTo>
                    <a:lnTo>
                      <a:pt x="4898" y="18690"/>
                    </a:lnTo>
                    <a:cubicBezTo>
                      <a:pt x="4898" y="18690"/>
                      <a:pt x="4898" y="18690"/>
                      <a:pt x="4898" y="18691"/>
                    </a:cubicBezTo>
                    <a:lnTo>
                      <a:pt x="4898" y="18691"/>
                    </a:lnTo>
                    <a:cubicBezTo>
                      <a:pt x="4902" y="18684"/>
                      <a:pt x="4905" y="18679"/>
                      <a:pt x="4905" y="18671"/>
                    </a:cubicBezTo>
                    <a:cubicBezTo>
                      <a:pt x="4905" y="18671"/>
                      <a:pt x="4905" y="18671"/>
                      <a:pt x="4905" y="18671"/>
                    </a:cubicBezTo>
                    <a:cubicBezTo>
                      <a:pt x="4909" y="18671"/>
                      <a:pt x="4944" y="18618"/>
                      <a:pt x="4968" y="18588"/>
                    </a:cubicBezTo>
                    <a:cubicBezTo>
                      <a:pt x="5196" y="18310"/>
                      <a:pt x="5335" y="18183"/>
                      <a:pt x="5632" y="18019"/>
                    </a:cubicBezTo>
                    <a:cubicBezTo>
                      <a:pt x="5841" y="17905"/>
                      <a:pt x="6392" y="17797"/>
                      <a:pt x="6835" y="17696"/>
                    </a:cubicBezTo>
                    <a:cubicBezTo>
                      <a:pt x="7778" y="17500"/>
                      <a:pt x="8714" y="17291"/>
                      <a:pt x="9657" y="17089"/>
                    </a:cubicBezTo>
                    <a:cubicBezTo>
                      <a:pt x="11694" y="16633"/>
                      <a:pt x="13719" y="16171"/>
                      <a:pt x="15731" y="15646"/>
                    </a:cubicBezTo>
                    <a:cubicBezTo>
                      <a:pt x="15814" y="15621"/>
                      <a:pt x="15902" y="15608"/>
                      <a:pt x="15978" y="15583"/>
                    </a:cubicBezTo>
                    <a:close/>
                    <a:moveTo>
                      <a:pt x="13074" y="378"/>
                    </a:moveTo>
                    <a:cubicBezTo>
                      <a:pt x="13112" y="378"/>
                      <a:pt x="13145" y="380"/>
                      <a:pt x="13175" y="384"/>
                    </a:cubicBezTo>
                    <a:lnTo>
                      <a:pt x="13188" y="384"/>
                    </a:lnTo>
                    <a:cubicBezTo>
                      <a:pt x="13188" y="390"/>
                      <a:pt x="13194" y="397"/>
                      <a:pt x="13194" y="403"/>
                    </a:cubicBezTo>
                    <a:cubicBezTo>
                      <a:pt x="13192" y="401"/>
                      <a:pt x="13191" y="400"/>
                      <a:pt x="13190" y="399"/>
                    </a:cubicBezTo>
                    <a:lnTo>
                      <a:pt x="13190" y="399"/>
                    </a:lnTo>
                    <a:cubicBezTo>
                      <a:pt x="13192" y="404"/>
                      <a:pt x="13194" y="410"/>
                      <a:pt x="13194" y="422"/>
                    </a:cubicBezTo>
                    <a:cubicBezTo>
                      <a:pt x="13232" y="593"/>
                      <a:pt x="13257" y="770"/>
                      <a:pt x="13295" y="941"/>
                    </a:cubicBezTo>
                    <a:cubicBezTo>
                      <a:pt x="13725" y="2966"/>
                      <a:pt x="14251" y="4959"/>
                      <a:pt x="14706" y="6977"/>
                    </a:cubicBezTo>
                    <a:cubicBezTo>
                      <a:pt x="15193" y="9167"/>
                      <a:pt x="15662" y="11369"/>
                      <a:pt x="16212" y="13545"/>
                    </a:cubicBezTo>
                    <a:cubicBezTo>
                      <a:pt x="16332" y="14039"/>
                      <a:pt x="16541" y="14779"/>
                      <a:pt x="16585" y="15095"/>
                    </a:cubicBezTo>
                    <a:lnTo>
                      <a:pt x="16585" y="15102"/>
                    </a:lnTo>
                    <a:cubicBezTo>
                      <a:pt x="15953" y="15304"/>
                      <a:pt x="15288" y="15399"/>
                      <a:pt x="14643" y="15551"/>
                    </a:cubicBezTo>
                    <a:cubicBezTo>
                      <a:pt x="12441" y="16057"/>
                      <a:pt x="10239" y="16538"/>
                      <a:pt x="8037" y="17032"/>
                    </a:cubicBezTo>
                    <a:cubicBezTo>
                      <a:pt x="6980" y="17278"/>
                      <a:pt x="6063" y="17323"/>
                      <a:pt x="5310" y="17867"/>
                    </a:cubicBezTo>
                    <a:cubicBezTo>
                      <a:pt x="4652" y="18354"/>
                      <a:pt x="4392" y="18683"/>
                      <a:pt x="4006" y="19398"/>
                    </a:cubicBezTo>
                    <a:cubicBezTo>
                      <a:pt x="3898" y="19615"/>
                      <a:pt x="3743" y="19850"/>
                      <a:pt x="3762" y="20096"/>
                    </a:cubicBezTo>
                    <a:lnTo>
                      <a:pt x="3762" y="20096"/>
                    </a:lnTo>
                    <a:cubicBezTo>
                      <a:pt x="3761" y="20105"/>
                      <a:pt x="3764" y="20164"/>
                      <a:pt x="3772" y="20189"/>
                    </a:cubicBezTo>
                    <a:cubicBezTo>
                      <a:pt x="3798" y="20252"/>
                      <a:pt x="3835" y="20309"/>
                      <a:pt x="3892" y="20347"/>
                    </a:cubicBezTo>
                    <a:lnTo>
                      <a:pt x="3899" y="20354"/>
                    </a:lnTo>
                    <a:cubicBezTo>
                      <a:pt x="3920" y="20367"/>
                      <a:pt x="3944" y="20372"/>
                      <a:pt x="3966" y="20372"/>
                    </a:cubicBezTo>
                    <a:cubicBezTo>
                      <a:pt x="3998" y="20372"/>
                      <a:pt x="4029" y="20362"/>
                      <a:pt x="4051" y="20347"/>
                    </a:cubicBezTo>
                    <a:cubicBezTo>
                      <a:pt x="4089" y="20347"/>
                      <a:pt x="4139" y="20335"/>
                      <a:pt x="4196" y="20309"/>
                    </a:cubicBezTo>
                    <a:cubicBezTo>
                      <a:pt x="5411" y="20012"/>
                      <a:pt x="7176" y="19594"/>
                      <a:pt x="8581" y="19278"/>
                    </a:cubicBezTo>
                    <a:cubicBezTo>
                      <a:pt x="9461" y="19069"/>
                      <a:pt x="10334" y="18810"/>
                      <a:pt x="11220" y="18620"/>
                    </a:cubicBezTo>
                    <a:cubicBezTo>
                      <a:pt x="12365" y="18329"/>
                      <a:pt x="13472" y="18120"/>
                      <a:pt x="14624" y="17918"/>
                    </a:cubicBezTo>
                    <a:cubicBezTo>
                      <a:pt x="14763" y="17867"/>
                      <a:pt x="14928" y="17861"/>
                      <a:pt x="15016" y="17740"/>
                    </a:cubicBezTo>
                    <a:cubicBezTo>
                      <a:pt x="15029" y="17709"/>
                      <a:pt x="15035" y="17677"/>
                      <a:pt x="15035" y="17658"/>
                    </a:cubicBezTo>
                    <a:cubicBezTo>
                      <a:pt x="15054" y="17633"/>
                      <a:pt x="15061" y="17608"/>
                      <a:pt x="15073" y="17576"/>
                    </a:cubicBezTo>
                    <a:lnTo>
                      <a:pt x="15073" y="17576"/>
                    </a:lnTo>
                    <a:cubicBezTo>
                      <a:pt x="15073" y="17608"/>
                      <a:pt x="15073" y="17645"/>
                      <a:pt x="15067" y="17690"/>
                    </a:cubicBezTo>
                    <a:cubicBezTo>
                      <a:pt x="15117" y="18025"/>
                      <a:pt x="14649" y="18152"/>
                      <a:pt x="14149" y="18240"/>
                    </a:cubicBezTo>
                    <a:cubicBezTo>
                      <a:pt x="13207" y="18335"/>
                      <a:pt x="11878" y="18614"/>
                      <a:pt x="10726" y="18905"/>
                    </a:cubicBezTo>
                    <a:cubicBezTo>
                      <a:pt x="9524" y="19189"/>
                      <a:pt x="8322" y="19468"/>
                      <a:pt x="7119" y="19778"/>
                    </a:cubicBezTo>
                    <a:cubicBezTo>
                      <a:pt x="6240" y="19987"/>
                      <a:pt x="5360" y="20221"/>
                      <a:pt x="4487" y="20449"/>
                    </a:cubicBezTo>
                    <a:cubicBezTo>
                      <a:pt x="4212" y="20508"/>
                      <a:pt x="4077" y="20543"/>
                      <a:pt x="3955" y="20543"/>
                    </a:cubicBezTo>
                    <a:cubicBezTo>
                      <a:pt x="3884" y="20543"/>
                      <a:pt x="3817" y="20531"/>
                      <a:pt x="3728" y="20506"/>
                    </a:cubicBezTo>
                    <a:lnTo>
                      <a:pt x="3709" y="20487"/>
                    </a:lnTo>
                    <a:cubicBezTo>
                      <a:pt x="3475" y="20233"/>
                      <a:pt x="3146" y="18772"/>
                      <a:pt x="2981" y="17791"/>
                    </a:cubicBezTo>
                    <a:cubicBezTo>
                      <a:pt x="2760" y="16475"/>
                      <a:pt x="2418" y="15178"/>
                      <a:pt x="2127" y="13874"/>
                    </a:cubicBezTo>
                    <a:cubicBezTo>
                      <a:pt x="1785" y="12318"/>
                      <a:pt x="1425" y="10767"/>
                      <a:pt x="1077" y="9211"/>
                    </a:cubicBezTo>
                    <a:cubicBezTo>
                      <a:pt x="893" y="8300"/>
                      <a:pt x="691" y="7395"/>
                      <a:pt x="482" y="6496"/>
                    </a:cubicBezTo>
                    <a:cubicBezTo>
                      <a:pt x="476" y="6319"/>
                      <a:pt x="482" y="6237"/>
                      <a:pt x="469" y="6034"/>
                    </a:cubicBezTo>
                    <a:cubicBezTo>
                      <a:pt x="438" y="5775"/>
                      <a:pt x="387" y="5585"/>
                      <a:pt x="419" y="5237"/>
                    </a:cubicBezTo>
                    <a:cubicBezTo>
                      <a:pt x="469" y="5047"/>
                      <a:pt x="564" y="4788"/>
                      <a:pt x="602" y="4699"/>
                    </a:cubicBezTo>
                    <a:cubicBezTo>
                      <a:pt x="849" y="4168"/>
                      <a:pt x="1146" y="3662"/>
                      <a:pt x="1425" y="3149"/>
                    </a:cubicBezTo>
                    <a:cubicBezTo>
                      <a:pt x="2114" y="5718"/>
                      <a:pt x="2785" y="8300"/>
                      <a:pt x="3329" y="10900"/>
                    </a:cubicBezTo>
                    <a:cubicBezTo>
                      <a:pt x="3842" y="12995"/>
                      <a:pt x="4392" y="15083"/>
                      <a:pt x="4943" y="17165"/>
                    </a:cubicBezTo>
                    <a:cubicBezTo>
                      <a:pt x="4933" y="17137"/>
                      <a:pt x="4929" y="17128"/>
                      <a:pt x="4928" y="17128"/>
                    </a:cubicBezTo>
                    <a:lnTo>
                      <a:pt x="4928" y="17128"/>
                    </a:lnTo>
                    <a:cubicBezTo>
                      <a:pt x="4927" y="17128"/>
                      <a:pt x="4944" y="17179"/>
                      <a:pt x="4962" y="17196"/>
                    </a:cubicBezTo>
                    <a:cubicBezTo>
                      <a:pt x="4992" y="17242"/>
                      <a:pt x="5040" y="17262"/>
                      <a:pt x="5089" y="17262"/>
                    </a:cubicBezTo>
                    <a:cubicBezTo>
                      <a:pt x="5164" y="17262"/>
                      <a:pt x="5240" y="17215"/>
                      <a:pt x="5259" y="17139"/>
                    </a:cubicBezTo>
                    <a:cubicBezTo>
                      <a:pt x="5266" y="17038"/>
                      <a:pt x="5259" y="17025"/>
                      <a:pt x="5234" y="16855"/>
                    </a:cubicBezTo>
                    <a:cubicBezTo>
                      <a:pt x="4804" y="15051"/>
                      <a:pt x="4221" y="13279"/>
                      <a:pt x="3715" y="11495"/>
                    </a:cubicBezTo>
                    <a:cubicBezTo>
                      <a:pt x="3355" y="10109"/>
                      <a:pt x="3070" y="8705"/>
                      <a:pt x="2779" y="7300"/>
                    </a:cubicBezTo>
                    <a:cubicBezTo>
                      <a:pt x="2532" y="6250"/>
                      <a:pt x="2285" y="5205"/>
                      <a:pt x="2064" y="4149"/>
                    </a:cubicBezTo>
                    <a:cubicBezTo>
                      <a:pt x="1988" y="3769"/>
                      <a:pt x="1912" y="3377"/>
                      <a:pt x="1811" y="3010"/>
                    </a:cubicBezTo>
                    <a:cubicBezTo>
                      <a:pt x="1798" y="2953"/>
                      <a:pt x="1779" y="2890"/>
                      <a:pt x="1766" y="2833"/>
                    </a:cubicBezTo>
                    <a:cubicBezTo>
                      <a:pt x="1830" y="2807"/>
                      <a:pt x="1893" y="2776"/>
                      <a:pt x="2026" y="2731"/>
                    </a:cubicBezTo>
                    <a:cubicBezTo>
                      <a:pt x="2437" y="2611"/>
                      <a:pt x="2861" y="2523"/>
                      <a:pt x="3285" y="2440"/>
                    </a:cubicBezTo>
                    <a:cubicBezTo>
                      <a:pt x="5512" y="1902"/>
                      <a:pt x="7765" y="1434"/>
                      <a:pt x="10011" y="934"/>
                    </a:cubicBezTo>
                    <a:cubicBezTo>
                      <a:pt x="10625" y="783"/>
                      <a:pt x="11239" y="675"/>
                      <a:pt x="11859" y="561"/>
                    </a:cubicBezTo>
                    <a:cubicBezTo>
                      <a:pt x="12289" y="477"/>
                      <a:pt x="12789" y="378"/>
                      <a:pt x="13074" y="378"/>
                    </a:cubicBezTo>
                    <a:close/>
                    <a:moveTo>
                      <a:pt x="13100" y="1"/>
                    </a:moveTo>
                    <a:cubicBezTo>
                      <a:pt x="13054" y="1"/>
                      <a:pt x="13003" y="4"/>
                      <a:pt x="12947" y="11"/>
                    </a:cubicBezTo>
                    <a:cubicBezTo>
                      <a:pt x="10834" y="276"/>
                      <a:pt x="8777" y="871"/>
                      <a:pt x="6689" y="1276"/>
                    </a:cubicBezTo>
                    <a:cubicBezTo>
                      <a:pt x="5158" y="1592"/>
                      <a:pt x="3646" y="1978"/>
                      <a:pt x="2114" y="2320"/>
                    </a:cubicBezTo>
                    <a:cubicBezTo>
                      <a:pt x="1956" y="2377"/>
                      <a:pt x="1779" y="2415"/>
                      <a:pt x="1640" y="2510"/>
                    </a:cubicBezTo>
                    <a:cubicBezTo>
                      <a:pt x="1621" y="2504"/>
                      <a:pt x="1596" y="2491"/>
                      <a:pt x="1577" y="2491"/>
                    </a:cubicBezTo>
                    <a:cubicBezTo>
                      <a:pt x="1437" y="2516"/>
                      <a:pt x="1431" y="2542"/>
                      <a:pt x="1330" y="2630"/>
                    </a:cubicBezTo>
                    <a:cubicBezTo>
                      <a:pt x="1153" y="2801"/>
                      <a:pt x="1051" y="3022"/>
                      <a:pt x="950" y="3244"/>
                    </a:cubicBezTo>
                    <a:cubicBezTo>
                      <a:pt x="786" y="3567"/>
                      <a:pt x="608" y="4130"/>
                      <a:pt x="438" y="4528"/>
                    </a:cubicBezTo>
                    <a:cubicBezTo>
                      <a:pt x="336" y="4763"/>
                      <a:pt x="159" y="5098"/>
                      <a:pt x="147" y="5161"/>
                    </a:cubicBezTo>
                    <a:cubicBezTo>
                      <a:pt x="33" y="5427"/>
                      <a:pt x="1" y="5516"/>
                      <a:pt x="45" y="5838"/>
                    </a:cubicBezTo>
                    <a:cubicBezTo>
                      <a:pt x="71" y="6028"/>
                      <a:pt x="102" y="6180"/>
                      <a:pt x="147" y="6306"/>
                    </a:cubicBezTo>
                    <a:cubicBezTo>
                      <a:pt x="134" y="6332"/>
                      <a:pt x="134" y="6351"/>
                      <a:pt x="147" y="6382"/>
                    </a:cubicBezTo>
                    <a:cubicBezTo>
                      <a:pt x="672" y="9445"/>
                      <a:pt x="1418" y="12470"/>
                      <a:pt x="2102" y="15494"/>
                    </a:cubicBezTo>
                    <a:cubicBezTo>
                      <a:pt x="2279" y="16304"/>
                      <a:pt x="2475" y="17101"/>
                      <a:pt x="2608" y="17911"/>
                    </a:cubicBezTo>
                    <a:cubicBezTo>
                      <a:pt x="2760" y="18715"/>
                      <a:pt x="2886" y="19537"/>
                      <a:pt x="3203" y="20303"/>
                    </a:cubicBezTo>
                    <a:cubicBezTo>
                      <a:pt x="3298" y="20480"/>
                      <a:pt x="3285" y="20461"/>
                      <a:pt x="3393" y="20613"/>
                    </a:cubicBezTo>
                    <a:cubicBezTo>
                      <a:pt x="3387" y="20608"/>
                      <a:pt x="3370" y="20583"/>
                      <a:pt x="3367" y="20583"/>
                    </a:cubicBezTo>
                    <a:lnTo>
                      <a:pt x="3367" y="20583"/>
                    </a:lnTo>
                    <a:cubicBezTo>
                      <a:pt x="3366" y="20583"/>
                      <a:pt x="3366" y="20584"/>
                      <a:pt x="3367" y="20588"/>
                    </a:cubicBezTo>
                    <a:cubicBezTo>
                      <a:pt x="3412" y="20651"/>
                      <a:pt x="3456" y="20714"/>
                      <a:pt x="3525" y="20759"/>
                    </a:cubicBezTo>
                    <a:cubicBezTo>
                      <a:pt x="3557" y="20771"/>
                      <a:pt x="3582" y="20778"/>
                      <a:pt x="3614" y="20778"/>
                    </a:cubicBezTo>
                    <a:cubicBezTo>
                      <a:pt x="3746" y="20834"/>
                      <a:pt x="3882" y="20856"/>
                      <a:pt x="4020" y="20856"/>
                    </a:cubicBezTo>
                    <a:cubicBezTo>
                      <a:pt x="4331" y="20856"/>
                      <a:pt x="4651" y="20745"/>
                      <a:pt x="4949" y="20670"/>
                    </a:cubicBezTo>
                    <a:cubicBezTo>
                      <a:pt x="6645" y="20227"/>
                      <a:pt x="8334" y="19797"/>
                      <a:pt x="10030" y="19348"/>
                    </a:cubicBezTo>
                    <a:cubicBezTo>
                      <a:pt x="11081" y="19069"/>
                      <a:pt x="12169" y="18898"/>
                      <a:pt x="13232" y="18709"/>
                    </a:cubicBezTo>
                    <a:cubicBezTo>
                      <a:pt x="13650" y="18639"/>
                      <a:pt x="14080" y="18557"/>
                      <a:pt x="14491" y="18455"/>
                    </a:cubicBezTo>
                    <a:cubicBezTo>
                      <a:pt x="14959" y="18335"/>
                      <a:pt x="15510" y="18164"/>
                      <a:pt x="15434" y="17576"/>
                    </a:cubicBezTo>
                    <a:cubicBezTo>
                      <a:pt x="15434" y="17576"/>
                      <a:pt x="15434" y="17563"/>
                      <a:pt x="15421" y="17538"/>
                    </a:cubicBezTo>
                    <a:cubicBezTo>
                      <a:pt x="15409" y="17405"/>
                      <a:pt x="15421" y="17487"/>
                      <a:pt x="15390" y="17348"/>
                    </a:cubicBezTo>
                    <a:cubicBezTo>
                      <a:pt x="15383" y="17316"/>
                      <a:pt x="15377" y="17285"/>
                      <a:pt x="15371" y="17259"/>
                    </a:cubicBezTo>
                    <a:cubicBezTo>
                      <a:pt x="15371" y="17247"/>
                      <a:pt x="15339" y="17158"/>
                      <a:pt x="15333" y="17108"/>
                    </a:cubicBezTo>
                    <a:cubicBezTo>
                      <a:pt x="15333" y="17095"/>
                      <a:pt x="15320" y="17089"/>
                      <a:pt x="15320" y="17070"/>
                    </a:cubicBezTo>
                    <a:cubicBezTo>
                      <a:pt x="15567" y="16614"/>
                      <a:pt x="15820" y="16177"/>
                      <a:pt x="16124" y="15861"/>
                    </a:cubicBezTo>
                    <a:cubicBezTo>
                      <a:pt x="16326" y="15633"/>
                      <a:pt x="16459" y="15583"/>
                      <a:pt x="16725" y="15393"/>
                    </a:cubicBezTo>
                    <a:cubicBezTo>
                      <a:pt x="16731" y="15387"/>
                      <a:pt x="16731" y="15380"/>
                      <a:pt x="16737" y="15368"/>
                    </a:cubicBezTo>
                    <a:cubicBezTo>
                      <a:pt x="16801" y="15355"/>
                      <a:pt x="16858" y="15336"/>
                      <a:pt x="16896" y="15285"/>
                    </a:cubicBezTo>
                    <a:lnTo>
                      <a:pt x="16896" y="15273"/>
                    </a:lnTo>
                    <a:cubicBezTo>
                      <a:pt x="16921" y="15260"/>
                      <a:pt x="16946" y="15235"/>
                      <a:pt x="16959" y="15209"/>
                    </a:cubicBezTo>
                    <a:cubicBezTo>
                      <a:pt x="17016" y="15108"/>
                      <a:pt x="16978" y="14982"/>
                      <a:pt x="16952" y="14880"/>
                    </a:cubicBezTo>
                    <a:cubicBezTo>
                      <a:pt x="16915" y="14659"/>
                      <a:pt x="16851" y="14431"/>
                      <a:pt x="16801" y="14210"/>
                    </a:cubicBezTo>
                    <a:cubicBezTo>
                      <a:pt x="15833" y="10445"/>
                      <a:pt x="15080" y="6623"/>
                      <a:pt x="14143" y="2852"/>
                    </a:cubicBezTo>
                    <a:cubicBezTo>
                      <a:pt x="13979" y="2156"/>
                      <a:pt x="13795" y="1460"/>
                      <a:pt x="13668" y="745"/>
                    </a:cubicBezTo>
                    <a:cubicBezTo>
                      <a:pt x="13600" y="302"/>
                      <a:pt x="13557" y="1"/>
                      <a:pt x="13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2" name="Google Shape;1182;p58"/>
              <p:cNvSpPr/>
              <p:nvPr/>
            </p:nvSpPr>
            <p:spPr>
              <a:xfrm>
                <a:off x="11329133" y="2420141"/>
                <a:ext cx="38503" cy="8568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393" extrusionOk="0">
                    <a:moveTo>
                      <a:pt x="1766" y="0"/>
                    </a:moveTo>
                    <a:lnTo>
                      <a:pt x="1766" y="0"/>
                    </a:lnTo>
                    <a:cubicBezTo>
                      <a:pt x="1601" y="13"/>
                      <a:pt x="1437" y="38"/>
                      <a:pt x="1279" y="64"/>
                    </a:cubicBezTo>
                    <a:cubicBezTo>
                      <a:pt x="842" y="140"/>
                      <a:pt x="412" y="254"/>
                      <a:pt x="1" y="393"/>
                    </a:cubicBezTo>
                    <a:cubicBezTo>
                      <a:pt x="589" y="260"/>
                      <a:pt x="1184" y="133"/>
                      <a:pt x="1766" y="0"/>
                    </a:cubicBezTo>
                    <a:close/>
                  </a:path>
                </a:pathLst>
              </a:custGeom>
              <a:solidFill>
                <a:srgbClr val="177F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3" name="Google Shape;1183;p58"/>
              <p:cNvSpPr/>
              <p:nvPr/>
            </p:nvSpPr>
            <p:spPr>
              <a:xfrm>
                <a:off x="11088662" y="2142561"/>
                <a:ext cx="321042" cy="379254"/>
              </a:xfrm>
              <a:custGeom>
                <a:avLst/>
                <a:gdLst/>
                <a:ahLst/>
                <a:cxnLst/>
                <a:rect l="l" t="t" r="r" b="b"/>
                <a:pathLst>
                  <a:path w="14725" h="17395" extrusionOk="0">
                    <a:moveTo>
                      <a:pt x="1032" y="0"/>
                    </a:moveTo>
                    <a:cubicBezTo>
                      <a:pt x="754" y="519"/>
                      <a:pt x="456" y="1025"/>
                      <a:pt x="209" y="1551"/>
                    </a:cubicBezTo>
                    <a:cubicBezTo>
                      <a:pt x="171" y="1639"/>
                      <a:pt x="70" y="1899"/>
                      <a:pt x="32" y="2088"/>
                    </a:cubicBezTo>
                    <a:cubicBezTo>
                      <a:pt x="1" y="2436"/>
                      <a:pt x="39" y="2626"/>
                      <a:pt x="77" y="2892"/>
                    </a:cubicBezTo>
                    <a:cubicBezTo>
                      <a:pt x="96" y="3088"/>
                      <a:pt x="83" y="3177"/>
                      <a:pt x="96" y="3348"/>
                    </a:cubicBezTo>
                    <a:cubicBezTo>
                      <a:pt x="298" y="4252"/>
                      <a:pt x="507" y="5151"/>
                      <a:pt x="684" y="6062"/>
                    </a:cubicBezTo>
                    <a:cubicBezTo>
                      <a:pt x="1032" y="7619"/>
                      <a:pt x="1399" y="9169"/>
                      <a:pt x="1741" y="10726"/>
                    </a:cubicBezTo>
                    <a:cubicBezTo>
                      <a:pt x="2032" y="12035"/>
                      <a:pt x="2361" y="13333"/>
                      <a:pt x="2595" y="14642"/>
                    </a:cubicBezTo>
                    <a:cubicBezTo>
                      <a:pt x="2759" y="15623"/>
                      <a:pt x="3082" y="17085"/>
                      <a:pt x="3323" y="17338"/>
                    </a:cubicBezTo>
                    <a:cubicBezTo>
                      <a:pt x="3329" y="17338"/>
                      <a:pt x="3329" y="17351"/>
                      <a:pt x="3335" y="17357"/>
                    </a:cubicBezTo>
                    <a:cubicBezTo>
                      <a:pt x="3426" y="17383"/>
                      <a:pt x="3494" y="17394"/>
                      <a:pt x="3566" y="17394"/>
                    </a:cubicBezTo>
                    <a:cubicBezTo>
                      <a:pt x="3687" y="17394"/>
                      <a:pt x="3819" y="17360"/>
                      <a:pt x="4095" y="17300"/>
                    </a:cubicBezTo>
                    <a:cubicBezTo>
                      <a:pt x="4443" y="17205"/>
                      <a:pt x="4797" y="17116"/>
                      <a:pt x="5158" y="17022"/>
                    </a:cubicBezTo>
                    <a:cubicBezTo>
                      <a:pt x="5164" y="17022"/>
                      <a:pt x="5170" y="17015"/>
                      <a:pt x="5177" y="17015"/>
                    </a:cubicBezTo>
                    <a:cubicBezTo>
                      <a:pt x="5379" y="16958"/>
                      <a:pt x="5569" y="16914"/>
                      <a:pt x="5765" y="16863"/>
                    </a:cubicBezTo>
                    <a:cubicBezTo>
                      <a:pt x="6088" y="16787"/>
                      <a:pt x="6404" y="16705"/>
                      <a:pt x="6727" y="16629"/>
                    </a:cubicBezTo>
                    <a:cubicBezTo>
                      <a:pt x="7929" y="16319"/>
                      <a:pt x="9131" y="16041"/>
                      <a:pt x="10334" y="15756"/>
                    </a:cubicBezTo>
                    <a:cubicBezTo>
                      <a:pt x="11485" y="15459"/>
                      <a:pt x="12820" y="15180"/>
                      <a:pt x="13763" y="15085"/>
                    </a:cubicBezTo>
                    <a:cubicBezTo>
                      <a:pt x="14257" y="14997"/>
                      <a:pt x="14725" y="14870"/>
                      <a:pt x="14681" y="14535"/>
                    </a:cubicBezTo>
                    <a:cubicBezTo>
                      <a:pt x="14687" y="14490"/>
                      <a:pt x="14687" y="14453"/>
                      <a:pt x="14662" y="14421"/>
                    </a:cubicBezTo>
                    <a:cubicBezTo>
                      <a:pt x="14643" y="14446"/>
                      <a:pt x="14636" y="14478"/>
                      <a:pt x="14624" y="14503"/>
                    </a:cubicBezTo>
                    <a:cubicBezTo>
                      <a:pt x="14624" y="14522"/>
                      <a:pt x="14611" y="14554"/>
                      <a:pt x="14598" y="14585"/>
                    </a:cubicBezTo>
                    <a:cubicBezTo>
                      <a:pt x="14516" y="14706"/>
                      <a:pt x="14345" y="14712"/>
                      <a:pt x="14219" y="14763"/>
                    </a:cubicBezTo>
                    <a:cubicBezTo>
                      <a:pt x="13061" y="14959"/>
                      <a:pt x="11953" y="15174"/>
                      <a:pt x="10808" y="15465"/>
                    </a:cubicBezTo>
                    <a:cubicBezTo>
                      <a:pt x="9922" y="15655"/>
                      <a:pt x="9055" y="15914"/>
                      <a:pt x="8176" y="16123"/>
                    </a:cubicBezTo>
                    <a:cubicBezTo>
                      <a:pt x="7398" y="16288"/>
                      <a:pt x="6524" y="16496"/>
                      <a:pt x="5689" y="16692"/>
                    </a:cubicBezTo>
                    <a:cubicBezTo>
                      <a:pt x="5480" y="16737"/>
                      <a:pt x="5259" y="16794"/>
                      <a:pt x="5050" y="16844"/>
                    </a:cubicBezTo>
                    <a:cubicBezTo>
                      <a:pt x="4594" y="16952"/>
                      <a:pt x="4164" y="17053"/>
                      <a:pt x="3784" y="17148"/>
                    </a:cubicBezTo>
                    <a:cubicBezTo>
                      <a:pt x="3728" y="17173"/>
                      <a:pt x="3683" y="17180"/>
                      <a:pt x="3645" y="17180"/>
                    </a:cubicBezTo>
                    <a:cubicBezTo>
                      <a:pt x="3619" y="17199"/>
                      <a:pt x="3588" y="17211"/>
                      <a:pt x="3557" y="17211"/>
                    </a:cubicBezTo>
                    <a:cubicBezTo>
                      <a:pt x="3535" y="17211"/>
                      <a:pt x="3514" y="17205"/>
                      <a:pt x="3493" y="17192"/>
                    </a:cubicBezTo>
                    <a:cubicBezTo>
                      <a:pt x="3493" y="17192"/>
                      <a:pt x="3493" y="17180"/>
                      <a:pt x="3487" y="17180"/>
                    </a:cubicBezTo>
                    <a:cubicBezTo>
                      <a:pt x="3430" y="17148"/>
                      <a:pt x="3392" y="17085"/>
                      <a:pt x="3367" y="17022"/>
                    </a:cubicBezTo>
                    <a:cubicBezTo>
                      <a:pt x="3361" y="17009"/>
                      <a:pt x="3348" y="16946"/>
                      <a:pt x="3348" y="16939"/>
                    </a:cubicBezTo>
                    <a:cubicBezTo>
                      <a:pt x="3329" y="16686"/>
                      <a:pt x="3474" y="16452"/>
                      <a:pt x="3588" y="16231"/>
                    </a:cubicBezTo>
                    <a:cubicBezTo>
                      <a:pt x="3974" y="15522"/>
                      <a:pt x="4234" y="15187"/>
                      <a:pt x="4892" y="14706"/>
                    </a:cubicBezTo>
                    <a:cubicBezTo>
                      <a:pt x="4942" y="14680"/>
                      <a:pt x="4980" y="14649"/>
                      <a:pt x="5018" y="14630"/>
                    </a:cubicBezTo>
                    <a:lnTo>
                      <a:pt x="4829" y="14060"/>
                    </a:lnTo>
                    <a:cubicBezTo>
                      <a:pt x="4794" y="14094"/>
                      <a:pt x="4747" y="14113"/>
                      <a:pt x="4699" y="14113"/>
                    </a:cubicBezTo>
                    <a:cubicBezTo>
                      <a:pt x="4650" y="14113"/>
                      <a:pt x="4601" y="14093"/>
                      <a:pt x="4569" y="14048"/>
                    </a:cubicBezTo>
                    <a:cubicBezTo>
                      <a:pt x="4551" y="14034"/>
                      <a:pt x="4534" y="13977"/>
                      <a:pt x="4536" y="13977"/>
                    </a:cubicBezTo>
                    <a:lnTo>
                      <a:pt x="4536" y="13977"/>
                    </a:lnTo>
                    <a:cubicBezTo>
                      <a:pt x="4536" y="13977"/>
                      <a:pt x="4541" y="13988"/>
                      <a:pt x="4550" y="14016"/>
                    </a:cubicBezTo>
                    <a:cubicBezTo>
                      <a:pt x="4000" y="11940"/>
                      <a:pt x="3455" y="9852"/>
                      <a:pt x="2937" y="7752"/>
                    </a:cubicBezTo>
                    <a:cubicBezTo>
                      <a:pt x="2392" y="5151"/>
                      <a:pt x="1722" y="2576"/>
                      <a:pt x="1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3" name="Google Shape;1136;p58"/>
          <p:cNvSpPr/>
          <p:nvPr/>
        </p:nvSpPr>
        <p:spPr>
          <a:xfrm>
            <a:off x="291098" y="2278519"/>
            <a:ext cx="8342666" cy="2854380"/>
          </a:xfrm>
          <a:custGeom>
            <a:avLst/>
            <a:gdLst/>
            <a:ahLst/>
            <a:cxnLst/>
            <a:rect l="l" t="t" r="r" b="b"/>
            <a:pathLst>
              <a:path w="242160" h="52522" extrusionOk="0">
                <a:moveTo>
                  <a:pt x="5251" y="9799"/>
                </a:moveTo>
                <a:cubicBezTo>
                  <a:pt x="-273" y="17483"/>
                  <a:pt x="-5718" y="40871"/>
                  <a:pt x="12871" y="47899"/>
                </a:cubicBezTo>
                <a:cubicBezTo>
                  <a:pt x="31460" y="54928"/>
                  <a:pt x="81940" y="51806"/>
                  <a:pt x="116785" y="51970"/>
                </a:cubicBezTo>
                <a:cubicBezTo>
                  <a:pt x="151630" y="52134"/>
                  <a:pt x="201050" y="53105"/>
                  <a:pt x="221941" y="48884"/>
                </a:cubicBezTo>
                <a:cubicBezTo>
                  <a:pt x="242833" y="44663"/>
                  <a:pt x="242245" y="33985"/>
                  <a:pt x="242134" y="26645"/>
                </a:cubicBezTo>
                <a:cubicBezTo>
                  <a:pt x="242024" y="19305"/>
                  <a:pt x="233401" y="9212"/>
                  <a:pt x="221278" y="4846"/>
                </a:cubicBezTo>
                <a:cubicBezTo>
                  <a:pt x="209156" y="481"/>
                  <a:pt x="191196" y="1211"/>
                  <a:pt x="169399" y="452"/>
                </a:cubicBezTo>
                <a:cubicBezTo>
                  <a:pt x="147602" y="-307"/>
                  <a:pt x="111060" y="69"/>
                  <a:pt x="90496" y="293"/>
                </a:cubicBezTo>
                <a:cubicBezTo>
                  <a:pt x="69933" y="517"/>
                  <a:pt x="60226" y="214"/>
                  <a:pt x="46018" y="1798"/>
                </a:cubicBezTo>
                <a:cubicBezTo>
                  <a:pt x="31811" y="3382"/>
                  <a:pt x="10776" y="2116"/>
                  <a:pt x="5251" y="979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66675" dir="8040000" algn="bl" rotWithShape="0">
              <a:schemeClr val="dk1">
                <a:alpha val="22000"/>
              </a:schemeClr>
            </a:outerShdw>
          </a:effectLst>
        </p:spPr>
        <p:txBody>
          <a:bodyPr/>
          <a:lstStyle/>
          <a:p>
            <a:endParaRPr lang="en-US" dirty="0"/>
          </a:p>
        </p:txBody>
      </p:sp>
      <p:grpSp>
        <p:nvGrpSpPr>
          <p:cNvPr id="1188" name="Google Shape;1188;p58"/>
          <p:cNvGrpSpPr/>
          <p:nvPr/>
        </p:nvGrpSpPr>
        <p:grpSpPr>
          <a:xfrm>
            <a:off x="868759" y="3662410"/>
            <a:ext cx="508167" cy="547543"/>
            <a:chOff x="1726166" y="1137907"/>
            <a:chExt cx="113514" cy="122301"/>
          </a:xfrm>
        </p:grpSpPr>
        <p:sp>
          <p:nvSpPr>
            <p:cNvPr id="1189" name="Google Shape;1189;p58"/>
            <p:cNvSpPr/>
            <p:nvPr/>
          </p:nvSpPr>
          <p:spPr>
            <a:xfrm>
              <a:off x="1726166" y="1139422"/>
              <a:ext cx="113155" cy="120786"/>
            </a:xfrm>
            <a:custGeom>
              <a:avLst/>
              <a:gdLst/>
              <a:ahLst/>
              <a:cxnLst/>
              <a:rect l="l" t="t" r="r" b="b"/>
              <a:pathLst>
                <a:path w="5190" h="5540" extrusionOk="0">
                  <a:moveTo>
                    <a:pt x="2158" y="0"/>
                  </a:moveTo>
                  <a:cubicBezTo>
                    <a:pt x="1849" y="0"/>
                    <a:pt x="1560" y="214"/>
                    <a:pt x="1456" y="542"/>
                  </a:cubicBezTo>
                  <a:cubicBezTo>
                    <a:pt x="1330" y="985"/>
                    <a:pt x="1456" y="1472"/>
                    <a:pt x="1697" y="1858"/>
                  </a:cubicBezTo>
                  <a:cubicBezTo>
                    <a:pt x="1596" y="1846"/>
                    <a:pt x="1475" y="1839"/>
                    <a:pt x="1254" y="1827"/>
                  </a:cubicBezTo>
                  <a:cubicBezTo>
                    <a:pt x="988" y="1839"/>
                    <a:pt x="501" y="1966"/>
                    <a:pt x="279" y="2384"/>
                  </a:cubicBezTo>
                  <a:cubicBezTo>
                    <a:pt x="1" y="2896"/>
                    <a:pt x="317" y="3504"/>
                    <a:pt x="912" y="3649"/>
                  </a:cubicBezTo>
                  <a:cubicBezTo>
                    <a:pt x="1012" y="3673"/>
                    <a:pt x="1115" y="3682"/>
                    <a:pt x="1219" y="3682"/>
                  </a:cubicBezTo>
                  <a:cubicBezTo>
                    <a:pt x="1279" y="3682"/>
                    <a:pt x="1339" y="3679"/>
                    <a:pt x="1399" y="3674"/>
                  </a:cubicBezTo>
                  <a:lnTo>
                    <a:pt x="1399" y="3674"/>
                  </a:lnTo>
                  <a:cubicBezTo>
                    <a:pt x="1399" y="3681"/>
                    <a:pt x="1393" y="3687"/>
                    <a:pt x="1393" y="3693"/>
                  </a:cubicBezTo>
                  <a:cubicBezTo>
                    <a:pt x="1210" y="4098"/>
                    <a:pt x="1102" y="4560"/>
                    <a:pt x="1229" y="4991"/>
                  </a:cubicBezTo>
                  <a:cubicBezTo>
                    <a:pt x="1332" y="5366"/>
                    <a:pt x="1550" y="5539"/>
                    <a:pt x="1781" y="5539"/>
                  </a:cubicBezTo>
                  <a:cubicBezTo>
                    <a:pt x="1974" y="5539"/>
                    <a:pt x="2177" y="5418"/>
                    <a:pt x="2330" y="5193"/>
                  </a:cubicBezTo>
                  <a:cubicBezTo>
                    <a:pt x="2526" y="4921"/>
                    <a:pt x="2659" y="4611"/>
                    <a:pt x="2785" y="4307"/>
                  </a:cubicBezTo>
                  <a:cubicBezTo>
                    <a:pt x="3139" y="4731"/>
                    <a:pt x="3576" y="5168"/>
                    <a:pt x="4152" y="5168"/>
                  </a:cubicBezTo>
                  <a:cubicBezTo>
                    <a:pt x="4740" y="5136"/>
                    <a:pt x="5038" y="4453"/>
                    <a:pt x="4880" y="3839"/>
                  </a:cubicBezTo>
                  <a:cubicBezTo>
                    <a:pt x="4785" y="3504"/>
                    <a:pt x="4519" y="3200"/>
                    <a:pt x="4209" y="2959"/>
                  </a:cubicBezTo>
                  <a:cubicBezTo>
                    <a:pt x="4323" y="2903"/>
                    <a:pt x="4430" y="2839"/>
                    <a:pt x="4487" y="2801"/>
                  </a:cubicBezTo>
                  <a:cubicBezTo>
                    <a:pt x="4519" y="2789"/>
                    <a:pt x="4607" y="2713"/>
                    <a:pt x="4633" y="2694"/>
                  </a:cubicBezTo>
                  <a:cubicBezTo>
                    <a:pt x="4766" y="2573"/>
                    <a:pt x="4899" y="2441"/>
                    <a:pt x="4968" y="2270"/>
                  </a:cubicBezTo>
                  <a:cubicBezTo>
                    <a:pt x="5190" y="1783"/>
                    <a:pt x="5057" y="1352"/>
                    <a:pt x="4671" y="1226"/>
                  </a:cubicBezTo>
                  <a:cubicBezTo>
                    <a:pt x="4573" y="1205"/>
                    <a:pt x="4496" y="1196"/>
                    <a:pt x="4429" y="1196"/>
                  </a:cubicBezTo>
                  <a:cubicBezTo>
                    <a:pt x="4292" y="1196"/>
                    <a:pt x="4195" y="1232"/>
                    <a:pt x="4038" y="1270"/>
                  </a:cubicBezTo>
                  <a:cubicBezTo>
                    <a:pt x="3791" y="1352"/>
                    <a:pt x="3633" y="1428"/>
                    <a:pt x="3374" y="1593"/>
                  </a:cubicBezTo>
                  <a:cubicBezTo>
                    <a:pt x="3336" y="1624"/>
                    <a:pt x="3196" y="1713"/>
                    <a:pt x="3133" y="1757"/>
                  </a:cubicBezTo>
                  <a:cubicBezTo>
                    <a:pt x="3114" y="1207"/>
                    <a:pt x="3095" y="517"/>
                    <a:pt x="2532" y="112"/>
                  </a:cubicBezTo>
                  <a:cubicBezTo>
                    <a:pt x="2412" y="35"/>
                    <a:pt x="2283" y="0"/>
                    <a:pt x="2158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0" name="Google Shape;1190;p58"/>
            <p:cNvSpPr/>
            <p:nvPr/>
          </p:nvSpPr>
          <p:spPr>
            <a:xfrm>
              <a:off x="1735356" y="1147282"/>
              <a:ext cx="94797" cy="105066"/>
            </a:xfrm>
            <a:custGeom>
              <a:avLst/>
              <a:gdLst/>
              <a:ahLst/>
              <a:cxnLst/>
              <a:rect l="l" t="t" r="r" b="b"/>
              <a:pathLst>
                <a:path w="4348" h="4819" extrusionOk="0">
                  <a:moveTo>
                    <a:pt x="1725" y="1"/>
                  </a:moveTo>
                  <a:cubicBezTo>
                    <a:pt x="1718" y="1"/>
                    <a:pt x="1710" y="1"/>
                    <a:pt x="1703" y="2"/>
                  </a:cubicBezTo>
                  <a:cubicBezTo>
                    <a:pt x="1545" y="27"/>
                    <a:pt x="1311" y="331"/>
                    <a:pt x="1393" y="710"/>
                  </a:cubicBezTo>
                  <a:cubicBezTo>
                    <a:pt x="1469" y="1134"/>
                    <a:pt x="1551" y="1362"/>
                    <a:pt x="1817" y="1590"/>
                  </a:cubicBezTo>
                  <a:cubicBezTo>
                    <a:pt x="1868" y="1628"/>
                    <a:pt x="1868" y="1691"/>
                    <a:pt x="1849" y="1742"/>
                  </a:cubicBezTo>
                  <a:cubicBezTo>
                    <a:pt x="1838" y="1816"/>
                    <a:pt x="1778" y="1882"/>
                    <a:pt x="1699" y="1882"/>
                  </a:cubicBezTo>
                  <a:cubicBezTo>
                    <a:pt x="1684" y="1882"/>
                    <a:pt x="1668" y="1880"/>
                    <a:pt x="1652" y="1875"/>
                  </a:cubicBezTo>
                  <a:cubicBezTo>
                    <a:pt x="1646" y="1875"/>
                    <a:pt x="1646" y="1875"/>
                    <a:pt x="1646" y="1868"/>
                  </a:cubicBezTo>
                  <a:lnTo>
                    <a:pt x="1627" y="1868"/>
                  </a:lnTo>
                  <a:cubicBezTo>
                    <a:pt x="1526" y="1843"/>
                    <a:pt x="1425" y="1818"/>
                    <a:pt x="1323" y="1805"/>
                  </a:cubicBezTo>
                  <a:lnTo>
                    <a:pt x="1304" y="1805"/>
                  </a:lnTo>
                  <a:cubicBezTo>
                    <a:pt x="1292" y="1805"/>
                    <a:pt x="1279" y="1805"/>
                    <a:pt x="1266" y="1792"/>
                  </a:cubicBezTo>
                  <a:lnTo>
                    <a:pt x="1260" y="1792"/>
                  </a:lnTo>
                  <a:cubicBezTo>
                    <a:pt x="1221" y="1791"/>
                    <a:pt x="1183" y="1790"/>
                    <a:pt x="1145" y="1790"/>
                  </a:cubicBezTo>
                  <a:cubicBezTo>
                    <a:pt x="1042" y="1790"/>
                    <a:pt x="943" y="1796"/>
                    <a:pt x="836" y="1805"/>
                  </a:cubicBezTo>
                  <a:cubicBezTo>
                    <a:pt x="824" y="1805"/>
                    <a:pt x="773" y="1811"/>
                    <a:pt x="748" y="1811"/>
                  </a:cubicBezTo>
                  <a:cubicBezTo>
                    <a:pt x="488" y="1862"/>
                    <a:pt x="431" y="1893"/>
                    <a:pt x="336" y="1938"/>
                  </a:cubicBezTo>
                  <a:cubicBezTo>
                    <a:pt x="197" y="2039"/>
                    <a:pt x="191" y="2033"/>
                    <a:pt x="96" y="2210"/>
                  </a:cubicBezTo>
                  <a:cubicBezTo>
                    <a:pt x="52" y="2286"/>
                    <a:pt x="1" y="2539"/>
                    <a:pt x="134" y="2691"/>
                  </a:cubicBezTo>
                  <a:cubicBezTo>
                    <a:pt x="191" y="2754"/>
                    <a:pt x="286" y="2881"/>
                    <a:pt x="400" y="2925"/>
                  </a:cubicBezTo>
                  <a:cubicBezTo>
                    <a:pt x="412" y="2925"/>
                    <a:pt x="419" y="2938"/>
                    <a:pt x="431" y="2938"/>
                  </a:cubicBezTo>
                  <a:cubicBezTo>
                    <a:pt x="558" y="2969"/>
                    <a:pt x="526" y="2957"/>
                    <a:pt x="608" y="2969"/>
                  </a:cubicBezTo>
                  <a:cubicBezTo>
                    <a:pt x="620" y="2972"/>
                    <a:pt x="643" y="2973"/>
                    <a:pt x="669" y="2973"/>
                  </a:cubicBezTo>
                  <a:cubicBezTo>
                    <a:pt x="742" y="2973"/>
                    <a:pt x="849" y="2966"/>
                    <a:pt x="873" y="2966"/>
                  </a:cubicBezTo>
                  <a:cubicBezTo>
                    <a:pt x="882" y="2966"/>
                    <a:pt x="880" y="2966"/>
                    <a:pt x="862" y="2969"/>
                  </a:cubicBezTo>
                  <a:cubicBezTo>
                    <a:pt x="917" y="2969"/>
                    <a:pt x="1006" y="2935"/>
                    <a:pt x="1045" y="2935"/>
                  </a:cubicBezTo>
                  <a:cubicBezTo>
                    <a:pt x="1050" y="2935"/>
                    <a:pt x="1054" y="2936"/>
                    <a:pt x="1058" y="2938"/>
                  </a:cubicBezTo>
                  <a:cubicBezTo>
                    <a:pt x="1064" y="2925"/>
                    <a:pt x="1077" y="2925"/>
                    <a:pt x="1083" y="2925"/>
                  </a:cubicBezTo>
                  <a:cubicBezTo>
                    <a:pt x="1127" y="2906"/>
                    <a:pt x="1172" y="2881"/>
                    <a:pt x="1216" y="2862"/>
                  </a:cubicBezTo>
                  <a:lnTo>
                    <a:pt x="1222" y="2855"/>
                  </a:lnTo>
                  <a:cubicBezTo>
                    <a:pt x="1262" y="2832"/>
                    <a:pt x="1310" y="2819"/>
                    <a:pt x="1356" y="2819"/>
                  </a:cubicBezTo>
                  <a:cubicBezTo>
                    <a:pt x="1435" y="2819"/>
                    <a:pt x="1511" y="2856"/>
                    <a:pt x="1539" y="2944"/>
                  </a:cubicBezTo>
                  <a:cubicBezTo>
                    <a:pt x="1595" y="3051"/>
                    <a:pt x="1507" y="3172"/>
                    <a:pt x="1463" y="3267"/>
                  </a:cubicBezTo>
                  <a:cubicBezTo>
                    <a:pt x="1298" y="3551"/>
                    <a:pt x="1254" y="3634"/>
                    <a:pt x="1178" y="3899"/>
                  </a:cubicBezTo>
                  <a:cubicBezTo>
                    <a:pt x="1089" y="4222"/>
                    <a:pt x="1108" y="4488"/>
                    <a:pt x="1266" y="4741"/>
                  </a:cubicBezTo>
                  <a:cubicBezTo>
                    <a:pt x="1302" y="4792"/>
                    <a:pt x="1347" y="4819"/>
                    <a:pt x="1397" y="4819"/>
                  </a:cubicBezTo>
                  <a:cubicBezTo>
                    <a:pt x="1534" y="4819"/>
                    <a:pt x="1720" y="4623"/>
                    <a:pt x="1918" y="4184"/>
                  </a:cubicBezTo>
                  <a:cubicBezTo>
                    <a:pt x="1994" y="4026"/>
                    <a:pt x="2108" y="3621"/>
                    <a:pt x="2184" y="3450"/>
                  </a:cubicBezTo>
                  <a:cubicBezTo>
                    <a:pt x="2244" y="3369"/>
                    <a:pt x="2304" y="3336"/>
                    <a:pt x="2364" y="3336"/>
                  </a:cubicBezTo>
                  <a:cubicBezTo>
                    <a:pt x="2530" y="3336"/>
                    <a:pt x="2687" y="3588"/>
                    <a:pt x="2804" y="3709"/>
                  </a:cubicBezTo>
                  <a:cubicBezTo>
                    <a:pt x="3144" y="4101"/>
                    <a:pt x="3483" y="4317"/>
                    <a:pt x="3752" y="4317"/>
                  </a:cubicBezTo>
                  <a:cubicBezTo>
                    <a:pt x="3980" y="4317"/>
                    <a:pt x="4156" y="4163"/>
                    <a:pt x="4240" y="3830"/>
                  </a:cubicBezTo>
                  <a:cubicBezTo>
                    <a:pt x="4348" y="3463"/>
                    <a:pt x="4070" y="3083"/>
                    <a:pt x="3810" y="2912"/>
                  </a:cubicBezTo>
                  <a:cubicBezTo>
                    <a:pt x="3595" y="2760"/>
                    <a:pt x="3557" y="2779"/>
                    <a:pt x="3336" y="2684"/>
                  </a:cubicBezTo>
                  <a:cubicBezTo>
                    <a:pt x="3228" y="2621"/>
                    <a:pt x="3203" y="2463"/>
                    <a:pt x="3298" y="2368"/>
                  </a:cubicBezTo>
                  <a:cubicBezTo>
                    <a:pt x="3367" y="2305"/>
                    <a:pt x="3462" y="2279"/>
                    <a:pt x="3544" y="2229"/>
                  </a:cubicBezTo>
                  <a:cubicBezTo>
                    <a:pt x="3779" y="2096"/>
                    <a:pt x="3880" y="2026"/>
                    <a:pt x="4006" y="1906"/>
                  </a:cubicBezTo>
                  <a:cubicBezTo>
                    <a:pt x="4259" y="1672"/>
                    <a:pt x="4285" y="1577"/>
                    <a:pt x="4291" y="1280"/>
                  </a:cubicBezTo>
                  <a:lnTo>
                    <a:pt x="4291" y="1273"/>
                  </a:lnTo>
                  <a:cubicBezTo>
                    <a:pt x="4266" y="1273"/>
                    <a:pt x="4247" y="1248"/>
                    <a:pt x="4240" y="1235"/>
                  </a:cubicBezTo>
                  <a:cubicBezTo>
                    <a:pt x="4221" y="1216"/>
                    <a:pt x="4215" y="1204"/>
                    <a:pt x="4202" y="1197"/>
                  </a:cubicBezTo>
                  <a:cubicBezTo>
                    <a:pt x="4191" y="1186"/>
                    <a:pt x="4179" y="1180"/>
                    <a:pt x="4172" y="1174"/>
                  </a:cubicBezTo>
                  <a:lnTo>
                    <a:pt x="4172" y="1174"/>
                  </a:lnTo>
                  <a:cubicBezTo>
                    <a:pt x="4173" y="1174"/>
                    <a:pt x="4173" y="1174"/>
                    <a:pt x="4173" y="1174"/>
                  </a:cubicBezTo>
                  <a:cubicBezTo>
                    <a:pt x="4174" y="1174"/>
                    <a:pt x="4173" y="1173"/>
                    <a:pt x="4171" y="1172"/>
                  </a:cubicBezTo>
                  <a:lnTo>
                    <a:pt x="4171" y="1172"/>
                  </a:lnTo>
                  <a:cubicBezTo>
                    <a:pt x="4171" y="1173"/>
                    <a:pt x="4172" y="1173"/>
                    <a:pt x="4172" y="1174"/>
                  </a:cubicBezTo>
                  <a:lnTo>
                    <a:pt x="4172" y="1174"/>
                  </a:lnTo>
                  <a:cubicBezTo>
                    <a:pt x="4167" y="1173"/>
                    <a:pt x="4140" y="1162"/>
                    <a:pt x="4120" y="1147"/>
                  </a:cubicBezTo>
                  <a:cubicBezTo>
                    <a:pt x="4095" y="1132"/>
                    <a:pt x="4029" y="1124"/>
                    <a:pt x="3943" y="1124"/>
                  </a:cubicBezTo>
                  <a:cubicBezTo>
                    <a:pt x="3767" y="1124"/>
                    <a:pt x="3512" y="1159"/>
                    <a:pt x="3367" y="1248"/>
                  </a:cubicBezTo>
                  <a:cubicBezTo>
                    <a:pt x="3190" y="1343"/>
                    <a:pt x="3013" y="1463"/>
                    <a:pt x="2848" y="1590"/>
                  </a:cubicBezTo>
                  <a:cubicBezTo>
                    <a:pt x="2829" y="1609"/>
                    <a:pt x="2823" y="1615"/>
                    <a:pt x="2817" y="1615"/>
                  </a:cubicBezTo>
                  <a:cubicBezTo>
                    <a:pt x="2767" y="1665"/>
                    <a:pt x="2697" y="1698"/>
                    <a:pt x="2631" y="1698"/>
                  </a:cubicBezTo>
                  <a:cubicBezTo>
                    <a:pt x="2571" y="1698"/>
                    <a:pt x="2514" y="1672"/>
                    <a:pt x="2475" y="1609"/>
                  </a:cubicBezTo>
                  <a:cubicBezTo>
                    <a:pt x="2374" y="1330"/>
                    <a:pt x="2405" y="1134"/>
                    <a:pt x="2348" y="932"/>
                  </a:cubicBezTo>
                  <a:cubicBezTo>
                    <a:pt x="2219" y="358"/>
                    <a:pt x="2005" y="1"/>
                    <a:pt x="17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1" name="Google Shape;1191;p58"/>
            <p:cNvSpPr/>
            <p:nvPr/>
          </p:nvSpPr>
          <p:spPr>
            <a:xfrm>
              <a:off x="1726525" y="1137907"/>
              <a:ext cx="113155" cy="120829"/>
            </a:xfrm>
            <a:custGeom>
              <a:avLst/>
              <a:gdLst/>
              <a:ahLst/>
              <a:cxnLst/>
              <a:rect l="l" t="t" r="r" b="b"/>
              <a:pathLst>
                <a:path w="5190" h="5542" extrusionOk="0">
                  <a:moveTo>
                    <a:pt x="1264" y="3411"/>
                  </a:moveTo>
                  <a:cubicBezTo>
                    <a:pt x="1263" y="3411"/>
                    <a:pt x="1258" y="3411"/>
                    <a:pt x="1248" y="3412"/>
                  </a:cubicBezTo>
                  <a:cubicBezTo>
                    <a:pt x="1249" y="3412"/>
                    <a:pt x="1250" y="3412"/>
                    <a:pt x="1251" y="3412"/>
                  </a:cubicBezTo>
                  <a:lnTo>
                    <a:pt x="1251" y="3412"/>
                  </a:lnTo>
                  <a:cubicBezTo>
                    <a:pt x="1261" y="3411"/>
                    <a:pt x="1266" y="3411"/>
                    <a:pt x="1264" y="3411"/>
                  </a:cubicBezTo>
                  <a:close/>
                  <a:moveTo>
                    <a:pt x="2104" y="444"/>
                  </a:moveTo>
                  <a:cubicBezTo>
                    <a:pt x="2388" y="444"/>
                    <a:pt x="2604" y="796"/>
                    <a:pt x="2741" y="1381"/>
                  </a:cubicBezTo>
                  <a:cubicBezTo>
                    <a:pt x="2791" y="1577"/>
                    <a:pt x="2760" y="1773"/>
                    <a:pt x="2867" y="2051"/>
                  </a:cubicBezTo>
                  <a:cubicBezTo>
                    <a:pt x="2903" y="2114"/>
                    <a:pt x="2959" y="2140"/>
                    <a:pt x="3018" y="2140"/>
                  </a:cubicBezTo>
                  <a:cubicBezTo>
                    <a:pt x="3083" y="2140"/>
                    <a:pt x="3153" y="2108"/>
                    <a:pt x="3203" y="2058"/>
                  </a:cubicBezTo>
                  <a:cubicBezTo>
                    <a:pt x="3215" y="2058"/>
                    <a:pt x="3222" y="2051"/>
                    <a:pt x="3234" y="2039"/>
                  </a:cubicBezTo>
                  <a:cubicBezTo>
                    <a:pt x="3405" y="1912"/>
                    <a:pt x="3576" y="1792"/>
                    <a:pt x="3760" y="1697"/>
                  </a:cubicBezTo>
                  <a:cubicBezTo>
                    <a:pt x="3904" y="1608"/>
                    <a:pt x="4153" y="1567"/>
                    <a:pt x="4329" y="1567"/>
                  </a:cubicBezTo>
                  <a:cubicBezTo>
                    <a:pt x="4415" y="1567"/>
                    <a:pt x="4483" y="1577"/>
                    <a:pt x="4513" y="1596"/>
                  </a:cubicBezTo>
                  <a:cubicBezTo>
                    <a:pt x="4527" y="1605"/>
                    <a:pt x="4555" y="1622"/>
                    <a:pt x="4560" y="1622"/>
                  </a:cubicBezTo>
                  <a:cubicBezTo>
                    <a:pt x="4561" y="1622"/>
                    <a:pt x="4561" y="1621"/>
                    <a:pt x="4561" y="1621"/>
                  </a:cubicBezTo>
                  <a:lnTo>
                    <a:pt x="4561" y="1621"/>
                  </a:lnTo>
                  <a:cubicBezTo>
                    <a:pt x="4570" y="1630"/>
                    <a:pt x="4583" y="1635"/>
                    <a:pt x="4588" y="1640"/>
                  </a:cubicBezTo>
                  <a:cubicBezTo>
                    <a:pt x="4607" y="1659"/>
                    <a:pt x="4620" y="1665"/>
                    <a:pt x="4626" y="1678"/>
                  </a:cubicBezTo>
                  <a:cubicBezTo>
                    <a:pt x="4639" y="1697"/>
                    <a:pt x="4652" y="1722"/>
                    <a:pt x="4658" y="1735"/>
                  </a:cubicBezTo>
                  <a:lnTo>
                    <a:pt x="4658" y="1741"/>
                  </a:lnTo>
                  <a:cubicBezTo>
                    <a:pt x="4677" y="2020"/>
                    <a:pt x="4652" y="2115"/>
                    <a:pt x="4399" y="2355"/>
                  </a:cubicBezTo>
                  <a:cubicBezTo>
                    <a:pt x="4272" y="2469"/>
                    <a:pt x="4171" y="2545"/>
                    <a:pt x="3930" y="2678"/>
                  </a:cubicBezTo>
                  <a:cubicBezTo>
                    <a:pt x="3854" y="2722"/>
                    <a:pt x="3760" y="2754"/>
                    <a:pt x="3690" y="2811"/>
                  </a:cubicBezTo>
                  <a:cubicBezTo>
                    <a:pt x="3601" y="2899"/>
                    <a:pt x="3614" y="3064"/>
                    <a:pt x="3728" y="3127"/>
                  </a:cubicBezTo>
                  <a:cubicBezTo>
                    <a:pt x="3949" y="3222"/>
                    <a:pt x="3987" y="3197"/>
                    <a:pt x="4202" y="3355"/>
                  </a:cubicBezTo>
                  <a:cubicBezTo>
                    <a:pt x="4462" y="3532"/>
                    <a:pt x="4734" y="3912"/>
                    <a:pt x="4626" y="4272"/>
                  </a:cubicBezTo>
                  <a:cubicBezTo>
                    <a:pt x="4542" y="4606"/>
                    <a:pt x="4366" y="4760"/>
                    <a:pt x="4140" y="4760"/>
                  </a:cubicBezTo>
                  <a:cubicBezTo>
                    <a:pt x="3873" y="4760"/>
                    <a:pt x="3536" y="4546"/>
                    <a:pt x="3196" y="4158"/>
                  </a:cubicBezTo>
                  <a:cubicBezTo>
                    <a:pt x="3085" y="4028"/>
                    <a:pt x="2922" y="3776"/>
                    <a:pt x="2753" y="3776"/>
                  </a:cubicBezTo>
                  <a:cubicBezTo>
                    <a:pt x="2692" y="3776"/>
                    <a:pt x="2631" y="3809"/>
                    <a:pt x="2570" y="3893"/>
                  </a:cubicBezTo>
                  <a:cubicBezTo>
                    <a:pt x="2500" y="4064"/>
                    <a:pt x="2380" y="4462"/>
                    <a:pt x="2311" y="4633"/>
                  </a:cubicBezTo>
                  <a:cubicBezTo>
                    <a:pt x="2108" y="5070"/>
                    <a:pt x="1923" y="5263"/>
                    <a:pt x="1785" y="5263"/>
                  </a:cubicBezTo>
                  <a:cubicBezTo>
                    <a:pt x="1734" y="5263"/>
                    <a:pt x="1689" y="5235"/>
                    <a:pt x="1652" y="5184"/>
                  </a:cubicBezTo>
                  <a:cubicBezTo>
                    <a:pt x="1494" y="4930"/>
                    <a:pt x="1482" y="4671"/>
                    <a:pt x="1564" y="4348"/>
                  </a:cubicBezTo>
                  <a:cubicBezTo>
                    <a:pt x="1646" y="4076"/>
                    <a:pt x="1684" y="4000"/>
                    <a:pt x="1849" y="3716"/>
                  </a:cubicBezTo>
                  <a:cubicBezTo>
                    <a:pt x="1899" y="3608"/>
                    <a:pt x="1988" y="3500"/>
                    <a:pt x="1931" y="3387"/>
                  </a:cubicBezTo>
                  <a:cubicBezTo>
                    <a:pt x="1898" y="3304"/>
                    <a:pt x="1820" y="3267"/>
                    <a:pt x="1739" y="3267"/>
                  </a:cubicBezTo>
                  <a:cubicBezTo>
                    <a:pt x="1696" y="3267"/>
                    <a:pt x="1652" y="3278"/>
                    <a:pt x="1615" y="3298"/>
                  </a:cubicBezTo>
                  <a:lnTo>
                    <a:pt x="1608" y="3311"/>
                  </a:lnTo>
                  <a:cubicBezTo>
                    <a:pt x="1558" y="3336"/>
                    <a:pt x="1520" y="3355"/>
                    <a:pt x="1469" y="3374"/>
                  </a:cubicBezTo>
                  <a:cubicBezTo>
                    <a:pt x="1463" y="3374"/>
                    <a:pt x="1456" y="3380"/>
                    <a:pt x="1450" y="3380"/>
                  </a:cubicBezTo>
                  <a:cubicBezTo>
                    <a:pt x="1427" y="3380"/>
                    <a:pt x="1328" y="3413"/>
                    <a:pt x="1263" y="3413"/>
                  </a:cubicBezTo>
                  <a:cubicBezTo>
                    <a:pt x="1259" y="3413"/>
                    <a:pt x="1255" y="3412"/>
                    <a:pt x="1251" y="3412"/>
                  </a:cubicBezTo>
                  <a:lnTo>
                    <a:pt x="1251" y="3412"/>
                  </a:lnTo>
                  <a:cubicBezTo>
                    <a:pt x="1221" y="3414"/>
                    <a:pt x="1149" y="3419"/>
                    <a:pt x="1087" y="3419"/>
                  </a:cubicBezTo>
                  <a:cubicBezTo>
                    <a:pt x="1047" y="3419"/>
                    <a:pt x="1012" y="3417"/>
                    <a:pt x="994" y="3412"/>
                  </a:cubicBezTo>
                  <a:cubicBezTo>
                    <a:pt x="918" y="3405"/>
                    <a:pt x="950" y="3412"/>
                    <a:pt x="824" y="3380"/>
                  </a:cubicBezTo>
                  <a:cubicBezTo>
                    <a:pt x="817" y="3374"/>
                    <a:pt x="798" y="3374"/>
                    <a:pt x="792" y="3374"/>
                  </a:cubicBezTo>
                  <a:cubicBezTo>
                    <a:pt x="672" y="3323"/>
                    <a:pt x="577" y="3209"/>
                    <a:pt x="526" y="3133"/>
                  </a:cubicBezTo>
                  <a:cubicBezTo>
                    <a:pt x="387" y="2988"/>
                    <a:pt x="444" y="2735"/>
                    <a:pt x="482" y="2653"/>
                  </a:cubicBezTo>
                  <a:cubicBezTo>
                    <a:pt x="577" y="2482"/>
                    <a:pt x="589" y="2488"/>
                    <a:pt x="729" y="2387"/>
                  </a:cubicBezTo>
                  <a:cubicBezTo>
                    <a:pt x="824" y="2336"/>
                    <a:pt x="887" y="2311"/>
                    <a:pt x="1140" y="2260"/>
                  </a:cubicBezTo>
                  <a:cubicBezTo>
                    <a:pt x="1172" y="2260"/>
                    <a:pt x="1210" y="2248"/>
                    <a:pt x="1229" y="2248"/>
                  </a:cubicBezTo>
                  <a:cubicBezTo>
                    <a:pt x="1327" y="2243"/>
                    <a:pt x="1425" y="2239"/>
                    <a:pt x="1524" y="2239"/>
                  </a:cubicBezTo>
                  <a:cubicBezTo>
                    <a:pt x="1565" y="2239"/>
                    <a:pt x="1605" y="2239"/>
                    <a:pt x="1646" y="2241"/>
                  </a:cubicBezTo>
                  <a:lnTo>
                    <a:pt x="1652" y="2241"/>
                  </a:lnTo>
                  <a:cubicBezTo>
                    <a:pt x="1671" y="2241"/>
                    <a:pt x="1678" y="2248"/>
                    <a:pt x="1697" y="2248"/>
                  </a:cubicBezTo>
                  <a:lnTo>
                    <a:pt x="1709" y="2248"/>
                  </a:lnTo>
                  <a:cubicBezTo>
                    <a:pt x="1811" y="2267"/>
                    <a:pt x="1918" y="2279"/>
                    <a:pt x="2019" y="2311"/>
                  </a:cubicBezTo>
                  <a:lnTo>
                    <a:pt x="2032" y="2311"/>
                  </a:lnTo>
                  <a:lnTo>
                    <a:pt x="2045" y="2323"/>
                  </a:lnTo>
                  <a:cubicBezTo>
                    <a:pt x="2058" y="2327"/>
                    <a:pt x="2071" y="2328"/>
                    <a:pt x="2084" y="2328"/>
                  </a:cubicBezTo>
                  <a:cubicBezTo>
                    <a:pt x="2165" y="2328"/>
                    <a:pt x="2224" y="2261"/>
                    <a:pt x="2241" y="2184"/>
                  </a:cubicBezTo>
                  <a:cubicBezTo>
                    <a:pt x="2254" y="2134"/>
                    <a:pt x="2254" y="2077"/>
                    <a:pt x="2209" y="2039"/>
                  </a:cubicBezTo>
                  <a:cubicBezTo>
                    <a:pt x="1937" y="1805"/>
                    <a:pt x="1861" y="1577"/>
                    <a:pt x="1779" y="1159"/>
                  </a:cubicBezTo>
                  <a:cubicBezTo>
                    <a:pt x="1709" y="773"/>
                    <a:pt x="1931" y="470"/>
                    <a:pt x="2089" y="444"/>
                  </a:cubicBezTo>
                  <a:cubicBezTo>
                    <a:pt x="2094" y="444"/>
                    <a:pt x="2099" y="444"/>
                    <a:pt x="2104" y="444"/>
                  </a:cubicBezTo>
                  <a:close/>
                  <a:moveTo>
                    <a:pt x="2156" y="1"/>
                  </a:moveTo>
                  <a:cubicBezTo>
                    <a:pt x="1848" y="1"/>
                    <a:pt x="1560" y="216"/>
                    <a:pt x="1456" y="539"/>
                  </a:cubicBezTo>
                  <a:cubicBezTo>
                    <a:pt x="1330" y="982"/>
                    <a:pt x="1456" y="1476"/>
                    <a:pt x="1697" y="1862"/>
                  </a:cubicBezTo>
                  <a:cubicBezTo>
                    <a:pt x="1589" y="1849"/>
                    <a:pt x="1475" y="1836"/>
                    <a:pt x="1254" y="1830"/>
                  </a:cubicBezTo>
                  <a:cubicBezTo>
                    <a:pt x="988" y="1836"/>
                    <a:pt x="501" y="1963"/>
                    <a:pt x="279" y="2387"/>
                  </a:cubicBezTo>
                  <a:cubicBezTo>
                    <a:pt x="1" y="2899"/>
                    <a:pt x="317" y="3507"/>
                    <a:pt x="912" y="3652"/>
                  </a:cubicBezTo>
                  <a:cubicBezTo>
                    <a:pt x="1005" y="3675"/>
                    <a:pt x="1100" y="3684"/>
                    <a:pt x="1195" y="3684"/>
                  </a:cubicBezTo>
                  <a:cubicBezTo>
                    <a:pt x="1263" y="3684"/>
                    <a:pt x="1331" y="3679"/>
                    <a:pt x="1399" y="3671"/>
                  </a:cubicBezTo>
                  <a:lnTo>
                    <a:pt x="1399" y="3671"/>
                  </a:lnTo>
                  <a:cubicBezTo>
                    <a:pt x="1399" y="3684"/>
                    <a:pt x="1393" y="3690"/>
                    <a:pt x="1393" y="3697"/>
                  </a:cubicBezTo>
                  <a:cubicBezTo>
                    <a:pt x="1210" y="4102"/>
                    <a:pt x="1102" y="4557"/>
                    <a:pt x="1229" y="4994"/>
                  </a:cubicBezTo>
                  <a:cubicBezTo>
                    <a:pt x="1332" y="5368"/>
                    <a:pt x="1548" y="5541"/>
                    <a:pt x="1778" y="5541"/>
                  </a:cubicBezTo>
                  <a:cubicBezTo>
                    <a:pt x="1971" y="5541"/>
                    <a:pt x="2173" y="5418"/>
                    <a:pt x="2323" y="5190"/>
                  </a:cubicBezTo>
                  <a:cubicBezTo>
                    <a:pt x="2526" y="4924"/>
                    <a:pt x="2659" y="4614"/>
                    <a:pt x="2785" y="4304"/>
                  </a:cubicBezTo>
                  <a:cubicBezTo>
                    <a:pt x="3139" y="4734"/>
                    <a:pt x="3576" y="5171"/>
                    <a:pt x="4152" y="5171"/>
                  </a:cubicBezTo>
                  <a:cubicBezTo>
                    <a:pt x="4740" y="5139"/>
                    <a:pt x="5038" y="4456"/>
                    <a:pt x="4880" y="3842"/>
                  </a:cubicBezTo>
                  <a:cubicBezTo>
                    <a:pt x="4785" y="3507"/>
                    <a:pt x="4519" y="3197"/>
                    <a:pt x="4209" y="2963"/>
                  </a:cubicBezTo>
                  <a:cubicBezTo>
                    <a:pt x="4316" y="2906"/>
                    <a:pt x="4430" y="2842"/>
                    <a:pt x="4487" y="2804"/>
                  </a:cubicBezTo>
                  <a:cubicBezTo>
                    <a:pt x="4506" y="2779"/>
                    <a:pt x="4601" y="2716"/>
                    <a:pt x="4626" y="2690"/>
                  </a:cubicBezTo>
                  <a:cubicBezTo>
                    <a:pt x="4759" y="2577"/>
                    <a:pt x="4899" y="2437"/>
                    <a:pt x="4968" y="2273"/>
                  </a:cubicBezTo>
                  <a:cubicBezTo>
                    <a:pt x="5190" y="1786"/>
                    <a:pt x="5057" y="1355"/>
                    <a:pt x="4671" y="1229"/>
                  </a:cubicBezTo>
                  <a:cubicBezTo>
                    <a:pt x="4572" y="1208"/>
                    <a:pt x="4494" y="1199"/>
                    <a:pt x="4427" y="1199"/>
                  </a:cubicBezTo>
                  <a:cubicBezTo>
                    <a:pt x="4291" y="1199"/>
                    <a:pt x="4194" y="1233"/>
                    <a:pt x="4038" y="1267"/>
                  </a:cubicBezTo>
                  <a:cubicBezTo>
                    <a:pt x="3791" y="1355"/>
                    <a:pt x="3633" y="1425"/>
                    <a:pt x="3374" y="1596"/>
                  </a:cubicBezTo>
                  <a:cubicBezTo>
                    <a:pt x="3329" y="1627"/>
                    <a:pt x="3196" y="1710"/>
                    <a:pt x="3133" y="1760"/>
                  </a:cubicBezTo>
                  <a:cubicBezTo>
                    <a:pt x="3108" y="1204"/>
                    <a:pt x="3095" y="520"/>
                    <a:pt x="2532" y="115"/>
                  </a:cubicBezTo>
                  <a:cubicBezTo>
                    <a:pt x="2411" y="36"/>
                    <a:pt x="2282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84" name="Google Shape;1184;p58"/>
          <p:cNvGrpSpPr/>
          <p:nvPr/>
        </p:nvGrpSpPr>
        <p:grpSpPr>
          <a:xfrm>
            <a:off x="858310" y="2768190"/>
            <a:ext cx="508179" cy="401164"/>
            <a:chOff x="3420066" y="1415041"/>
            <a:chExt cx="80239" cy="63358"/>
          </a:xfrm>
        </p:grpSpPr>
        <p:sp>
          <p:nvSpPr>
            <p:cNvPr id="1185" name="Google Shape;1185;p58"/>
            <p:cNvSpPr/>
            <p:nvPr/>
          </p:nvSpPr>
          <p:spPr>
            <a:xfrm>
              <a:off x="3423364" y="1415041"/>
              <a:ext cx="76941" cy="63358"/>
            </a:xfrm>
            <a:custGeom>
              <a:avLst/>
              <a:gdLst/>
              <a:ahLst/>
              <a:cxnLst/>
              <a:rect l="l" t="t" r="r" b="b"/>
              <a:pathLst>
                <a:path w="3529" h="2906" extrusionOk="0">
                  <a:moveTo>
                    <a:pt x="778" y="1"/>
                  </a:moveTo>
                  <a:cubicBezTo>
                    <a:pt x="200" y="1"/>
                    <a:pt x="1" y="675"/>
                    <a:pt x="80" y="1213"/>
                  </a:cubicBezTo>
                  <a:cubicBezTo>
                    <a:pt x="86" y="1586"/>
                    <a:pt x="396" y="2232"/>
                    <a:pt x="814" y="2567"/>
                  </a:cubicBezTo>
                  <a:cubicBezTo>
                    <a:pt x="966" y="2700"/>
                    <a:pt x="1143" y="2801"/>
                    <a:pt x="1333" y="2877"/>
                  </a:cubicBezTo>
                  <a:cubicBezTo>
                    <a:pt x="1368" y="2895"/>
                    <a:pt x="1404" y="2906"/>
                    <a:pt x="1438" y="2906"/>
                  </a:cubicBezTo>
                  <a:cubicBezTo>
                    <a:pt x="1477" y="2906"/>
                    <a:pt x="1514" y="2892"/>
                    <a:pt x="1548" y="2858"/>
                  </a:cubicBezTo>
                  <a:cubicBezTo>
                    <a:pt x="1560" y="2852"/>
                    <a:pt x="1567" y="2833"/>
                    <a:pt x="1567" y="2827"/>
                  </a:cubicBezTo>
                  <a:cubicBezTo>
                    <a:pt x="1598" y="2851"/>
                    <a:pt x="1636" y="2865"/>
                    <a:pt x="1681" y="2865"/>
                  </a:cubicBezTo>
                  <a:cubicBezTo>
                    <a:pt x="1728" y="2865"/>
                    <a:pt x="1784" y="2850"/>
                    <a:pt x="1845" y="2814"/>
                  </a:cubicBezTo>
                  <a:cubicBezTo>
                    <a:pt x="2073" y="2725"/>
                    <a:pt x="2636" y="2257"/>
                    <a:pt x="2896" y="1941"/>
                  </a:cubicBezTo>
                  <a:cubicBezTo>
                    <a:pt x="3212" y="1618"/>
                    <a:pt x="3528" y="1175"/>
                    <a:pt x="3427" y="682"/>
                  </a:cubicBezTo>
                  <a:cubicBezTo>
                    <a:pt x="3357" y="294"/>
                    <a:pt x="2989" y="2"/>
                    <a:pt x="2604" y="2"/>
                  </a:cubicBezTo>
                  <a:cubicBezTo>
                    <a:pt x="2537" y="2"/>
                    <a:pt x="2469" y="11"/>
                    <a:pt x="2402" y="30"/>
                  </a:cubicBezTo>
                  <a:cubicBezTo>
                    <a:pt x="2067" y="112"/>
                    <a:pt x="1801" y="422"/>
                    <a:pt x="1636" y="644"/>
                  </a:cubicBezTo>
                  <a:cubicBezTo>
                    <a:pt x="1529" y="409"/>
                    <a:pt x="1301" y="131"/>
                    <a:pt x="997" y="30"/>
                  </a:cubicBezTo>
                  <a:cubicBezTo>
                    <a:pt x="919" y="10"/>
                    <a:pt x="84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algn="bl" rotWithShape="0">
                <a:schemeClr val="dk1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58"/>
            <p:cNvSpPr/>
            <p:nvPr/>
          </p:nvSpPr>
          <p:spPr>
            <a:xfrm>
              <a:off x="3428700" y="1421887"/>
              <a:ext cx="67893" cy="50800"/>
            </a:xfrm>
            <a:custGeom>
              <a:avLst/>
              <a:gdLst/>
              <a:ahLst/>
              <a:cxnLst/>
              <a:rect l="l" t="t" r="r" b="b"/>
              <a:pathLst>
                <a:path w="3114" h="2330" extrusionOk="0">
                  <a:moveTo>
                    <a:pt x="2099" y="0"/>
                  </a:moveTo>
                  <a:cubicBezTo>
                    <a:pt x="1928" y="0"/>
                    <a:pt x="1752" y="95"/>
                    <a:pt x="1588" y="298"/>
                  </a:cubicBezTo>
                  <a:cubicBezTo>
                    <a:pt x="1487" y="431"/>
                    <a:pt x="1417" y="576"/>
                    <a:pt x="1386" y="640"/>
                  </a:cubicBezTo>
                  <a:cubicBezTo>
                    <a:pt x="1354" y="678"/>
                    <a:pt x="1373" y="703"/>
                    <a:pt x="1291" y="773"/>
                  </a:cubicBezTo>
                  <a:cubicBezTo>
                    <a:pt x="1263" y="792"/>
                    <a:pt x="1232" y="800"/>
                    <a:pt x="1202" y="800"/>
                  </a:cubicBezTo>
                  <a:cubicBezTo>
                    <a:pt x="1144" y="800"/>
                    <a:pt x="1086" y="770"/>
                    <a:pt x="1044" y="728"/>
                  </a:cubicBezTo>
                  <a:cubicBezTo>
                    <a:pt x="1019" y="703"/>
                    <a:pt x="1012" y="684"/>
                    <a:pt x="1012" y="684"/>
                  </a:cubicBezTo>
                  <a:cubicBezTo>
                    <a:pt x="1006" y="671"/>
                    <a:pt x="993" y="665"/>
                    <a:pt x="987" y="652"/>
                  </a:cubicBezTo>
                  <a:cubicBezTo>
                    <a:pt x="974" y="633"/>
                    <a:pt x="962" y="621"/>
                    <a:pt x="955" y="614"/>
                  </a:cubicBezTo>
                  <a:cubicBezTo>
                    <a:pt x="892" y="551"/>
                    <a:pt x="911" y="551"/>
                    <a:pt x="829" y="456"/>
                  </a:cubicBezTo>
                  <a:cubicBezTo>
                    <a:pt x="804" y="425"/>
                    <a:pt x="696" y="260"/>
                    <a:pt x="614" y="197"/>
                  </a:cubicBezTo>
                  <a:cubicBezTo>
                    <a:pt x="595" y="178"/>
                    <a:pt x="563" y="159"/>
                    <a:pt x="544" y="146"/>
                  </a:cubicBezTo>
                  <a:cubicBezTo>
                    <a:pt x="538" y="140"/>
                    <a:pt x="532" y="140"/>
                    <a:pt x="519" y="140"/>
                  </a:cubicBezTo>
                  <a:cubicBezTo>
                    <a:pt x="487" y="133"/>
                    <a:pt x="456" y="114"/>
                    <a:pt x="424" y="114"/>
                  </a:cubicBezTo>
                  <a:lnTo>
                    <a:pt x="348" y="114"/>
                  </a:lnTo>
                  <a:cubicBezTo>
                    <a:pt x="329" y="114"/>
                    <a:pt x="316" y="127"/>
                    <a:pt x="297" y="127"/>
                  </a:cubicBezTo>
                  <a:cubicBezTo>
                    <a:pt x="291" y="127"/>
                    <a:pt x="291" y="127"/>
                    <a:pt x="285" y="133"/>
                  </a:cubicBezTo>
                  <a:cubicBezTo>
                    <a:pt x="272" y="133"/>
                    <a:pt x="266" y="140"/>
                    <a:pt x="259" y="146"/>
                  </a:cubicBezTo>
                  <a:cubicBezTo>
                    <a:pt x="253" y="159"/>
                    <a:pt x="247" y="159"/>
                    <a:pt x="234" y="165"/>
                  </a:cubicBezTo>
                  <a:lnTo>
                    <a:pt x="190" y="209"/>
                  </a:lnTo>
                  <a:cubicBezTo>
                    <a:pt x="120" y="298"/>
                    <a:pt x="13" y="488"/>
                    <a:pt x="25" y="703"/>
                  </a:cubicBezTo>
                  <a:cubicBezTo>
                    <a:pt x="0" y="1393"/>
                    <a:pt x="411" y="2032"/>
                    <a:pt x="1114" y="2323"/>
                  </a:cubicBezTo>
                  <a:lnTo>
                    <a:pt x="1120" y="2329"/>
                  </a:lnTo>
                  <a:cubicBezTo>
                    <a:pt x="1139" y="2310"/>
                    <a:pt x="1164" y="2278"/>
                    <a:pt x="1196" y="2253"/>
                  </a:cubicBezTo>
                  <a:cubicBezTo>
                    <a:pt x="2031" y="1741"/>
                    <a:pt x="3113" y="741"/>
                    <a:pt x="2480" y="165"/>
                  </a:cubicBezTo>
                  <a:cubicBezTo>
                    <a:pt x="2362" y="57"/>
                    <a:pt x="2232" y="0"/>
                    <a:pt x="20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58"/>
            <p:cNvSpPr/>
            <p:nvPr/>
          </p:nvSpPr>
          <p:spPr>
            <a:xfrm>
              <a:off x="3420066" y="1415041"/>
              <a:ext cx="77072" cy="63358"/>
            </a:xfrm>
            <a:custGeom>
              <a:avLst/>
              <a:gdLst/>
              <a:ahLst/>
              <a:cxnLst/>
              <a:rect l="l" t="t" r="r" b="b"/>
              <a:pathLst>
                <a:path w="3535" h="2906" extrusionOk="0">
                  <a:moveTo>
                    <a:pt x="2498" y="294"/>
                  </a:moveTo>
                  <a:cubicBezTo>
                    <a:pt x="2630" y="294"/>
                    <a:pt x="2758" y="350"/>
                    <a:pt x="2876" y="454"/>
                  </a:cubicBezTo>
                  <a:cubicBezTo>
                    <a:pt x="3509" y="1049"/>
                    <a:pt x="2427" y="2042"/>
                    <a:pt x="1592" y="2548"/>
                  </a:cubicBezTo>
                  <a:cubicBezTo>
                    <a:pt x="1560" y="2574"/>
                    <a:pt x="1535" y="2599"/>
                    <a:pt x="1516" y="2630"/>
                  </a:cubicBezTo>
                  <a:lnTo>
                    <a:pt x="1510" y="2624"/>
                  </a:lnTo>
                  <a:cubicBezTo>
                    <a:pt x="807" y="2327"/>
                    <a:pt x="396" y="1688"/>
                    <a:pt x="421" y="998"/>
                  </a:cubicBezTo>
                  <a:cubicBezTo>
                    <a:pt x="409" y="783"/>
                    <a:pt x="523" y="593"/>
                    <a:pt x="586" y="511"/>
                  </a:cubicBezTo>
                  <a:lnTo>
                    <a:pt x="630" y="460"/>
                  </a:lnTo>
                  <a:cubicBezTo>
                    <a:pt x="643" y="460"/>
                    <a:pt x="649" y="454"/>
                    <a:pt x="655" y="447"/>
                  </a:cubicBezTo>
                  <a:cubicBezTo>
                    <a:pt x="662" y="435"/>
                    <a:pt x="681" y="435"/>
                    <a:pt x="681" y="428"/>
                  </a:cubicBezTo>
                  <a:cubicBezTo>
                    <a:pt x="687" y="428"/>
                    <a:pt x="687" y="428"/>
                    <a:pt x="693" y="422"/>
                  </a:cubicBezTo>
                  <a:cubicBezTo>
                    <a:pt x="712" y="416"/>
                    <a:pt x="725" y="416"/>
                    <a:pt x="744" y="416"/>
                  </a:cubicBezTo>
                  <a:lnTo>
                    <a:pt x="820" y="416"/>
                  </a:lnTo>
                  <a:lnTo>
                    <a:pt x="915" y="435"/>
                  </a:lnTo>
                  <a:cubicBezTo>
                    <a:pt x="928" y="435"/>
                    <a:pt x="934" y="447"/>
                    <a:pt x="940" y="447"/>
                  </a:cubicBezTo>
                  <a:cubicBezTo>
                    <a:pt x="959" y="454"/>
                    <a:pt x="991" y="479"/>
                    <a:pt x="1010" y="492"/>
                  </a:cubicBezTo>
                  <a:cubicBezTo>
                    <a:pt x="1092" y="555"/>
                    <a:pt x="1200" y="720"/>
                    <a:pt x="1225" y="751"/>
                  </a:cubicBezTo>
                  <a:cubicBezTo>
                    <a:pt x="1307" y="846"/>
                    <a:pt x="1288" y="846"/>
                    <a:pt x="1351" y="909"/>
                  </a:cubicBezTo>
                  <a:cubicBezTo>
                    <a:pt x="1351" y="922"/>
                    <a:pt x="1370" y="928"/>
                    <a:pt x="1383" y="954"/>
                  </a:cubicBezTo>
                  <a:cubicBezTo>
                    <a:pt x="1389" y="960"/>
                    <a:pt x="1402" y="966"/>
                    <a:pt x="1408" y="985"/>
                  </a:cubicBezTo>
                  <a:cubicBezTo>
                    <a:pt x="1408" y="985"/>
                    <a:pt x="1415" y="998"/>
                    <a:pt x="1440" y="1023"/>
                  </a:cubicBezTo>
                  <a:cubicBezTo>
                    <a:pt x="1482" y="1065"/>
                    <a:pt x="1540" y="1095"/>
                    <a:pt x="1598" y="1095"/>
                  </a:cubicBezTo>
                  <a:cubicBezTo>
                    <a:pt x="1628" y="1095"/>
                    <a:pt x="1659" y="1087"/>
                    <a:pt x="1687" y="1068"/>
                  </a:cubicBezTo>
                  <a:cubicBezTo>
                    <a:pt x="1782" y="998"/>
                    <a:pt x="1756" y="973"/>
                    <a:pt x="1782" y="935"/>
                  </a:cubicBezTo>
                  <a:cubicBezTo>
                    <a:pt x="1813" y="871"/>
                    <a:pt x="1883" y="732"/>
                    <a:pt x="1984" y="593"/>
                  </a:cubicBezTo>
                  <a:cubicBezTo>
                    <a:pt x="2149" y="389"/>
                    <a:pt x="2326" y="294"/>
                    <a:pt x="2498" y="294"/>
                  </a:cubicBezTo>
                  <a:close/>
                  <a:moveTo>
                    <a:pt x="777" y="1"/>
                  </a:moveTo>
                  <a:cubicBezTo>
                    <a:pt x="200" y="1"/>
                    <a:pt x="0" y="675"/>
                    <a:pt x="80" y="1213"/>
                  </a:cubicBezTo>
                  <a:cubicBezTo>
                    <a:pt x="86" y="1586"/>
                    <a:pt x="396" y="2232"/>
                    <a:pt x="814" y="2567"/>
                  </a:cubicBezTo>
                  <a:cubicBezTo>
                    <a:pt x="965" y="2700"/>
                    <a:pt x="1143" y="2801"/>
                    <a:pt x="1332" y="2877"/>
                  </a:cubicBezTo>
                  <a:cubicBezTo>
                    <a:pt x="1368" y="2895"/>
                    <a:pt x="1404" y="2906"/>
                    <a:pt x="1438" y="2906"/>
                  </a:cubicBezTo>
                  <a:cubicBezTo>
                    <a:pt x="1477" y="2906"/>
                    <a:pt x="1514" y="2892"/>
                    <a:pt x="1548" y="2858"/>
                  </a:cubicBezTo>
                  <a:cubicBezTo>
                    <a:pt x="1560" y="2852"/>
                    <a:pt x="1567" y="2833"/>
                    <a:pt x="1567" y="2827"/>
                  </a:cubicBezTo>
                  <a:cubicBezTo>
                    <a:pt x="1597" y="2851"/>
                    <a:pt x="1634" y="2865"/>
                    <a:pt x="1677" y="2865"/>
                  </a:cubicBezTo>
                  <a:cubicBezTo>
                    <a:pt x="1726" y="2865"/>
                    <a:pt x="1782" y="2848"/>
                    <a:pt x="1845" y="2808"/>
                  </a:cubicBezTo>
                  <a:cubicBezTo>
                    <a:pt x="2073" y="2725"/>
                    <a:pt x="2636" y="2257"/>
                    <a:pt x="2895" y="1941"/>
                  </a:cubicBezTo>
                  <a:cubicBezTo>
                    <a:pt x="3218" y="1605"/>
                    <a:pt x="3534" y="1169"/>
                    <a:pt x="3433" y="675"/>
                  </a:cubicBezTo>
                  <a:cubicBezTo>
                    <a:pt x="3358" y="293"/>
                    <a:pt x="2994" y="2"/>
                    <a:pt x="2606" y="2"/>
                  </a:cubicBezTo>
                  <a:cubicBezTo>
                    <a:pt x="2538" y="2"/>
                    <a:pt x="2470" y="11"/>
                    <a:pt x="2402" y="30"/>
                  </a:cubicBezTo>
                  <a:cubicBezTo>
                    <a:pt x="2066" y="112"/>
                    <a:pt x="1801" y="422"/>
                    <a:pt x="1636" y="644"/>
                  </a:cubicBezTo>
                  <a:cubicBezTo>
                    <a:pt x="1529" y="409"/>
                    <a:pt x="1301" y="131"/>
                    <a:pt x="997" y="30"/>
                  </a:cubicBezTo>
                  <a:cubicBezTo>
                    <a:pt x="919" y="10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65684" y="2720037"/>
            <a:ext cx="6698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#9Slide03 Cabin Condensed Mediu" panose="00000606000000000000" pitchFamily="2" charset="0"/>
              </a:rPr>
              <a:t>Ta san đều các chồng sách đó như thế nào?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#9Slide03 Cabin Condensed Mediu" panose="00000606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2305" y="3455832"/>
            <a:ext cx="66986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#9Slide03 Cabin Condensed Mediu" panose="00000606000000000000" pitchFamily="2" charset="0"/>
              </a:rPr>
              <a:t>Sau khi san đều số sách thì ở mỗi chồng sách có bao nhiêu quyển?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#9Slide03 Cabin Condensed Mediu" panose="00000606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3337" t="21018" r="-2588"/>
          <a:stretch>
            <a:fillRect/>
          </a:stretch>
        </p:blipFill>
        <p:spPr>
          <a:xfrm>
            <a:off x="1943100" y="-196215"/>
            <a:ext cx="5137785" cy="276796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62550" y="2176145"/>
            <a:ext cx="652145" cy="54419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1800" b="1"/>
              <a:t>10</a:t>
            </a:r>
            <a:endParaRPr lang="vi-VN" altLang="en-US" sz="1800" b="1"/>
          </a:p>
        </p:txBody>
      </p:sp>
      <p:sp>
        <p:nvSpPr>
          <p:cNvPr id="7" name="Oval 6"/>
          <p:cNvSpPr/>
          <p:nvPr/>
        </p:nvSpPr>
        <p:spPr>
          <a:xfrm>
            <a:off x="4296410" y="2176145"/>
            <a:ext cx="652145" cy="54419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1800" b="1"/>
              <a:t>1</a:t>
            </a:r>
            <a:r>
              <a:rPr lang="vi-VN" altLang="en-US" sz="1800" b="1"/>
              <a:t>5</a:t>
            </a:r>
            <a:endParaRPr lang="vi-VN" altLang="en-US" sz="1800" b="1"/>
          </a:p>
        </p:txBody>
      </p:sp>
      <p:sp>
        <p:nvSpPr>
          <p:cNvPr id="8" name="Oval 7"/>
          <p:cNvSpPr/>
          <p:nvPr/>
        </p:nvSpPr>
        <p:spPr>
          <a:xfrm>
            <a:off x="3384550" y="2176145"/>
            <a:ext cx="652145" cy="54419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1800" b="1"/>
              <a:t>1</a:t>
            </a:r>
            <a:r>
              <a:rPr lang="vi-VN" altLang="en-US" sz="1800" b="1"/>
              <a:t>1</a:t>
            </a:r>
            <a:endParaRPr lang="vi-VN" altLang="en-US" sz="1800" b="1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ldLvl="0" animBg="1"/>
      <p:bldP spid="2" grpId="1" animBg="1"/>
      <p:bldP spid="7" grpId="0" animBg="1"/>
      <p:bldP spid="7" grpId="1" animBg="1"/>
      <p:bldP spid="8" grpId="0" bldLvl="0" animBg="1"/>
      <p:bldP spid="8" grpId="1" animBg="1"/>
      <p:bldP spid="5" grpId="0" bldLvl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97510" y="1852295"/>
            <a:ext cx="82365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200">
                <a:latin typeface="+mj-lt"/>
                <a:cs typeface="+mj-lt"/>
              </a:rPr>
              <a:t>Số sách san đều v</a:t>
            </a:r>
            <a:r>
              <a:rPr lang="vi-VN" altLang="en-US" sz="3200">
                <a:latin typeface="+mj-lt"/>
                <a:cs typeface="+mj-lt"/>
              </a:rPr>
              <a:t>ào mỗi chồng là: </a:t>
            </a:r>
            <a:endParaRPr lang="vi-VN" altLang="en-US" sz="3200">
              <a:latin typeface="+mj-lt"/>
              <a:cs typeface="+mj-lt"/>
            </a:endParaRPr>
          </a:p>
          <a:p>
            <a:pPr algn="ctr"/>
            <a:r>
              <a:rPr lang="vi-VN" altLang="en-US" sz="3200">
                <a:latin typeface="+mj-lt"/>
                <a:cs typeface="+mj-lt"/>
              </a:rPr>
              <a:t>( 11+ 15 +10): 3 = 12 (quyển sách)</a:t>
            </a:r>
            <a:endParaRPr lang="vi-VN" altLang="en-US" sz="3200"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FILL" val="a1"/>
</p:tagLst>
</file>

<file path=ppt/tags/tag2.xml><?xml version="1.0" encoding="utf-8"?>
<p:tagLst xmlns:p="http://schemas.openxmlformats.org/presentationml/2006/main">
  <p:tag name="FILL" val="a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Pre-K Classroom Rules by Slidesgo">
  <a:themeElements>
    <a:clrScheme name="Simple Light">
      <a:dk1>
        <a:srgbClr val="373935"/>
      </a:dk1>
      <a:lt1>
        <a:srgbClr val="EEEBE8"/>
      </a:lt1>
      <a:dk2>
        <a:srgbClr val="F5F5F5"/>
      </a:dk2>
      <a:lt2>
        <a:srgbClr val="E9DE72"/>
      </a:lt2>
      <a:accent1>
        <a:srgbClr val="A8C68B"/>
      </a:accent1>
      <a:accent2>
        <a:srgbClr val="379C7A"/>
      </a:accent2>
      <a:accent3>
        <a:srgbClr val="71BBDF"/>
      </a:accent3>
      <a:accent4>
        <a:srgbClr val="6C87CE"/>
      </a:accent4>
      <a:accent5>
        <a:srgbClr val="DF818E"/>
      </a:accent5>
      <a:accent6>
        <a:srgbClr val="D56942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2250</Words>
  <Application>WPS Presentation</Application>
  <PresentationFormat>On-screen Show (16:9)</PresentationFormat>
  <Paragraphs>183</Paragraphs>
  <Slides>36</Slides>
  <Notes>26</Notes>
  <HiddenSlides>0</HiddenSlides>
  <MMClips>19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61" baseType="lpstr">
      <vt:lpstr>Arial</vt:lpstr>
      <vt:lpstr>SimSun</vt:lpstr>
      <vt:lpstr>Wingdings</vt:lpstr>
      <vt:lpstr>Arial</vt:lpstr>
      <vt:lpstr>Fredoka One</vt:lpstr>
      <vt:lpstr>Bebas Neue</vt:lpstr>
      <vt:lpstr>Segoe Print</vt:lpstr>
      <vt:lpstr>Comfortaa</vt:lpstr>
      <vt:lpstr>SVN-Poky's</vt:lpstr>
      <vt:lpstr>UTM Showcard</vt:lpstr>
      <vt:lpstr>Pacifico</vt:lpstr>
      <vt:lpstr>iCiel Cadena</vt:lpstr>
      <vt:lpstr>Corbel</vt:lpstr>
      <vt:lpstr>Century Schoolbook</vt:lpstr>
      <vt:lpstr>iCiel Cadena</vt:lpstr>
      <vt:lpstr>#9Slide03 Kaleko 105 Round Bold</vt:lpstr>
      <vt:lpstr>#9Slide03 Cabin Condensed Mediu</vt:lpstr>
      <vt:lpstr>HP001 4 hàng</vt:lpstr>
      <vt:lpstr>#9Slide03 Cabin SemiBold</vt:lpstr>
      <vt:lpstr>Microsoft YaHei</vt:lpstr>
      <vt:lpstr>Arial Unicode MS</vt:lpstr>
      <vt:lpstr>Times New Roman</vt:lpstr>
      <vt:lpstr>SVN-Ziclets</vt:lpstr>
      <vt:lpstr>Trebuchet MS</vt:lpstr>
      <vt:lpstr>Pre-K Classroom Rules by Slidesgo</vt:lpstr>
      <vt:lpstr>PowerPoint 演示文稿</vt:lpstr>
      <vt:lpstr>KHỞI ĐỘNG</vt:lpstr>
      <vt:lpstr>PowerPoint 演示文稿</vt:lpstr>
      <vt:lpstr>PowerPoint 演示文稿</vt:lpstr>
      <vt:lpstr>PowerPoint 演示文稿</vt:lpstr>
      <vt:lpstr>KHÁM PHÁ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Ví dụ  </vt:lpstr>
      <vt:lpstr>LUYỆN TẬP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LUYỆN TẬP</vt:lpstr>
      <vt:lpstr>PowerPoint 演示文稿</vt:lpstr>
      <vt:lpstr>PowerPoint 演示文稿</vt:lpstr>
      <vt:lpstr>PowerPoint 演示文稿</vt:lpstr>
      <vt:lpstr>VẬN DỤNG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Pre-K Classroom Rules</dc:title>
  <dc:creator>HP</dc:creator>
  <dc:description>9Slide.vn</dc:description>
  <dc:subject>9Slide.vn</dc:subject>
  <cp:category>9Slide.vn</cp:category>
  <cp:lastModifiedBy>Asus</cp:lastModifiedBy>
  <cp:revision>57</cp:revision>
  <dcterms:created xsi:type="dcterms:W3CDTF">2023-10-15T14:07:00Z</dcterms:created>
  <dcterms:modified xsi:type="dcterms:W3CDTF">2023-10-28T09:37:22Z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EFBDBBE753E2422DB15D44CD1FA8EF4D_13</vt:lpwstr>
  </property>
  <property fmtid="{D5CDD505-2E9C-101B-9397-08002B2CF9AE}" pid="3" name="KSOProductBuildVer">
    <vt:lpwstr>1033-12.2.0.13266</vt:lpwstr>
  </property>
</Properties>
</file>