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handoutMasterIdLst>
    <p:handoutMasterId r:id="rId34"/>
  </p:handoutMasterIdLst>
  <p:sldIdLst>
    <p:sldId id="283" r:id="rId2"/>
    <p:sldId id="305" r:id="rId3"/>
    <p:sldId id="331" r:id="rId4"/>
    <p:sldId id="308" r:id="rId5"/>
    <p:sldId id="314" r:id="rId6"/>
    <p:sldId id="313" r:id="rId7"/>
    <p:sldId id="315" r:id="rId8"/>
    <p:sldId id="310" r:id="rId9"/>
    <p:sldId id="329" r:id="rId10"/>
    <p:sldId id="319" r:id="rId11"/>
    <p:sldId id="321" r:id="rId12"/>
    <p:sldId id="325" r:id="rId13"/>
    <p:sldId id="326" r:id="rId14"/>
    <p:sldId id="327" r:id="rId15"/>
    <p:sldId id="328" r:id="rId16"/>
    <p:sldId id="330" r:id="rId17"/>
    <p:sldId id="318" r:id="rId18"/>
    <p:sldId id="309" r:id="rId19"/>
    <p:sldId id="260" r:id="rId20"/>
    <p:sldId id="287" r:id="rId21"/>
    <p:sldId id="290" r:id="rId22"/>
    <p:sldId id="294" r:id="rId23"/>
    <p:sldId id="298" r:id="rId24"/>
    <p:sldId id="299" r:id="rId25"/>
    <p:sldId id="300" r:id="rId26"/>
    <p:sldId id="301" r:id="rId27"/>
    <p:sldId id="275" r:id="rId28"/>
    <p:sldId id="280" r:id="rId29"/>
    <p:sldId id="289" r:id="rId30"/>
    <p:sldId id="281" r:id="rId31"/>
    <p:sldId id="264" r:id="rId32"/>
  </p:sldIdLst>
  <p:sldSz cx="18288000" cy="10287000"/>
  <p:notesSz cx="6858000" cy="9144000"/>
  <p:embeddedFontLst>
    <p:embeddedFont>
      <p:font typeface="Lato Regular" panose="020F0502020204030203" pitchFamily="34" charset="0"/>
      <p:regular r:id="rId35"/>
    </p:embeddedFont>
    <p:embeddedFont>
      <p:font typeface="Cambria Math" panose="02040503050406030204" pitchFamily="18" charset="0"/>
      <p:regular r:id="rId36"/>
    </p:embeddedFont>
    <p:embeddedFont>
      <p:font typeface="#9Slide07 Crocante" panose="020B0604020202020204" charset="0"/>
      <p:regular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9Slide02 Tieu de rat dai 01" panose="020B0604020202020204" charset="0"/>
      <p:bold r:id="rId46"/>
    </p:embeddedFont>
    <p:embeddedFont>
      <p:font typeface=".VnTime" panose="020B7200000000000000" pitchFamily="34" charset="0"/>
      <p:regular r:id="rId47"/>
      <p:bold r:id="rId48"/>
      <p:italic r:id="rId49"/>
      <p:boldItalic r:id="rId50"/>
    </p:embeddedFont>
    <p:embeddedFont>
      <p:font typeface="#9Slide05 SVNClementine" panose="020F0502020204030203" charset="0"/>
      <p:regular r:id="rId51"/>
    </p:embeddedFont>
    <p:embeddedFont>
      <p:font typeface="#9Slide07 SVNMomento" panose="00000500000000000000"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FA1"/>
    <a:srgbClr val="83C0C3"/>
    <a:srgbClr val="ADD6D8"/>
    <a:srgbClr val="205120"/>
    <a:srgbClr val="E7FEFF"/>
    <a:srgbClr val="FFA964"/>
    <a:srgbClr val="4C9A9E"/>
    <a:srgbClr val="C9E4E5"/>
    <a:srgbClr val="3D5F7B"/>
    <a:srgbClr val="F47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59814" autoAdjust="0"/>
  </p:normalViewPr>
  <p:slideViewPr>
    <p:cSldViewPr>
      <p:cViewPr varScale="1">
        <p:scale>
          <a:sx n="47" d="100"/>
          <a:sy n="47" d="100"/>
        </p:scale>
        <p:origin x="36"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02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EF85DE0-9612-44FB-A483-746FAD2A4E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8B8C666C-D34E-4085-ACD3-110D146A3E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D1CC9D-1C7C-4358-AB5D-94BFC0B6A3B5}" type="datetimeFigureOut">
              <a:rPr lang="en-US" smtClean="0"/>
              <a:t>10/11/2023</a:t>
            </a:fld>
            <a:endParaRPr lang="en-US"/>
          </a:p>
        </p:txBody>
      </p:sp>
      <p:sp>
        <p:nvSpPr>
          <p:cNvPr id="4" name="Footer Placeholder 3">
            <a:extLst>
              <a:ext uri="{FF2B5EF4-FFF2-40B4-BE49-F238E27FC236}">
                <a16:creationId xmlns:a16="http://schemas.microsoft.com/office/drawing/2014/main" xmlns="" id="{FD2D3F7F-CC43-41E7-B47F-BB66FCF6BA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B4A36C0-CA39-469E-A152-FEE2B071FA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434A3B-416C-4ECB-A697-3617C3DB33B0}" type="slidenum">
              <a:rPr lang="en-US" smtClean="0"/>
              <a:t>‹#›</a:t>
            </a:fld>
            <a:endParaRPr lang="en-US"/>
          </a:p>
        </p:txBody>
      </p:sp>
    </p:spTree>
    <p:extLst>
      <p:ext uri="{BB962C8B-B14F-4D97-AF65-F5344CB8AC3E}">
        <p14:creationId xmlns:p14="http://schemas.microsoft.com/office/powerpoint/2010/main" val="2371679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73CF2-C108-4B3A-A6CA-C9C7892BF16B}"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5AB44-C7BD-4D7C-B80A-076C13F3C98C}" type="slidenum">
              <a:rPr lang="en-US" smtClean="0"/>
              <a:t>‹#›</a:t>
            </a:fld>
            <a:endParaRPr lang="en-US"/>
          </a:p>
        </p:txBody>
      </p:sp>
    </p:spTree>
    <p:extLst>
      <p:ext uri="{BB962C8B-B14F-4D97-AF65-F5344CB8AC3E}">
        <p14:creationId xmlns:p14="http://schemas.microsoft.com/office/powerpoint/2010/main" val="653999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Kính thưa thầy giáo, PGS-TS Đỗ Tiến Đạt chủ biên bộ sách cánh diều. Kính thưa đ/c Phạm Vân Anh, phó trưởng phòng GD huyện Thanh Trì, các đ/c chuyên viên phòng GD, kính thưa các đ/c cán bộ quản lí cùng các thầy cô giáo các trường trong huyện TT. Tôi tên là Bùi Thúy Hạnh, hôm nay t rất vinh dự đc đạ diện cho trường TH Vĩnh Quỳnh trình bày phần tiến trình bài giảng bài 20: đơn vị đo góc, độ.</a:t>
            </a:r>
          </a:p>
        </p:txBody>
      </p:sp>
      <p:sp>
        <p:nvSpPr>
          <p:cNvPr id="4" name="Slide Number Placeholder 3"/>
          <p:cNvSpPr>
            <a:spLocks noGrp="1"/>
          </p:cNvSpPr>
          <p:nvPr>
            <p:ph type="sldNum" sz="quarter" idx="5"/>
          </p:nvPr>
        </p:nvSpPr>
        <p:spPr/>
        <p:txBody>
          <a:bodyPr/>
          <a:lstStyle/>
          <a:p>
            <a:fld id="{D685AB44-C7BD-4D7C-B80A-076C13F3C98C}" type="slidenum">
              <a:rPr lang="en-US" smtClean="0"/>
              <a:t>1</a:t>
            </a:fld>
            <a:endParaRPr lang="en-US"/>
          </a:p>
        </p:txBody>
      </p:sp>
    </p:spTree>
    <p:extLst>
      <p:ext uri="{BB962C8B-B14F-4D97-AF65-F5344CB8AC3E}">
        <p14:creationId xmlns:p14="http://schemas.microsoft.com/office/powerpoint/2010/main" val="2539447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t-BR" sz="1800" b="1" i="1">
                <a:effectLst/>
                <a:latin typeface="Times New Roman" panose="02020603050405020304" pitchFamily="18" charset="0"/>
                <a:ea typeface="Times New Roman" panose="02020603050405020304" pitchFamily="18" charset="0"/>
                <a:cs typeface="Times New Roman" panose="02020603050405020304" pitchFamily="18" charset="0"/>
              </a:rPr>
              <a:t>Bài 1: </a:t>
            </a:r>
            <a:r>
              <a:rPr lang="vi-VN" sz="1800" b="1" i="1">
                <a:effectLst/>
                <a:latin typeface="Times New Roman" panose="02020603050405020304" pitchFamily="18" charset="0"/>
                <a:ea typeface="Times New Roman" panose="02020603050405020304" pitchFamily="18" charset="0"/>
                <a:cs typeface="Times New Roman" panose="02020603050405020304" pitchFamily="18" charset="0"/>
              </a:rPr>
              <a:t>Sử dụng thước đo góc để xác định số đo của các góc sau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Gọi HS đọc yc của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dùng thước đo góc để đo các góc có trong vở bài tập toán</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và nói cho bạn cùng bàn nghe số đo của mỗi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Chữa bài: Hs lên bảng trình bày (máy soi)</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HS nx cách đo, kết quả. GV chốt đáp 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Gọi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Hs chia sẻ</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đố bạn xem góc đó là góc gì?</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Khai thác: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nhận xét về số đo của góc nhọn, góc tù, góc bẹt.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a:t>
            </a:r>
            <a:r>
              <a:rPr lang="en-US" sz="18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 đo</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góc đỉnh D cạnh DC, DE với góc đỉnh M cạnh MP, MN.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GV chốt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và yc HS đọc lại phần nhận xét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vuông là góc 90</a:t>
            </a:r>
            <a:r>
              <a:rPr lang="pl-PL"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nhọn là góc có số đo bé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tù là góc có số đo lớp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bẹt là góc có số đo bằng 180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nào có số đo lớn hơn thì lớn hơn.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14</a:t>
            </a:fld>
            <a:endParaRPr lang="en-US"/>
          </a:p>
        </p:txBody>
      </p:sp>
    </p:spTree>
    <p:extLst>
      <p:ext uri="{BB962C8B-B14F-4D97-AF65-F5344CB8AC3E}">
        <p14:creationId xmlns:p14="http://schemas.microsoft.com/office/powerpoint/2010/main" val="55898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21</a:t>
            </a:fld>
            <a:endParaRPr lang="en-US"/>
          </a:p>
        </p:txBody>
      </p:sp>
    </p:spTree>
    <p:extLst>
      <p:ext uri="{BB962C8B-B14F-4D97-AF65-F5344CB8AC3E}">
        <p14:creationId xmlns:p14="http://schemas.microsoft.com/office/powerpoint/2010/main" val="833763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effectLst/>
                <a:latin typeface="Times New Roman" panose="02020603050405020304" pitchFamily="18" charset="0"/>
                <a:ea typeface="Times New Roman" panose="02020603050405020304" pitchFamily="18" charset="0"/>
                <a:cs typeface="Times New Roman" panose="02020603050405020304" pitchFamily="18" charset="0"/>
              </a:rPr>
              <a:t>* Kết nối: Vậy để củng cố nhận biết </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về các </a:t>
            </a:r>
            <a:r>
              <a:rPr lang="vi-VN" sz="1200">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đã học</a:t>
            </a:r>
            <a:r>
              <a:rPr lang="vi-VN" sz="1200">
                <a:effectLst/>
                <a:latin typeface="Times New Roman" panose="02020603050405020304" pitchFamily="18" charset="0"/>
                <a:ea typeface="Times New Roman" panose="02020603050405020304" pitchFamily="18" charset="0"/>
                <a:cs typeface="Times New Roman" panose="02020603050405020304" pitchFamily="18" charset="0"/>
              </a:rPr>
              <a:t>, cách đo góc chúng ta cùng </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thực hành tiết 2</a:t>
            </a:r>
            <a:r>
              <a:rPr lang="vi-VN" sz="1200">
                <a:effectLst/>
                <a:latin typeface="Times New Roman" panose="02020603050405020304" pitchFamily="18" charset="0"/>
                <a:ea typeface="Times New Roman" panose="02020603050405020304" pitchFamily="18" charset="0"/>
                <a:cs typeface="Times New Roman" panose="02020603050405020304" pitchFamily="18" charset="0"/>
              </a:rPr>
              <a:t> bài hôm nay: Đơn vị đo góc. Độ (</a:t>
            </a:r>
            <a:r>
              <a:rPr lang="vi-VN" sz="12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1200">
                <a:effectLst/>
                <a:latin typeface="Times New Roman" panose="02020603050405020304" pitchFamily="18" charset="0"/>
                <a:ea typeface="Times New Roman" panose="02020603050405020304" pitchFamily="18" charset="0"/>
                <a:cs typeface="Times New Roman" panose="02020603050405020304" pitchFamily="18" charset="0"/>
              </a:rPr>
              <a:t>) - G</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1200">
                <a:effectLst/>
                <a:latin typeface="Times New Roman" panose="02020603050405020304" pitchFamily="18" charset="0"/>
                <a:ea typeface="Times New Roman" panose="02020603050405020304" pitchFamily="18" charset="0"/>
                <a:cs typeface="Times New Roman" panose="02020603050405020304" pitchFamily="18" charset="0"/>
              </a:rPr>
              <a:t> bảng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26</a:t>
            </a:fld>
            <a:endParaRPr lang="en-US"/>
          </a:p>
        </p:txBody>
      </p:sp>
    </p:spTree>
    <p:extLst>
      <p:ext uri="{BB962C8B-B14F-4D97-AF65-F5344CB8AC3E}">
        <p14:creationId xmlns:p14="http://schemas.microsoft.com/office/powerpoint/2010/main" val="183582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t-BR" sz="1800" b="1" i="1">
                <a:effectLst/>
                <a:latin typeface="Times New Roman" panose="02020603050405020304" pitchFamily="18" charset="0"/>
                <a:ea typeface="Times New Roman" panose="02020603050405020304" pitchFamily="18" charset="0"/>
                <a:cs typeface="Times New Roman" panose="02020603050405020304" pitchFamily="18" charset="0"/>
              </a:rPr>
              <a:t>Bài 2: D</a:t>
            </a:r>
            <a:r>
              <a:rPr lang="vi-VN" sz="1800" b="1" i="1">
                <a:effectLst/>
                <a:latin typeface="Times New Roman" panose="02020603050405020304" pitchFamily="18" charset="0"/>
                <a:ea typeface="Times New Roman" panose="02020603050405020304" pitchFamily="18" charset="0"/>
                <a:cs typeface="Times New Roman" panose="02020603050405020304" pitchFamily="18" charset="0"/>
              </a:rPr>
              <a:t>ùng thước đo góc để đo các góc dưới đây và ghi lại số đo.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Gọi HS đọc yc của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YC HS nêu lại các bước đo góc.</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HS: B1: Đặt thước đo góc sao cho tâm của thước trùng với đỉnh của góc, vạch 0 của thước nằm trên 1 cạnh của góc. B2: Xác định xem cạnh còn lại của góc đi qua vạch chia độ nào thì đó là số đo của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Yêu cầu Hs thực hành đo </a:t>
            </a:r>
            <a:r>
              <a:rPr lang="vi-VN"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 đó ghi vào vở</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bài tập</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Chữa bài: Gọi 1</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lên bảng trình bày bài</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(thực hành đo) </a:t>
            </a:r>
            <a:r>
              <a:rPr lang="vi-VN"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(máy soi)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Gọi HS lên </a:t>
            </a:r>
            <a:r>
              <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giao lưu,</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chia sẻ: </a:t>
            </a: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HS có thể đặt câu hỏi cho nhau: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Làm thế nào bạn đo được góc đỉnh H cạnh HG, HI  là 60</a:t>
            </a:r>
            <a:r>
              <a:rPr lang="pl-PL" sz="1800" baseline="30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 </a:t>
            </a: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Đây là góc gì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Có góc nào trong các góc trên là góc tù không? Vì sao?</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Khai thác: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hai góc: góc tù đỉnh L cạnh LK, LM với góc nhọn đỉnh H, cạnh HG, HI. Vì sao con</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Góc tù đỉnh L lớn hơn vì 120</a:t>
            </a:r>
            <a:r>
              <a:rPr lang="pl-PL" sz="1800" baseline="30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 </a:t>
            </a: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60</a:t>
            </a:r>
            <a:r>
              <a:rPr lang="pl-PL" sz="1800" baseline="30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Trong các góc trên góc nào lớn nhất? + Góc đỉnh Y cạnh YX, YZ vì có số đo lớn nhất là 180</a:t>
            </a:r>
            <a:r>
              <a:rPr lang="pl-PL" sz="1800" baseline="30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Muốn so sánh các góc ta làm thế nào? + So sánh số đo các góc với nhau, góc nào có số đo lớn hơn thì lớn hơn.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GV chốt cách đo góc và so sánh góc.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27</a:t>
            </a:fld>
            <a:endParaRPr lang="en-US"/>
          </a:p>
        </p:txBody>
      </p:sp>
    </p:spTree>
    <p:extLst>
      <p:ext uri="{BB962C8B-B14F-4D97-AF65-F5344CB8AC3E}">
        <p14:creationId xmlns:p14="http://schemas.microsoft.com/office/powerpoint/2010/main" val="1628260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l-PL" sz="1800" b="1" i="1">
                <a:effectLst/>
                <a:latin typeface="Times New Roman" panose="02020603050405020304" pitchFamily="18" charset="0"/>
                <a:ea typeface="Times New Roman" panose="02020603050405020304" pitchFamily="18" charset="0"/>
                <a:cs typeface="Times New Roman" panose="02020603050405020304" pitchFamily="18" charset="0"/>
              </a:rPr>
              <a:t>Bài 3. Tại mỗi thời điểm xem đồng hồ thì kim giờ và kim phút tạo thành một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a. Theo em tại mỗi thời điểm: lúc 3 giờ, lúc 6 giờ, lúc 9 giờ thì góc giữa 2 kim đó có số đo lần lượt bằng bao nhiêu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b. Ch</a:t>
            </a:r>
            <a:r>
              <a:rPr lang="pl-PL" sz="1800">
                <a:effectLst/>
                <a:latin typeface="Times New Roman" panose="02020603050405020304" pitchFamily="18" charset="0"/>
                <a:ea typeface="Times New Roman" panose="02020603050405020304" pitchFamily="18" charset="0"/>
                <a:cs typeface="Calibri" panose="020F0502020204030204" pitchFamily="34" charset="0"/>
              </a:rPr>
              <a:t>ỉ</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ra ba v</a:t>
            </a:r>
            <a:r>
              <a:rPr lang="pl-PL" sz="1800">
                <a:effectLst/>
                <a:latin typeface="Times New Roman" panose="02020603050405020304" pitchFamily="18" charset="0"/>
                <a:ea typeface="Times New Roman" panose="02020603050405020304" pitchFamily="18" charset="0"/>
                <a:cs typeface="Calibri" panose="020F0502020204030204" pitchFamily="34" charset="0"/>
              </a:rPr>
              <a:t>ị</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tr</a:t>
            </a:r>
            <a:r>
              <a:rPr lang="pl-PL" sz="1800">
                <a:effectLst/>
                <a:latin typeface="Times New Roman" panose="02020603050405020304" pitchFamily="18" charset="0"/>
                <a:ea typeface="Times New Roman" panose="02020603050405020304" pitchFamily="18" charset="0"/>
                <a:cs typeface=".VnTime" panose="020B7200000000000000" pitchFamily="34" charset="0"/>
              </a:rPr>
              <a:t>í</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mà góc giữa hai kim là góc nhọn, góc tù.</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Gọi HS đọc yc của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YC HS thảo luận nhóm 4.</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YC 1 nhóm lên trình bày với đồng hồ trước lớp phần a</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HS trình bày và chia sẻ với lớp</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c</a:t>
            </a:r>
            <a:r>
              <a:rPr lang="pl-PL" sz="1800">
                <a:effectLst/>
                <a:latin typeface="Times New Roman" panose="02020603050405020304" pitchFamily="18" charset="0"/>
                <a:ea typeface="Times New Roman" panose="02020603050405020304" pitchFamily="18" charset="0"/>
                <a:cs typeface="Calibri" panose="020F0502020204030204" pitchFamily="34" charset="0"/>
              </a:rPr>
              <a:t>ủ</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a kim gi</a:t>
            </a:r>
            <a:r>
              <a:rPr lang="pl-PL" sz="1800">
                <a:effectLst/>
                <a:latin typeface="Times New Roman" panose="02020603050405020304" pitchFamily="18" charset="0"/>
                <a:ea typeface="Times New Roman" panose="02020603050405020304" pitchFamily="18" charset="0"/>
                <a:cs typeface="Calibri" panose="020F0502020204030204" pitchFamily="34" charset="0"/>
              </a:rPr>
              <a:t>ờ</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v</a:t>
            </a:r>
            <a:r>
              <a:rPr lang="pl-PL" sz="1800">
                <a:effectLst/>
                <a:latin typeface="Times New Roman" panose="02020603050405020304" pitchFamily="18" charset="0"/>
                <a:ea typeface="Times New Roman" panose="02020603050405020304" pitchFamily="18" charset="0"/>
                <a:cs typeface="Calibri" panose="020F0502020204030204" pitchFamily="34" charset="0"/>
              </a:rPr>
              <a:t>à</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kim ph</a:t>
            </a:r>
            <a:r>
              <a:rPr lang="pl-PL" sz="1800">
                <a:effectLst/>
                <a:latin typeface="Times New Roman" panose="02020603050405020304" pitchFamily="18" charset="0"/>
                <a:ea typeface="Times New Roman" panose="02020603050405020304" pitchFamily="18" charset="0"/>
                <a:cs typeface=".VnTime" panose="020B7200000000000000" pitchFamily="34" charset="0"/>
              </a:rPr>
              <a:t>ú</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t </a:t>
            </a:r>
            <a:r>
              <a:rPr lang="pl-PL" sz="1800">
                <a:effectLst/>
                <a:latin typeface="Times New Roman" panose="02020603050405020304" pitchFamily="18" charset="0"/>
                <a:ea typeface="Times New Roman" panose="02020603050405020304" pitchFamily="18" charset="0"/>
                <a:cs typeface="Calibri" panose="020F0502020204030204" pitchFamily="34" charset="0"/>
              </a:rPr>
              <a:t>ở</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th</a:t>
            </a:r>
            <a:r>
              <a:rPr lang="pl-PL" sz="1800">
                <a:effectLst/>
                <a:latin typeface="Times New Roman" panose="02020603050405020304" pitchFamily="18" charset="0"/>
                <a:ea typeface="Times New Roman" panose="02020603050405020304" pitchFamily="18" charset="0"/>
                <a:cs typeface="Calibri" panose="020F0502020204030204" pitchFamily="34" charset="0"/>
              </a:rPr>
              <a:t>ờ</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i </a:t>
            </a:r>
            <a:r>
              <a:rPr lang="pl-PL" sz="1800">
                <a:effectLst/>
                <a:latin typeface="Times New Roman" panose="02020603050405020304" pitchFamily="18" charset="0"/>
                <a:ea typeface="Times New Roman" panose="02020603050405020304" pitchFamily="18" charset="0"/>
                <a:cs typeface="Calibri" panose="020F0502020204030204" pitchFamily="34" charset="0"/>
              </a:rPr>
              <a:t>đ</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i</a:t>
            </a:r>
            <a:r>
              <a:rPr lang="pl-PL" sz="1800">
                <a:effectLst/>
                <a:latin typeface="Times New Roman" panose="02020603050405020304" pitchFamily="18" charset="0"/>
                <a:ea typeface="Times New Roman" panose="02020603050405020304" pitchFamily="18" charset="0"/>
                <a:cs typeface="Calibri" panose="020F0502020204030204" pitchFamily="34" charset="0"/>
              </a:rPr>
              <a:t>ể</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m 3 giờ và 9 giờ là góc gì?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c</a:t>
            </a:r>
            <a:r>
              <a:rPr lang="pl-PL" sz="1800">
                <a:effectLst/>
                <a:latin typeface="Times New Roman" panose="02020603050405020304" pitchFamily="18" charset="0"/>
                <a:ea typeface="Times New Roman" panose="02020603050405020304" pitchFamily="18" charset="0"/>
                <a:cs typeface="Calibri" panose="020F0502020204030204" pitchFamily="34" charset="0"/>
              </a:rPr>
              <a:t>ủ</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a kim gi</a:t>
            </a:r>
            <a:r>
              <a:rPr lang="pl-PL" sz="1800">
                <a:effectLst/>
                <a:latin typeface="Times New Roman" panose="02020603050405020304" pitchFamily="18" charset="0"/>
                <a:ea typeface="Times New Roman" panose="02020603050405020304" pitchFamily="18" charset="0"/>
                <a:cs typeface="Calibri" panose="020F0502020204030204" pitchFamily="34" charset="0"/>
              </a:rPr>
              <a:t>ờ</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v</a:t>
            </a:r>
            <a:r>
              <a:rPr lang="pl-PL" sz="1800">
                <a:effectLst/>
                <a:latin typeface="Times New Roman" panose="02020603050405020304" pitchFamily="18" charset="0"/>
                <a:ea typeface="Times New Roman" panose="02020603050405020304" pitchFamily="18" charset="0"/>
                <a:cs typeface="Calibri" panose="020F0502020204030204" pitchFamily="34" charset="0"/>
              </a:rPr>
              <a:t>à</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kim ph</a:t>
            </a:r>
            <a:r>
              <a:rPr lang="pl-PL" sz="1800">
                <a:effectLst/>
                <a:latin typeface="Times New Roman" panose="02020603050405020304" pitchFamily="18" charset="0"/>
                <a:ea typeface="Times New Roman" panose="02020603050405020304" pitchFamily="18" charset="0"/>
                <a:cs typeface=".VnTime" panose="020B7200000000000000" pitchFamily="34" charset="0"/>
              </a:rPr>
              <a:t>ú</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t </a:t>
            </a:r>
            <a:r>
              <a:rPr lang="pl-PL" sz="1800">
                <a:effectLst/>
                <a:latin typeface="Times New Roman" panose="02020603050405020304" pitchFamily="18" charset="0"/>
                <a:ea typeface="Times New Roman" panose="02020603050405020304" pitchFamily="18" charset="0"/>
                <a:cs typeface="Calibri" panose="020F0502020204030204" pitchFamily="34" charset="0"/>
              </a:rPr>
              <a:t>ở</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th</a:t>
            </a:r>
            <a:r>
              <a:rPr lang="pl-PL" sz="1800">
                <a:effectLst/>
                <a:latin typeface="Times New Roman" panose="02020603050405020304" pitchFamily="18" charset="0"/>
                <a:ea typeface="Times New Roman" panose="02020603050405020304" pitchFamily="18" charset="0"/>
                <a:cs typeface="Calibri" panose="020F0502020204030204" pitchFamily="34" charset="0"/>
              </a:rPr>
              <a:t>ờ</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i </a:t>
            </a:r>
            <a:r>
              <a:rPr lang="pl-PL" sz="1800">
                <a:effectLst/>
                <a:latin typeface="Times New Roman" panose="02020603050405020304" pitchFamily="18" charset="0"/>
                <a:ea typeface="Times New Roman" panose="02020603050405020304" pitchFamily="18" charset="0"/>
                <a:cs typeface="Calibri" panose="020F0502020204030204" pitchFamily="34" charset="0"/>
              </a:rPr>
              <a:t>đ</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i</a:t>
            </a:r>
            <a:r>
              <a:rPr lang="pl-PL" sz="1800">
                <a:effectLst/>
                <a:latin typeface="Times New Roman" panose="02020603050405020304" pitchFamily="18" charset="0"/>
                <a:ea typeface="Times New Roman" panose="02020603050405020304" pitchFamily="18" charset="0"/>
                <a:cs typeface="Calibri" panose="020F0502020204030204" pitchFamily="34" charset="0"/>
              </a:rPr>
              <a:t>ể</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m 6 giờ là góc gì?</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YC 1 nhóm lên trình bày với đồng hồ trước lớp phần b</a:t>
            </a:r>
            <a:r>
              <a:rPr lang="en-US" sz="1800">
                <a:effectLst/>
                <a:latin typeface=".VnTime" panose="020B7200000000000000" pitchFamily="34" charset="0"/>
                <a:ea typeface="Times New Roman" panose="02020603050405020304" pitchFamily="18" charset="0"/>
                <a:cs typeface="Times New Roman" panose="02020603050405020304" pitchFamily="18" charset="0"/>
              </a:rPr>
              <a:t> </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HS trình bày và chia sẻ với lớp</a:t>
            </a:r>
            <a:r>
              <a:rPr lang="en-US" sz="1800">
                <a:effectLst/>
                <a:latin typeface=".VnTime" panose="020B7200000000000000" pitchFamily="34" charset="0"/>
                <a:ea typeface="Times New Roman" panose="02020603050405020304" pitchFamily="18" charset="0"/>
                <a:cs typeface="Times New Roman" panose="02020603050405020304" pitchFamily="18" charset="0"/>
              </a:rPr>
              <a:t> </a:t>
            </a:r>
            <a:r>
              <a:rPr lang="pl-PL" sz="1800">
                <a:effectLst/>
                <a:latin typeface="Times New Roman" panose="02020603050405020304" pitchFamily="18" charset="0"/>
                <a:ea typeface="Times New Roman" panose="02020603050405020304" pitchFamily="18" charset="0"/>
                <a:cs typeface="Calibri" panose="020F0502020204030204" pitchFamily="34" charset="0"/>
              </a:rPr>
              <a:t>+ Đố</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bạn lúc </a:t>
            </a:r>
            <a:r>
              <a:rPr lang="en-US" sz="18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a:t>
            </a:r>
            <a:r>
              <a:rPr lang="pl-PL" sz="18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giờ</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vị trí hai kim tạo thành góc gì?</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Số đo góc đó là bao nhiêu?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Nhận xét và nêu: Ở mỗi thời điểm thì kim giờ và kim phút trên đồng hồ sẽ tạo thành một góc khác nhau. Còn trong thực tế </a:t>
            </a:r>
            <a:r>
              <a:rPr lang="pl-PL"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 nhiều đồ vật có những số đo góc giúp chúng ta có thể sử dụng các vật dụng ấy với nhiều mục đích khác nhau trong cuộc sống. Cô trò mình cùng tìm hiểu</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BT số 4.</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28</a:t>
            </a:fld>
            <a:endParaRPr lang="en-US"/>
          </a:p>
        </p:txBody>
      </p:sp>
    </p:spTree>
    <p:extLst>
      <p:ext uri="{BB962C8B-B14F-4D97-AF65-F5344CB8AC3E}">
        <p14:creationId xmlns:p14="http://schemas.microsoft.com/office/powerpoint/2010/main" val="2585935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l-PL" sz="1200">
                <a:effectLst/>
                <a:latin typeface="Times New Roman" panose="02020603050405020304" pitchFamily="18" charset="0"/>
                <a:ea typeface="Times New Roman" panose="02020603050405020304" pitchFamily="18" charset="0"/>
                <a:cs typeface="Times New Roman" panose="02020603050405020304" pitchFamily="18" charset="0"/>
              </a:rPr>
              <a:t>- YC HS kể thêm một số đồ dùng, vật dụng mà em biế</a:t>
            </a:r>
            <a:r>
              <a:rPr lang="pt-BR" sz="1200">
                <a:effectLst/>
                <a:latin typeface="Times New Roman" panose="02020603050405020304" pitchFamily="18" charset="0"/>
                <a:ea typeface="Times New Roman" panose="02020603050405020304" pitchFamily="18" charset="0"/>
                <a:cs typeface="Times New Roman" panose="02020603050405020304" pitchFamily="18" charset="0"/>
              </a:rPr>
              <a:t>t hoặc </a:t>
            </a:r>
            <a:r>
              <a:rPr lang="pl-PL" sz="1200">
                <a:effectLst/>
                <a:latin typeface="Times New Roman" panose="02020603050405020304" pitchFamily="18" charset="0"/>
                <a:ea typeface="Times New Roman" panose="02020603050405020304" pitchFamily="18" charset="0"/>
                <a:cs typeface="Times New Roman" panose="02020603050405020304" pitchFamily="18" charset="0"/>
              </a:rPr>
              <a:t>ở gia đình mình có thể </a:t>
            </a:r>
            <a:r>
              <a:rPr lang="pt-BR" sz="1200">
                <a:effectLst/>
                <a:latin typeface="Times New Roman" panose="02020603050405020304" pitchFamily="18" charset="0"/>
                <a:ea typeface="Times New Roman" panose="02020603050405020304" pitchFamily="18" charset="0"/>
                <a:cs typeface="Times New Roman" panose="02020603050405020304" pitchFamily="18" charset="0"/>
              </a:rPr>
              <a:t>điều chỉnh được góc để phù hợp với các mục đích khác nhau trong quá trình sử dụng</a:t>
            </a:r>
            <a:r>
              <a:rPr lang="pl-PL"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200">
                <a:effectLst/>
                <a:latin typeface="Times New Roman" panose="02020603050405020304" pitchFamily="18" charset="0"/>
                <a:ea typeface="Times New Roman" panose="02020603050405020304" pitchFamily="18" charset="0"/>
                <a:cs typeface="Times New Roman" panose="02020603050405020304" pitchFamily="18" charset="0"/>
              </a:rPr>
              <a:t>- Cho HS xem hình ảnh/video giới thiệu một số vật dụng có thể tạo thành các góc khác nhau tuỳ thuộc vào tiện ích sử dụng...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200">
                <a:effectLst/>
                <a:latin typeface="Times New Roman" panose="02020603050405020304" pitchFamily="18" charset="0"/>
                <a:ea typeface="Times New Roman" panose="02020603050405020304" pitchFamily="18" charset="0"/>
                <a:cs typeface="Times New Roman" panose="02020603050405020304" pitchFamily="18" charset="0"/>
              </a:rPr>
              <a:t>- NX tiết học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r>
              <a:rPr lang="pl-PL" sz="1200">
                <a:effectLst/>
                <a:latin typeface="Times New Roman" panose="02020603050405020304" pitchFamily="18" charset="0"/>
                <a:ea typeface="Times New Roman" panose="02020603050405020304" pitchFamily="18" charset="0"/>
              </a:rPr>
              <a:t>- Dặn HS chuẩn bị bài sau.</a:t>
            </a:r>
            <a:endParaRPr lang="en-US"/>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29</a:t>
            </a:fld>
            <a:endParaRPr lang="en-US"/>
          </a:p>
        </p:txBody>
      </p:sp>
    </p:spTree>
    <p:extLst>
      <p:ext uri="{BB962C8B-B14F-4D97-AF65-F5344CB8AC3E}">
        <p14:creationId xmlns:p14="http://schemas.microsoft.com/office/powerpoint/2010/main" val="18623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t-BR" sz="1800" b="1" i="1">
                <a:effectLst/>
                <a:latin typeface="Times New Roman" panose="02020603050405020304" pitchFamily="18" charset="0"/>
                <a:ea typeface="Times New Roman" panose="02020603050405020304" pitchFamily="18" charset="0"/>
                <a:cs typeface="Times New Roman" panose="02020603050405020304" pitchFamily="18" charset="0"/>
              </a:rPr>
              <a:t>Bài 4: Trong thực tế người ta thiết kế nhiều vật dụng có thể điều chỉnh được góc để phù hợp với các mục đích khác nhau em hãy đo và nêu số đo góc trong mỗi trường hợp sau.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pt-BR" sz="1800">
                <a:effectLst/>
                <a:latin typeface="Times New Roman" panose="02020603050405020304" pitchFamily="18" charset="0"/>
                <a:ea typeface="Times New Roman" panose="02020603050405020304" pitchFamily="18" charset="0"/>
                <a:cs typeface="Times New Roman" panose="02020603050405020304" pitchFamily="18" charset="0"/>
              </a:rPr>
              <a:t>hình hai bạn đang làm gì?</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t-BR" sz="1800">
                <a:effectLst/>
                <a:latin typeface="Times New Roman" panose="02020603050405020304" pitchFamily="18" charset="0"/>
                <a:ea typeface="Times New Roman" panose="02020603050405020304" pitchFamily="18" charset="0"/>
                <a:cs typeface="Times New Roman" panose="02020603050405020304" pitchFamily="18" charset="0"/>
              </a:rPr>
              <a:t>- Giá vẽ và mặt bàn tạo thành góc gì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t-BR" sz="1800">
                <a:effectLst/>
                <a:latin typeface="Times New Roman" panose="02020603050405020304" pitchFamily="18" charset="0"/>
                <a:ea typeface="Times New Roman" panose="02020603050405020304" pitchFamily="18" charset="0"/>
                <a:cs typeface="Times New Roman" panose="02020603050405020304" pitchFamily="18" charset="0"/>
              </a:rPr>
              <a:t>- Dụng cụ tập thể dục và mặt sàn tạo thành góc gì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t-BR" sz="1800">
                <a:effectLst/>
                <a:latin typeface="Times New Roman" panose="02020603050405020304" pitchFamily="18" charset="0"/>
                <a:ea typeface="Times New Roman" panose="02020603050405020304" pitchFamily="18" charset="0"/>
                <a:cs typeface="Times New Roman" panose="02020603050405020304" pitchFamily="18" charset="0"/>
              </a:rPr>
              <a:t>- GV: Giá vẽ và dụng cụ tập thể dục này có thể điều chỉnh được góc để phù hợp với mỗi người sử dụng.</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t-BR" sz="1800">
                <a:effectLst/>
                <a:latin typeface="Times New Roman" panose="02020603050405020304" pitchFamily="18" charset="0"/>
                <a:ea typeface="Times New Roman" panose="02020603050405020304" pitchFamily="18" charset="0"/>
                <a:cs typeface="Times New Roman" panose="02020603050405020304" pitchFamily="18" charset="0"/>
              </a:rPr>
              <a:t>- YC HS thi xem ai đo nhanh và đúng 2 góc trong 2 hình SGK.</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GV nhận xét và đo lại góc trên máy.</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685AB44-C7BD-4D7C-B80A-076C13F3C98C}" type="slidenum">
              <a:rPr lang="en-US" smtClean="0"/>
              <a:t>30</a:t>
            </a:fld>
            <a:endParaRPr lang="en-US"/>
          </a:p>
        </p:txBody>
      </p:sp>
    </p:spTree>
    <p:extLst>
      <p:ext uri="{BB962C8B-B14F-4D97-AF65-F5344CB8AC3E}">
        <p14:creationId xmlns:p14="http://schemas.microsoft.com/office/powerpoint/2010/main" val="272888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l-PL" sz="1800" b="1">
                <a:effectLst/>
                <a:latin typeface="Times New Roman" panose="02020603050405020304" pitchFamily="18" charset="0"/>
                <a:ea typeface="Times New Roman" panose="02020603050405020304" pitchFamily="18" charset="0"/>
                <a:cs typeface="Times New Roman" panose="02020603050405020304" pitchFamily="18" charset="0"/>
              </a:rPr>
              <a:t>1. Mở đầu: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Khởi động:</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V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cầm cái quạt giấy. Yêu cầu hs dùng quạt tạo ra các góc đã học ở bài trước và nhận biết được góc đó là góc gì.</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Gọi Hs nhận xét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GV nhận xét.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Kết nối: Vậy làm thế nào để nhận biết góc nào lớn hơn, góc nào bé hơn. Chúng ta cùng tìm hiểu qua bài hôm nay: Đơn vị đo góc. Độ (</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 ghi bảng</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2</a:t>
            </a:fld>
            <a:endParaRPr lang="en-US"/>
          </a:p>
        </p:txBody>
      </p:sp>
    </p:spTree>
    <p:extLst>
      <p:ext uri="{BB962C8B-B14F-4D97-AF65-F5344CB8AC3E}">
        <p14:creationId xmlns:p14="http://schemas.microsoft.com/office/powerpoint/2010/main" val="213881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vi-VN" sz="1800" b="1" i="1">
                <a:effectLst/>
                <a:latin typeface="Times New Roman" panose="02020603050405020304" pitchFamily="18" charset="0"/>
                <a:ea typeface="Times New Roman" panose="02020603050405020304" pitchFamily="18" charset="0"/>
                <a:cs typeface="Times New Roman" panose="02020603050405020304" pitchFamily="18" charset="0"/>
              </a:rPr>
              <a:t>2.1</a:t>
            </a:r>
            <a:r>
              <a:rPr lang="pl-PL" sz="1800" b="1" i="1">
                <a:effectLst/>
                <a:latin typeface="Times New Roman" panose="02020603050405020304" pitchFamily="18" charset="0"/>
                <a:ea typeface="Times New Roman" panose="02020603050405020304" pitchFamily="18" charset="0"/>
                <a:cs typeface="Times New Roman" panose="02020603050405020304" pitchFamily="18" charset="0"/>
              </a:rPr>
              <a:t>. So sánh góc nhọn, góc tù, góc bẹt với góc vuông</a:t>
            </a:r>
            <a:r>
              <a:rPr lang="vi-VN" sz="1800" b="1" i="1">
                <a:effectLst/>
                <a:latin typeface="Times New Roman" panose="02020603050405020304" pitchFamily="18" charset="0"/>
                <a:ea typeface="Times New Roman" panose="02020603050405020304" pitchFamily="18" charset="0"/>
                <a:cs typeface="Times New Roman" panose="02020603050405020304" pitchFamily="18" charset="0"/>
              </a:rPr>
              <a:t> ( phiếu vẽ 3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Ở lớp 3 các con đã được học về góc vuông</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và cách dùng eke để xác định góc vuông.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 hs thảo luận nhóm đôi làm phiếu học tập: </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Yêu cầu Hs trình bày (máy soi)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Gọi Hs nhận xét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(nhận biết góc đúng chưa, đặt thước kiểm tra đúng chưa hay kết luận của con có giống bạn không)</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GV nhận xét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và yc hs nhắc lại kl</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Chốt: để nhận biết được góc nào lớn hơn, góc nào bé hơn, chúng ta có thể so sánh góc đó với góc vuông.</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Chuyển: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Nếu</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hai góc cần so sánh đều nhỏ hơn góc vuông hoặc lớn hơn góc vuông ta làm thế nào?</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5</a:t>
            </a:fld>
            <a:endParaRPr lang="en-US"/>
          </a:p>
        </p:txBody>
      </p:sp>
    </p:spTree>
    <p:extLst>
      <p:ext uri="{BB962C8B-B14F-4D97-AF65-F5344CB8AC3E}">
        <p14:creationId xmlns:p14="http://schemas.microsoft.com/office/powerpoint/2010/main" val="3398827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l-PL" sz="1800" i="1" u="sng">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u="sng">
                <a:effectLst/>
                <a:latin typeface="Times New Roman" panose="02020603050405020304" pitchFamily="18" charset="0"/>
                <a:ea typeface="Times New Roman" panose="02020603050405020304" pitchFamily="18" charset="0"/>
                <a:cs typeface="Times New Roman" panose="02020603050405020304" pitchFamily="18" charset="0"/>
              </a:rPr>
              <a:t>Giới thiệu thước đo góc, đ</a:t>
            </a:r>
            <a:r>
              <a:rPr lang="en-US" sz="1800" i="1" u="sng">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1800" i="1" u="sng">
                <a:effectLst/>
                <a:latin typeface="Times New Roman" panose="02020603050405020304" pitchFamily="18" charset="0"/>
                <a:ea typeface="Times New Roman" panose="02020603050405020304" pitchFamily="18" charset="0"/>
                <a:cs typeface="Times New Roman" panose="02020603050405020304" pitchFamily="18" charset="0"/>
              </a:rPr>
              <a:t>n vị đo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Chúng ta cần tìm cách đo độ lớn của mỗi góc. sử dụng công cụ: đó là thước đo góc (GV giơ thước HS quan sát). Các con cùng lắng nghe bạn Voi giới thiệu về thước đo góc, đơn vị đo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Đơn vị đo góc gọi là gì? kí hiệu thế nào?</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Gọi 1 HS lên bảng thực hành viết số đo góc 30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60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Gọi 2,3 HS đoc số đo góc vừa viết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Góc vuông là</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góc</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bao nhiêu độ?</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6</a:t>
            </a:fld>
            <a:endParaRPr lang="en-US"/>
          </a:p>
        </p:txBody>
      </p:sp>
    </p:spTree>
    <p:extLst>
      <p:ext uri="{BB962C8B-B14F-4D97-AF65-F5344CB8AC3E}">
        <p14:creationId xmlns:p14="http://schemas.microsoft.com/office/powerpoint/2010/main" val="173988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B</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ạn Voi giới thiệu cách sử dụng thước để đo góc</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YC HS</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đọc lại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bước 1 sau đó yc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HS xác định tâm của thước và vạch số 0 của thước.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YC HS</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đọc lại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bước 2: Quan sát thấy cạnh IB đi qua vạch chia độ có ghi số đo 60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và 120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Lưu ý thước đo góc có 2 vòng số đo, vòng lớn và vòng nhỏ. Vòng lớn vạch 0 ở bên trái. Vòng nhỏ vạch 0 ở bên phải. Trong hình cạnh IA đi qua vạch 0 ở vòng nhỏ nên các con sẽ đọc số đo độ ở vòng nhỏ là 60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GV thao tác và nêu lại các bước trên bằng công cụ học Toán (M)</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Yêu cầu HS thực hiện đo góc đỉnh I cạnh IA, IB trong SGK</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GV quan sát giúp đỡ HS</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GV quan sát, giúp đỡ HS.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NX phần thực hành đo góc của HS.</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GV KL: Như vậy, qua HĐ vừa rồi các con đã biết đơn vị đo góc, thước đo góc và cách đo góc. Chúng ta sẽ tiếp tục thực hành sử dụng thước đo góc để xác định số đo một số góc qua BT phần LT-TH.</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7</a:t>
            </a:fld>
            <a:endParaRPr lang="en-US"/>
          </a:p>
        </p:txBody>
      </p:sp>
    </p:spTree>
    <p:extLst>
      <p:ext uri="{BB962C8B-B14F-4D97-AF65-F5344CB8AC3E}">
        <p14:creationId xmlns:p14="http://schemas.microsoft.com/office/powerpoint/2010/main" val="45012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t-BR" sz="1800" b="1" i="1">
                <a:effectLst/>
                <a:latin typeface="Times New Roman" panose="02020603050405020304" pitchFamily="18" charset="0"/>
                <a:ea typeface="Times New Roman" panose="02020603050405020304" pitchFamily="18" charset="0"/>
                <a:cs typeface="Times New Roman" panose="02020603050405020304" pitchFamily="18" charset="0"/>
              </a:rPr>
              <a:t>Bài 1: </a:t>
            </a:r>
            <a:r>
              <a:rPr lang="vi-VN" sz="1800" b="1" i="1">
                <a:effectLst/>
                <a:latin typeface="Times New Roman" panose="02020603050405020304" pitchFamily="18" charset="0"/>
                <a:ea typeface="Times New Roman" panose="02020603050405020304" pitchFamily="18" charset="0"/>
                <a:cs typeface="Times New Roman" panose="02020603050405020304" pitchFamily="18" charset="0"/>
              </a:rPr>
              <a:t>Sử dụng thước đo góc để xác định số đo của các góc sau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Gọi HS đọc yc của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dùng thước đo góc để đo các góc có trong vở bài tập toán</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và nói cho bạn cùng bàn nghe số đo của mỗi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Chữa bài: Hs lên bảng trình bày (máy soi)</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HS nx cách đo, kết quả. GV chốt đáp 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Gọi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Hs chia sẻ</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đố bạn xem góc đó là góc gì?</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Khai thác: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nhận xét về số đo của góc nhọn, góc tù, góc bẹt.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a:t>
            </a:r>
            <a:r>
              <a:rPr lang="en-US" sz="18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 đo</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góc đỉnh D cạnh DC, DE với góc đỉnh M cạnh MP, MN.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GV chốt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và yc HS đọc lại phần nhận xét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vuông là góc 90</a:t>
            </a:r>
            <a:r>
              <a:rPr lang="pl-PL"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nhọn là góc có số đo bé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tù là góc có số đo lớp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bẹt là góc có số đo bằng 180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nào có số đo lớn hơn thì lớn hơn.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8</a:t>
            </a:fld>
            <a:endParaRPr lang="en-US"/>
          </a:p>
        </p:txBody>
      </p:sp>
    </p:spTree>
    <p:extLst>
      <p:ext uri="{BB962C8B-B14F-4D97-AF65-F5344CB8AC3E}">
        <p14:creationId xmlns:p14="http://schemas.microsoft.com/office/powerpoint/2010/main" val="226524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t-BR" sz="1800" b="1" i="1">
                <a:effectLst/>
                <a:latin typeface="Times New Roman" panose="02020603050405020304" pitchFamily="18" charset="0"/>
                <a:ea typeface="Times New Roman" panose="02020603050405020304" pitchFamily="18" charset="0"/>
                <a:cs typeface="Times New Roman" panose="02020603050405020304" pitchFamily="18" charset="0"/>
              </a:rPr>
              <a:t>Bài 1: </a:t>
            </a:r>
            <a:r>
              <a:rPr lang="vi-VN" sz="1800" b="1" i="1">
                <a:effectLst/>
                <a:latin typeface="Times New Roman" panose="02020603050405020304" pitchFamily="18" charset="0"/>
                <a:ea typeface="Times New Roman" panose="02020603050405020304" pitchFamily="18" charset="0"/>
                <a:cs typeface="Times New Roman" panose="02020603050405020304" pitchFamily="18" charset="0"/>
              </a:rPr>
              <a:t>Sử dụng thước đo góc để xác định số đo của các góc sau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Gọi HS đọc yc của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dùng thước đo góc để đo các góc có trong vở bài tập toán</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và nói cho bạn cùng bàn nghe số đo của mỗi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Chữa bài: Hs lên bảng trình bày (máy soi)</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HS nx cách đo, kết quả. GV chốt đáp 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Gọi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Hs chia sẻ</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đố bạn xem góc đó là góc gì?</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Khai thác: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nhận xét về số đo của góc nhọn, góc tù, góc bẹt.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a:t>
            </a:r>
            <a:r>
              <a:rPr lang="en-US" sz="18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 đo</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góc đỉnh D cạnh DC, DE với góc đỉnh M cạnh MP, MN.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GV chốt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và yc HS đọc lại phần nhận xét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vuông là góc 90</a:t>
            </a:r>
            <a:r>
              <a:rPr lang="pl-PL"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nhọn là góc có số đo bé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tù là góc có số đo lớp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bẹt là góc có số đo bằng 180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nào có số đo lớn hơn thì lớn hơn.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11</a:t>
            </a:fld>
            <a:endParaRPr lang="en-US"/>
          </a:p>
        </p:txBody>
      </p:sp>
    </p:spTree>
    <p:extLst>
      <p:ext uri="{BB962C8B-B14F-4D97-AF65-F5344CB8AC3E}">
        <p14:creationId xmlns:p14="http://schemas.microsoft.com/office/powerpoint/2010/main" val="272200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t-BR" sz="1800" b="1" i="1">
                <a:effectLst/>
                <a:latin typeface="Times New Roman" panose="02020603050405020304" pitchFamily="18" charset="0"/>
                <a:ea typeface="Times New Roman" panose="02020603050405020304" pitchFamily="18" charset="0"/>
                <a:cs typeface="Times New Roman" panose="02020603050405020304" pitchFamily="18" charset="0"/>
              </a:rPr>
              <a:t>Bài 1: </a:t>
            </a:r>
            <a:r>
              <a:rPr lang="vi-VN" sz="1800" b="1" i="1">
                <a:effectLst/>
                <a:latin typeface="Times New Roman" panose="02020603050405020304" pitchFamily="18" charset="0"/>
                <a:ea typeface="Times New Roman" panose="02020603050405020304" pitchFamily="18" charset="0"/>
                <a:cs typeface="Times New Roman" panose="02020603050405020304" pitchFamily="18" charset="0"/>
              </a:rPr>
              <a:t>Sử dụng thước đo góc để xác định số đo của các góc sau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Gọi HS đọc yc của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dùng thước đo góc để đo các góc có trong vở bài tập toán</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và nói cho bạn cùng bàn nghe số đo của mỗi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Chữa bài: Hs lên bảng trình bày (máy soi)</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HS nx cách đo, kết quả. GV chốt đáp 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Gọi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Hs chia sẻ</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đố bạn xem góc đó là góc gì?</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Khai thác: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nhận xét về số đo của góc nhọn, góc tù, góc bẹt.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a:t>
            </a:r>
            <a:r>
              <a:rPr lang="en-US" sz="18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 đo</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góc đỉnh D cạnh DC, DE với góc đỉnh M cạnh MP, MN.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GV chốt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và yc HS đọc lại phần nhận xét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vuông là góc 90</a:t>
            </a:r>
            <a:r>
              <a:rPr lang="pl-PL"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nhọn là góc có số đo bé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tù là góc có số đo lớp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bẹt là góc có số đo bằng 180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nào có số đo lớn hơn thì lớn hơn.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12</a:t>
            </a:fld>
            <a:endParaRPr lang="en-US"/>
          </a:p>
        </p:txBody>
      </p:sp>
    </p:spTree>
    <p:extLst>
      <p:ext uri="{BB962C8B-B14F-4D97-AF65-F5344CB8AC3E}">
        <p14:creationId xmlns:p14="http://schemas.microsoft.com/office/powerpoint/2010/main" val="227541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pt-BR" sz="1800" b="1" i="1">
                <a:effectLst/>
                <a:latin typeface="Times New Roman" panose="02020603050405020304" pitchFamily="18" charset="0"/>
                <a:ea typeface="Times New Roman" panose="02020603050405020304" pitchFamily="18" charset="0"/>
                <a:cs typeface="Times New Roman" panose="02020603050405020304" pitchFamily="18" charset="0"/>
              </a:rPr>
              <a:t>Bài 1: </a:t>
            </a:r>
            <a:r>
              <a:rPr lang="vi-VN" sz="1800" b="1" i="1">
                <a:effectLst/>
                <a:latin typeface="Times New Roman" panose="02020603050405020304" pitchFamily="18" charset="0"/>
                <a:ea typeface="Times New Roman" panose="02020603050405020304" pitchFamily="18" charset="0"/>
                <a:cs typeface="Times New Roman" panose="02020603050405020304" pitchFamily="18" charset="0"/>
              </a:rPr>
              <a:t>Sử dụng thước đo góc để xác định số đo của các góc sau</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Gọi HS đọc yc của bài.</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dùng thước đo góc để đo các góc có trong vở bài tập toán</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và nói cho bạn cùng bàn nghe số đo của mỗi góc.</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Chữa bài: Hs lên bảng trình bày (máy soi)</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HS nx cách đo, kết quả. GV chốt đáp 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Gọi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Hs chia sẻ</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đố bạn xem góc đó là góc gì?</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Khai thác: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Yêu cầu HS </a:t>
            </a: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nhận xét về số đo của góc nhọn, góc tù, góc bẹt.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a:t>
            </a:r>
            <a:r>
              <a:rPr lang="en-US" sz="18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 đo</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góc đỉnh D cạnh DC, DE với góc đỉnh M cạnh MP, MN.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GV chốt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và yc HS đọc lại phần nhận xét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vuông là góc 90</a:t>
            </a:r>
            <a:r>
              <a:rPr lang="pl-PL"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nhọn là góc có số đo bé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tù là góc có số đo lớp hơn 90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bẹt là góc có số đo bằng 180</a:t>
            </a:r>
            <a:r>
              <a:rPr lang="en-US" sz="1800" baseline="30000">
                <a:effectLst/>
                <a:latin typeface="Times New Roman" panose="02020603050405020304" pitchFamily="18" charset="0"/>
                <a:ea typeface="Times New Roman" panose="02020603050405020304" pitchFamily="18" charset="0"/>
                <a:cs typeface="Times New Roman" panose="02020603050405020304" pitchFamily="18" charset="0"/>
              </a:rPr>
              <a:t>o</a:t>
            </a: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0000"/>
              </a:lnSpc>
            </a:pPr>
            <a:r>
              <a:rPr lang="pl-PL" sz="1800">
                <a:effectLst/>
                <a:latin typeface="Times New Roman" panose="02020603050405020304" pitchFamily="18" charset="0"/>
                <a:ea typeface="Times New Roman" panose="02020603050405020304" pitchFamily="18" charset="0"/>
                <a:cs typeface="Times New Roman" panose="02020603050405020304" pitchFamily="18" charset="0"/>
              </a:rPr>
              <a:t>+ Góc nào có số đo lớn hơn thì lớn hơn.</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85AB44-C7BD-4D7C-B80A-076C13F3C98C}" type="slidenum">
              <a:rPr lang="en-US" smtClean="0"/>
              <a:t>13</a:t>
            </a:fld>
            <a:endParaRPr lang="en-US"/>
          </a:p>
        </p:txBody>
      </p:sp>
    </p:spTree>
    <p:extLst>
      <p:ext uri="{BB962C8B-B14F-4D97-AF65-F5344CB8AC3E}">
        <p14:creationId xmlns:p14="http://schemas.microsoft.com/office/powerpoint/2010/main" val="27900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BFFFE"/>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7917C-C77D-45D5-AE2F-F5C328B220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44A4AED-9241-493B-AC2D-813C0553D2A2}"/>
              </a:ext>
            </a:extLst>
          </p:cNvPr>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4" name="Footer Placeholder 3">
            <a:extLst>
              <a:ext uri="{FF2B5EF4-FFF2-40B4-BE49-F238E27FC236}">
                <a16:creationId xmlns:a16="http://schemas.microsoft.com/office/drawing/2014/main" xmlns="" id="{8DA2DB71-7B9B-4E53-BAD5-DD56C4C8BC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38927DA-6F53-4717-8912-BA8D6DBAC65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842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7FE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BDDE7F5-4079-4387-B95E-A73F63D821E4}"/>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7438" b="89587" l="8570" r="95967">
                        <a14:foregroundMark x1="8570" y1="29917" x2="10901" y2="40826"/>
                        <a14:foregroundMark x1="10901" y1="40826" x2="10901" y2="41818"/>
                        <a14:foregroundMark x1="11846" y1="21983" x2="15501" y2="13058"/>
                        <a14:foregroundMark x1="15501" y1="13058" x2="16824" y2="22975"/>
                        <a14:foregroundMark x1="16824" y1="22975" x2="16005" y2="20826"/>
                        <a14:foregroundMark x1="16131" y1="37355" x2="20353" y2="41488"/>
                        <a14:foregroundMark x1="20353" y1="41488" x2="19408" y2="42810"/>
                        <a14:foregroundMark x1="20227" y1="38182" x2="21991" y2="40331"/>
                        <a14:foregroundMark x1="27788" y1="27273" x2="29301" y2="35702"/>
                        <a14:foregroundMark x1="28229" y1="46116" x2="30246" y2="45455"/>
                        <a14:foregroundMark x1="15312" y1="72397" x2="15942" y2="83471"/>
                        <a14:foregroundMark x1="15942" y1="83471" x2="17328" y2="89421"/>
                        <a14:foregroundMark x1="51859" y1="46777" x2="57971" y2="53554"/>
                        <a14:foregroundMark x1="57971" y1="53554" x2="62382" y2="44132"/>
                        <a14:foregroundMark x1="62382" y1="44132" x2="67045" y2="43636"/>
                        <a14:foregroundMark x1="67045" y1="43636" x2="60681" y2="75372"/>
                        <a14:foregroundMark x1="71897" y1="27438" x2="71897" y2="27438"/>
                        <a14:foregroundMark x1="71897" y1="27438" x2="69439" y2="39339"/>
                        <a14:foregroundMark x1="58475" y1="85455" x2="67360" y2="85124"/>
                        <a14:foregroundMark x1="67360" y1="85124" x2="88910" y2="87603"/>
                        <a14:foregroundMark x1="88910" y1="87603" x2="92502" y2="86777"/>
                        <a14:foregroundMark x1="92502" y1="86777" x2="85822" y2="86777"/>
                        <a14:foregroundMark x1="80844" y1="86116" x2="86704" y2="85785"/>
                        <a14:foregroundMark x1="86704" y1="85785" x2="96030" y2="86446"/>
                        <a14:foregroundMark x1="78639" y1="85455" x2="60933" y2="85785"/>
                        <a14:foregroundMark x1="15249" y1="7438" x2="17391" y2="13884"/>
                        <a14:foregroundMark x1="14808" y1="10579" x2="16698" y2="8926"/>
                      </a14:backgroundRemoval>
                    </a14:imgEffect>
                  </a14:imgLayer>
                </a14:imgProps>
              </a:ext>
            </a:extLst>
          </a:blip>
          <a:stretch>
            <a:fillRect/>
          </a:stretch>
        </p:blipFill>
        <p:spPr>
          <a:xfrm>
            <a:off x="1752600" y="3952071"/>
            <a:ext cx="15118285" cy="576342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EB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73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BA67363-48CF-4888-82CA-F41D37F93CC8}" type="datetimeFigureOut">
              <a:rPr lang="en-US" smtClean="0"/>
              <a:t>10/11/2023</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18AAF0B8-4C8D-43A2-8989-8AAA79EEFDE9}" type="slidenum">
              <a:rPr lang="en-US" smtClean="0"/>
              <a:t>‹#›</a:t>
            </a:fld>
            <a:endParaRPr lang="en-US"/>
          </a:p>
        </p:txBody>
      </p:sp>
    </p:spTree>
    <p:extLst>
      <p:ext uri="{BB962C8B-B14F-4D97-AF65-F5344CB8AC3E}">
        <p14:creationId xmlns:p14="http://schemas.microsoft.com/office/powerpoint/2010/main" val="2748924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B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72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EB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4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EB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67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EB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58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EB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80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EB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045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EBFFF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53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ABB788CA-FD60-4F22-B1C3-C31E44CCB00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61" r:id="rId4"/>
    <p:sldLayoutId id="2147483668" r:id="rId5"/>
    <p:sldLayoutId id="2147483667" r:id="rId6"/>
    <p:sldLayoutId id="2147483666" r:id="rId7"/>
    <p:sldLayoutId id="2147483665" r:id="rId8"/>
    <p:sldLayoutId id="2147483660" r:id="rId9"/>
    <p:sldLayoutId id="2147483664"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 id="214748366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5.svg"/><Relationship Id="rId20"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1.png"/><Relationship Id="rId2" Type="http://schemas.openxmlformats.org/officeDocument/2006/relationships/audio" Target="../media/media4.wma"/><Relationship Id="rId1" Type="http://schemas.microsoft.com/office/2007/relationships/media" Target="../media/media4.wma"/><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6.mp3"/><Relationship Id="rId7"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7.xml"/><Relationship Id="rId11" Type="http://schemas.openxmlformats.org/officeDocument/2006/relationships/image" Target="../media/image11.png"/><Relationship Id="rId5" Type="http://schemas.openxmlformats.org/officeDocument/2006/relationships/slideLayout" Target="../slideLayouts/slideLayout4.xml"/><Relationship Id="rId10" Type="http://schemas.openxmlformats.org/officeDocument/2006/relationships/image" Target="../media/image19.png"/><Relationship Id="rId4" Type="http://schemas.openxmlformats.org/officeDocument/2006/relationships/audio" Target="../media/media6.mp3"/><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7.mp3"/><Relationship Id="rId7"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8.xml"/><Relationship Id="rId11" Type="http://schemas.openxmlformats.org/officeDocument/2006/relationships/image" Target="../media/image11.png"/><Relationship Id="rId5" Type="http://schemas.openxmlformats.org/officeDocument/2006/relationships/slideLayout" Target="../slideLayouts/slideLayout4.xml"/><Relationship Id="rId10" Type="http://schemas.openxmlformats.org/officeDocument/2006/relationships/image" Target="../media/image19.png"/><Relationship Id="rId4" Type="http://schemas.openxmlformats.org/officeDocument/2006/relationships/audio" Target="../media/media7.mp3"/><Relationship Id="rId9"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8.mp3"/><Relationship Id="rId7"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9.xml"/><Relationship Id="rId11" Type="http://schemas.openxmlformats.org/officeDocument/2006/relationships/image" Target="../media/image11.png"/><Relationship Id="rId5" Type="http://schemas.openxmlformats.org/officeDocument/2006/relationships/slideLayout" Target="../slideLayouts/slideLayout4.xml"/><Relationship Id="rId10" Type="http://schemas.openxmlformats.org/officeDocument/2006/relationships/image" Target="../media/image19.png"/><Relationship Id="rId4" Type="http://schemas.openxmlformats.org/officeDocument/2006/relationships/audio" Target="../media/media8.mp3"/><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9.mp3"/><Relationship Id="rId7"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10.xml"/><Relationship Id="rId11" Type="http://schemas.openxmlformats.org/officeDocument/2006/relationships/image" Target="../media/image11.png"/><Relationship Id="rId5" Type="http://schemas.openxmlformats.org/officeDocument/2006/relationships/slideLayout" Target="../slideLayouts/slideLayout4.xml"/><Relationship Id="rId10" Type="http://schemas.openxmlformats.org/officeDocument/2006/relationships/image" Target="../media/image20.png"/><Relationship Id="rId4" Type="http://schemas.openxmlformats.org/officeDocument/2006/relationships/audio" Target="../media/media9.mp3"/><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1.xml"/><Relationship Id="rId7" Type="http://schemas.openxmlformats.org/officeDocument/2006/relationships/image" Target="../media/image22.png"/><Relationship Id="rId2" Type="http://schemas.openxmlformats.org/officeDocument/2006/relationships/audio" Target="../media/media10.wma"/><Relationship Id="rId1" Type="http://schemas.microsoft.com/office/2007/relationships/media" Target="../media/media10.wma"/><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21.jpe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svg"/><Relationship Id="rId3" Type="http://schemas.openxmlformats.org/officeDocument/2006/relationships/image" Target="../media/image29.svg"/><Relationship Id="rId7" Type="http://schemas.openxmlformats.org/officeDocument/2006/relationships/image" Target="../media/image20.svg"/><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9.svg"/><Relationship Id="rId5" Type="http://schemas.openxmlformats.org/officeDocument/2006/relationships/image" Target="../media/image31.svg"/><Relationship Id="rId15" Type="http://schemas.openxmlformats.org/officeDocument/2006/relationships/image" Target="../media/image37.sv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33.sv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2.svg"/><Relationship Id="rId3" Type="http://schemas.openxmlformats.org/officeDocument/2006/relationships/image" Target="../media/image33.svg"/><Relationship Id="rId7" Type="http://schemas.openxmlformats.org/officeDocument/2006/relationships/image" Target="../media/image40.svg"/><Relationship Id="rId12"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9.svg"/><Relationship Id="rId5" Type="http://schemas.openxmlformats.org/officeDocument/2006/relationships/image" Target="../media/image35.svg"/><Relationship Id="rId15" Type="http://schemas.openxmlformats.org/officeDocument/2006/relationships/image" Target="../media/image37.svg"/><Relationship Id="rId10"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20.svg"/><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5.svg"/><Relationship Id="rId18" Type="http://schemas.openxmlformats.org/officeDocument/2006/relationships/image" Target="../media/image38.png"/><Relationship Id="rId26" Type="http://schemas.openxmlformats.org/officeDocument/2006/relationships/image" Target="../media/image42.png"/><Relationship Id="rId3" Type="http://schemas.openxmlformats.org/officeDocument/2006/relationships/image" Target="../media/image69.svg"/><Relationship Id="rId21" Type="http://schemas.openxmlformats.org/officeDocument/2006/relationships/image" Target="../media/image83.svg"/><Relationship Id="rId7" Type="http://schemas.openxmlformats.org/officeDocument/2006/relationships/image" Target="../media/image15.svg"/><Relationship Id="rId12" Type="http://schemas.openxmlformats.org/officeDocument/2006/relationships/image" Target="../media/image35.png"/><Relationship Id="rId17" Type="http://schemas.openxmlformats.org/officeDocument/2006/relationships/image" Target="../media/image79.svg"/><Relationship Id="rId25" Type="http://schemas.openxmlformats.org/officeDocument/2006/relationships/image" Target="../media/image87.svg"/><Relationship Id="rId2" Type="http://schemas.openxmlformats.org/officeDocument/2006/relationships/image" Target="../media/image32.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73.svg"/><Relationship Id="rId24" Type="http://schemas.openxmlformats.org/officeDocument/2006/relationships/image" Target="../media/image41.png"/><Relationship Id="rId5" Type="http://schemas.openxmlformats.org/officeDocument/2006/relationships/image" Target="../media/image71.svg"/><Relationship Id="rId15" Type="http://schemas.openxmlformats.org/officeDocument/2006/relationships/image" Target="../media/image77.svg"/><Relationship Id="rId23" Type="http://schemas.openxmlformats.org/officeDocument/2006/relationships/image" Target="../media/image85.svg"/><Relationship Id="rId10" Type="http://schemas.openxmlformats.org/officeDocument/2006/relationships/image" Target="../media/image34.png"/><Relationship Id="rId19" Type="http://schemas.openxmlformats.org/officeDocument/2006/relationships/image" Target="../media/image81.svg"/><Relationship Id="rId4" Type="http://schemas.openxmlformats.org/officeDocument/2006/relationships/image" Target="../media/image33.png"/><Relationship Id="rId9" Type="http://schemas.openxmlformats.org/officeDocument/2006/relationships/image" Target="../media/image5.svg"/><Relationship Id="rId14" Type="http://schemas.openxmlformats.org/officeDocument/2006/relationships/image" Target="../media/image36.png"/><Relationship Id="rId22" Type="http://schemas.openxmlformats.org/officeDocument/2006/relationships/image" Target="../media/image40.png"/><Relationship Id="rId27" Type="http://schemas.openxmlformats.org/officeDocument/2006/relationships/image" Target="../media/image89.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png"/><Relationship Id="rId18" Type="http://schemas.openxmlformats.org/officeDocument/2006/relationships/image" Target="../media/image11.svg"/><Relationship Id="rId3" Type="http://schemas.openxmlformats.org/officeDocument/2006/relationships/image" Target="../media/image44.svg"/><Relationship Id="rId21" Type="http://schemas.openxmlformats.org/officeDocument/2006/relationships/image" Target="../media/image8.png"/><Relationship Id="rId7" Type="http://schemas.openxmlformats.org/officeDocument/2006/relationships/image" Target="../media/image3.svg"/><Relationship Id="rId12" Type="http://schemas.openxmlformats.org/officeDocument/2006/relationships/image" Target="../media/image7.svg"/><Relationship Id="rId17" Type="http://schemas.openxmlformats.org/officeDocument/2006/relationships/image" Target="../media/image6.png"/><Relationship Id="rId25" Type="http://schemas.openxmlformats.org/officeDocument/2006/relationships/image" Target="../media/image14.png"/><Relationship Id="rId2" Type="http://schemas.openxmlformats.org/officeDocument/2006/relationships/image" Target="../media/image43.png"/><Relationship Id="rId16" Type="http://schemas.openxmlformats.org/officeDocument/2006/relationships/image" Target="../media/image9.svg"/><Relationship Id="rId20" Type="http://schemas.openxmlformats.org/officeDocument/2006/relationships/image" Target="../media/image13.svg"/><Relationship Id="rId1" Type="http://schemas.openxmlformats.org/officeDocument/2006/relationships/slideLayout" Target="../slideLayouts/slideLayout16.xml"/><Relationship Id="rId6" Type="http://schemas.openxmlformats.org/officeDocument/2006/relationships/image" Target="../media/image2.png"/><Relationship Id="rId11" Type="http://schemas.openxmlformats.org/officeDocument/2006/relationships/image" Target="../media/image4.png"/><Relationship Id="rId24"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5.png"/><Relationship Id="rId23" Type="http://schemas.openxmlformats.org/officeDocument/2006/relationships/image" Target="../media/image46.png"/><Relationship Id="rId10" Type="http://schemas.openxmlformats.org/officeDocument/2006/relationships/slide" Target="slide4.xml"/><Relationship Id="rId19" Type="http://schemas.openxmlformats.org/officeDocument/2006/relationships/image" Target="../media/image7.png"/><Relationship Id="rId4" Type="http://schemas.openxmlformats.org/officeDocument/2006/relationships/image" Target="../media/image44.png"/><Relationship Id="rId9" Type="http://schemas.openxmlformats.org/officeDocument/2006/relationships/image" Target="../media/image5.svg"/><Relationship Id="rId14" Type="http://schemas.openxmlformats.org/officeDocument/2006/relationships/image" Target="../media/image20.svg"/><Relationship Id="rId22"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png"/><Relationship Id="rId15" Type="http://schemas.openxmlformats.org/officeDocument/2006/relationships/image" Target="../media/image54.svg"/><Relationship Id="rId10" Type="http://schemas.openxmlformats.org/officeDocument/2006/relationships/image" Target="../media/image48.png"/><Relationship Id="rId4" Type="http://schemas.openxmlformats.org/officeDocument/2006/relationships/image" Target="../media/image44.svg"/><Relationship Id="rId9" Type="http://schemas.openxmlformats.org/officeDocument/2006/relationships/image" Target="../media/image14.png"/><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2.svg"/><Relationship Id="rId18" Type="http://schemas.openxmlformats.org/officeDocument/2006/relationships/image" Target="../media/image11.png"/><Relationship Id="rId3" Type="http://schemas.openxmlformats.org/officeDocument/2006/relationships/slideLayout" Target="../slideLayouts/slideLayout16.xml"/><Relationship Id="rId21" Type="http://schemas.openxmlformats.org/officeDocument/2006/relationships/image" Target="../media/image14.pn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6.svg"/><Relationship Id="rId2" Type="http://schemas.openxmlformats.org/officeDocument/2006/relationships/audio" Target="../media/media11.mp3"/><Relationship Id="rId16" Type="http://schemas.openxmlformats.org/officeDocument/2006/relationships/image" Target="../media/image51.png"/><Relationship Id="rId20" Type="http://schemas.openxmlformats.org/officeDocument/2006/relationships/image" Target="../media/image59.svg"/><Relationship Id="rId1" Type="http://schemas.microsoft.com/office/2007/relationships/media" Target="../media/media11.mp3"/><Relationship Id="rId6" Type="http://schemas.openxmlformats.org/officeDocument/2006/relationships/image" Target="../media/image43.png"/><Relationship Id="rId11" Type="http://schemas.openxmlformats.org/officeDocument/2006/relationships/image" Target="../media/image50.svg"/><Relationship Id="rId5" Type="http://schemas.openxmlformats.org/officeDocument/2006/relationships/audio" Target="../media/audio3.wav"/><Relationship Id="rId15" Type="http://schemas.openxmlformats.org/officeDocument/2006/relationships/image" Target="../media/image54.svg"/><Relationship Id="rId10" Type="http://schemas.openxmlformats.org/officeDocument/2006/relationships/image" Target="../media/image48.png"/><Relationship Id="rId19"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4.png"/><Relationship Id="rId3" Type="http://schemas.openxmlformats.org/officeDocument/2006/relationships/slideLayout" Target="../slideLayouts/slideLayout16.xml"/><Relationship Id="rId7" Type="http://schemas.openxmlformats.org/officeDocument/2006/relationships/image" Target="../media/image44.svg"/><Relationship Id="rId12" Type="http://schemas.openxmlformats.org/officeDocument/2006/relationships/image" Target="../media/image1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3.png"/><Relationship Id="rId11" Type="http://schemas.openxmlformats.org/officeDocument/2006/relationships/image" Target="../media/image59.svg"/><Relationship Id="rId5" Type="http://schemas.openxmlformats.org/officeDocument/2006/relationships/audio" Target="../media/audio3.wav"/><Relationship Id="rId15" Type="http://schemas.openxmlformats.org/officeDocument/2006/relationships/image" Target="../media/image56.svg"/><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45.png"/><Relationship Id="rId12" Type="http://schemas.openxmlformats.org/officeDocument/2006/relationships/image" Target="../media/image56.sv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44.png"/><Relationship Id="rId11" Type="http://schemas.openxmlformats.org/officeDocument/2006/relationships/image" Target="../media/image51.png"/><Relationship Id="rId5" Type="http://schemas.openxmlformats.org/officeDocument/2006/relationships/image" Target="../media/image44.svg"/><Relationship Id="rId10" Type="http://schemas.openxmlformats.org/officeDocument/2006/relationships/image" Target="../media/image14.png"/><Relationship Id="rId4" Type="http://schemas.openxmlformats.org/officeDocument/2006/relationships/image" Target="../media/image43.png"/><Relationship Id="rId9" Type="http://schemas.openxmlformats.org/officeDocument/2006/relationships/image" Target="../media/image59.sv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6.svg"/><Relationship Id="rId3" Type="http://schemas.openxmlformats.org/officeDocument/2006/relationships/slideLayout" Target="../slideLayouts/slideLayout16.xml"/><Relationship Id="rId7" Type="http://schemas.openxmlformats.org/officeDocument/2006/relationships/image" Target="../media/image44.svg"/><Relationship Id="rId12" Type="http://schemas.openxmlformats.org/officeDocument/2006/relationships/image" Target="../media/image51.png"/><Relationship Id="rId2" Type="http://schemas.openxmlformats.org/officeDocument/2006/relationships/audio" Target="../media/media11.mp3"/><Relationship Id="rId20" Type="http://schemas.openxmlformats.org/officeDocument/2006/relationships/audio" Target="../media/audio3.wav"/><Relationship Id="rId1" Type="http://schemas.microsoft.com/office/2007/relationships/media" Target="../media/media11.mp3"/><Relationship Id="rId6" Type="http://schemas.openxmlformats.org/officeDocument/2006/relationships/image" Target="../media/image43.png"/><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1.png"/><Relationship Id="rId19"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17.sv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6.wdp"/><Relationship Id="rId11" Type="http://schemas.openxmlformats.org/officeDocument/2006/relationships/image" Target="../media/image9.png"/><Relationship Id="rId5" Type="http://schemas.openxmlformats.org/officeDocument/2006/relationships/image" Target="../media/image54.png"/><Relationship Id="rId10" Type="http://schemas.microsoft.com/office/2007/relationships/hdphoto" Target="../media/hdphoto7.wdp"/><Relationship Id="rId4" Type="http://schemas.openxmlformats.org/officeDocument/2006/relationships/image" Target="../media/image61.sv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27.png"/><Relationship Id="rId12" Type="http://schemas.openxmlformats.org/officeDocument/2006/relationships/image" Target="../media/image9.svg"/><Relationship Id="rId2" Type="http://schemas.openxmlformats.org/officeDocument/2006/relationships/notesSlide" Target="../notesSlides/notesSlide15.xml"/><Relationship Id="rId16" Type="http://schemas.openxmlformats.org/officeDocument/2006/relationships/image" Target="../media/image37.svg"/><Relationship Id="rId1" Type="http://schemas.openxmlformats.org/officeDocument/2006/relationships/slideLayout" Target="../slideLayouts/slideLayout9.xml"/><Relationship Id="rId6" Type="http://schemas.openxmlformats.org/officeDocument/2006/relationships/image" Target="../media/image20.svg"/><Relationship Id="rId11" Type="http://schemas.openxmlformats.org/officeDocument/2006/relationships/image" Target="../media/image5.png"/><Relationship Id="rId5" Type="http://schemas.openxmlformats.org/officeDocument/2006/relationships/image" Target="../media/image26.png"/><Relationship Id="rId15" Type="http://schemas.openxmlformats.org/officeDocument/2006/relationships/image" Target="../media/image29.png"/><Relationship Id="rId10" Type="http://schemas.openxmlformats.org/officeDocument/2006/relationships/image" Target="../media/image35.svg"/><Relationship Id="rId4" Type="http://schemas.openxmlformats.org/officeDocument/2006/relationships/image" Target="../media/image40.svg"/><Relationship Id="rId9" Type="http://schemas.openxmlformats.org/officeDocument/2006/relationships/image" Target="../media/image28.png"/><Relationship Id="rId14" Type="http://schemas.openxmlformats.org/officeDocument/2006/relationships/image" Target="../media/image4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7.svg"/><Relationship Id="rId5" Type="http://schemas.openxmlformats.org/officeDocument/2006/relationships/image" Target="../media/image9.png"/><Relationship Id="rId4" Type="http://schemas.openxmlformats.org/officeDocument/2006/relationships/image" Target="../media/image67.svg"/></Relationships>
</file>

<file path=ppt/slides/_rels/slide31.xml.rels><?xml version="1.0" encoding="UTF-8" standalone="yes"?>
<Relationships xmlns="http://schemas.openxmlformats.org/package/2006/relationships"><Relationship Id="rId13" Type="http://schemas.openxmlformats.org/officeDocument/2006/relationships/image" Target="../media/image101.svg"/><Relationship Id="rId18" Type="http://schemas.openxmlformats.org/officeDocument/2006/relationships/image" Target="../media/image38.png"/><Relationship Id="rId26" Type="http://schemas.openxmlformats.org/officeDocument/2006/relationships/image" Target="../media/image40.png"/><Relationship Id="rId39" Type="http://schemas.openxmlformats.org/officeDocument/2006/relationships/image" Target="../media/image115.svg"/><Relationship Id="rId21" Type="http://schemas.openxmlformats.org/officeDocument/2006/relationships/image" Target="../media/image83.svg"/><Relationship Id="rId34" Type="http://schemas.openxmlformats.org/officeDocument/2006/relationships/image" Target="../media/image41.png"/><Relationship Id="rId42" Type="http://schemas.openxmlformats.org/officeDocument/2006/relationships/image" Target="../media/image72.png"/><Relationship Id="rId47" Type="http://schemas.openxmlformats.org/officeDocument/2006/relationships/image" Target="../media/image123.svg"/><Relationship Id="rId50" Type="http://schemas.openxmlformats.org/officeDocument/2006/relationships/image" Target="../media/image76.png"/><Relationship Id="rId55" Type="http://schemas.openxmlformats.org/officeDocument/2006/relationships/image" Target="../media/image131.svg"/><Relationship Id="rId7" Type="http://schemas.openxmlformats.org/officeDocument/2006/relationships/image" Target="../media/image95.svg"/><Relationship Id="rId12" Type="http://schemas.openxmlformats.org/officeDocument/2006/relationships/image" Target="../media/image63.png"/><Relationship Id="rId17" Type="http://schemas.openxmlformats.org/officeDocument/2006/relationships/image" Target="../media/image105.svg"/><Relationship Id="rId25" Type="http://schemas.openxmlformats.org/officeDocument/2006/relationships/image" Target="../media/image107.svg"/><Relationship Id="rId33" Type="http://schemas.openxmlformats.org/officeDocument/2006/relationships/image" Target="../media/image113.svg"/><Relationship Id="rId38" Type="http://schemas.openxmlformats.org/officeDocument/2006/relationships/image" Target="../media/image70.png"/><Relationship Id="rId46" Type="http://schemas.openxmlformats.org/officeDocument/2006/relationships/image" Target="../media/image74.png"/><Relationship Id="rId2" Type="http://schemas.openxmlformats.org/officeDocument/2006/relationships/image" Target="../media/image58.png"/><Relationship Id="rId16" Type="http://schemas.openxmlformats.org/officeDocument/2006/relationships/image" Target="../media/image65.png"/><Relationship Id="rId20" Type="http://schemas.openxmlformats.org/officeDocument/2006/relationships/image" Target="../media/image39.png"/><Relationship Id="rId29" Type="http://schemas.openxmlformats.org/officeDocument/2006/relationships/image" Target="../media/image109.svg"/><Relationship Id="rId41" Type="http://schemas.openxmlformats.org/officeDocument/2006/relationships/image" Target="../media/image117.svg"/><Relationship Id="rId54"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60.png"/><Relationship Id="rId11" Type="http://schemas.openxmlformats.org/officeDocument/2006/relationships/image" Target="../media/image99.svg"/><Relationship Id="rId24" Type="http://schemas.openxmlformats.org/officeDocument/2006/relationships/image" Target="../media/image66.png"/><Relationship Id="rId32" Type="http://schemas.openxmlformats.org/officeDocument/2006/relationships/image" Target="../media/image69.png"/><Relationship Id="rId37" Type="http://schemas.openxmlformats.org/officeDocument/2006/relationships/image" Target="../media/image89.svg"/><Relationship Id="rId40" Type="http://schemas.openxmlformats.org/officeDocument/2006/relationships/image" Target="../media/image71.png"/><Relationship Id="rId45" Type="http://schemas.openxmlformats.org/officeDocument/2006/relationships/image" Target="../media/image121.svg"/><Relationship Id="rId53" Type="http://schemas.openxmlformats.org/officeDocument/2006/relationships/image" Target="../media/image129.svg"/><Relationship Id="rId5" Type="http://schemas.openxmlformats.org/officeDocument/2006/relationships/image" Target="../media/image93.svg"/><Relationship Id="rId15" Type="http://schemas.openxmlformats.org/officeDocument/2006/relationships/image" Target="../media/image103.svg"/><Relationship Id="rId23" Type="http://schemas.openxmlformats.org/officeDocument/2006/relationships/image" Target="../media/image73.svg"/><Relationship Id="rId28" Type="http://schemas.openxmlformats.org/officeDocument/2006/relationships/image" Target="../media/image67.png"/><Relationship Id="rId36" Type="http://schemas.openxmlformats.org/officeDocument/2006/relationships/image" Target="../media/image42.png"/><Relationship Id="rId49" Type="http://schemas.openxmlformats.org/officeDocument/2006/relationships/image" Target="../media/image125.svg"/><Relationship Id="rId10" Type="http://schemas.openxmlformats.org/officeDocument/2006/relationships/image" Target="../media/image62.png"/><Relationship Id="rId19" Type="http://schemas.openxmlformats.org/officeDocument/2006/relationships/image" Target="../media/image81.svg"/><Relationship Id="rId31" Type="http://schemas.openxmlformats.org/officeDocument/2006/relationships/image" Target="../media/image111.svg"/><Relationship Id="rId44" Type="http://schemas.openxmlformats.org/officeDocument/2006/relationships/image" Target="../media/image73.png"/><Relationship Id="rId52" Type="http://schemas.openxmlformats.org/officeDocument/2006/relationships/image" Target="../media/image77.png"/><Relationship Id="rId4" Type="http://schemas.openxmlformats.org/officeDocument/2006/relationships/image" Target="../media/image59.png"/><Relationship Id="rId9" Type="http://schemas.openxmlformats.org/officeDocument/2006/relationships/image" Target="../media/image97.svg"/><Relationship Id="rId14" Type="http://schemas.openxmlformats.org/officeDocument/2006/relationships/image" Target="../media/image64.png"/><Relationship Id="rId22" Type="http://schemas.openxmlformats.org/officeDocument/2006/relationships/image" Target="../media/image34.png"/><Relationship Id="rId27" Type="http://schemas.openxmlformats.org/officeDocument/2006/relationships/image" Target="../media/image85.svg"/><Relationship Id="rId30" Type="http://schemas.openxmlformats.org/officeDocument/2006/relationships/image" Target="../media/image68.png"/><Relationship Id="rId35" Type="http://schemas.openxmlformats.org/officeDocument/2006/relationships/image" Target="../media/image87.svg"/><Relationship Id="rId43" Type="http://schemas.openxmlformats.org/officeDocument/2006/relationships/image" Target="../media/image119.svg"/><Relationship Id="rId48" Type="http://schemas.openxmlformats.org/officeDocument/2006/relationships/image" Target="../media/image75.png"/><Relationship Id="rId8" Type="http://schemas.openxmlformats.org/officeDocument/2006/relationships/image" Target="../media/image61.png"/><Relationship Id="rId51" Type="http://schemas.openxmlformats.org/officeDocument/2006/relationships/image" Target="../media/image127.svg"/><Relationship Id="rId3" Type="http://schemas.openxmlformats.org/officeDocument/2006/relationships/image" Target="../media/image9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slide" Target="slide7.xml"/><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330.png"/><Relationship Id="rId10" Type="http://schemas.openxmlformats.org/officeDocument/2006/relationships/image" Target="../media/image35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3.mp3"/><Relationship Id="rId7" Type="http://schemas.openxmlformats.org/officeDocument/2006/relationships/hyperlink" Target="https://chuongtrinhmoi.com/tool" TargetMode="External"/><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11.png"/><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3.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DD6D8">
            <a:alpha val="73000"/>
          </a:srgbClr>
        </a:solidFill>
        <a:effectLst/>
      </p:bgPr>
    </p:bg>
    <p:spTree>
      <p:nvGrpSpPr>
        <p:cNvPr id="1" name=""/>
        <p:cNvGrpSpPr/>
        <p:nvPr/>
      </p:nvGrpSpPr>
      <p:grpSpPr>
        <a:xfrm>
          <a:off x="0" y="0"/>
          <a:ext cx="0" cy="0"/>
          <a:chOff x="0" y="0"/>
          <a:chExt cx="0" cy="0"/>
        </a:xfrm>
      </p:grpSpPr>
      <p:grpSp>
        <p:nvGrpSpPr>
          <p:cNvPr id="2" name="Group 2"/>
          <p:cNvGrpSpPr/>
          <p:nvPr/>
        </p:nvGrpSpPr>
        <p:grpSpPr>
          <a:xfrm>
            <a:off x="859328" y="1702942"/>
            <a:ext cx="16402440" cy="5823955"/>
            <a:chOff x="-2" y="971672"/>
            <a:chExt cx="28067677" cy="11691689"/>
          </a:xfrm>
        </p:grpSpPr>
        <p:sp>
          <p:nvSpPr>
            <p:cNvPr id="3" name="Freeform 3"/>
            <p:cNvSpPr/>
            <p:nvPr/>
          </p:nvSpPr>
          <p:spPr>
            <a:xfrm flipH="1" flipV="1">
              <a:off x="-2" y="971672"/>
              <a:ext cx="27898983" cy="6805167"/>
            </a:xfrm>
            <a:custGeom>
              <a:avLst/>
              <a:gdLst/>
              <a:ahLst/>
              <a:cxnLst/>
              <a:rect l="l" t="t" r="r" b="b"/>
              <a:pathLst>
                <a:path w="27898982" h="7776841">
                  <a:moveTo>
                    <a:pt x="27898982" y="7776841"/>
                  </a:moveTo>
                  <a:lnTo>
                    <a:pt x="0" y="7776841"/>
                  </a:lnTo>
                  <a:lnTo>
                    <a:pt x="0" y="0"/>
                  </a:lnTo>
                  <a:lnTo>
                    <a:pt x="27898982" y="0"/>
                  </a:lnTo>
                  <a:lnTo>
                    <a:pt x="27898982" y="7776841"/>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68692" y="5615679"/>
              <a:ext cx="27898983" cy="7047682"/>
            </a:xfrm>
            <a:custGeom>
              <a:avLst/>
              <a:gdLst/>
              <a:ahLst/>
              <a:cxnLst/>
              <a:rect l="l" t="t" r="r" b="b"/>
              <a:pathLst>
                <a:path w="27898982" h="7776841">
                  <a:moveTo>
                    <a:pt x="0" y="0"/>
                  </a:moveTo>
                  <a:lnTo>
                    <a:pt x="27898982" y="0"/>
                  </a:lnTo>
                  <a:lnTo>
                    <a:pt x="27898982" y="7776841"/>
                  </a:lnTo>
                  <a:lnTo>
                    <a:pt x="0" y="77768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25" name="Freeform 7">
            <a:extLst>
              <a:ext uri="{FF2B5EF4-FFF2-40B4-BE49-F238E27FC236}">
                <a16:creationId xmlns:a16="http://schemas.microsoft.com/office/drawing/2014/main" xmlns="" id="{EA15F546-0ABE-4658-B5A7-3F81BBA0C97C}"/>
              </a:ext>
            </a:extLst>
          </p:cNvPr>
          <p:cNvSpPr/>
          <p:nvPr/>
        </p:nvSpPr>
        <p:spPr>
          <a:xfrm>
            <a:off x="4146102" y="4768351"/>
            <a:ext cx="9536586" cy="443852"/>
          </a:xfrm>
          <a:custGeom>
            <a:avLst/>
            <a:gdLst/>
            <a:ahLst/>
            <a:cxnLst/>
            <a:rect l="l" t="t" r="r" b="b"/>
            <a:pathLst>
              <a:path w="9536586" h="822531">
                <a:moveTo>
                  <a:pt x="0" y="0"/>
                </a:moveTo>
                <a:lnTo>
                  <a:pt x="9536585" y="0"/>
                </a:lnTo>
                <a:lnTo>
                  <a:pt x="9536585" y="822531"/>
                </a:lnTo>
                <a:lnTo>
                  <a:pt x="0" y="82253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6" name="TextBox 14">
            <a:extLst>
              <a:ext uri="{FF2B5EF4-FFF2-40B4-BE49-F238E27FC236}">
                <a16:creationId xmlns:a16="http://schemas.microsoft.com/office/drawing/2014/main" xmlns="" id="{F18DDCDE-15B6-4FB9-AAE9-9925A04B1C73}"/>
              </a:ext>
            </a:extLst>
          </p:cNvPr>
          <p:cNvSpPr txBox="1"/>
          <p:nvPr/>
        </p:nvSpPr>
        <p:spPr>
          <a:xfrm>
            <a:off x="3889661" y="3839170"/>
            <a:ext cx="10243189" cy="923330"/>
          </a:xfrm>
          <a:prstGeom prst="rect">
            <a:avLst/>
          </a:prstGeom>
        </p:spPr>
        <p:txBody>
          <a:bodyPr wrap="none" lIns="0" tIns="0" rIns="0" bIns="0" rtlCol="0" anchor="t">
            <a:spAutoFit/>
          </a:bodyPr>
          <a:lstStyle/>
          <a:p>
            <a:pPr algn="ctr">
              <a:spcBef>
                <a:spcPct val="0"/>
              </a:spcBef>
            </a:pPr>
            <a:r>
              <a:rPr lang="en-US" sz="6000" spc="330">
                <a:solidFill>
                  <a:srgbClr val="FFA964"/>
                </a:solidFill>
                <a:latin typeface="#9Slide07 Crocante" panose="02000000000000000000" pitchFamily="2" charset="0"/>
              </a:rPr>
              <a:t>Bài 20: ĐƠN VỊ ĐO GÓC. ĐỘ</a:t>
            </a:r>
          </a:p>
        </p:txBody>
      </p:sp>
      <p:sp>
        <p:nvSpPr>
          <p:cNvPr id="22" name="Freeform 6">
            <a:extLst>
              <a:ext uri="{FF2B5EF4-FFF2-40B4-BE49-F238E27FC236}">
                <a16:creationId xmlns:a16="http://schemas.microsoft.com/office/drawing/2014/main" xmlns="" id="{BA3DEB8A-D43D-4B0F-BCC8-C6F02A5273CC}"/>
              </a:ext>
            </a:extLst>
          </p:cNvPr>
          <p:cNvSpPr/>
          <p:nvPr/>
        </p:nvSpPr>
        <p:spPr>
          <a:xfrm>
            <a:off x="13791468" y="4862222"/>
            <a:ext cx="3422817" cy="5586200"/>
          </a:xfrm>
          <a:custGeom>
            <a:avLst/>
            <a:gdLst/>
            <a:ahLst/>
            <a:cxnLst/>
            <a:rect l="l" t="t" r="r" b="b"/>
            <a:pathLst>
              <a:path w="2646376" h="4319011">
                <a:moveTo>
                  <a:pt x="0" y="0"/>
                </a:moveTo>
                <a:lnTo>
                  <a:pt x="2646375" y="0"/>
                </a:lnTo>
                <a:lnTo>
                  <a:pt x="2646375" y="4319011"/>
                </a:lnTo>
                <a:lnTo>
                  <a:pt x="0" y="43190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9" name="Freeform 7">
            <a:extLst>
              <a:ext uri="{FF2B5EF4-FFF2-40B4-BE49-F238E27FC236}">
                <a16:creationId xmlns:a16="http://schemas.microsoft.com/office/drawing/2014/main" xmlns="" id="{61B44F16-17B9-42D4-99BC-94671904A628}"/>
              </a:ext>
            </a:extLst>
          </p:cNvPr>
          <p:cNvSpPr/>
          <p:nvPr/>
        </p:nvSpPr>
        <p:spPr>
          <a:xfrm rot="15138415" flipV="1">
            <a:off x="15827688" y="340121"/>
            <a:ext cx="2280429" cy="1745564"/>
          </a:xfrm>
          <a:custGeom>
            <a:avLst/>
            <a:gdLst/>
            <a:ahLst/>
            <a:cxnLst/>
            <a:rect l="l" t="t" r="r" b="b"/>
            <a:pathLst>
              <a:path w="2044300" h="1564819">
                <a:moveTo>
                  <a:pt x="0" y="0"/>
                </a:moveTo>
                <a:lnTo>
                  <a:pt x="2044300" y="0"/>
                </a:lnTo>
                <a:lnTo>
                  <a:pt x="2044300" y="1564819"/>
                </a:lnTo>
                <a:lnTo>
                  <a:pt x="0" y="1564819"/>
                </a:lnTo>
                <a:lnTo>
                  <a:pt x="0" y="0"/>
                </a:lnTo>
                <a:close/>
              </a:path>
            </a:pathLst>
          </a:custGeom>
          <a:blipFill>
            <a:blip r:embed="rId9">
              <a:duotone>
                <a:prstClr val="black"/>
                <a:srgbClr val="FFA964">
                  <a:tint val="45000"/>
                  <a:satMod val="400000"/>
                </a:srgbClr>
              </a:duotone>
              <a:extLst>
                <a:ext uri="{96DAC541-7B7A-43D3-8B79-37D633B846F1}">
                  <asvg:svgBlip xmlns:asvg="http://schemas.microsoft.com/office/drawing/2016/SVG/main" xmlns="" r:embed="rId10"/>
                </a:ext>
              </a:extLst>
            </a:blip>
            <a:stretch>
              <a:fillRect/>
            </a:stretch>
          </a:blipFill>
        </p:spPr>
        <p:txBody>
          <a:bodyPr/>
          <a:lstStyle/>
          <a:p>
            <a:endParaRPr lang="en-US">
              <a:solidFill>
                <a:srgbClr val="FFA964"/>
              </a:solidFill>
            </a:endParaRPr>
          </a:p>
        </p:txBody>
      </p:sp>
      <p:grpSp>
        <p:nvGrpSpPr>
          <p:cNvPr id="56" name="Group 55">
            <a:extLst>
              <a:ext uri="{FF2B5EF4-FFF2-40B4-BE49-F238E27FC236}">
                <a16:creationId xmlns:a16="http://schemas.microsoft.com/office/drawing/2014/main" xmlns="" id="{88D3BF26-6C55-4ADA-A821-B6C18C935F13}"/>
              </a:ext>
            </a:extLst>
          </p:cNvPr>
          <p:cNvGrpSpPr/>
          <p:nvPr/>
        </p:nvGrpSpPr>
        <p:grpSpPr>
          <a:xfrm>
            <a:off x="167371" y="7255378"/>
            <a:ext cx="1656105" cy="1342331"/>
            <a:chOff x="352843" y="7004120"/>
            <a:chExt cx="1559492" cy="1217664"/>
          </a:xfrm>
        </p:grpSpPr>
        <p:sp>
          <p:nvSpPr>
            <p:cNvPr id="50" name="Freeform 11">
              <a:extLst>
                <a:ext uri="{FF2B5EF4-FFF2-40B4-BE49-F238E27FC236}">
                  <a16:creationId xmlns:a16="http://schemas.microsoft.com/office/drawing/2014/main" xmlns="" id="{BD82B073-DA46-43B4-BA49-EB7C68DF536D}"/>
                </a:ext>
              </a:extLst>
            </p:cNvPr>
            <p:cNvSpPr/>
            <p:nvPr/>
          </p:nvSpPr>
          <p:spPr>
            <a:xfrm>
              <a:off x="741164" y="7004120"/>
              <a:ext cx="1171171" cy="1217664"/>
            </a:xfrm>
            <a:custGeom>
              <a:avLst/>
              <a:gdLst/>
              <a:ahLst/>
              <a:cxnLst/>
              <a:rect l="l" t="t" r="r" b="b"/>
              <a:pathLst>
                <a:path w="1171171" h="1217664">
                  <a:moveTo>
                    <a:pt x="0" y="0"/>
                  </a:moveTo>
                  <a:lnTo>
                    <a:pt x="1171171" y="0"/>
                  </a:lnTo>
                  <a:lnTo>
                    <a:pt x="1171171" y="1217664"/>
                  </a:lnTo>
                  <a:lnTo>
                    <a:pt x="0" y="1217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51" name="Freeform 12">
              <a:extLst>
                <a:ext uri="{FF2B5EF4-FFF2-40B4-BE49-F238E27FC236}">
                  <a16:creationId xmlns:a16="http://schemas.microsoft.com/office/drawing/2014/main" xmlns="" id="{273B6993-ABDC-4D1C-80A4-771B97A2A0B6}"/>
                </a:ext>
              </a:extLst>
            </p:cNvPr>
            <p:cNvSpPr/>
            <p:nvPr/>
          </p:nvSpPr>
          <p:spPr>
            <a:xfrm>
              <a:off x="352843" y="7417359"/>
              <a:ext cx="823225" cy="407122"/>
            </a:xfrm>
            <a:custGeom>
              <a:avLst/>
              <a:gdLst/>
              <a:ahLst/>
              <a:cxnLst/>
              <a:rect l="l" t="t" r="r" b="b"/>
              <a:pathLst>
                <a:path w="823225" h="407122">
                  <a:moveTo>
                    <a:pt x="0" y="0"/>
                  </a:moveTo>
                  <a:lnTo>
                    <a:pt x="823225" y="0"/>
                  </a:lnTo>
                  <a:lnTo>
                    <a:pt x="823225" y="407122"/>
                  </a:lnTo>
                  <a:lnTo>
                    <a:pt x="0" y="4071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grpSp>
        <p:nvGrpSpPr>
          <p:cNvPr id="60" name="Group 59">
            <a:extLst>
              <a:ext uri="{FF2B5EF4-FFF2-40B4-BE49-F238E27FC236}">
                <a16:creationId xmlns:a16="http://schemas.microsoft.com/office/drawing/2014/main" xmlns="" id="{1435EC70-E6BF-426E-A83E-1D5440511528}"/>
              </a:ext>
            </a:extLst>
          </p:cNvPr>
          <p:cNvGrpSpPr/>
          <p:nvPr/>
        </p:nvGrpSpPr>
        <p:grpSpPr>
          <a:xfrm>
            <a:off x="4185128" y="8597709"/>
            <a:ext cx="748202" cy="606444"/>
            <a:chOff x="352843" y="7004120"/>
            <a:chExt cx="1559492" cy="1217664"/>
          </a:xfrm>
        </p:grpSpPr>
        <p:sp>
          <p:nvSpPr>
            <p:cNvPr id="61" name="Freeform 11">
              <a:extLst>
                <a:ext uri="{FF2B5EF4-FFF2-40B4-BE49-F238E27FC236}">
                  <a16:creationId xmlns:a16="http://schemas.microsoft.com/office/drawing/2014/main" xmlns="" id="{12E77134-1B49-44F4-8B0D-954F7F66238A}"/>
                </a:ext>
              </a:extLst>
            </p:cNvPr>
            <p:cNvSpPr/>
            <p:nvPr/>
          </p:nvSpPr>
          <p:spPr>
            <a:xfrm>
              <a:off x="741164" y="7004120"/>
              <a:ext cx="1171171" cy="1217664"/>
            </a:xfrm>
            <a:custGeom>
              <a:avLst/>
              <a:gdLst/>
              <a:ahLst/>
              <a:cxnLst/>
              <a:rect l="l" t="t" r="r" b="b"/>
              <a:pathLst>
                <a:path w="1171171" h="1217664">
                  <a:moveTo>
                    <a:pt x="0" y="0"/>
                  </a:moveTo>
                  <a:lnTo>
                    <a:pt x="1171171" y="0"/>
                  </a:lnTo>
                  <a:lnTo>
                    <a:pt x="1171171" y="1217664"/>
                  </a:lnTo>
                  <a:lnTo>
                    <a:pt x="0" y="1217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2" name="Freeform 12">
              <a:extLst>
                <a:ext uri="{FF2B5EF4-FFF2-40B4-BE49-F238E27FC236}">
                  <a16:creationId xmlns:a16="http://schemas.microsoft.com/office/drawing/2014/main" xmlns="" id="{6140F149-5F3C-4893-94A1-424AE0868116}"/>
                </a:ext>
              </a:extLst>
            </p:cNvPr>
            <p:cNvSpPr/>
            <p:nvPr/>
          </p:nvSpPr>
          <p:spPr>
            <a:xfrm>
              <a:off x="352843" y="7417359"/>
              <a:ext cx="823225" cy="407122"/>
            </a:xfrm>
            <a:custGeom>
              <a:avLst/>
              <a:gdLst/>
              <a:ahLst/>
              <a:cxnLst/>
              <a:rect l="l" t="t" r="r" b="b"/>
              <a:pathLst>
                <a:path w="823225" h="407122">
                  <a:moveTo>
                    <a:pt x="0" y="0"/>
                  </a:moveTo>
                  <a:lnTo>
                    <a:pt x="823225" y="0"/>
                  </a:lnTo>
                  <a:lnTo>
                    <a:pt x="823225" y="407122"/>
                  </a:lnTo>
                  <a:lnTo>
                    <a:pt x="0" y="4071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sp>
        <p:nvSpPr>
          <p:cNvPr id="67" name="Freeform 4">
            <a:extLst>
              <a:ext uri="{FF2B5EF4-FFF2-40B4-BE49-F238E27FC236}">
                <a16:creationId xmlns:a16="http://schemas.microsoft.com/office/drawing/2014/main" xmlns="" id="{8695B58C-7515-4548-9861-D1747AB05E68}"/>
              </a:ext>
            </a:extLst>
          </p:cNvPr>
          <p:cNvSpPr/>
          <p:nvPr/>
        </p:nvSpPr>
        <p:spPr>
          <a:xfrm rot="8509054">
            <a:off x="9148654" y="8051756"/>
            <a:ext cx="4754496" cy="4114800"/>
          </a:xfrm>
          <a:custGeom>
            <a:avLst/>
            <a:gdLst/>
            <a:ahLst/>
            <a:cxnLst/>
            <a:rect l="l" t="t" r="r" b="b"/>
            <a:pathLst>
              <a:path w="4754496" h="4114800">
                <a:moveTo>
                  <a:pt x="0" y="0"/>
                </a:moveTo>
                <a:lnTo>
                  <a:pt x="4754495" y="0"/>
                </a:lnTo>
                <a:lnTo>
                  <a:pt x="4754495"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68" name="Freeform 4">
            <a:extLst>
              <a:ext uri="{FF2B5EF4-FFF2-40B4-BE49-F238E27FC236}">
                <a16:creationId xmlns:a16="http://schemas.microsoft.com/office/drawing/2014/main" xmlns="" id="{E3BB2180-EC95-4443-9D5E-627096085676}"/>
              </a:ext>
            </a:extLst>
          </p:cNvPr>
          <p:cNvSpPr/>
          <p:nvPr/>
        </p:nvSpPr>
        <p:spPr>
          <a:xfrm rot="8509054">
            <a:off x="4057031" y="8437698"/>
            <a:ext cx="4754496" cy="4114800"/>
          </a:xfrm>
          <a:custGeom>
            <a:avLst/>
            <a:gdLst/>
            <a:ahLst/>
            <a:cxnLst/>
            <a:rect l="l" t="t" r="r" b="b"/>
            <a:pathLst>
              <a:path w="4754496" h="4114800">
                <a:moveTo>
                  <a:pt x="0" y="0"/>
                </a:moveTo>
                <a:lnTo>
                  <a:pt x="4754495" y="0"/>
                </a:lnTo>
                <a:lnTo>
                  <a:pt x="4754495"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69" name="Freeform 4">
            <a:extLst>
              <a:ext uri="{FF2B5EF4-FFF2-40B4-BE49-F238E27FC236}">
                <a16:creationId xmlns:a16="http://schemas.microsoft.com/office/drawing/2014/main" xmlns="" id="{5879D753-737F-42C8-BB10-3A1D4309CF3A}"/>
              </a:ext>
            </a:extLst>
          </p:cNvPr>
          <p:cNvSpPr/>
          <p:nvPr/>
        </p:nvSpPr>
        <p:spPr>
          <a:xfrm rot="8509054">
            <a:off x="-525267" y="8224643"/>
            <a:ext cx="4754496" cy="4114800"/>
          </a:xfrm>
          <a:custGeom>
            <a:avLst/>
            <a:gdLst/>
            <a:ahLst/>
            <a:cxnLst/>
            <a:rect l="l" t="t" r="r" b="b"/>
            <a:pathLst>
              <a:path w="4754496" h="4114800">
                <a:moveTo>
                  <a:pt x="0" y="0"/>
                </a:moveTo>
                <a:lnTo>
                  <a:pt x="4754495" y="0"/>
                </a:lnTo>
                <a:lnTo>
                  <a:pt x="4754495"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37" name="TextBox 143">
            <a:extLst>
              <a:ext uri="{FF2B5EF4-FFF2-40B4-BE49-F238E27FC236}">
                <a16:creationId xmlns:a16="http://schemas.microsoft.com/office/drawing/2014/main" xmlns="" id="{A13503F9-0D74-430E-8D49-5E82EF419E96}"/>
              </a:ext>
            </a:extLst>
          </p:cNvPr>
          <p:cNvSpPr txBox="1"/>
          <p:nvPr/>
        </p:nvSpPr>
        <p:spPr>
          <a:xfrm>
            <a:off x="4783672" y="114300"/>
            <a:ext cx="8720657" cy="1483483"/>
          </a:xfrm>
          <a:prstGeom prst="rect">
            <a:avLst/>
          </a:prstGeom>
        </p:spPr>
        <p:txBody>
          <a:bodyPr wrap="none" lIns="0" tIns="0" rIns="0" bIns="0" rtlCol="0" anchor="t">
            <a:spAutoFit/>
          </a:bodyPr>
          <a:lstStyle/>
          <a:p>
            <a:pPr algn="ctr">
              <a:lnSpc>
                <a:spcPct val="120000"/>
              </a:lnSpc>
              <a:spcBef>
                <a:spcPct val="0"/>
              </a:spcBef>
            </a:pPr>
            <a:r>
              <a:rPr lang="en-US" sz="3600" spc="190">
                <a:solidFill>
                  <a:srgbClr val="4C9A9E"/>
                </a:solidFill>
                <a:latin typeface="#9Slide02 Tieu de rat dai 01" panose="02000000000000000000" pitchFamily="2" charset="0"/>
                <a:ea typeface="#9Slide02 Tieu de rat dai 01" panose="02000000000000000000" pitchFamily="2" charset="0"/>
              </a:rPr>
              <a:t>PHÒNG GD&amp;ĐT HUYỆN THANH TRÌ</a:t>
            </a:r>
          </a:p>
          <a:p>
            <a:pPr algn="ctr">
              <a:lnSpc>
                <a:spcPct val="120000"/>
              </a:lnSpc>
              <a:spcBef>
                <a:spcPct val="0"/>
              </a:spcBef>
            </a:pPr>
            <a:r>
              <a:rPr lang="en-US" sz="4800" spc="190">
                <a:solidFill>
                  <a:srgbClr val="4C9A9E"/>
                </a:solidFill>
                <a:latin typeface="#9Slide02 Tieu de rat dai 01" panose="02000000000000000000" pitchFamily="2" charset="0"/>
                <a:ea typeface="#9Slide02 Tieu de rat dai 01" panose="02000000000000000000" pitchFamily="2" charset="0"/>
              </a:rPr>
              <a:t>TRƯỜNG TIỂU HỌC VĨNH QUỲNH</a:t>
            </a:r>
            <a:endParaRPr lang="vi-VN" sz="4800" spc="190">
              <a:solidFill>
                <a:srgbClr val="4C9A9E"/>
              </a:solidFill>
              <a:latin typeface="#9Slide02 Tieu de rat dai 01" panose="02000000000000000000" pitchFamily="2" charset="0"/>
              <a:ea typeface="#9Slide02 Tieu de rat dai 01" panose="02000000000000000000" pitchFamily="2" charset="0"/>
            </a:endParaRPr>
          </a:p>
        </p:txBody>
      </p:sp>
      <p:grpSp>
        <p:nvGrpSpPr>
          <p:cNvPr id="6" name="Group 5">
            <a:extLst>
              <a:ext uri="{FF2B5EF4-FFF2-40B4-BE49-F238E27FC236}">
                <a16:creationId xmlns:a16="http://schemas.microsoft.com/office/drawing/2014/main" xmlns="" id="{3BEE8FBD-0E40-44A5-92B8-CE5235F1DF3B}"/>
              </a:ext>
            </a:extLst>
          </p:cNvPr>
          <p:cNvGrpSpPr/>
          <p:nvPr/>
        </p:nvGrpSpPr>
        <p:grpSpPr>
          <a:xfrm>
            <a:off x="312218" y="353577"/>
            <a:ext cx="2275587" cy="2348993"/>
            <a:chOff x="205180" y="408718"/>
            <a:chExt cx="2275587" cy="2348993"/>
          </a:xfrm>
        </p:grpSpPr>
        <p:grpSp>
          <p:nvGrpSpPr>
            <p:cNvPr id="31" name="Group 30">
              <a:extLst>
                <a:ext uri="{FF2B5EF4-FFF2-40B4-BE49-F238E27FC236}">
                  <a16:creationId xmlns:a16="http://schemas.microsoft.com/office/drawing/2014/main" xmlns="" id="{F4205822-AA7B-4178-BB00-0293021BADF4}"/>
                </a:ext>
              </a:extLst>
            </p:cNvPr>
            <p:cNvGrpSpPr/>
            <p:nvPr/>
          </p:nvGrpSpPr>
          <p:grpSpPr>
            <a:xfrm>
              <a:off x="205180" y="408718"/>
              <a:ext cx="2275587" cy="2348993"/>
              <a:chOff x="803040" y="2547708"/>
              <a:chExt cx="1657327" cy="1710789"/>
            </a:xfrm>
          </p:grpSpPr>
          <p:sp>
            <p:nvSpPr>
              <p:cNvPr id="32" name="Freeform 5">
                <a:extLst>
                  <a:ext uri="{FF2B5EF4-FFF2-40B4-BE49-F238E27FC236}">
                    <a16:creationId xmlns:a16="http://schemas.microsoft.com/office/drawing/2014/main" xmlns="" id="{0B7271C3-9D54-4D04-AA1F-AD953A7E1CE6}"/>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33" name="Rectangle 32">
                <a:extLst>
                  <a:ext uri="{FF2B5EF4-FFF2-40B4-BE49-F238E27FC236}">
                    <a16:creationId xmlns:a16="http://schemas.microsoft.com/office/drawing/2014/main" xmlns="" id="{454B1AA3-8BAD-4343-8A0A-C00B295A9A1E}"/>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xmlns="" id="{B196C5A7-D43C-444E-96C1-2D448AA97D4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2667" b="99111" l="4000" r="97778">
                          <a14:foregroundMark x1="13333" y1="59111" x2="6667" y2="47111"/>
                          <a14:foregroundMark x1="6667" y1="47111" x2="8444" y2="30667"/>
                          <a14:foregroundMark x1="8444" y1="30667" x2="28000" y2="8444"/>
                          <a14:foregroundMark x1="28000" y1="8444" x2="35111" y2="4444"/>
                          <a14:foregroundMark x1="35111" y1="4444" x2="54667" y2="2667"/>
                          <a14:foregroundMark x1="54667" y1="2667" x2="69778" y2="6222"/>
                          <a14:foregroundMark x1="69778" y1="6222" x2="86222" y2="21778"/>
                          <a14:foregroundMark x1="86222" y1="21778" x2="96000" y2="50222"/>
                          <a14:foregroundMark x1="96000" y1="50222" x2="96000" y2="63556"/>
                          <a14:foregroundMark x1="96000" y1="63556" x2="85333" y2="80444"/>
                          <a14:foregroundMark x1="85333" y1="80444" x2="65778" y2="92444"/>
                          <a14:foregroundMark x1="65778" y1="92444" x2="49778" y2="96444"/>
                          <a14:foregroundMark x1="49778" y1="96444" x2="25333" y2="89333"/>
                          <a14:foregroundMark x1="25333" y1="89333" x2="6222" y2="65778"/>
                          <a14:foregroundMark x1="6222" y1="65778" x2="1333" y2="52000"/>
                          <a14:foregroundMark x1="1333" y1="52000" x2="1333" y2="44444"/>
                          <a14:foregroundMark x1="1333" y1="44444" x2="4000" y2="35556"/>
                          <a14:foregroundMark x1="4000" y1="35556" x2="4889" y2="34667"/>
                          <a14:foregroundMark x1="26667" y1="9778" x2="36000" y2="3556"/>
                          <a14:foregroundMark x1="36000" y1="3556" x2="51556" y2="1333"/>
                          <a14:foregroundMark x1="51556" y1="1333" x2="60000" y2="2667"/>
                          <a14:foregroundMark x1="60000" y1="2667" x2="70222" y2="8889"/>
                          <a14:foregroundMark x1="86667" y1="19556" x2="94667" y2="42667"/>
                          <a14:foregroundMark x1="94667" y1="42667" x2="95111" y2="66222"/>
                          <a14:foregroundMark x1="96889" y1="55111" x2="98222" y2="44889"/>
                          <a14:foregroundMark x1="98222" y1="44889" x2="94667" y2="36444"/>
                          <a14:foregroundMark x1="32000" y1="92000" x2="54667" y2="96889"/>
                          <a14:foregroundMark x1="54667" y1="96889" x2="73333" y2="90667"/>
                          <a14:foregroundMark x1="51111" y1="98222" x2="51111" y2="98222"/>
                          <a14:foregroundMark x1="50667" y1="99111" x2="50667" y2="99111"/>
                          <a14:foregroundMark x1="33778" y1="66222" x2="50667" y2="80889"/>
                        </a14:backgroundRemoval>
                      </a14:imgEffect>
                      <a14:imgEffect>
                        <a14:sharpenSoften amount="50000"/>
                      </a14:imgEffect>
                      <a14:imgEffect>
                        <a14:saturation sat="66000"/>
                      </a14:imgEffect>
                    </a14:imgLayer>
                  </a14:imgProps>
                </a:ext>
              </a:extLst>
            </a:blip>
            <a:stretch>
              <a:fillRect/>
            </a:stretch>
          </p:blipFill>
          <p:spPr>
            <a:xfrm>
              <a:off x="909873" y="820747"/>
              <a:ext cx="1085987" cy="1085987"/>
            </a:xfrm>
            <a:prstGeom prst="rect">
              <a:avLst/>
            </a:prstGeom>
          </p:spPr>
        </p:pic>
      </p:grpSp>
      <p:sp>
        <p:nvSpPr>
          <p:cNvPr id="38" name="TextBox 143">
            <a:extLst>
              <a:ext uri="{FF2B5EF4-FFF2-40B4-BE49-F238E27FC236}">
                <a16:creationId xmlns:a16="http://schemas.microsoft.com/office/drawing/2014/main" xmlns="" id="{3472A08F-F4A8-4AE8-AA53-258B3E746D58}"/>
              </a:ext>
            </a:extLst>
          </p:cNvPr>
          <p:cNvSpPr txBox="1"/>
          <p:nvPr/>
        </p:nvSpPr>
        <p:spPr>
          <a:xfrm>
            <a:off x="6762097" y="2648151"/>
            <a:ext cx="4763805" cy="818686"/>
          </a:xfrm>
          <a:prstGeom prst="rect">
            <a:avLst/>
          </a:prstGeom>
        </p:spPr>
        <p:txBody>
          <a:bodyPr wrap="none" lIns="0" tIns="0" rIns="0" bIns="0" rtlCol="0" anchor="t">
            <a:spAutoFit/>
          </a:bodyPr>
          <a:lstStyle/>
          <a:p>
            <a:pPr algn="ctr">
              <a:lnSpc>
                <a:spcPct val="120000"/>
              </a:lnSpc>
              <a:spcBef>
                <a:spcPct val="0"/>
              </a:spcBef>
            </a:pPr>
            <a:r>
              <a:rPr lang="en-US" sz="4800" spc="190">
                <a:solidFill>
                  <a:srgbClr val="C9E4E5"/>
                </a:solidFill>
                <a:latin typeface="#9Slide02 Tieu de rat dai 01" panose="02000000000000000000" pitchFamily="2" charset="0"/>
                <a:ea typeface="#9Slide02 Tieu de rat dai 01" panose="02000000000000000000" pitchFamily="2" charset="0"/>
              </a:rPr>
              <a:t>MÔN TOÁN LỚP 4</a:t>
            </a:r>
            <a:endParaRPr lang="vi-VN" sz="6600" spc="190">
              <a:solidFill>
                <a:srgbClr val="C9E4E5"/>
              </a:solidFill>
              <a:latin typeface="#9Slide02 Tieu de rat dai 01" panose="02000000000000000000" pitchFamily="2" charset="0"/>
              <a:ea typeface="#9Slide02 Tieu de rat dai 01" panose="02000000000000000000" pitchFamily="2" charset="0"/>
            </a:endParaRPr>
          </a:p>
        </p:txBody>
      </p:sp>
      <p:sp>
        <p:nvSpPr>
          <p:cNvPr id="40" name="TextBox 39">
            <a:extLst>
              <a:ext uri="{FF2B5EF4-FFF2-40B4-BE49-F238E27FC236}">
                <a16:creationId xmlns:a16="http://schemas.microsoft.com/office/drawing/2014/main" xmlns="" id="{E76B6ED0-9CDA-4F18-8FE0-A81049C6D85B}"/>
              </a:ext>
            </a:extLst>
          </p:cNvPr>
          <p:cNvSpPr txBox="1"/>
          <p:nvPr/>
        </p:nvSpPr>
        <p:spPr>
          <a:xfrm>
            <a:off x="5152499" y="5831493"/>
            <a:ext cx="7523791" cy="1102866"/>
          </a:xfrm>
          <a:prstGeom prst="rect">
            <a:avLst/>
          </a:prstGeom>
        </p:spPr>
        <p:txBody>
          <a:bodyPr wrap="none" lIns="0" tIns="0" rIns="0" bIns="0" rtlCol="0" anchor="t">
            <a:spAutoFit/>
          </a:bodyPr>
          <a:lstStyle/>
          <a:p>
            <a:pPr algn="ctr">
              <a:lnSpc>
                <a:spcPts val="8639"/>
              </a:lnSpc>
            </a:pPr>
            <a:r>
              <a:rPr lang="vi-VN" sz="6000" spc="359" dirty="0" smtClean="0">
                <a:solidFill>
                  <a:srgbClr val="FFA964"/>
                </a:solidFill>
                <a:latin typeface="#9Slide05 SVNClementine" panose="020F0502020204030203" pitchFamily="34" charset="0"/>
              </a:rPr>
              <a:t>GV: Nguyễn Thị Bích Ngà</a:t>
            </a:r>
            <a:endParaRPr lang="en-US" sz="6000" spc="359" dirty="0">
              <a:solidFill>
                <a:srgbClr val="FFA964"/>
              </a:solidFill>
              <a:latin typeface="#9Slide05 SVNClementine" panose="020F0502020204030203" pitchFamily="34" charset="0"/>
            </a:endParaRPr>
          </a:p>
        </p:txBody>
      </p:sp>
      <p:grpSp>
        <p:nvGrpSpPr>
          <p:cNvPr id="41" name="Group 40">
            <a:extLst>
              <a:ext uri="{FF2B5EF4-FFF2-40B4-BE49-F238E27FC236}">
                <a16:creationId xmlns:a16="http://schemas.microsoft.com/office/drawing/2014/main" xmlns="" id="{9B8DF8DA-49B4-4186-A2A6-3E81B824B0C3}"/>
              </a:ext>
            </a:extLst>
          </p:cNvPr>
          <p:cNvGrpSpPr/>
          <p:nvPr/>
        </p:nvGrpSpPr>
        <p:grpSpPr>
          <a:xfrm>
            <a:off x="8164267" y="8415933"/>
            <a:ext cx="1388656" cy="1125554"/>
            <a:chOff x="352843" y="7004120"/>
            <a:chExt cx="1559492" cy="1217664"/>
          </a:xfrm>
        </p:grpSpPr>
        <p:sp>
          <p:nvSpPr>
            <p:cNvPr id="42" name="Freeform 11">
              <a:extLst>
                <a:ext uri="{FF2B5EF4-FFF2-40B4-BE49-F238E27FC236}">
                  <a16:creationId xmlns:a16="http://schemas.microsoft.com/office/drawing/2014/main" xmlns="" id="{543B87B9-56F6-4CD4-A520-46CAF3AD8103}"/>
                </a:ext>
              </a:extLst>
            </p:cNvPr>
            <p:cNvSpPr/>
            <p:nvPr/>
          </p:nvSpPr>
          <p:spPr>
            <a:xfrm>
              <a:off x="741164" y="7004120"/>
              <a:ext cx="1171171" cy="1217664"/>
            </a:xfrm>
            <a:custGeom>
              <a:avLst/>
              <a:gdLst/>
              <a:ahLst/>
              <a:cxnLst/>
              <a:rect l="l" t="t" r="r" b="b"/>
              <a:pathLst>
                <a:path w="1171171" h="1217664">
                  <a:moveTo>
                    <a:pt x="0" y="0"/>
                  </a:moveTo>
                  <a:lnTo>
                    <a:pt x="1171171" y="0"/>
                  </a:lnTo>
                  <a:lnTo>
                    <a:pt x="1171171" y="1217664"/>
                  </a:lnTo>
                  <a:lnTo>
                    <a:pt x="0" y="1217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3" name="Freeform 12">
              <a:extLst>
                <a:ext uri="{FF2B5EF4-FFF2-40B4-BE49-F238E27FC236}">
                  <a16:creationId xmlns:a16="http://schemas.microsoft.com/office/drawing/2014/main" xmlns="" id="{C432E86F-9A94-4CA5-87DA-8843178335E1}"/>
                </a:ext>
              </a:extLst>
            </p:cNvPr>
            <p:cNvSpPr/>
            <p:nvPr/>
          </p:nvSpPr>
          <p:spPr>
            <a:xfrm>
              <a:off x="352843" y="7417359"/>
              <a:ext cx="823225" cy="407122"/>
            </a:xfrm>
            <a:custGeom>
              <a:avLst/>
              <a:gdLst/>
              <a:ahLst/>
              <a:cxnLst/>
              <a:rect l="l" t="t" r="r" b="b"/>
              <a:pathLst>
                <a:path w="823225" h="407122">
                  <a:moveTo>
                    <a:pt x="0" y="0"/>
                  </a:moveTo>
                  <a:lnTo>
                    <a:pt x="823225" y="0"/>
                  </a:lnTo>
                  <a:lnTo>
                    <a:pt x="823225" y="407122"/>
                  </a:lnTo>
                  <a:lnTo>
                    <a:pt x="0" y="4071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xmlns="" id="{603A7089-9038-4948-9247-C2C98862E400}"/>
              </a:ext>
            </a:extLst>
          </p:cNvPr>
          <p:cNvGrpSpPr/>
          <p:nvPr/>
        </p:nvGrpSpPr>
        <p:grpSpPr>
          <a:xfrm>
            <a:off x="12805662" y="7639600"/>
            <a:ext cx="748202" cy="606444"/>
            <a:chOff x="352843" y="7004120"/>
            <a:chExt cx="1559492" cy="1217664"/>
          </a:xfrm>
        </p:grpSpPr>
        <p:sp>
          <p:nvSpPr>
            <p:cNvPr id="45" name="Freeform 11">
              <a:extLst>
                <a:ext uri="{FF2B5EF4-FFF2-40B4-BE49-F238E27FC236}">
                  <a16:creationId xmlns:a16="http://schemas.microsoft.com/office/drawing/2014/main" xmlns="" id="{DE25F767-64CE-48C5-927E-D1AB5EA776DA}"/>
                </a:ext>
              </a:extLst>
            </p:cNvPr>
            <p:cNvSpPr/>
            <p:nvPr/>
          </p:nvSpPr>
          <p:spPr>
            <a:xfrm>
              <a:off x="741164" y="7004120"/>
              <a:ext cx="1171171" cy="1217664"/>
            </a:xfrm>
            <a:custGeom>
              <a:avLst/>
              <a:gdLst/>
              <a:ahLst/>
              <a:cxnLst/>
              <a:rect l="l" t="t" r="r" b="b"/>
              <a:pathLst>
                <a:path w="1171171" h="1217664">
                  <a:moveTo>
                    <a:pt x="0" y="0"/>
                  </a:moveTo>
                  <a:lnTo>
                    <a:pt x="1171171" y="0"/>
                  </a:lnTo>
                  <a:lnTo>
                    <a:pt x="1171171" y="1217664"/>
                  </a:lnTo>
                  <a:lnTo>
                    <a:pt x="0" y="1217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6" name="Freeform 12">
              <a:extLst>
                <a:ext uri="{FF2B5EF4-FFF2-40B4-BE49-F238E27FC236}">
                  <a16:creationId xmlns:a16="http://schemas.microsoft.com/office/drawing/2014/main" xmlns="" id="{29ADF997-3B90-4A99-B392-F58CEB4253D5}"/>
                </a:ext>
              </a:extLst>
            </p:cNvPr>
            <p:cNvSpPr/>
            <p:nvPr/>
          </p:nvSpPr>
          <p:spPr>
            <a:xfrm>
              <a:off x="352843" y="7417359"/>
              <a:ext cx="823225" cy="407122"/>
            </a:xfrm>
            <a:custGeom>
              <a:avLst/>
              <a:gdLst/>
              <a:ahLst/>
              <a:cxnLst/>
              <a:rect l="l" t="t" r="r" b="b"/>
              <a:pathLst>
                <a:path w="823225" h="407122">
                  <a:moveTo>
                    <a:pt x="0" y="0"/>
                  </a:moveTo>
                  <a:lnTo>
                    <a:pt x="823225" y="0"/>
                  </a:lnTo>
                  <a:lnTo>
                    <a:pt x="823225" y="407122"/>
                  </a:lnTo>
                  <a:lnTo>
                    <a:pt x="0" y="4071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spTree>
    <p:extLst>
      <p:ext uri="{BB962C8B-B14F-4D97-AF65-F5344CB8AC3E}">
        <p14:creationId xmlns:p14="http://schemas.microsoft.com/office/powerpoint/2010/main" val="3003188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5860" t="17500"/>
          <a:stretch/>
        </p:blipFill>
        <p:spPr>
          <a:xfrm flipH="1">
            <a:off x="0" y="0"/>
            <a:ext cx="18359847" cy="10287000"/>
          </a:xfrm>
          <a:prstGeom prst="rect">
            <a:avLst/>
          </a:prstGeom>
        </p:spPr>
      </p:pic>
      <p:grpSp>
        <p:nvGrpSpPr>
          <p:cNvPr id="12" name="Group 11"/>
          <p:cNvGrpSpPr/>
          <p:nvPr/>
        </p:nvGrpSpPr>
        <p:grpSpPr>
          <a:xfrm>
            <a:off x="4343400" y="571500"/>
            <a:ext cx="9220200" cy="3810000"/>
            <a:chOff x="259915" y="143486"/>
            <a:chExt cx="4808474" cy="4358821"/>
          </a:xfrm>
        </p:grpSpPr>
        <p:sp>
          <p:nvSpPr>
            <p:cNvPr id="11" name="Hình chữ nhật: Góc Tròn 6">
              <a:extLst>
                <a:ext uri="{FF2B5EF4-FFF2-40B4-BE49-F238E27FC236}">
                  <a16:creationId xmlns="" xmlns:a16="http://schemas.microsoft.com/office/drawing/2014/main" id="{5EDA13FA-52E6-BE1A-FEDF-A2A8F414FB17}"/>
                </a:ext>
              </a:extLst>
            </p:cNvPr>
            <p:cNvSpPr/>
            <p:nvPr/>
          </p:nvSpPr>
          <p:spPr>
            <a:xfrm>
              <a:off x="259915" y="143486"/>
              <a:ext cx="4808474" cy="4358821"/>
            </a:xfrm>
            <a:prstGeom prst="roundRect">
              <a:avLst/>
            </a:prstGeom>
            <a:solidFill>
              <a:schemeClr val="bg1"/>
            </a:solidFill>
            <a:ln w="76200">
              <a:solidFill>
                <a:srgbClr val="E77D2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sp>
          <p:nvSpPr>
            <p:cNvPr id="10" name="Text Placeholder 7">
              <a:extLst>
                <a:ext uri="{FF2B5EF4-FFF2-40B4-BE49-F238E27FC236}">
                  <a16:creationId xmlns="" xmlns:a16="http://schemas.microsoft.com/office/drawing/2014/main" id="{E5964B3C-8D91-6BC0-A655-FB65D469D7A8}"/>
                </a:ext>
              </a:extLst>
            </p:cNvPr>
            <p:cNvSpPr txBox="1">
              <a:spLocks/>
            </p:cNvSpPr>
            <p:nvPr/>
          </p:nvSpPr>
          <p:spPr>
            <a:xfrm flipH="1">
              <a:off x="427166" y="143488"/>
              <a:ext cx="4493284" cy="1412993"/>
            </a:xfrm>
            <a:prstGeom prst="rect">
              <a:avLst/>
            </a:prstGeom>
            <a:ln>
              <a:noFill/>
            </a:ln>
          </p:spPr>
          <p:txBody>
            <a:bodyPr vert="horz" lIns="0" tIns="155799" rIns="0" bIns="155799"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defTabSz="1371600">
                <a:defRPr/>
              </a:pPr>
              <a:r>
                <a:rPr lang="vi-VN" sz="4800" b="0" dirty="0" smtClean="0">
                  <a:solidFill>
                    <a:prstClr val="black">
                      <a:lumMod val="75000"/>
                      <a:lumOff val="25000"/>
                    </a:prstClr>
                  </a:solidFill>
                  <a:latin typeface="Calibri" panose="020F0502020204030204"/>
                </a:rPr>
                <a:t>Bác </a:t>
              </a:r>
              <a:r>
                <a:rPr lang="en-US" sz="4800" b="0" dirty="0" err="1" smtClean="0">
                  <a:solidFill>
                    <a:prstClr val="black">
                      <a:lumMod val="75000"/>
                      <a:lumOff val="25000"/>
                    </a:prstClr>
                  </a:solidFill>
                  <a:latin typeface="Calibri" panose="020F0502020204030204"/>
                </a:rPr>
                <a:t>đang</a:t>
              </a:r>
              <a:r>
                <a:rPr lang="en-US" sz="4800" b="0" dirty="0" smtClean="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có</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dự</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án</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xây</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một</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ngôi</a:t>
              </a:r>
              <a:r>
                <a:rPr lang="en-US" sz="4800" b="0" dirty="0">
                  <a:solidFill>
                    <a:prstClr val="black">
                      <a:lumMod val="75000"/>
                      <a:lumOff val="25000"/>
                    </a:prstClr>
                  </a:solidFill>
                  <a:latin typeface="Calibri" panose="020F0502020204030204"/>
                </a:rPr>
                <a:t> </a:t>
              </a:r>
              <a:r>
                <a:rPr lang="en-US" sz="4800" b="0" dirty="0" err="1" smtClean="0">
                  <a:solidFill>
                    <a:prstClr val="black">
                      <a:lumMod val="75000"/>
                      <a:lumOff val="25000"/>
                    </a:prstClr>
                  </a:solidFill>
                  <a:latin typeface="Calibri" panose="020F0502020204030204"/>
                </a:rPr>
                <a:t>nhà</a:t>
              </a:r>
              <a:r>
                <a:rPr lang="vi-VN" sz="4800" b="0" dirty="0" smtClean="0">
                  <a:solidFill>
                    <a:prstClr val="black">
                      <a:lumMod val="75000"/>
                      <a:lumOff val="25000"/>
                    </a:prstClr>
                  </a:solidFill>
                  <a:latin typeface="Calibri" panose="020F0502020204030204"/>
                </a:rPr>
                <a:t> nhưng bác chưa có đồ bảo hộ</a:t>
              </a:r>
              <a:r>
                <a:rPr lang="en-US" sz="4800" b="0" dirty="0" smtClean="0">
                  <a:solidFill>
                    <a:prstClr val="black">
                      <a:lumMod val="75000"/>
                      <a:lumOff val="25000"/>
                    </a:prstClr>
                  </a:solidFill>
                  <a:latin typeface="Calibri" panose="020F0502020204030204"/>
                </a:rPr>
                <a:t>.</a:t>
              </a:r>
              <a:r>
                <a:rPr lang="vi-VN" sz="4800" b="0" dirty="0" smtClean="0">
                  <a:solidFill>
                    <a:prstClr val="black">
                      <a:lumMod val="75000"/>
                      <a:lumOff val="25000"/>
                    </a:prstClr>
                  </a:solidFill>
                  <a:latin typeface="Calibri" panose="020F0502020204030204"/>
                </a:rPr>
                <a:t> Các cháu h</a:t>
              </a:r>
              <a:r>
                <a:rPr lang="en-US" sz="4800" b="0" dirty="0" err="1" smtClean="0">
                  <a:solidFill>
                    <a:prstClr val="black">
                      <a:lumMod val="75000"/>
                      <a:lumOff val="25000"/>
                    </a:prstClr>
                  </a:solidFill>
                  <a:latin typeface="Calibri" panose="020F0502020204030204"/>
                </a:rPr>
                <a:t>ãy</a:t>
              </a:r>
              <a:r>
                <a:rPr lang="en-US" sz="4800" b="0" dirty="0" smtClean="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cùng</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vượt</a:t>
              </a:r>
              <a:r>
                <a:rPr lang="en-US" sz="4800" b="0" dirty="0">
                  <a:solidFill>
                    <a:prstClr val="black">
                      <a:lumMod val="75000"/>
                      <a:lumOff val="25000"/>
                    </a:prstClr>
                  </a:solidFill>
                  <a:latin typeface="Calibri" panose="020F0502020204030204"/>
                </a:rPr>
                <a:t> qua </a:t>
              </a:r>
              <a:r>
                <a:rPr lang="en-US" sz="4800" b="0" dirty="0" err="1">
                  <a:solidFill>
                    <a:prstClr val="black">
                      <a:lumMod val="75000"/>
                      <a:lumOff val="25000"/>
                    </a:prstClr>
                  </a:solidFill>
                  <a:latin typeface="Calibri" panose="020F0502020204030204"/>
                </a:rPr>
                <a:t>các</a:t>
              </a:r>
              <a:r>
                <a:rPr lang="en-US" sz="4800" b="0" dirty="0">
                  <a:solidFill>
                    <a:prstClr val="black">
                      <a:lumMod val="75000"/>
                      <a:lumOff val="25000"/>
                    </a:prstClr>
                  </a:solidFill>
                  <a:latin typeface="Calibri" panose="020F0502020204030204"/>
                </a:rPr>
                <a:t> </a:t>
              </a:r>
              <a:r>
                <a:rPr lang="vi-VN" sz="4800" b="0" dirty="0" smtClean="0">
                  <a:solidFill>
                    <a:prstClr val="black">
                      <a:lumMod val="75000"/>
                      <a:lumOff val="25000"/>
                    </a:prstClr>
                  </a:solidFill>
                  <a:latin typeface="Calibri" panose="020F0502020204030204"/>
                </a:rPr>
                <a:t>nhiệm vụ</a:t>
              </a:r>
              <a:r>
                <a:rPr lang="en-US" sz="4800" b="0" dirty="0" smtClean="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để</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giúp</a:t>
              </a:r>
              <a:r>
                <a:rPr lang="en-US" sz="4800" b="0" dirty="0">
                  <a:solidFill>
                    <a:prstClr val="black">
                      <a:lumMod val="75000"/>
                      <a:lumOff val="25000"/>
                    </a:prstClr>
                  </a:solidFill>
                  <a:latin typeface="Calibri" panose="020F0502020204030204"/>
                </a:rPr>
                <a:t> </a:t>
              </a:r>
              <a:r>
                <a:rPr lang="vi-VN" sz="4800" b="0" dirty="0" smtClean="0">
                  <a:solidFill>
                    <a:prstClr val="black">
                      <a:lumMod val="75000"/>
                      <a:lumOff val="25000"/>
                    </a:prstClr>
                  </a:solidFill>
                  <a:latin typeface="Calibri" panose="020F0502020204030204"/>
                </a:rPr>
                <a:t>bác có đủ đồ bảo hộ</a:t>
              </a:r>
              <a:r>
                <a:rPr lang="en-US" sz="4800" b="0" dirty="0" smtClean="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nhé</a:t>
              </a:r>
              <a:r>
                <a:rPr lang="en-US" sz="4800" b="0" dirty="0">
                  <a:solidFill>
                    <a:prstClr val="black">
                      <a:lumMod val="75000"/>
                      <a:lumOff val="25000"/>
                    </a:prstClr>
                  </a:solidFill>
                  <a:latin typeface="Calibri" panose="020F0502020204030204"/>
                </a:rPr>
                <a:t>!</a:t>
              </a:r>
              <a:endParaRPr lang="vi-VN" sz="4800" b="0" dirty="0">
                <a:solidFill>
                  <a:prstClr val="black">
                    <a:lumMod val="75000"/>
                    <a:lumOff val="25000"/>
                  </a:prstClr>
                </a:solidFill>
                <a:latin typeface="Arial" panose="020B0604020202020204" pitchFamily="34" charset="0"/>
              </a:endParaRP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10982599" y="1825537"/>
            <a:ext cx="9147266" cy="914726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266700"/>
            <a:ext cx="609600" cy="609600"/>
          </a:xfrm>
          <a:prstGeom prst="rect">
            <a:avLst/>
          </a:prstGeom>
        </p:spPr>
      </p:pic>
    </p:spTree>
    <p:extLst>
      <p:ext uri="{BB962C8B-B14F-4D97-AF65-F5344CB8AC3E}">
        <p14:creationId xmlns:p14="http://schemas.microsoft.com/office/powerpoint/2010/main" val="41043265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14"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3514"/>
                            </p:stCondLst>
                            <p:childTnLst>
                              <p:par>
                                <p:cTn id="16" presetID="32" presetClass="emph" presetSubtype="0" fill="hold" nodeType="after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1BD402-6DDF-4F7F-BD78-D15BDB3D98BE}"/>
              </a:ext>
            </a:extLst>
          </p:cNvPr>
          <p:cNvGrpSpPr/>
          <p:nvPr/>
        </p:nvGrpSpPr>
        <p:grpSpPr>
          <a:xfrm>
            <a:off x="1447800" y="974375"/>
            <a:ext cx="1245966" cy="1295847"/>
            <a:chOff x="1648497" y="1850823"/>
            <a:chExt cx="1245966" cy="1295847"/>
          </a:xfrm>
        </p:grpSpPr>
        <p:grpSp>
          <p:nvGrpSpPr>
            <p:cNvPr id="91" name="Group 90">
              <a:extLst>
                <a:ext uri="{FF2B5EF4-FFF2-40B4-BE49-F238E27FC236}">
                  <a16:creationId xmlns:a16="http://schemas.microsoft.com/office/drawing/2014/main" xmlns="" id="{A2F8ED72-6362-4C11-A05F-3F28572BEF9E}"/>
                </a:ext>
              </a:extLst>
            </p:cNvPr>
            <p:cNvGrpSpPr/>
            <p:nvPr/>
          </p:nvGrpSpPr>
          <p:grpSpPr>
            <a:xfrm>
              <a:off x="1648497" y="1860512"/>
              <a:ext cx="1245966" cy="1286158"/>
              <a:chOff x="803040" y="2547708"/>
              <a:chExt cx="1657327" cy="1710789"/>
            </a:xfrm>
          </p:grpSpPr>
          <p:sp>
            <p:nvSpPr>
              <p:cNvPr id="92" name="Freeform 5">
                <a:extLst>
                  <a:ext uri="{FF2B5EF4-FFF2-40B4-BE49-F238E27FC236}">
                    <a16:creationId xmlns:a16="http://schemas.microsoft.com/office/drawing/2014/main" xmlns="" id="{ABE10A00-F2A7-4756-8A07-A41E0E1F6B47}"/>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3" name="Rectangle 92">
                <a:extLst>
                  <a:ext uri="{FF2B5EF4-FFF2-40B4-BE49-F238E27FC236}">
                    <a16:creationId xmlns:a16="http://schemas.microsoft.com/office/drawing/2014/main" xmlns="" id="{D785C2C5-72A2-4E08-8E9D-F539D36C460E}"/>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xmlns="" id="{17415B0C-9C5D-4E92-91FA-D6741C6C451A}"/>
                </a:ext>
              </a:extLst>
            </p:cNvPr>
            <p:cNvSpPr txBox="1"/>
            <p:nvPr/>
          </p:nvSpPr>
          <p:spPr>
            <a:xfrm>
              <a:off x="2063381" y="1850823"/>
              <a:ext cx="625492" cy="1107996"/>
            </a:xfrm>
            <a:prstGeom prst="rect">
              <a:avLst/>
            </a:prstGeom>
            <a:noFill/>
          </p:spPr>
          <p:txBody>
            <a:bodyPr wrap="none" rtlCol="0">
              <a:spAutoFit/>
            </a:bodyPr>
            <a:lstStyle/>
            <a:p>
              <a:r>
                <a:rPr lang="en-US" sz="6600" dirty="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1</a:t>
              </a:r>
            </a:p>
          </p:txBody>
        </p:sp>
      </p:grpSp>
      <p:sp>
        <p:nvSpPr>
          <p:cNvPr id="101" name="TextBox 8">
            <a:extLst>
              <a:ext uri="{FF2B5EF4-FFF2-40B4-BE49-F238E27FC236}">
                <a16:creationId xmlns:a16="http://schemas.microsoft.com/office/drawing/2014/main" xmlns="" id="{251CBE74-8699-4532-93A0-5C5A0C776016}"/>
              </a:ext>
            </a:extLst>
          </p:cNvPr>
          <p:cNvSpPr txBox="1"/>
          <p:nvPr/>
        </p:nvSpPr>
        <p:spPr>
          <a:xfrm>
            <a:off x="3215727" y="986273"/>
            <a:ext cx="12976629" cy="746999"/>
          </a:xfrm>
          <a:prstGeom prst="rect">
            <a:avLst/>
          </a:prstGeom>
        </p:spPr>
        <p:txBody>
          <a:bodyPr wrap="none" lIns="0" tIns="0" rIns="0" bIns="0" rtlCol="0" anchor="t">
            <a:spAutoFit/>
          </a:bodyPr>
          <a:lstStyle/>
          <a:p>
            <a:pPr>
              <a:lnSpc>
                <a:spcPts val="6286"/>
              </a:lnSpc>
            </a:pPr>
            <a:r>
              <a:rPr lang="en-US" sz="4400" spc="-7" dirty="0" err="1">
                <a:solidFill>
                  <a:srgbClr val="3D5F7B"/>
                </a:solidFill>
                <a:latin typeface="#9Slide02 Tieu de rat dai 01" panose="02000000000000000000" pitchFamily="2" charset="0"/>
                <a:ea typeface="#9Slide02 Tieu de rat dai 01" panose="02000000000000000000" pitchFamily="2" charset="0"/>
              </a:rPr>
              <a:t>Sử</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dụng</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thước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để</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xác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định</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số</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sau</a:t>
            </a:r>
            <a:r>
              <a:rPr lang="en-US" sz="4400" spc="-7" dirty="0">
                <a:solidFill>
                  <a:srgbClr val="3D5F7B"/>
                </a:solidFill>
                <a:latin typeface="#9Slide02 Tieu de rat dai 01" panose="02000000000000000000" pitchFamily="2" charset="0"/>
                <a:ea typeface="#9Slide02 Tieu de rat dai 01" panose="02000000000000000000" pitchFamily="2" charset="0"/>
              </a:rPr>
              <a:t>:</a:t>
            </a:r>
          </a:p>
        </p:txBody>
      </p:sp>
      <p:sp>
        <p:nvSpPr>
          <p:cNvPr id="95" name="Freeform: Shape 94">
            <a:extLst>
              <a:ext uri="{FF2B5EF4-FFF2-40B4-BE49-F238E27FC236}">
                <a16:creationId xmlns:a16="http://schemas.microsoft.com/office/drawing/2014/main" xmlns="" id="{B8CE01D6-4BE7-4CF4-9C81-34DA32D728D6}"/>
              </a:ext>
            </a:extLst>
          </p:cNvPr>
          <p:cNvSpPr/>
          <p:nvPr/>
        </p:nvSpPr>
        <p:spPr>
          <a:xfrm>
            <a:off x="2560283" y="3291727"/>
            <a:ext cx="2784877" cy="2501857"/>
          </a:xfrm>
          <a:custGeom>
            <a:avLst/>
            <a:gdLst>
              <a:gd name="connsiteX0" fmla="*/ 3878826 w 4218039"/>
              <a:gd name="connsiteY0" fmla="*/ 0 h 884904"/>
              <a:gd name="connsiteX1" fmla="*/ 0 w 4218039"/>
              <a:gd name="connsiteY1" fmla="*/ 884904 h 884904"/>
              <a:gd name="connsiteX2" fmla="*/ 4218039 w 4218039"/>
              <a:gd name="connsiteY2" fmla="*/ 840658 h 884904"/>
              <a:gd name="connsiteX0" fmla="*/ 2989494 w 4218039"/>
              <a:gd name="connsiteY0" fmla="*/ 0 h 2250555"/>
              <a:gd name="connsiteX1" fmla="*/ 0 w 4218039"/>
              <a:gd name="connsiteY1" fmla="*/ 2250555 h 2250555"/>
              <a:gd name="connsiteX2" fmla="*/ 4218039 w 4218039"/>
              <a:gd name="connsiteY2" fmla="*/ 2206309 h 2250555"/>
              <a:gd name="connsiteX0" fmla="*/ 2148235 w 4218039"/>
              <a:gd name="connsiteY0" fmla="*/ 0 h 2990283"/>
              <a:gd name="connsiteX1" fmla="*/ 0 w 4218039"/>
              <a:gd name="connsiteY1" fmla="*/ 2990283 h 2990283"/>
              <a:gd name="connsiteX2" fmla="*/ 4218039 w 4218039"/>
              <a:gd name="connsiteY2" fmla="*/ 2946037 h 2990283"/>
            </a:gdLst>
            <a:ahLst/>
            <a:cxnLst>
              <a:cxn ang="0">
                <a:pos x="connsiteX0" y="connsiteY0"/>
              </a:cxn>
              <a:cxn ang="0">
                <a:pos x="connsiteX1" y="connsiteY1"/>
              </a:cxn>
              <a:cxn ang="0">
                <a:pos x="connsiteX2" y="connsiteY2"/>
              </a:cxn>
            </a:cxnLst>
            <a:rect l="l" t="t" r="r" b="b"/>
            <a:pathLst>
              <a:path w="4218039" h="2990283">
                <a:moveTo>
                  <a:pt x="2148235" y="0"/>
                </a:moveTo>
                <a:lnTo>
                  <a:pt x="0" y="2990283"/>
                </a:lnTo>
                <a:lnTo>
                  <a:pt x="4218039" y="2946037"/>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TextBox 101">
            <a:extLst>
              <a:ext uri="{FF2B5EF4-FFF2-40B4-BE49-F238E27FC236}">
                <a16:creationId xmlns:a16="http://schemas.microsoft.com/office/drawing/2014/main" xmlns="" id="{228F4AD1-F5F6-47A8-9BD3-489F1C3CED6B}"/>
              </a:ext>
            </a:extLst>
          </p:cNvPr>
          <p:cNvSpPr txBox="1"/>
          <p:nvPr/>
        </p:nvSpPr>
        <p:spPr>
          <a:xfrm>
            <a:off x="5092526" y="6048647"/>
            <a:ext cx="530915" cy="769441"/>
          </a:xfrm>
          <a:prstGeom prst="rect">
            <a:avLst/>
          </a:prstGeom>
          <a:noFill/>
        </p:spPr>
        <p:txBody>
          <a:bodyPr wrap="none" rtlCol="0">
            <a:spAutoFit/>
          </a:bodyPr>
          <a:lstStyle/>
          <a:p>
            <a:r>
              <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N</a:t>
            </a:r>
          </a:p>
        </p:txBody>
      </p:sp>
      <p:sp>
        <p:nvSpPr>
          <p:cNvPr id="103" name="TextBox 102">
            <a:extLst>
              <a:ext uri="{FF2B5EF4-FFF2-40B4-BE49-F238E27FC236}">
                <a16:creationId xmlns:a16="http://schemas.microsoft.com/office/drawing/2014/main" xmlns="" id="{48B35D33-D817-485F-B2F1-9F8F36B43B9E}"/>
              </a:ext>
            </a:extLst>
          </p:cNvPr>
          <p:cNvSpPr txBox="1"/>
          <p:nvPr/>
        </p:nvSpPr>
        <p:spPr>
          <a:xfrm>
            <a:off x="1932375" y="5981700"/>
            <a:ext cx="612668" cy="769441"/>
          </a:xfrm>
          <a:prstGeom prst="rect">
            <a:avLst/>
          </a:prstGeom>
          <a:noFill/>
        </p:spPr>
        <p:txBody>
          <a:bodyPr wrap="none" rtlCol="0">
            <a:spAutoFit/>
          </a:bodyPr>
          <a:lstStyle/>
          <a:p>
            <a:r>
              <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M</a:t>
            </a:r>
          </a:p>
        </p:txBody>
      </p:sp>
      <p:sp>
        <p:nvSpPr>
          <p:cNvPr id="104" name="TextBox 103">
            <a:extLst>
              <a:ext uri="{FF2B5EF4-FFF2-40B4-BE49-F238E27FC236}">
                <a16:creationId xmlns:a16="http://schemas.microsoft.com/office/drawing/2014/main" xmlns="" id="{63B88FD7-AE9E-439A-A3F5-CC52E2BED812}"/>
              </a:ext>
            </a:extLst>
          </p:cNvPr>
          <p:cNvSpPr txBox="1"/>
          <p:nvPr/>
        </p:nvSpPr>
        <p:spPr>
          <a:xfrm>
            <a:off x="3700087" y="2495845"/>
            <a:ext cx="505267" cy="769441"/>
          </a:xfrm>
          <a:prstGeom prst="rect">
            <a:avLst/>
          </a:prstGeom>
          <a:noFill/>
        </p:spPr>
        <p:txBody>
          <a:bodyPr wrap="none" rtlCol="0">
            <a:spAutoFit/>
          </a:bodyPr>
          <a:lstStyle/>
          <a:p>
            <a:r>
              <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P</a:t>
            </a:r>
          </a:p>
        </p:txBody>
      </p:sp>
      <p:sp>
        <p:nvSpPr>
          <p:cNvPr id="27" name="Rectangle: Rounded Corners 6">
            <a:extLst>
              <a:ext uri="{FF2B5EF4-FFF2-40B4-BE49-F238E27FC236}">
                <a16:creationId xmlns="" xmlns:a16="http://schemas.microsoft.com/office/drawing/2014/main" id="{A112DD53-60F4-6992-865C-23B15D9DECE9}"/>
              </a:ext>
            </a:extLst>
          </p:cNvPr>
          <p:cNvSpPr/>
          <p:nvPr/>
        </p:nvSpPr>
        <p:spPr>
          <a:xfrm>
            <a:off x="6944360" y="2280345"/>
            <a:ext cx="1074420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000000"/>
                </a:solidFill>
                <a:latin typeface="Cambria" panose="02040503050406030204" pitchFamily="18" charset="0"/>
                <a:ea typeface="Cambria" panose="02040503050406030204" pitchFamily="18" charset="0"/>
              </a:rPr>
              <a:t>Góc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đỉnh</a:t>
            </a:r>
            <a:r>
              <a:rPr lang="en-US" sz="4800" b="1" dirty="0">
                <a:solidFill>
                  <a:srgbClr val="000000"/>
                </a:solidFill>
                <a:latin typeface="Cambria" panose="02040503050406030204" pitchFamily="18" charset="0"/>
                <a:ea typeface="Cambria" panose="02040503050406030204" pitchFamily="18" charset="0"/>
              </a:rPr>
              <a:t> M, </a:t>
            </a:r>
            <a:r>
              <a:rPr lang="en-US" sz="4800" b="1" dirty="0" err="1">
                <a:solidFill>
                  <a:srgbClr val="000000"/>
                </a:solidFill>
                <a:latin typeface="Cambria" panose="02040503050406030204" pitchFamily="18" charset="0"/>
                <a:ea typeface="Cambria" panose="02040503050406030204" pitchFamily="18" charset="0"/>
              </a:rPr>
              <a:t>cạnh</a:t>
            </a:r>
            <a:r>
              <a:rPr lang="en-US" sz="4800" b="1" dirty="0">
                <a:solidFill>
                  <a:srgbClr val="000000"/>
                </a:solidFill>
                <a:latin typeface="Cambria" panose="02040503050406030204" pitchFamily="18" charset="0"/>
                <a:ea typeface="Cambria" panose="02040503050406030204" pitchFamily="18" charset="0"/>
              </a:rPr>
              <a:t> MN, MP </a:t>
            </a:r>
            <a:r>
              <a:rPr lang="en-US" sz="4800" b="1" dirty="0" err="1">
                <a:solidFill>
                  <a:srgbClr val="000000"/>
                </a:solidFill>
                <a:latin typeface="Cambria" panose="02040503050406030204" pitchFamily="18" charset="0"/>
                <a:ea typeface="Cambria" panose="02040503050406030204" pitchFamily="18" charset="0"/>
              </a:rPr>
              <a:t>có</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số</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đo</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là</a:t>
            </a:r>
            <a:r>
              <a:rPr lang="en-US" sz="4800" b="1" dirty="0">
                <a:solidFill>
                  <a:srgbClr val="000000"/>
                </a:solidFill>
                <a:latin typeface="Cambria" panose="02040503050406030204" pitchFamily="18" charset="0"/>
                <a:ea typeface="Cambria" panose="02040503050406030204" pitchFamily="18" charset="0"/>
              </a:rPr>
              <a:t> </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8" name="Rectangle: Rounded Corners 6">
            <a:extLst>
              <a:ext uri="{FF2B5EF4-FFF2-40B4-BE49-F238E27FC236}">
                <a16:creationId xmlns="" xmlns:a16="http://schemas.microsoft.com/office/drawing/2014/main" id="{A112DD53-60F4-6992-865C-23B15D9DECE9}"/>
              </a:ext>
            </a:extLst>
          </p:cNvPr>
          <p:cNvSpPr/>
          <p:nvPr/>
        </p:nvSpPr>
        <p:spPr>
          <a:xfrm>
            <a:off x="6944360" y="4446114"/>
            <a:ext cx="280924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A. 60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Rounded Corners 6">
            <a:extLst>
              <a:ext uri="{FF2B5EF4-FFF2-40B4-BE49-F238E27FC236}">
                <a16:creationId xmlns="" xmlns:a16="http://schemas.microsoft.com/office/drawing/2014/main" id="{A112DD53-60F4-6992-865C-23B15D9DECE9}"/>
              </a:ext>
            </a:extLst>
          </p:cNvPr>
          <p:cNvSpPr/>
          <p:nvPr/>
        </p:nvSpPr>
        <p:spPr>
          <a:xfrm>
            <a:off x="7028180" y="6093916"/>
            <a:ext cx="272542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B. 90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0" name="Rectangle: Rounded Corners 6">
            <a:extLst>
              <a:ext uri="{FF2B5EF4-FFF2-40B4-BE49-F238E27FC236}">
                <a16:creationId xmlns="" xmlns:a16="http://schemas.microsoft.com/office/drawing/2014/main" id="{A112DD53-60F4-6992-865C-23B15D9DECE9}"/>
              </a:ext>
            </a:extLst>
          </p:cNvPr>
          <p:cNvSpPr/>
          <p:nvPr/>
        </p:nvSpPr>
        <p:spPr>
          <a:xfrm>
            <a:off x="12649200" y="4479134"/>
            <a:ext cx="280416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C. 120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1" name="Rectangle: Rounded Corners 6">
            <a:extLst>
              <a:ext uri="{FF2B5EF4-FFF2-40B4-BE49-F238E27FC236}">
                <a16:creationId xmlns="" xmlns:a16="http://schemas.microsoft.com/office/drawing/2014/main" id="{A112DD53-60F4-6992-865C-23B15D9DECE9}"/>
              </a:ext>
            </a:extLst>
          </p:cNvPr>
          <p:cNvSpPr/>
          <p:nvPr/>
        </p:nvSpPr>
        <p:spPr>
          <a:xfrm>
            <a:off x="12649200" y="6160863"/>
            <a:ext cx="269240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D. 180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2" name="Picture 31">
            <a:extLst>
              <a:ext uri="{FF2B5EF4-FFF2-40B4-BE49-F238E27FC236}">
                <a16:creationId xmlns="" xmlns:a16="http://schemas.microsoft.com/office/drawing/2014/main" id="{BB107693-B6B1-4795-B284-40A3336DA64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7583" t="-1746" r="-1740" b="41025"/>
          <a:stretch/>
        </p:blipFill>
        <p:spPr>
          <a:xfrm rot="1358033">
            <a:off x="1779082" y="6783851"/>
            <a:ext cx="3842009" cy="3754927"/>
          </a:xfrm>
          <a:prstGeom prst="rect">
            <a:avLst/>
          </a:prstGeom>
        </p:spPr>
      </p:pic>
      <p:sp>
        <p:nvSpPr>
          <p:cNvPr id="33" name="Rectangle: Rounded Corners 6">
            <a:extLst>
              <a:ext uri="{FF2B5EF4-FFF2-40B4-BE49-F238E27FC236}">
                <a16:creationId xmlns="" xmlns:a16="http://schemas.microsoft.com/office/drawing/2014/main" id="{A112DD53-60F4-6992-865C-23B15D9DECE9}"/>
              </a:ext>
            </a:extLst>
          </p:cNvPr>
          <p:cNvSpPr/>
          <p:nvPr/>
        </p:nvSpPr>
        <p:spPr>
          <a:xfrm>
            <a:off x="6944360" y="4429469"/>
            <a:ext cx="2809240" cy="1314450"/>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A. 60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4" name="Tieng-yeah-tre-con-www_nhacchuongvui_com">
            <a:hlinkClick r:id="" action="ppaction://media"/>
            <a:extLst>
              <a:ext uri="{FF2B5EF4-FFF2-40B4-BE49-F238E27FC236}">
                <a16:creationId xmlns=""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90107" y="9339580"/>
            <a:ext cx="914400" cy="914400"/>
          </a:xfrm>
          <a:prstGeom prst="rect">
            <a:avLst/>
          </a:prstGeom>
        </p:spPr>
      </p:pic>
      <p:pic>
        <p:nvPicPr>
          <p:cNvPr id="2" name="21.28, 11 thg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8425" y="98425"/>
            <a:ext cx="609600" cy="609600"/>
          </a:xfrm>
          <a:prstGeom prst="rect">
            <a:avLst/>
          </a:prstGeom>
        </p:spPr>
      </p:pic>
    </p:spTree>
    <p:extLst>
      <p:ext uri="{BB962C8B-B14F-4D97-AF65-F5344CB8AC3E}">
        <p14:creationId xmlns:p14="http://schemas.microsoft.com/office/powerpoint/2010/main" val="3022396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7"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00"/>
                                        <p:tgtEl>
                                          <p:spTgt spid="27"/>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subTnLst>
                                    <p:audio>
                                      <p:cMediaNode>
                                        <p:cTn display="0" masterRel="sameClick">
                                          <p:stCondLst>
                                            <p:cond evt="begin" delay="0">
                                              <p:tn val="29"/>
                                            </p:cond>
                                          </p:stCondLst>
                                          <p:endCondLst>
                                            <p:cond evt="onStopAudio" delay="0">
                                              <p:tgtEl>
                                                <p:sldTgt/>
                                              </p:tgtEl>
                                            </p:cond>
                                          </p:endCondLst>
                                        </p:cTn>
                                        <p:tgtEl>
                                          <p:sndTgt r:embed="rId7" name="chimes.wav"/>
                                        </p:tgtEl>
                                      </p:cMediaNode>
                                    </p:audio>
                                  </p:subTnLst>
                                </p:cTn>
                              </p:par>
                              <p:par>
                                <p:cTn id="34" presetID="1" presetClass="mediacall" presetSubtype="0" fill="hold" nodeType="withEffect">
                                  <p:stCondLst>
                                    <p:cond delay="0"/>
                                  </p:stCondLst>
                                  <p:childTnLst>
                                    <p:cmd type="call" cmd="playFrom(0.0)">
                                      <p:cBhvr>
                                        <p:cTn id="35" dur="4414"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2"/>
                </p:tgtEl>
              </p:cMediaNode>
            </p:audio>
          </p:childTnLst>
        </p:cTn>
      </p:par>
    </p:tnLst>
    <p:bldLst>
      <p:bldP spid="27" grpId="0" animBg="1"/>
      <p:bldP spid="28" grpId="0" animBg="1"/>
      <p:bldP spid="29" grpId="0" animBg="1"/>
      <p:bldP spid="30" grpId="0" animBg="1"/>
      <p:bldP spid="31"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1BD402-6DDF-4F7F-BD78-D15BDB3D98BE}"/>
              </a:ext>
            </a:extLst>
          </p:cNvPr>
          <p:cNvGrpSpPr/>
          <p:nvPr/>
        </p:nvGrpSpPr>
        <p:grpSpPr>
          <a:xfrm>
            <a:off x="1447800" y="974375"/>
            <a:ext cx="1245966" cy="1295847"/>
            <a:chOff x="1648497" y="1850823"/>
            <a:chExt cx="1245966" cy="1295847"/>
          </a:xfrm>
        </p:grpSpPr>
        <p:grpSp>
          <p:nvGrpSpPr>
            <p:cNvPr id="91" name="Group 90">
              <a:extLst>
                <a:ext uri="{FF2B5EF4-FFF2-40B4-BE49-F238E27FC236}">
                  <a16:creationId xmlns:a16="http://schemas.microsoft.com/office/drawing/2014/main" xmlns="" id="{A2F8ED72-6362-4C11-A05F-3F28572BEF9E}"/>
                </a:ext>
              </a:extLst>
            </p:cNvPr>
            <p:cNvGrpSpPr/>
            <p:nvPr/>
          </p:nvGrpSpPr>
          <p:grpSpPr>
            <a:xfrm>
              <a:off x="1648497" y="1860512"/>
              <a:ext cx="1245966" cy="1286158"/>
              <a:chOff x="803040" y="2547708"/>
              <a:chExt cx="1657327" cy="1710789"/>
            </a:xfrm>
          </p:grpSpPr>
          <p:sp>
            <p:nvSpPr>
              <p:cNvPr id="92" name="Freeform 5">
                <a:extLst>
                  <a:ext uri="{FF2B5EF4-FFF2-40B4-BE49-F238E27FC236}">
                    <a16:creationId xmlns:a16="http://schemas.microsoft.com/office/drawing/2014/main" xmlns="" id="{ABE10A00-F2A7-4756-8A07-A41E0E1F6B47}"/>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3" name="Rectangle 92">
                <a:extLst>
                  <a:ext uri="{FF2B5EF4-FFF2-40B4-BE49-F238E27FC236}">
                    <a16:creationId xmlns:a16="http://schemas.microsoft.com/office/drawing/2014/main" xmlns="" id="{D785C2C5-72A2-4E08-8E9D-F539D36C460E}"/>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xmlns="" id="{17415B0C-9C5D-4E92-91FA-D6741C6C451A}"/>
                </a:ext>
              </a:extLst>
            </p:cNvPr>
            <p:cNvSpPr txBox="1"/>
            <p:nvPr/>
          </p:nvSpPr>
          <p:spPr>
            <a:xfrm>
              <a:off x="2063381" y="1850823"/>
              <a:ext cx="625492" cy="1107996"/>
            </a:xfrm>
            <a:prstGeom prst="rect">
              <a:avLst/>
            </a:prstGeom>
            <a:noFill/>
          </p:spPr>
          <p:txBody>
            <a:bodyPr wrap="none" rtlCol="0">
              <a:spAutoFit/>
            </a:bodyPr>
            <a:lstStyle/>
            <a:p>
              <a:r>
                <a:rPr lang="en-US" sz="6600" dirty="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1</a:t>
              </a:r>
            </a:p>
          </p:txBody>
        </p:sp>
      </p:grpSp>
      <p:sp>
        <p:nvSpPr>
          <p:cNvPr id="101" name="TextBox 8">
            <a:extLst>
              <a:ext uri="{FF2B5EF4-FFF2-40B4-BE49-F238E27FC236}">
                <a16:creationId xmlns:a16="http://schemas.microsoft.com/office/drawing/2014/main" xmlns="" id="{251CBE74-8699-4532-93A0-5C5A0C776016}"/>
              </a:ext>
            </a:extLst>
          </p:cNvPr>
          <p:cNvSpPr txBox="1"/>
          <p:nvPr/>
        </p:nvSpPr>
        <p:spPr>
          <a:xfrm>
            <a:off x="3215727" y="986273"/>
            <a:ext cx="12976629" cy="746999"/>
          </a:xfrm>
          <a:prstGeom prst="rect">
            <a:avLst/>
          </a:prstGeom>
        </p:spPr>
        <p:txBody>
          <a:bodyPr wrap="none" lIns="0" tIns="0" rIns="0" bIns="0" rtlCol="0" anchor="t">
            <a:spAutoFit/>
          </a:bodyPr>
          <a:lstStyle/>
          <a:p>
            <a:pPr>
              <a:lnSpc>
                <a:spcPts val="6286"/>
              </a:lnSpc>
            </a:pPr>
            <a:r>
              <a:rPr lang="en-US" sz="4400" spc="-7" dirty="0" err="1">
                <a:solidFill>
                  <a:srgbClr val="3D5F7B"/>
                </a:solidFill>
                <a:latin typeface="#9Slide02 Tieu de rat dai 01" panose="02000000000000000000" pitchFamily="2" charset="0"/>
                <a:ea typeface="#9Slide02 Tieu de rat dai 01" panose="02000000000000000000" pitchFamily="2" charset="0"/>
              </a:rPr>
              <a:t>Sử</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dụng</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thước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để</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xác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định</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số</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sau</a:t>
            </a:r>
            <a:r>
              <a:rPr lang="en-US" sz="4400" spc="-7" dirty="0">
                <a:solidFill>
                  <a:srgbClr val="3D5F7B"/>
                </a:solidFill>
                <a:latin typeface="#9Slide02 Tieu de rat dai 01" panose="02000000000000000000" pitchFamily="2" charset="0"/>
                <a:ea typeface="#9Slide02 Tieu de rat dai 01" panose="02000000000000000000" pitchFamily="2" charset="0"/>
              </a:rPr>
              <a:t>:</a:t>
            </a:r>
          </a:p>
        </p:txBody>
      </p:sp>
      <p:sp>
        <p:nvSpPr>
          <p:cNvPr id="27" name="Rectangle: Rounded Corners 6">
            <a:extLst>
              <a:ext uri="{FF2B5EF4-FFF2-40B4-BE49-F238E27FC236}">
                <a16:creationId xmlns="" xmlns:a16="http://schemas.microsoft.com/office/drawing/2014/main" id="{A112DD53-60F4-6992-865C-23B15D9DECE9}"/>
              </a:ext>
            </a:extLst>
          </p:cNvPr>
          <p:cNvSpPr/>
          <p:nvPr/>
        </p:nvSpPr>
        <p:spPr>
          <a:xfrm>
            <a:off x="6944360" y="2280345"/>
            <a:ext cx="1074420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000000"/>
                </a:solidFill>
                <a:latin typeface="Cambria" panose="02040503050406030204" pitchFamily="18" charset="0"/>
                <a:ea typeface="Cambria" panose="02040503050406030204" pitchFamily="18" charset="0"/>
              </a:rPr>
              <a:t>Góc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đỉnh</a:t>
            </a:r>
            <a:r>
              <a:rPr lang="en-US" sz="4800" b="1" dirty="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D</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cạnh</a:t>
            </a:r>
            <a:r>
              <a:rPr lang="vi-VN" sz="4800" b="1" dirty="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DE</a:t>
            </a:r>
            <a:r>
              <a:rPr lang="en-US" sz="4800" b="1" dirty="0" smtClean="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DC</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có</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số</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đo</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là</a:t>
            </a:r>
            <a:r>
              <a:rPr lang="en-US" sz="4800" b="1" dirty="0">
                <a:solidFill>
                  <a:srgbClr val="000000"/>
                </a:solidFill>
                <a:latin typeface="Cambria" panose="02040503050406030204" pitchFamily="18" charset="0"/>
                <a:ea typeface="Cambria" panose="02040503050406030204" pitchFamily="18" charset="0"/>
              </a:rPr>
              <a:t> </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8" name="Rectangle: Rounded Corners 6">
            <a:extLst>
              <a:ext uri="{FF2B5EF4-FFF2-40B4-BE49-F238E27FC236}">
                <a16:creationId xmlns="" xmlns:a16="http://schemas.microsoft.com/office/drawing/2014/main" id="{A112DD53-60F4-6992-865C-23B15D9DECE9}"/>
              </a:ext>
            </a:extLst>
          </p:cNvPr>
          <p:cNvSpPr/>
          <p:nvPr/>
        </p:nvSpPr>
        <p:spPr>
          <a:xfrm>
            <a:off x="6944360" y="4446114"/>
            <a:ext cx="280924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A. 180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Rounded Corners 6">
            <a:extLst>
              <a:ext uri="{FF2B5EF4-FFF2-40B4-BE49-F238E27FC236}">
                <a16:creationId xmlns="" xmlns:a16="http://schemas.microsoft.com/office/drawing/2014/main" id="{A112DD53-60F4-6992-865C-23B15D9DECE9}"/>
              </a:ext>
            </a:extLst>
          </p:cNvPr>
          <p:cNvSpPr/>
          <p:nvPr/>
        </p:nvSpPr>
        <p:spPr>
          <a:xfrm>
            <a:off x="7028180" y="6093916"/>
            <a:ext cx="272542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B. 60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0" name="Rectangle: Rounded Corners 6">
            <a:extLst>
              <a:ext uri="{FF2B5EF4-FFF2-40B4-BE49-F238E27FC236}">
                <a16:creationId xmlns="" xmlns:a16="http://schemas.microsoft.com/office/drawing/2014/main" id="{A112DD53-60F4-6992-865C-23B15D9DECE9}"/>
              </a:ext>
            </a:extLst>
          </p:cNvPr>
          <p:cNvSpPr/>
          <p:nvPr/>
        </p:nvSpPr>
        <p:spPr>
          <a:xfrm>
            <a:off x="12649200" y="4479134"/>
            <a:ext cx="280416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C. 120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1" name="Rectangle: Rounded Corners 6">
            <a:extLst>
              <a:ext uri="{FF2B5EF4-FFF2-40B4-BE49-F238E27FC236}">
                <a16:creationId xmlns="" xmlns:a16="http://schemas.microsoft.com/office/drawing/2014/main" id="{A112DD53-60F4-6992-865C-23B15D9DECE9}"/>
              </a:ext>
            </a:extLst>
          </p:cNvPr>
          <p:cNvSpPr/>
          <p:nvPr/>
        </p:nvSpPr>
        <p:spPr>
          <a:xfrm>
            <a:off x="12649200" y="6160863"/>
            <a:ext cx="269240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D. </a:t>
            </a:r>
            <a:r>
              <a:rPr lang="vi-VN" sz="4800" b="1" dirty="0">
                <a:solidFill>
                  <a:srgbClr val="000000"/>
                </a:solidFill>
                <a:latin typeface="Cambria" panose="02040503050406030204" pitchFamily="18" charset="0"/>
                <a:ea typeface="Cambria" panose="02040503050406030204" pitchFamily="18" charset="0"/>
              </a:rPr>
              <a:t>9</a:t>
            </a:r>
            <a:r>
              <a:rPr lang="vi-VN" sz="4800" b="1" dirty="0" smtClean="0">
                <a:solidFill>
                  <a:srgbClr val="000000"/>
                </a:solidFill>
                <a:latin typeface="Cambria" panose="02040503050406030204" pitchFamily="18" charset="0"/>
                <a:ea typeface="Cambria" panose="02040503050406030204" pitchFamily="18" charset="0"/>
              </a:rPr>
              <a:t>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7" name="Freeform: Shape 95">
            <a:extLst>
              <a:ext uri="{FF2B5EF4-FFF2-40B4-BE49-F238E27FC236}">
                <a16:creationId xmlns:a16="http://schemas.microsoft.com/office/drawing/2014/main" xmlns="" id="{2FE170A0-949D-4D5C-A743-FAABBD2639B8}"/>
              </a:ext>
            </a:extLst>
          </p:cNvPr>
          <p:cNvSpPr/>
          <p:nvPr/>
        </p:nvSpPr>
        <p:spPr>
          <a:xfrm>
            <a:off x="1781039" y="3796071"/>
            <a:ext cx="3715521" cy="1999897"/>
          </a:xfrm>
          <a:custGeom>
            <a:avLst/>
            <a:gdLst>
              <a:gd name="connsiteX0" fmla="*/ 0 w 4424516"/>
              <a:gd name="connsiteY0" fmla="*/ 0 h 2566219"/>
              <a:gd name="connsiteX1" fmla="*/ 1342103 w 4424516"/>
              <a:gd name="connsiteY1" fmla="*/ 2566219 h 2566219"/>
              <a:gd name="connsiteX2" fmla="*/ 4424516 w 4424516"/>
              <a:gd name="connsiteY2" fmla="*/ 2536723 h 2566219"/>
              <a:gd name="connsiteX0" fmla="*/ 0 w 4979193"/>
              <a:gd name="connsiteY0" fmla="*/ 0 h 3449813"/>
              <a:gd name="connsiteX1" fmla="*/ 1896780 w 4979193"/>
              <a:gd name="connsiteY1" fmla="*/ 3449813 h 3449813"/>
              <a:gd name="connsiteX2" fmla="*/ 4979193 w 4979193"/>
              <a:gd name="connsiteY2" fmla="*/ 3420317 h 3449813"/>
              <a:gd name="connsiteX0" fmla="*/ 0 w 6365884"/>
              <a:gd name="connsiteY0" fmla="*/ 0 h 3449813"/>
              <a:gd name="connsiteX1" fmla="*/ 1896780 w 6365884"/>
              <a:gd name="connsiteY1" fmla="*/ 3449813 h 3449813"/>
              <a:gd name="connsiteX2" fmla="*/ 6365884 w 6365884"/>
              <a:gd name="connsiteY2" fmla="*/ 3447093 h 3449813"/>
              <a:gd name="connsiteX0" fmla="*/ 0 w 6059723"/>
              <a:gd name="connsiteY0" fmla="*/ 0 h 3449813"/>
              <a:gd name="connsiteX1" fmla="*/ 1896780 w 6059723"/>
              <a:gd name="connsiteY1" fmla="*/ 3449813 h 3449813"/>
              <a:gd name="connsiteX2" fmla="*/ 6059723 w 6059723"/>
              <a:gd name="connsiteY2" fmla="*/ 3420108 h 3449813"/>
            </a:gdLst>
            <a:ahLst/>
            <a:cxnLst>
              <a:cxn ang="0">
                <a:pos x="connsiteX0" y="connsiteY0"/>
              </a:cxn>
              <a:cxn ang="0">
                <a:pos x="connsiteX1" y="connsiteY1"/>
              </a:cxn>
              <a:cxn ang="0">
                <a:pos x="connsiteX2" y="connsiteY2"/>
              </a:cxn>
            </a:cxnLst>
            <a:rect l="l" t="t" r="r" b="b"/>
            <a:pathLst>
              <a:path w="6059723" h="3449813">
                <a:moveTo>
                  <a:pt x="0" y="0"/>
                </a:moveTo>
                <a:lnTo>
                  <a:pt x="1896780" y="3449813"/>
                </a:lnTo>
                <a:lnTo>
                  <a:pt x="6059723" y="3420108"/>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xmlns="" id="{FE1B254C-4786-4A9F-B75B-5800797E7F78}"/>
              </a:ext>
            </a:extLst>
          </p:cNvPr>
          <p:cNvSpPr txBox="1"/>
          <p:nvPr/>
        </p:nvSpPr>
        <p:spPr>
          <a:xfrm>
            <a:off x="2680461" y="5963920"/>
            <a:ext cx="503664" cy="769441"/>
          </a:xfrm>
          <a:prstGeom prst="rect">
            <a:avLst/>
          </a:prstGeom>
          <a:noFill/>
        </p:spPr>
        <p:txBody>
          <a:bodyPr wrap="none" rtlCol="0">
            <a:spAutoFit/>
          </a:bodyPr>
          <a:lstStyle/>
          <a:p>
            <a:r>
              <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D</a:t>
            </a:r>
          </a:p>
        </p:txBody>
      </p:sp>
      <p:sp>
        <p:nvSpPr>
          <p:cNvPr id="19" name="TextBox 18">
            <a:extLst>
              <a:ext uri="{FF2B5EF4-FFF2-40B4-BE49-F238E27FC236}">
                <a16:creationId xmlns:a16="http://schemas.microsoft.com/office/drawing/2014/main" xmlns="" id="{7B2626ED-5D56-48A8-AB09-B9B774A764DC}"/>
              </a:ext>
            </a:extLst>
          </p:cNvPr>
          <p:cNvSpPr txBox="1"/>
          <p:nvPr/>
        </p:nvSpPr>
        <p:spPr>
          <a:xfrm>
            <a:off x="5265567" y="5963919"/>
            <a:ext cx="461986"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E</a:t>
            </a:r>
          </a:p>
        </p:txBody>
      </p:sp>
      <p:sp>
        <p:nvSpPr>
          <p:cNvPr id="20" name="TextBox 19">
            <a:extLst>
              <a:ext uri="{FF2B5EF4-FFF2-40B4-BE49-F238E27FC236}">
                <a16:creationId xmlns:a16="http://schemas.microsoft.com/office/drawing/2014/main" xmlns="" id="{3C0D3F56-7E7E-4747-9BA9-225500483848}"/>
              </a:ext>
            </a:extLst>
          </p:cNvPr>
          <p:cNvSpPr txBox="1"/>
          <p:nvPr/>
        </p:nvSpPr>
        <p:spPr>
          <a:xfrm>
            <a:off x="1178793" y="3210074"/>
            <a:ext cx="506870" cy="769441"/>
          </a:xfrm>
          <a:prstGeom prst="rect">
            <a:avLst/>
          </a:prstGeom>
          <a:noFill/>
        </p:spPr>
        <p:txBody>
          <a:bodyPr wrap="none" rtlCol="0">
            <a:spAutoFit/>
          </a:bodyPr>
          <a:lstStyle/>
          <a:p>
            <a:r>
              <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C</a:t>
            </a:r>
          </a:p>
        </p:txBody>
      </p:sp>
      <p:pic>
        <p:nvPicPr>
          <p:cNvPr id="21" name="Picture 20">
            <a:extLst>
              <a:ext uri="{FF2B5EF4-FFF2-40B4-BE49-F238E27FC236}">
                <a16:creationId xmlns="" xmlns:a16="http://schemas.microsoft.com/office/drawing/2014/main" id="{D20DA06C-6B36-DEFE-62D0-CC092A2037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386" t="7263" r="35034" b="32016"/>
          <a:stretch/>
        </p:blipFill>
        <p:spPr>
          <a:xfrm rot="1358033">
            <a:off x="1783638" y="6154299"/>
            <a:ext cx="3710321" cy="4163817"/>
          </a:xfrm>
          <a:prstGeom prst="rect">
            <a:avLst/>
          </a:prstGeom>
        </p:spPr>
      </p:pic>
      <p:sp>
        <p:nvSpPr>
          <p:cNvPr id="22" name="Rectangle: Rounded Corners 6">
            <a:extLst>
              <a:ext uri="{FF2B5EF4-FFF2-40B4-BE49-F238E27FC236}">
                <a16:creationId xmlns="" xmlns:a16="http://schemas.microsoft.com/office/drawing/2014/main" id="{A112DD53-60F4-6992-865C-23B15D9DECE9}"/>
              </a:ext>
            </a:extLst>
          </p:cNvPr>
          <p:cNvSpPr/>
          <p:nvPr/>
        </p:nvSpPr>
        <p:spPr>
          <a:xfrm>
            <a:off x="12649200" y="4479134"/>
            <a:ext cx="2804160" cy="1314450"/>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C. 120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3" name="Tieng-yeah-tre-con-www_nhacchuongvui_com">
            <a:hlinkClick r:id="" action="ppaction://media"/>
            <a:extLst>
              <a:ext uri="{FF2B5EF4-FFF2-40B4-BE49-F238E27FC236}">
                <a16:creationId xmlns=""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10913" y="9375140"/>
            <a:ext cx="914400" cy="914400"/>
          </a:xfrm>
          <a:prstGeom prst="rect">
            <a:avLst/>
          </a:prstGeom>
        </p:spPr>
      </p:pic>
      <p:pic>
        <p:nvPicPr>
          <p:cNvPr id="2" name="21.31, 11 thg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8425" y="98425"/>
            <a:ext cx="609600" cy="609600"/>
          </a:xfrm>
          <a:prstGeom prst="rect">
            <a:avLst/>
          </a:prstGeom>
        </p:spPr>
      </p:pic>
    </p:spTree>
    <p:extLst>
      <p:ext uri="{BB962C8B-B14F-4D97-AF65-F5344CB8AC3E}">
        <p14:creationId xmlns:p14="http://schemas.microsoft.com/office/powerpoint/2010/main" val="293282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00"/>
                                        <p:tgtEl>
                                          <p:spTgt spid="27"/>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7" name="chimes.wav"/>
                                        </p:tgtEl>
                                      </p:cMediaNode>
                                    </p:audio>
                                  </p:subTnLst>
                                </p:cTn>
                              </p:par>
                              <p:par>
                                <p:cTn id="34" presetID="1" presetClass="mediacall" presetSubtype="0" fill="hold" nodeType="withEffect">
                                  <p:stCondLst>
                                    <p:cond delay="0"/>
                                  </p:stCondLst>
                                  <p:childTnLst>
                                    <p:cmd type="call" cmd="playFrom(0.0)">
                                      <p:cBhvr>
                                        <p:cTn id="35" dur="441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3"/>
                </p:tgtEl>
              </p:cMediaNode>
            </p:audio>
            <p:audio>
              <p:cMediaNode vol="80000">
                <p:cTn id="37" fill="hold" display="0">
                  <p:stCondLst>
                    <p:cond delay="indefinite"/>
                  </p:stCondLst>
                  <p:endCondLst>
                    <p:cond evt="onStopAudio" delay="0">
                      <p:tgtEl>
                        <p:sldTgt/>
                      </p:tgtEl>
                    </p:cond>
                  </p:endCondLst>
                </p:cTn>
                <p:tgtEl>
                  <p:spTgt spid="2"/>
                </p:tgtEl>
              </p:cMediaNode>
            </p:audio>
          </p:childTnLst>
        </p:cTn>
      </p:par>
    </p:tnLst>
    <p:bldLst>
      <p:bldP spid="27" grpId="0" animBg="1"/>
      <p:bldP spid="28" grpId="0" animBg="1"/>
      <p:bldP spid="29" grpId="0" animBg="1"/>
      <p:bldP spid="30" grpId="0" animBg="1"/>
      <p:bldP spid="3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1BD402-6DDF-4F7F-BD78-D15BDB3D98BE}"/>
              </a:ext>
            </a:extLst>
          </p:cNvPr>
          <p:cNvGrpSpPr/>
          <p:nvPr/>
        </p:nvGrpSpPr>
        <p:grpSpPr>
          <a:xfrm>
            <a:off x="1447800" y="974375"/>
            <a:ext cx="1245966" cy="1295847"/>
            <a:chOff x="1648497" y="1850823"/>
            <a:chExt cx="1245966" cy="1295847"/>
          </a:xfrm>
        </p:grpSpPr>
        <p:grpSp>
          <p:nvGrpSpPr>
            <p:cNvPr id="91" name="Group 90">
              <a:extLst>
                <a:ext uri="{FF2B5EF4-FFF2-40B4-BE49-F238E27FC236}">
                  <a16:creationId xmlns:a16="http://schemas.microsoft.com/office/drawing/2014/main" xmlns="" id="{A2F8ED72-6362-4C11-A05F-3F28572BEF9E}"/>
                </a:ext>
              </a:extLst>
            </p:cNvPr>
            <p:cNvGrpSpPr/>
            <p:nvPr/>
          </p:nvGrpSpPr>
          <p:grpSpPr>
            <a:xfrm>
              <a:off x="1648497" y="1860512"/>
              <a:ext cx="1245966" cy="1286158"/>
              <a:chOff x="803040" y="2547708"/>
              <a:chExt cx="1657327" cy="1710789"/>
            </a:xfrm>
          </p:grpSpPr>
          <p:sp>
            <p:nvSpPr>
              <p:cNvPr id="92" name="Freeform 5">
                <a:extLst>
                  <a:ext uri="{FF2B5EF4-FFF2-40B4-BE49-F238E27FC236}">
                    <a16:creationId xmlns:a16="http://schemas.microsoft.com/office/drawing/2014/main" xmlns="" id="{ABE10A00-F2A7-4756-8A07-A41E0E1F6B47}"/>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3" name="Rectangle 92">
                <a:extLst>
                  <a:ext uri="{FF2B5EF4-FFF2-40B4-BE49-F238E27FC236}">
                    <a16:creationId xmlns:a16="http://schemas.microsoft.com/office/drawing/2014/main" xmlns="" id="{D785C2C5-72A2-4E08-8E9D-F539D36C460E}"/>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xmlns="" id="{17415B0C-9C5D-4E92-91FA-D6741C6C451A}"/>
                </a:ext>
              </a:extLst>
            </p:cNvPr>
            <p:cNvSpPr txBox="1"/>
            <p:nvPr/>
          </p:nvSpPr>
          <p:spPr>
            <a:xfrm>
              <a:off x="2063381" y="1850823"/>
              <a:ext cx="625492" cy="1107996"/>
            </a:xfrm>
            <a:prstGeom prst="rect">
              <a:avLst/>
            </a:prstGeom>
            <a:noFill/>
          </p:spPr>
          <p:txBody>
            <a:bodyPr wrap="none" rtlCol="0">
              <a:spAutoFit/>
            </a:bodyPr>
            <a:lstStyle/>
            <a:p>
              <a:r>
                <a:rPr lang="en-US" sz="6600" dirty="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1</a:t>
              </a:r>
            </a:p>
          </p:txBody>
        </p:sp>
      </p:grpSp>
      <p:sp>
        <p:nvSpPr>
          <p:cNvPr id="101" name="TextBox 8">
            <a:extLst>
              <a:ext uri="{FF2B5EF4-FFF2-40B4-BE49-F238E27FC236}">
                <a16:creationId xmlns:a16="http://schemas.microsoft.com/office/drawing/2014/main" xmlns="" id="{251CBE74-8699-4532-93A0-5C5A0C776016}"/>
              </a:ext>
            </a:extLst>
          </p:cNvPr>
          <p:cNvSpPr txBox="1"/>
          <p:nvPr/>
        </p:nvSpPr>
        <p:spPr>
          <a:xfrm>
            <a:off x="3215727" y="986273"/>
            <a:ext cx="12976629" cy="746999"/>
          </a:xfrm>
          <a:prstGeom prst="rect">
            <a:avLst/>
          </a:prstGeom>
        </p:spPr>
        <p:txBody>
          <a:bodyPr wrap="none" lIns="0" tIns="0" rIns="0" bIns="0" rtlCol="0" anchor="t">
            <a:spAutoFit/>
          </a:bodyPr>
          <a:lstStyle/>
          <a:p>
            <a:pPr>
              <a:lnSpc>
                <a:spcPts val="6286"/>
              </a:lnSpc>
            </a:pPr>
            <a:r>
              <a:rPr lang="en-US" sz="4400" spc="-7" dirty="0" err="1">
                <a:solidFill>
                  <a:srgbClr val="3D5F7B"/>
                </a:solidFill>
                <a:latin typeface="#9Slide02 Tieu de rat dai 01" panose="02000000000000000000" pitchFamily="2" charset="0"/>
                <a:ea typeface="#9Slide02 Tieu de rat dai 01" panose="02000000000000000000" pitchFamily="2" charset="0"/>
              </a:rPr>
              <a:t>Sử</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dụng</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thước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để</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xác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định</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số</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sau</a:t>
            </a:r>
            <a:r>
              <a:rPr lang="en-US" sz="4400" spc="-7" dirty="0">
                <a:solidFill>
                  <a:srgbClr val="3D5F7B"/>
                </a:solidFill>
                <a:latin typeface="#9Slide02 Tieu de rat dai 01" panose="02000000000000000000" pitchFamily="2" charset="0"/>
                <a:ea typeface="#9Slide02 Tieu de rat dai 01" panose="02000000000000000000" pitchFamily="2" charset="0"/>
              </a:rPr>
              <a:t>:</a:t>
            </a:r>
          </a:p>
        </p:txBody>
      </p:sp>
      <p:sp>
        <p:nvSpPr>
          <p:cNvPr id="102" name="TextBox 101">
            <a:extLst>
              <a:ext uri="{FF2B5EF4-FFF2-40B4-BE49-F238E27FC236}">
                <a16:creationId xmlns:a16="http://schemas.microsoft.com/office/drawing/2014/main" xmlns="" id="{228F4AD1-F5F6-47A8-9BD3-489F1C3CED6B}"/>
              </a:ext>
            </a:extLst>
          </p:cNvPr>
          <p:cNvSpPr txBox="1"/>
          <p:nvPr/>
        </p:nvSpPr>
        <p:spPr>
          <a:xfrm>
            <a:off x="5092526" y="6048647"/>
            <a:ext cx="500458" cy="769441"/>
          </a:xfrm>
          <a:prstGeom prst="rect">
            <a:avLst/>
          </a:prstGeom>
          <a:noFill/>
        </p:spPr>
        <p:txBody>
          <a:bodyPr wrap="none" rtlCol="0">
            <a:spAutoFit/>
          </a:bodyPr>
          <a:lstStyle/>
          <a:p>
            <a:r>
              <a:rPr lang="vi-VN"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B</a:t>
            </a:r>
            <a:endPar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103" name="TextBox 102">
            <a:extLst>
              <a:ext uri="{FF2B5EF4-FFF2-40B4-BE49-F238E27FC236}">
                <a16:creationId xmlns:a16="http://schemas.microsoft.com/office/drawing/2014/main" xmlns="" id="{48B35D33-D817-485F-B2F1-9F8F36B43B9E}"/>
              </a:ext>
            </a:extLst>
          </p:cNvPr>
          <p:cNvSpPr txBox="1"/>
          <p:nvPr/>
        </p:nvSpPr>
        <p:spPr>
          <a:xfrm>
            <a:off x="1932375" y="5981700"/>
            <a:ext cx="524503" cy="769441"/>
          </a:xfrm>
          <a:prstGeom prst="rect">
            <a:avLst/>
          </a:prstGeom>
          <a:noFill/>
        </p:spPr>
        <p:txBody>
          <a:bodyPr wrap="none" rtlCol="0">
            <a:spAutoFit/>
          </a:bodyPr>
          <a:lstStyle/>
          <a:p>
            <a:r>
              <a:rPr lang="vi-VN"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O</a:t>
            </a:r>
            <a:endPar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104" name="TextBox 103">
            <a:extLst>
              <a:ext uri="{FF2B5EF4-FFF2-40B4-BE49-F238E27FC236}">
                <a16:creationId xmlns:a16="http://schemas.microsoft.com/office/drawing/2014/main" xmlns="" id="{63B88FD7-AE9E-439A-A3F5-CC52E2BED812}"/>
              </a:ext>
            </a:extLst>
          </p:cNvPr>
          <p:cNvSpPr txBox="1"/>
          <p:nvPr/>
        </p:nvSpPr>
        <p:spPr>
          <a:xfrm>
            <a:off x="2045383" y="3210074"/>
            <a:ext cx="521297" cy="769441"/>
          </a:xfrm>
          <a:prstGeom prst="rect">
            <a:avLst/>
          </a:prstGeom>
          <a:noFill/>
        </p:spPr>
        <p:txBody>
          <a:bodyPr wrap="none" rtlCol="0">
            <a:spAutoFit/>
          </a:bodyPr>
          <a:lstStyle/>
          <a:p>
            <a:r>
              <a:rPr lang="vi-VN"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A</a:t>
            </a:r>
            <a:endPar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27" name="Rectangle: Rounded Corners 6">
            <a:extLst>
              <a:ext uri="{FF2B5EF4-FFF2-40B4-BE49-F238E27FC236}">
                <a16:creationId xmlns="" xmlns:a16="http://schemas.microsoft.com/office/drawing/2014/main" id="{A112DD53-60F4-6992-865C-23B15D9DECE9}"/>
              </a:ext>
            </a:extLst>
          </p:cNvPr>
          <p:cNvSpPr/>
          <p:nvPr/>
        </p:nvSpPr>
        <p:spPr>
          <a:xfrm>
            <a:off x="6944360" y="2280345"/>
            <a:ext cx="1074420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000000"/>
                </a:solidFill>
                <a:latin typeface="Cambria" panose="02040503050406030204" pitchFamily="18" charset="0"/>
                <a:ea typeface="Cambria" panose="02040503050406030204" pitchFamily="18" charset="0"/>
              </a:rPr>
              <a:t>Góc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đỉnh</a:t>
            </a:r>
            <a:r>
              <a:rPr lang="en-US" sz="4800" b="1" dirty="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O</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cạnh</a:t>
            </a:r>
            <a:r>
              <a:rPr lang="en-US" sz="4800" b="1" dirty="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OA</a:t>
            </a:r>
            <a:r>
              <a:rPr lang="en-US" sz="4800" b="1" dirty="0" smtClean="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OB</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có</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số</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đo</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là</a:t>
            </a:r>
            <a:r>
              <a:rPr lang="en-US" sz="4800" b="1" dirty="0">
                <a:solidFill>
                  <a:srgbClr val="000000"/>
                </a:solidFill>
                <a:latin typeface="Cambria" panose="02040503050406030204" pitchFamily="18" charset="0"/>
                <a:ea typeface="Cambria" panose="02040503050406030204" pitchFamily="18" charset="0"/>
              </a:rPr>
              <a:t> </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8" name="Rectangle: Rounded Corners 6">
            <a:extLst>
              <a:ext uri="{FF2B5EF4-FFF2-40B4-BE49-F238E27FC236}">
                <a16:creationId xmlns="" xmlns:a16="http://schemas.microsoft.com/office/drawing/2014/main" id="{A112DD53-60F4-6992-865C-23B15D9DECE9}"/>
              </a:ext>
            </a:extLst>
          </p:cNvPr>
          <p:cNvSpPr/>
          <p:nvPr/>
        </p:nvSpPr>
        <p:spPr>
          <a:xfrm>
            <a:off x="6944360" y="4446114"/>
            <a:ext cx="280924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A. 120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Rounded Corners 6">
            <a:extLst>
              <a:ext uri="{FF2B5EF4-FFF2-40B4-BE49-F238E27FC236}">
                <a16:creationId xmlns="" xmlns:a16="http://schemas.microsoft.com/office/drawing/2014/main" id="{A112DD53-60F4-6992-865C-23B15D9DECE9}"/>
              </a:ext>
            </a:extLst>
          </p:cNvPr>
          <p:cNvSpPr/>
          <p:nvPr/>
        </p:nvSpPr>
        <p:spPr>
          <a:xfrm>
            <a:off x="7028180" y="6093916"/>
            <a:ext cx="272542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B. 90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0" name="Rectangle: Rounded Corners 6">
            <a:extLst>
              <a:ext uri="{FF2B5EF4-FFF2-40B4-BE49-F238E27FC236}">
                <a16:creationId xmlns="" xmlns:a16="http://schemas.microsoft.com/office/drawing/2014/main" id="{A112DD53-60F4-6992-865C-23B15D9DECE9}"/>
              </a:ext>
            </a:extLst>
          </p:cNvPr>
          <p:cNvSpPr/>
          <p:nvPr/>
        </p:nvSpPr>
        <p:spPr>
          <a:xfrm>
            <a:off x="12649200" y="4479134"/>
            <a:ext cx="280416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C. 180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1" name="Rectangle: Rounded Corners 6">
            <a:extLst>
              <a:ext uri="{FF2B5EF4-FFF2-40B4-BE49-F238E27FC236}">
                <a16:creationId xmlns="" xmlns:a16="http://schemas.microsoft.com/office/drawing/2014/main" id="{A112DD53-60F4-6992-865C-23B15D9DECE9}"/>
              </a:ext>
            </a:extLst>
          </p:cNvPr>
          <p:cNvSpPr/>
          <p:nvPr/>
        </p:nvSpPr>
        <p:spPr>
          <a:xfrm>
            <a:off x="12649200" y="6160863"/>
            <a:ext cx="269240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D. </a:t>
            </a:r>
            <a:r>
              <a:rPr lang="vi-VN" sz="4800" b="1" dirty="0">
                <a:solidFill>
                  <a:srgbClr val="000000"/>
                </a:solidFill>
                <a:latin typeface="Cambria" panose="02040503050406030204" pitchFamily="18" charset="0"/>
                <a:ea typeface="Cambria" panose="02040503050406030204" pitchFamily="18" charset="0"/>
              </a:rPr>
              <a:t>6</a:t>
            </a:r>
            <a:r>
              <a:rPr lang="vi-VN" sz="4800" b="1" dirty="0" smtClean="0">
                <a:solidFill>
                  <a:srgbClr val="000000"/>
                </a:solidFill>
                <a:latin typeface="Cambria" panose="02040503050406030204" pitchFamily="18" charset="0"/>
                <a:ea typeface="Cambria" panose="02040503050406030204" pitchFamily="18" charset="0"/>
              </a:rPr>
              <a:t>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7" name="Freeform: Shape 99">
            <a:extLst>
              <a:ext uri="{FF2B5EF4-FFF2-40B4-BE49-F238E27FC236}">
                <a16:creationId xmlns:a16="http://schemas.microsoft.com/office/drawing/2014/main" xmlns="" id="{011AEF31-4CEE-4504-B324-45262D4B7B69}"/>
              </a:ext>
            </a:extLst>
          </p:cNvPr>
          <p:cNvSpPr/>
          <p:nvPr/>
        </p:nvSpPr>
        <p:spPr>
          <a:xfrm>
            <a:off x="2714708" y="3713513"/>
            <a:ext cx="2377818" cy="2342754"/>
          </a:xfrm>
          <a:custGeom>
            <a:avLst/>
            <a:gdLst>
              <a:gd name="connsiteX0" fmla="*/ 0 w 4424516"/>
              <a:gd name="connsiteY0" fmla="*/ 0 h 2566219"/>
              <a:gd name="connsiteX1" fmla="*/ 1342103 w 4424516"/>
              <a:gd name="connsiteY1" fmla="*/ 2566219 h 2566219"/>
              <a:gd name="connsiteX2" fmla="*/ 4424516 w 4424516"/>
              <a:gd name="connsiteY2" fmla="*/ 2536723 h 2566219"/>
              <a:gd name="connsiteX0" fmla="*/ 0 w 4979193"/>
              <a:gd name="connsiteY0" fmla="*/ 0 h 3449813"/>
              <a:gd name="connsiteX1" fmla="*/ 1896780 w 4979193"/>
              <a:gd name="connsiteY1" fmla="*/ 3449813 h 3449813"/>
              <a:gd name="connsiteX2" fmla="*/ 4979193 w 4979193"/>
              <a:gd name="connsiteY2" fmla="*/ 3420317 h 3449813"/>
              <a:gd name="connsiteX0" fmla="*/ 0 w 6365884"/>
              <a:gd name="connsiteY0" fmla="*/ 0 h 3449813"/>
              <a:gd name="connsiteX1" fmla="*/ 1896780 w 6365884"/>
              <a:gd name="connsiteY1" fmla="*/ 3449813 h 3449813"/>
              <a:gd name="connsiteX2" fmla="*/ 6365884 w 6365884"/>
              <a:gd name="connsiteY2" fmla="*/ 3447093 h 3449813"/>
              <a:gd name="connsiteX0" fmla="*/ 0 w 4525366"/>
              <a:gd name="connsiteY0" fmla="*/ 0 h 5324104"/>
              <a:gd name="connsiteX1" fmla="*/ 56262 w 4525366"/>
              <a:gd name="connsiteY1" fmla="*/ 5324104 h 5324104"/>
              <a:gd name="connsiteX2" fmla="*/ 4525366 w 4525366"/>
              <a:gd name="connsiteY2" fmla="*/ 5321384 h 5324104"/>
              <a:gd name="connsiteX0" fmla="*/ 0 w 4525366"/>
              <a:gd name="connsiteY0" fmla="*/ 0 h 5324104"/>
              <a:gd name="connsiteX1" fmla="*/ 56262 w 4525366"/>
              <a:gd name="connsiteY1" fmla="*/ 5324104 h 5324104"/>
              <a:gd name="connsiteX2" fmla="*/ 4525366 w 4525366"/>
              <a:gd name="connsiteY2" fmla="*/ 5321384 h 5324104"/>
              <a:gd name="connsiteX0" fmla="*/ 0 w 4525366"/>
              <a:gd name="connsiteY0" fmla="*/ 0 h 5324104"/>
              <a:gd name="connsiteX1" fmla="*/ 5837 w 4525366"/>
              <a:gd name="connsiteY1" fmla="*/ 5324104 h 5324104"/>
              <a:gd name="connsiteX2" fmla="*/ 4525366 w 4525366"/>
              <a:gd name="connsiteY2" fmla="*/ 5321384 h 5324104"/>
              <a:gd name="connsiteX0" fmla="*/ 0 w 4525366"/>
              <a:gd name="connsiteY0" fmla="*/ 0 h 4735041"/>
              <a:gd name="connsiteX1" fmla="*/ 5837 w 4525366"/>
              <a:gd name="connsiteY1" fmla="*/ 4735041 h 4735041"/>
              <a:gd name="connsiteX2" fmla="*/ 4525366 w 4525366"/>
              <a:gd name="connsiteY2" fmla="*/ 4732321 h 4735041"/>
            </a:gdLst>
            <a:ahLst/>
            <a:cxnLst>
              <a:cxn ang="0">
                <a:pos x="connsiteX0" y="connsiteY0"/>
              </a:cxn>
              <a:cxn ang="0">
                <a:pos x="connsiteX1" y="connsiteY1"/>
              </a:cxn>
              <a:cxn ang="0">
                <a:pos x="connsiteX2" y="connsiteY2"/>
              </a:cxn>
            </a:cxnLst>
            <a:rect l="l" t="t" r="r" b="b"/>
            <a:pathLst>
              <a:path w="4525366" h="4735041">
                <a:moveTo>
                  <a:pt x="0" y="0"/>
                </a:moveTo>
                <a:cubicBezTo>
                  <a:pt x="1946" y="1774701"/>
                  <a:pt x="3891" y="2960340"/>
                  <a:pt x="5837" y="4735041"/>
                </a:cubicBezTo>
                <a:lnTo>
                  <a:pt x="4525366" y="4732321"/>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8" name="Picture 17">
            <a:extLst>
              <a:ext uri="{FF2B5EF4-FFF2-40B4-BE49-F238E27FC236}">
                <a16:creationId xmlns="" xmlns:a16="http://schemas.microsoft.com/office/drawing/2014/main" id="{8653DF15-0C08-220A-85E2-E1CE2B6E414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696" r="65843" b="32583"/>
          <a:stretch/>
        </p:blipFill>
        <p:spPr>
          <a:xfrm rot="20959090">
            <a:off x="1875011" y="6971507"/>
            <a:ext cx="3742350" cy="3048326"/>
          </a:xfrm>
          <a:prstGeom prst="rect">
            <a:avLst/>
          </a:prstGeom>
        </p:spPr>
      </p:pic>
      <p:sp>
        <p:nvSpPr>
          <p:cNvPr id="20" name="Rectangle: Rounded Corners 6">
            <a:extLst>
              <a:ext uri="{FF2B5EF4-FFF2-40B4-BE49-F238E27FC236}">
                <a16:creationId xmlns="" xmlns:a16="http://schemas.microsoft.com/office/drawing/2014/main" id="{A112DD53-60F4-6992-865C-23B15D9DECE9}"/>
              </a:ext>
            </a:extLst>
          </p:cNvPr>
          <p:cNvSpPr/>
          <p:nvPr/>
        </p:nvSpPr>
        <p:spPr>
          <a:xfrm>
            <a:off x="7007111" y="6107288"/>
            <a:ext cx="2725420" cy="1314450"/>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B. 90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1" name="Tieng-yeah-tre-con-www_nhacchuongvui_com">
            <a:hlinkClick r:id="" action="ppaction://media"/>
            <a:extLst>
              <a:ext uri="{FF2B5EF4-FFF2-40B4-BE49-F238E27FC236}">
                <a16:creationId xmlns=""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79633" y="9372600"/>
            <a:ext cx="914400" cy="914400"/>
          </a:xfrm>
          <a:prstGeom prst="rect">
            <a:avLst/>
          </a:prstGeom>
        </p:spPr>
      </p:pic>
      <p:pic>
        <p:nvPicPr>
          <p:cNvPr id="2" name="21.33, 11 thg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8425" y="98425"/>
            <a:ext cx="609600" cy="609600"/>
          </a:xfrm>
          <a:prstGeom prst="rect">
            <a:avLst/>
          </a:prstGeom>
        </p:spPr>
      </p:pic>
    </p:spTree>
    <p:extLst>
      <p:ext uri="{BB962C8B-B14F-4D97-AF65-F5344CB8AC3E}">
        <p14:creationId xmlns:p14="http://schemas.microsoft.com/office/powerpoint/2010/main" val="3132194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3"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00"/>
                                        <p:tgtEl>
                                          <p:spTgt spid="27"/>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subTnLst>
                                    <p:audio>
                                      <p:cMediaNode>
                                        <p:cTn display="0" masterRel="sameClick">
                                          <p:stCondLst>
                                            <p:cond evt="begin" delay="0">
                                              <p:tn val="29"/>
                                            </p:cond>
                                          </p:stCondLst>
                                          <p:endCondLst>
                                            <p:cond evt="onStopAudio" delay="0">
                                              <p:tgtEl>
                                                <p:sldTgt/>
                                              </p:tgtEl>
                                            </p:cond>
                                          </p:endCondLst>
                                        </p:cTn>
                                        <p:tgtEl>
                                          <p:sndTgt r:embed="rId7" name="chimes.wav"/>
                                        </p:tgtEl>
                                      </p:cMediaNode>
                                    </p:audio>
                                  </p:subTnLst>
                                </p:cTn>
                              </p:par>
                              <p:par>
                                <p:cTn id="34" presetID="1" presetClass="mediacall" presetSubtype="0" fill="hold" nodeType="withEffect">
                                  <p:stCondLst>
                                    <p:cond delay="0"/>
                                  </p:stCondLst>
                                  <p:childTnLst>
                                    <p:cmd type="call" cmd="playFrom(0.0)">
                                      <p:cBhvr>
                                        <p:cTn id="35" dur="441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1"/>
                </p:tgtEl>
              </p:cMediaNode>
            </p:audio>
            <p:audio>
              <p:cMediaNode vol="80000">
                <p:cTn id="37" fill="hold" display="0">
                  <p:stCondLst>
                    <p:cond delay="indefinite"/>
                  </p:stCondLst>
                  <p:endCondLst>
                    <p:cond evt="onStopAudio" delay="0">
                      <p:tgtEl>
                        <p:sldTgt/>
                      </p:tgtEl>
                    </p:cond>
                  </p:endCondLst>
                </p:cTn>
                <p:tgtEl>
                  <p:spTgt spid="2"/>
                </p:tgtEl>
              </p:cMediaNode>
            </p:audio>
          </p:childTnLst>
        </p:cTn>
      </p:par>
    </p:tnLst>
    <p:bldLst>
      <p:bldP spid="27" grpId="0" animBg="1"/>
      <p:bldP spid="28" grpId="0" animBg="1"/>
      <p:bldP spid="29" grpId="0" animBg="1"/>
      <p:bldP spid="30" grpId="0" animBg="1"/>
      <p:bldP spid="31"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1BD402-6DDF-4F7F-BD78-D15BDB3D98BE}"/>
              </a:ext>
            </a:extLst>
          </p:cNvPr>
          <p:cNvGrpSpPr/>
          <p:nvPr/>
        </p:nvGrpSpPr>
        <p:grpSpPr>
          <a:xfrm>
            <a:off x="1447800" y="974375"/>
            <a:ext cx="1245966" cy="1295847"/>
            <a:chOff x="1648497" y="1850823"/>
            <a:chExt cx="1245966" cy="1295847"/>
          </a:xfrm>
        </p:grpSpPr>
        <p:grpSp>
          <p:nvGrpSpPr>
            <p:cNvPr id="91" name="Group 90">
              <a:extLst>
                <a:ext uri="{FF2B5EF4-FFF2-40B4-BE49-F238E27FC236}">
                  <a16:creationId xmlns:a16="http://schemas.microsoft.com/office/drawing/2014/main" xmlns="" id="{A2F8ED72-6362-4C11-A05F-3F28572BEF9E}"/>
                </a:ext>
              </a:extLst>
            </p:cNvPr>
            <p:cNvGrpSpPr/>
            <p:nvPr/>
          </p:nvGrpSpPr>
          <p:grpSpPr>
            <a:xfrm>
              <a:off x="1648497" y="1860512"/>
              <a:ext cx="1245966" cy="1286158"/>
              <a:chOff x="803040" y="2547708"/>
              <a:chExt cx="1657327" cy="1710789"/>
            </a:xfrm>
          </p:grpSpPr>
          <p:sp>
            <p:nvSpPr>
              <p:cNvPr id="92" name="Freeform 5">
                <a:extLst>
                  <a:ext uri="{FF2B5EF4-FFF2-40B4-BE49-F238E27FC236}">
                    <a16:creationId xmlns:a16="http://schemas.microsoft.com/office/drawing/2014/main" xmlns="" id="{ABE10A00-F2A7-4756-8A07-A41E0E1F6B47}"/>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3" name="Rectangle 92">
                <a:extLst>
                  <a:ext uri="{FF2B5EF4-FFF2-40B4-BE49-F238E27FC236}">
                    <a16:creationId xmlns:a16="http://schemas.microsoft.com/office/drawing/2014/main" xmlns="" id="{D785C2C5-72A2-4E08-8E9D-F539D36C460E}"/>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xmlns="" id="{17415B0C-9C5D-4E92-91FA-D6741C6C451A}"/>
                </a:ext>
              </a:extLst>
            </p:cNvPr>
            <p:cNvSpPr txBox="1"/>
            <p:nvPr/>
          </p:nvSpPr>
          <p:spPr>
            <a:xfrm>
              <a:off x="2063381" y="1850823"/>
              <a:ext cx="625492" cy="1107996"/>
            </a:xfrm>
            <a:prstGeom prst="rect">
              <a:avLst/>
            </a:prstGeom>
            <a:noFill/>
          </p:spPr>
          <p:txBody>
            <a:bodyPr wrap="none" rtlCol="0">
              <a:spAutoFit/>
            </a:bodyPr>
            <a:lstStyle/>
            <a:p>
              <a:r>
                <a:rPr lang="en-US" sz="6600" dirty="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1</a:t>
              </a:r>
            </a:p>
          </p:txBody>
        </p:sp>
      </p:grpSp>
      <p:sp>
        <p:nvSpPr>
          <p:cNvPr id="101" name="TextBox 8">
            <a:extLst>
              <a:ext uri="{FF2B5EF4-FFF2-40B4-BE49-F238E27FC236}">
                <a16:creationId xmlns:a16="http://schemas.microsoft.com/office/drawing/2014/main" xmlns="" id="{251CBE74-8699-4532-93A0-5C5A0C776016}"/>
              </a:ext>
            </a:extLst>
          </p:cNvPr>
          <p:cNvSpPr txBox="1"/>
          <p:nvPr/>
        </p:nvSpPr>
        <p:spPr>
          <a:xfrm>
            <a:off x="3215727" y="986273"/>
            <a:ext cx="12976629" cy="746999"/>
          </a:xfrm>
          <a:prstGeom prst="rect">
            <a:avLst/>
          </a:prstGeom>
        </p:spPr>
        <p:txBody>
          <a:bodyPr wrap="none" lIns="0" tIns="0" rIns="0" bIns="0" rtlCol="0" anchor="t">
            <a:spAutoFit/>
          </a:bodyPr>
          <a:lstStyle/>
          <a:p>
            <a:pPr>
              <a:lnSpc>
                <a:spcPts val="6286"/>
              </a:lnSpc>
            </a:pPr>
            <a:r>
              <a:rPr lang="en-US" sz="4400" spc="-7" dirty="0" err="1">
                <a:solidFill>
                  <a:srgbClr val="3D5F7B"/>
                </a:solidFill>
                <a:latin typeface="#9Slide02 Tieu de rat dai 01" panose="02000000000000000000" pitchFamily="2" charset="0"/>
                <a:ea typeface="#9Slide02 Tieu de rat dai 01" panose="02000000000000000000" pitchFamily="2" charset="0"/>
              </a:rPr>
              <a:t>Sử</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dụng</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thước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để</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xác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định</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số</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sau</a:t>
            </a:r>
            <a:r>
              <a:rPr lang="en-US" sz="4400" spc="-7" dirty="0">
                <a:solidFill>
                  <a:srgbClr val="3D5F7B"/>
                </a:solidFill>
                <a:latin typeface="#9Slide02 Tieu de rat dai 01" panose="02000000000000000000" pitchFamily="2" charset="0"/>
                <a:ea typeface="#9Slide02 Tieu de rat dai 01" panose="02000000000000000000" pitchFamily="2" charset="0"/>
              </a:rPr>
              <a:t>:</a:t>
            </a:r>
          </a:p>
        </p:txBody>
      </p:sp>
      <p:sp>
        <p:nvSpPr>
          <p:cNvPr id="102" name="TextBox 101">
            <a:extLst>
              <a:ext uri="{FF2B5EF4-FFF2-40B4-BE49-F238E27FC236}">
                <a16:creationId xmlns:a16="http://schemas.microsoft.com/office/drawing/2014/main" xmlns="" id="{228F4AD1-F5F6-47A8-9BD3-489F1C3CED6B}"/>
              </a:ext>
            </a:extLst>
          </p:cNvPr>
          <p:cNvSpPr txBox="1"/>
          <p:nvPr/>
        </p:nvSpPr>
        <p:spPr>
          <a:xfrm>
            <a:off x="5734282" y="4496758"/>
            <a:ext cx="497252" cy="769441"/>
          </a:xfrm>
          <a:prstGeom prst="rect">
            <a:avLst/>
          </a:prstGeom>
          <a:noFill/>
        </p:spPr>
        <p:txBody>
          <a:bodyPr wrap="none" rtlCol="0">
            <a:spAutoFit/>
          </a:bodyPr>
          <a:lstStyle/>
          <a:p>
            <a:r>
              <a:rPr lang="vi-VN"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K</a:t>
            </a:r>
            <a:endPar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103" name="TextBox 102">
            <a:extLst>
              <a:ext uri="{FF2B5EF4-FFF2-40B4-BE49-F238E27FC236}">
                <a16:creationId xmlns:a16="http://schemas.microsoft.com/office/drawing/2014/main" xmlns="" id="{48B35D33-D817-485F-B2F1-9F8F36B43B9E}"/>
              </a:ext>
            </a:extLst>
          </p:cNvPr>
          <p:cNvSpPr txBox="1"/>
          <p:nvPr/>
        </p:nvSpPr>
        <p:spPr>
          <a:xfrm>
            <a:off x="656957" y="4435798"/>
            <a:ext cx="514885" cy="769441"/>
          </a:xfrm>
          <a:prstGeom prst="rect">
            <a:avLst/>
          </a:prstGeom>
          <a:noFill/>
        </p:spPr>
        <p:txBody>
          <a:bodyPr wrap="none" rtlCol="0">
            <a:spAutoFit/>
          </a:bodyPr>
          <a:lstStyle/>
          <a:p>
            <a:r>
              <a:rPr lang="vi-VN"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a:t>
            </a:r>
            <a:endPar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104" name="TextBox 103">
            <a:extLst>
              <a:ext uri="{FF2B5EF4-FFF2-40B4-BE49-F238E27FC236}">
                <a16:creationId xmlns:a16="http://schemas.microsoft.com/office/drawing/2014/main" xmlns="" id="{63B88FD7-AE9E-439A-A3F5-CC52E2BED812}"/>
              </a:ext>
            </a:extLst>
          </p:cNvPr>
          <p:cNvSpPr txBox="1"/>
          <p:nvPr/>
        </p:nvSpPr>
        <p:spPr>
          <a:xfrm>
            <a:off x="3215727" y="4533900"/>
            <a:ext cx="530915" cy="769441"/>
          </a:xfrm>
          <a:prstGeom prst="rect">
            <a:avLst/>
          </a:prstGeom>
          <a:noFill/>
        </p:spPr>
        <p:txBody>
          <a:bodyPr wrap="none" rtlCol="0">
            <a:spAutoFit/>
          </a:bodyPr>
          <a:lstStyle/>
          <a:p>
            <a:r>
              <a:rPr lang="vi-VN"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H</a:t>
            </a:r>
            <a:endPar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27" name="Rectangle: Rounded Corners 6">
            <a:extLst>
              <a:ext uri="{FF2B5EF4-FFF2-40B4-BE49-F238E27FC236}">
                <a16:creationId xmlns="" xmlns:a16="http://schemas.microsoft.com/office/drawing/2014/main" id="{A112DD53-60F4-6992-865C-23B15D9DECE9}"/>
              </a:ext>
            </a:extLst>
          </p:cNvPr>
          <p:cNvSpPr/>
          <p:nvPr/>
        </p:nvSpPr>
        <p:spPr>
          <a:xfrm>
            <a:off x="6944360" y="2280345"/>
            <a:ext cx="1074420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000000"/>
                </a:solidFill>
                <a:latin typeface="Cambria" panose="02040503050406030204" pitchFamily="18" charset="0"/>
                <a:ea typeface="Cambria" panose="02040503050406030204" pitchFamily="18" charset="0"/>
              </a:rPr>
              <a:t>Góc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đỉnh</a:t>
            </a:r>
            <a:r>
              <a:rPr lang="en-US" sz="4800" b="1" dirty="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H</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cạnh</a:t>
            </a:r>
            <a:r>
              <a:rPr lang="en-US" sz="4800" b="1" dirty="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HG</a:t>
            </a:r>
            <a:r>
              <a:rPr lang="en-US" sz="4800" b="1" dirty="0" smtClean="0">
                <a:solidFill>
                  <a:srgbClr val="000000"/>
                </a:solidFill>
                <a:latin typeface="Cambria" panose="02040503050406030204" pitchFamily="18" charset="0"/>
                <a:ea typeface="Cambria" panose="02040503050406030204" pitchFamily="18" charset="0"/>
              </a:rPr>
              <a:t>, </a:t>
            </a:r>
            <a:r>
              <a:rPr lang="vi-VN" sz="4800" b="1" dirty="0" smtClean="0">
                <a:solidFill>
                  <a:srgbClr val="000000"/>
                </a:solidFill>
                <a:latin typeface="Cambria" panose="02040503050406030204" pitchFamily="18" charset="0"/>
                <a:ea typeface="Cambria" panose="02040503050406030204" pitchFamily="18" charset="0"/>
              </a:rPr>
              <a:t>HK</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có</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số</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đo</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là</a:t>
            </a:r>
            <a:r>
              <a:rPr lang="en-US" sz="4800" b="1" dirty="0">
                <a:solidFill>
                  <a:srgbClr val="000000"/>
                </a:solidFill>
                <a:latin typeface="Cambria" panose="02040503050406030204" pitchFamily="18" charset="0"/>
                <a:ea typeface="Cambria" panose="02040503050406030204" pitchFamily="18" charset="0"/>
              </a:rPr>
              <a:t> </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8" name="Rectangle: Rounded Corners 6">
            <a:extLst>
              <a:ext uri="{FF2B5EF4-FFF2-40B4-BE49-F238E27FC236}">
                <a16:creationId xmlns="" xmlns:a16="http://schemas.microsoft.com/office/drawing/2014/main" id="{A112DD53-60F4-6992-865C-23B15D9DECE9}"/>
              </a:ext>
            </a:extLst>
          </p:cNvPr>
          <p:cNvSpPr/>
          <p:nvPr/>
        </p:nvSpPr>
        <p:spPr>
          <a:xfrm>
            <a:off x="6944360" y="4446114"/>
            <a:ext cx="280924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A. 90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Rounded Corners 6">
            <a:extLst>
              <a:ext uri="{FF2B5EF4-FFF2-40B4-BE49-F238E27FC236}">
                <a16:creationId xmlns="" xmlns:a16="http://schemas.microsoft.com/office/drawing/2014/main" id="{A112DD53-60F4-6992-865C-23B15D9DECE9}"/>
              </a:ext>
            </a:extLst>
          </p:cNvPr>
          <p:cNvSpPr/>
          <p:nvPr/>
        </p:nvSpPr>
        <p:spPr>
          <a:xfrm>
            <a:off x="7028180" y="6093916"/>
            <a:ext cx="272542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B. 120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0" name="Rectangle: Rounded Corners 6">
            <a:extLst>
              <a:ext uri="{FF2B5EF4-FFF2-40B4-BE49-F238E27FC236}">
                <a16:creationId xmlns="" xmlns:a16="http://schemas.microsoft.com/office/drawing/2014/main" id="{A112DD53-60F4-6992-865C-23B15D9DECE9}"/>
              </a:ext>
            </a:extLst>
          </p:cNvPr>
          <p:cNvSpPr/>
          <p:nvPr/>
        </p:nvSpPr>
        <p:spPr>
          <a:xfrm>
            <a:off x="12649200" y="4479134"/>
            <a:ext cx="280416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C. </a:t>
            </a:r>
            <a:r>
              <a:rPr lang="vi-VN" sz="4800" b="1" dirty="0">
                <a:solidFill>
                  <a:srgbClr val="000000"/>
                </a:solidFill>
                <a:latin typeface="Cambria" panose="02040503050406030204" pitchFamily="18" charset="0"/>
                <a:ea typeface="Cambria" panose="02040503050406030204" pitchFamily="18" charset="0"/>
              </a:rPr>
              <a:t>6</a:t>
            </a:r>
            <a:r>
              <a:rPr lang="vi-VN" sz="4800" b="1" dirty="0" smtClean="0">
                <a:solidFill>
                  <a:srgbClr val="000000"/>
                </a:solidFill>
                <a:latin typeface="Cambria" panose="02040503050406030204" pitchFamily="18" charset="0"/>
                <a:ea typeface="Cambria" panose="02040503050406030204" pitchFamily="18" charset="0"/>
              </a:rPr>
              <a:t>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1" name="Rectangle: Rounded Corners 6">
            <a:extLst>
              <a:ext uri="{FF2B5EF4-FFF2-40B4-BE49-F238E27FC236}">
                <a16:creationId xmlns="" xmlns:a16="http://schemas.microsoft.com/office/drawing/2014/main" id="{A112DD53-60F4-6992-865C-23B15D9DECE9}"/>
              </a:ext>
            </a:extLst>
          </p:cNvPr>
          <p:cNvSpPr/>
          <p:nvPr/>
        </p:nvSpPr>
        <p:spPr>
          <a:xfrm>
            <a:off x="12649200" y="6160863"/>
            <a:ext cx="2692400" cy="13144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D. 180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5856264B-42F6-4781-B7E0-37B223D60015}"/>
              </a:ext>
            </a:extLst>
          </p:cNvPr>
          <p:cNvGrpSpPr/>
          <p:nvPr/>
        </p:nvGrpSpPr>
        <p:grpSpPr>
          <a:xfrm>
            <a:off x="914400" y="4152900"/>
            <a:ext cx="5068508" cy="231155"/>
            <a:chOff x="12496800" y="5024160"/>
            <a:chExt cx="4495800" cy="76200"/>
          </a:xfrm>
        </p:grpSpPr>
        <p:cxnSp>
          <p:nvCxnSpPr>
            <p:cNvPr id="18" name="Straight Connector 17">
              <a:extLst>
                <a:ext uri="{FF2B5EF4-FFF2-40B4-BE49-F238E27FC236}">
                  <a16:creationId xmlns:a16="http://schemas.microsoft.com/office/drawing/2014/main" xmlns="" id="{F169D403-C5A4-40A8-A03B-C6A9A0A402BA}"/>
                </a:ext>
              </a:extLst>
            </p:cNvPr>
            <p:cNvCxnSpPr>
              <a:cxnSpLocks/>
            </p:cNvCxnSpPr>
            <p:nvPr/>
          </p:nvCxnSpPr>
          <p:spPr>
            <a:xfrm>
              <a:off x="12496800" y="5062260"/>
              <a:ext cx="4495800" cy="0"/>
            </a:xfrm>
            <a:prstGeom prst="line">
              <a:avLst/>
            </a:prstGeom>
            <a:ln w="76200">
              <a:solidFill>
                <a:srgbClr val="3D5F7B"/>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5A611C90-171E-43BD-9237-8E1729509577}"/>
                </a:ext>
              </a:extLst>
            </p:cNvPr>
            <p:cNvSpPr/>
            <p:nvPr/>
          </p:nvSpPr>
          <p:spPr>
            <a:xfrm>
              <a:off x="14750386" y="5024160"/>
              <a:ext cx="76200" cy="76200"/>
            </a:xfrm>
            <a:prstGeom prst="ellipse">
              <a:avLst/>
            </a:prstGeom>
            <a:solidFill>
              <a:srgbClr val="545454"/>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9Slide02 Tieu de rat dai 01" panose="02000000000000000000" pitchFamily="2" charset="0"/>
                <a:ea typeface="#9Slide02 Tieu de rat dai 01" panose="02000000000000000000" pitchFamily="2" charset="0"/>
              </a:endParaRPr>
            </a:p>
          </p:txBody>
        </p:sp>
      </p:grpSp>
      <p:pic>
        <p:nvPicPr>
          <p:cNvPr id="20" name="Picture 19" descr="A green vest with white stripes&#10;&#10;Description automatically generated">
            <a:extLst>
              <a:ext uri="{FF2B5EF4-FFF2-40B4-BE49-F238E27FC236}">
                <a16:creationId xmlns="" xmlns:a16="http://schemas.microsoft.com/office/drawing/2014/main" id="{641B57A5-2C75-A37D-A6F0-D47F592B76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4864" y="6002899"/>
            <a:ext cx="3634335" cy="3359238"/>
          </a:xfrm>
          <a:prstGeom prst="rect">
            <a:avLst/>
          </a:prstGeom>
        </p:spPr>
      </p:pic>
      <p:sp>
        <p:nvSpPr>
          <p:cNvPr id="21" name="Rectangle: Rounded Corners 6">
            <a:extLst>
              <a:ext uri="{FF2B5EF4-FFF2-40B4-BE49-F238E27FC236}">
                <a16:creationId xmlns="" xmlns:a16="http://schemas.microsoft.com/office/drawing/2014/main" id="{A112DD53-60F4-6992-865C-23B15D9DECE9}"/>
              </a:ext>
            </a:extLst>
          </p:cNvPr>
          <p:cNvSpPr/>
          <p:nvPr/>
        </p:nvSpPr>
        <p:spPr>
          <a:xfrm>
            <a:off x="12649200" y="6160863"/>
            <a:ext cx="2692400" cy="1314450"/>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000000"/>
                </a:solidFill>
                <a:latin typeface="Cambria" panose="02040503050406030204" pitchFamily="18" charset="0"/>
                <a:ea typeface="Cambria" panose="02040503050406030204" pitchFamily="18" charset="0"/>
              </a:rPr>
              <a:t>D. 180</a:t>
            </a:r>
            <a:r>
              <a:rPr lang="vi-VN" sz="4800" b="1" baseline="30000" dirty="0" smtClean="0">
                <a:solidFill>
                  <a:srgbClr val="000000"/>
                </a:solidFill>
                <a:latin typeface="Cambria" panose="02040503050406030204" pitchFamily="18" charset="0"/>
                <a:ea typeface="Cambria" panose="02040503050406030204" pitchFamily="18" charset="0"/>
              </a:rPr>
              <a:t>o</a:t>
            </a:r>
            <a:endParaRPr lang="en-US" sz="48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2" name="Tieng-yeah-tre-con-www_nhacchuongvui_com">
            <a:hlinkClick r:id="" action="ppaction://media"/>
            <a:extLst>
              <a:ext uri="{FF2B5EF4-FFF2-40B4-BE49-F238E27FC236}">
                <a16:creationId xmlns=""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997" y="9362137"/>
            <a:ext cx="914400" cy="914400"/>
          </a:xfrm>
          <a:prstGeom prst="rect">
            <a:avLst/>
          </a:prstGeom>
        </p:spPr>
      </p:pic>
      <p:pic>
        <p:nvPicPr>
          <p:cNvPr id="2" name="21.35, 11 thg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8425" y="98425"/>
            <a:ext cx="609600" cy="609600"/>
          </a:xfrm>
          <a:prstGeom prst="rect">
            <a:avLst/>
          </a:prstGeom>
        </p:spPr>
      </p:pic>
    </p:spTree>
    <p:extLst>
      <p:ext uri="{BB962C8B-B14F-4D97-AF65-F5344CB8AC3E}">
        <p14:creationId xmlns:p14="http://schemas.microsoft.com/office/powerpoint/2010/main" val="3040399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0"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00"/>
                                        <p:tgtEl>
                                          <p:spTgt spid="27"/>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subTnLst>
                                    <p:audio>
                                      <p:cMediaNode>
                                        <p:cTn display="0" masterRel="sameClick">
                                          <p:stCondLst>
                                            <p:cond evt="begin" delay="0">
                                              <p:tn val="29"/>
                                            </p:cond>
                                          </p:stCondLst>
                                          <p:endCondLst>
                                            <p:cond evt="onStopAudio" delay="0">
                                              <p:tgtEl>
                                                <p:sldTgt/>
                                              </p:tgtEl>
                                            </p:cond>
                                          </p:endCondLst>
                                        </p:cTn>
                                        <p:tgtEl>
                                          <p:sndTgt r:embed="rId7" name="chimes.wav"/>
                                        </p:tgtEl>
                                      </p:cMediaNode>
                                    </p:audio>
                                  </p:subTnLst>
                                </p:cTn>
                              </p:par>
                              <p:par>
                                <p:cTn id="34" presetID="1" presetClass="mediacall" presetSubtype="0" fill="hold" nodeType="withEffect">
                                  <p:stCondLst>
                                    <p:cond delay="0"/>
                                  </p:stCondLst>
                                  <p:childTnLst>
                                    <p:cmd type="call" cmd="playFrom(0.0)">
                                      <p:cBhvr>
                                        <p:cTn id="35" dur="441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2"/>
                </p:tgtEl>
              </p:cMediaNode>
            </p:audio>
            <p:audio>
              <p:cMediaNode vol="80000">
                <p:cTn id="37" fill="hold" display="0">
                  <p:stCondLst>
                    <p:cond delay="indefinite"/>
                  </p:stCondLst>
                  <p:endCondLst>
                    <p:cond evt="onStopAudio" delay="0">
                      <p:tgtEl>
                        <p:sldTgt/>
                      </p:tgtEl>
                    </p:cond>
                  </p:endCondLst>
                </p:cTn>
                <p:tgtEl>
                  <p:spTgt spid="2"/>
                </p:tgtEl>
              </p:cMediaNode>
            </p:audio>
          </p:childTnLst>
        </p:cTn>
      </p:par>
    </p:tnLst>
    <p:bldLst>
      <p:bldP spid="27" grpId="0" animBg="1"/>
      <p:bldP spid="28" grpId="0" animBg="1"/>
      <p:bldP spid="29" grpId="0" animBg="1"/>
      <p:bldP spid="30" grpId="0" animBg="1"/>
      <p:bldP spid="31"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3750" r="36"/>
          <a:stretch/>
        </p:blipFill>
        <p:spPr>
          <a:xfrm>
            <a:off x="-93751" y="-39189"/>
            <a:ext cx="18375221" cy="10326189"/>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10982599" y="1825537"/>
            <a:ext cx="9147266" cy="9147266"/>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19388" b="89898" l="27959" r="77449">
                        <a14:backgroundMark x1="52551" y1="85510" x2="54592" y2="89286"/>
                      </a14:backgroundRemoval>
                    </a14:imgEffect>
                  </a14:imgLayer>
                </a14:imgProps>
              </a:ext>
              <a:ext uri="{28A0092B-C50C-407E-A947-70E740481C1C}">
                <a14:useLocalDpi xmlns:a14="http://schemas.microsoft.com/office/drawing/2010/main" val="0"/>
              </a:ext>
            </a:extLst>
          </a:blip>
          <a:srcRect l="21873" t="16572" r="16222" b="8762"/>
          <a:stretch/>
        </p:blipFill>
        <p:spPr>
          <a:xfrm>
            <a:off x="9093859" y="658821"/>
            <a:ext cx="5153300" cy="6215673"/>
          </a:xfrm>
          <a:prstGeom prst="rect">
            <a:avLst/>
          </a:prstGeom>
        </p:spPr>
      </p:pic>
      <p:grpSp>
        <p:nvGrpSpPr>
          <p:cNvPr id="15" name="Group 14"/>
          <p:cNvGrpSpPr/>
          <p:nvPr/>
        </p:nvGrpSpPr>
        <p:grpSpPr>
          <a:xfrm>
            <a:off x="4724400" y="7658105"/>
            <a:ext cx="8431737" cy="2438400"/>
            <a:chOff x="255162" y="519125"/>
            <a:chExt cx="4808474" cy="4358821"/>
          </a:xfrm>
        </p:grpSpPr>
        <p:sp>
          <p:nvSpPr>
            <p:cNvPr id="16" name="Hình chữ nhật: Góc Tròn 6">
              <a:extLst>
                <a:ext uri="{FF2B5EF4-FFF2-40B4-BE49-F238E27FC236}">
                  <a16:creationId xmlns="" xmlns:a16="http://schemas.microsoft.com/office/drawing/2014/main" id="{5EDA13FA-52E6-BE1A-FEDF-A2A8F414FB17}"/>
                </a:ext>
              </a:extLst>
            </p:cNvPr>
            <p:cNvSpPr/>
            <p:nvPr/>
          </p:nvSpPr>
          <p:spPr>
            <a:xfrm>
              <a:off x="255162" y="519125"/>
              <a:ext cx="4808474" cy="4358821"/>
            </a:xfrm>
            <a:prstGeom prst="roundRect">
              <a:avLst/>
            </a:prstGeom>
            <a:solidFill>
              <a:schemeClr val="bg1"/>
            </a:solidFill>
            <a:ln w="76200">
              <a:solidFill>
                <a:srgbClr val="E77D2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sp>
          <p:nvSpPr>
            <p:cNvPr id="17" name="Text Placeholder 7">
              <a:extLst>
                <a:ext uri="{FF2B5EF4-FFF2-40B4-BE49-F238E27FC236}">
                  <a16:creationId xmlns="" xmlns:a16="http://schemas.microsoft.com/office/drawing/2014/main" id="{E5964B3C-8D91-6BC0-A655-FB65D469D7A8}"/>
                </a:ext>
              </a:extLst>
            </p:cNvPr>
            <p:cNvSpPr txBox="1">
              <a:spLocks/>
            </p:cNvSpPr>
            <p:nvPr/>
          </p:nvSpPr>
          <p:spPr>
            <a:xfrm flipH="1">
              <a:off x="358701" y="519125"/>
              <a:ext cx="4470859" cy="1412994"/>
            </a:xfrm>
            <a:prstGeom prst="rect">
              <a:avLst/>
            </a:prstGeom>
            <a:ln>
              <a:noFill/>
            </a:ln>
          </p:spPr>
          <p:txBody>
            <a:bodyPr vert="horz" lIns="0" tIns="155799" rIns="0" bIns="155799"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defTabSz="1371600">
                <a:defRPr/>
              </a:pPr>
              <a:r>
                <a:rPr lang="vi-VN" sz="4800" b="0" dirty="0" smtClean="0">
                  <a:solidFill>
                    <a:prstClr val="black">
                      <a:lumMod val="75000"/>
                      <a:lumOff val="25000"/>
                    </a:prstClr>
                  </a:solidFill>
                  <a:latin typeface="Calibri" panose="020F0502020204030204"/>
                </a:rPr>
                <a:t>Cảm ơn các cháu. Bác</a:t>
              </a:r>
              <a:r>
                <a:rPr lang="en-US" sz="4800" b="0" dirty="0" smtClean="0">
                  <a:solidFill>
                    <a:prstClr val="black">
                      <a:lumMod val="75000"/>
                      <a:lumOff val="25000"/>
                    </a:prstClr>
                  </a:solidFill>
                  <a:latin typeface="Calibri" panose="020F0502020204030204"/>
                </a:rPr>
                <a:t> </a:t>
              </a:r>
              <a:r>
                <a:rPr lang="en-US" sz="4800" b="0" dirty="0" err="1" smtClean="0">
                  <a:solidFill>
                    <a:prstClr val="black">
                      <a:lumMod val="75000"/>
                      <a:lumOff val="25000"/>
                    </a:prstClr>
                  </a:solidFill>
                  <a:latin typeface="Calibri" panose="020F0502020204030204"/>
                </a:rPr>
                <a:t>đã</a:t>
              </a:r>
              <a:r>
                <a:rPr lang="en-US" sz="4800" b="0" dirty="0" smtClean="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có</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đủ</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đồ</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bảo</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hộ</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để</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mặc</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khi</a:t>
              </a:r>
              <a:r>
                <a:rPr lang="en-US" sz="4800" b="0" dirty="0">
                  <a:solidFill>
                    <a:prstClr val="black">
                      <a:lumMod val="75000"/>
                      <a:lumOff val="25000"/>
                    </a:prstClr>
                  </a:solidFill>
                  <a:latin typeface="Calibri" panose="020F0502020204030204"/>
                </a:rPr>
                <a:t> </a:t>
              </a:r>
              <a:r>
                <a:rPr lang="en-US" sz="4800" b="0" dirty="0" err="1">
                  <a:solidFill>
                    <a:prstClr val="black">
                      <a:lumMod val="75000"/>
                      <a:lumOff val="25000"/>
                    </a:prstClr>
                  </a:solidFill>
                  <a:latin typeface="Calibri" panose="020F0502020204030204"/>
                </a:rPr>
                <a:t>xây</a:t>
              </a:r>
              <a:r>
                <a:rPr lang="en-US" sz="4800" b="0" dirty="0">
                  <a:solidFill>
                    <a:prstClr val="black">
                      <a:lumMod val="75000"/>
                      <a:lumOff val="25000"/>
                    </a:prstClr>
                  </a:solidFill>
                  <a:latin typeface="Calibri" panose="020F0502020204030204"/>
                </a:rPr>
                <a:t> </a:t>
              </a:r>
              <a:r>
                <a:rPr lang="en-US" sz="4800" b="0" dirty="0" err="1" smtClean="0">
                  <a:solidFill>
                    <a:prstClr val="black">
                      <a:lumMod val="75000"/>
                      <a:lumOff val="25000"/>
                    </a:prstClr>
                  </a:solidFill>
                  <a:latin typeface="Calibri" panose="020F0502020204030204"/>
                </a:rPr>
                <a:t>nhà</a:t>
              </a:r>
              <a:r>
                <a:rPr lang="vi-VN" sz="4800" b="0" dirty="0" smtClean="0">
                  <a:solidFill>
                    <a:prstClr val="black">
                      <a:lumMod val="75000"/>
                      <a:lumOff val="25000"/>
                    </a:prstClr>
                  </a:solidFill>
                  <a:latin typeface="Calibri" panose="020F0502020204030204"/>
                </a:rPr>
                <a:t> rồi</a:t>
              </a:r>
              <a:r>
                <a:rPr lang="en-US" sz="4800" b="0" dirty="0" smtClean="0">
                  <a:solidFill>
                    <a:prstClr val="black">
                      <a:lumMod val="75000"/>
                      <a:lumOff val="25000"/>
                    </a:prstClr>
                  </a:solidFill>
                  <a:latin typeface="Calibri" panose="020F0502020204030204"/>
                </a:rPr>
                <a:t>.</a:t>
              </a:r>
              <a:r>
                <a:rPr lang="vi-VN" sz="4800" b="0" dirty="0" smtClean="0">
                  <a:solidFill>
                    <a:prstClr val="black">
                      <a:lumMod val="75000"/>
                      <a:lumOff val="25000"/>
                    </a:prstClr>
                  </a:solidFill>
                  <a:latin typeface="Calibri" panose="020F0502020204030204"/>
                </a:rPr>
                <a:t> Chúc các cháu học tốt </a:t>
              </a:r>
              <a:r>
                <a:rPr lang="en-US" sz="4800" b="0" dirty="0" err="1" smtClean="0">
                  <a:solidFill>
                    <a:prstClr val="black">
                      <a:lumMod val="75000"/>
                      <a:lumOff val="25000"/>
                    </a:prstClr>
                  </a:solidFill>
                  <a:latin typeface="Calibri" panose="020F0502020204030204"/>
                </a:rPr>
                <a:t>nhé</a:t>
              </a:r>
              <a:r>
                <a:rPr lang="en-US" sz="4800" b="0" dirty="0" smtClean="0">
                  <a:solidFill>
                    <a:prstClr val="black">
                      <a:lumMod val="75000"/>
                      <a:lumOff val="25000"/>
                    </a:prstClr>
                  </a:solidFill>
                  <a:latin typeface="Calibri" panose="020F0502020204030204"/>
                </a:rPr>
                <a:t>!</a:t>
              </a:r>
              <a:r>
                <a:rPr lang="vi-VN" sz="4800" b="0" dirty="0" smtClean="0">
                  <a:solidFill>
                    <a:prstClr val="black">
                      <a:lumMod val="75000"/>
                      <a:lumOff val="25000"/>
                    </a:prstClr>
                  </a:solidFill>
                  <a:latin typeface="Calibri" panose="020F0502020204030204"/>
                </a:rPr>
                <a:t> </a:t>
              </a:r>
              <a:endParaRPr lang="vi-VN" sz="4800" b="0" dirty="0">
                <a:solidFill>
                  <a:prstClr val="black">
                    <a:lumMod val="75000"/>
                    <a:lumOff val="25000"/>
                  </a:prstClr>
                </a:solidFill>
                <a:latin typeface="Arial" panose="020B0604020202020204" pitchFamily="34" charset="0"/>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800" y="658821"/>
            <a:ext cx="609600" cy="609600"/>
          </a:xfrm>
          <a:prstGeom prst="rect">
            <a:avLst/>
          </a:prstGeom>
        </p:spPr>
      </p:pic>
    </p:spTree>
    <p:extLst>
      <p:ext uri="{BB962C8B-B14F-4D97-AF65-F5344CB8AC3E}">
        <p14:creationId xmlns:p14="http://schemas.microsoft.com/office/powerpoint/2010/main" val="424221855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 presetClass="mediacall" presetSubtype="0" fill="hold" nodeType="withEffect">
                                  <p:stCondLst>
                                    <p:cond delay="0"/>
                                  </p:stCondLst>
                                  <p:childTnLst>
                                    <p:cmd type="call" cmd="playFrom(0.0)">
                                      <p:cBhvr>
                                        <p:cTn id="20" dur="9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14570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2">
            <a:extLst>
              <a:ext uri="{FF2B5EF4-FFF2-40B4-BE49-F238E27FC236}">
                <a16:creationId xmlns:a16="http://schemas.microsoft.com/office/drawing/2014/main" xmlns="" id="{D2514118-C737-4A61-A9C8-474A46A2C32F}"/>
              </a:ext>
            </a:extLst>
          </p:cNvPr>
          <p:cNvSpPr/>
          <p:nvPr/>
        </p:nvSpPr>
        <p:spPr>
          <a:xfrm>
            <a:off x="4267291" y="990600"/>
            <a:ext cx="12868816" cy="6286500"/>
          </a:xfrm>
          <a:custGeom>
            <a:avLst/>
            <a:gdLst/>
            <a:ahLst/>
            <a:cxnLst/>
            <a:rect l="l" t="t" r="r" b="b"/>
            <a:pathLst>
              <a:path w="6912519" h="3793245">
                <a:moveTo>
                  <a:pt x="0" y="0"/>
                </a:moveTo>
                <a:lnTo>
                  <a:pt x="6912519" y="0"/>
                </a:lnTo>
                <a:lnTo>
                  <a:pt x="6912519" y="3793245"/>
                </a:lnTo>
                <a:lnTo>
                  <a:pt x="0" y="37932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9" name="Freeform 6">
            <a:extLst>
              <a:ext uri="{FF2B5EF4-FFF2-40B4-BE49-F238E27FC236}">
                <a16:creationId xmlns:a16="http://schemas.microsoft.com/office/drawing/2014/main" xmlns="" id="{B8BBE39B-D283-4204-97E4-27621A94D626}"/>
              </a:ext>
            </a:extLst>
          </p:cNvPr>
          <p:cNvSpPr/>
          <p:nvPr/>
        </p:nvSpPr>
        <p:spPr>
          <a:xfrm>
            <a:off x="1300672" y="5765042"/>
            <a:ext cx="3724045" cy="5902666"/>
          </a:xfrm>
          <a:custGeom>
            <a:avLst/>
            <a:gdLst/>
            <a:ahLst/>
            <a:cxnLst/>
            <a:rect l="l" t="t" r="r" b="b"/>
            <a:pathLst>
              <a:path w="5638022" h="8936347">
                <a:moveTo>
                  <a:pt x="0" y="0"/>
                </a:moveTo>
                <a:lnTo>
                  <a:pt x="5638022" y="0"/>
                </a:lnTo>
                <a:lnTo>
                  <a:pt x="5638022" y="8936347"/>
                </a:lnTo>
                <a:lnTo>
                  <a:pt x="0" y="89363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0" name="Freeform 7">
            <a:extLst>
              <a:ext uri="{FF2B5EF4-FFF2-40B4-BE49-F238E27FC236}">
                <a16:creationId xmlns:a16="http://schemas.microsoft.com/office/drawing/2014/main" xmlns="" id="{2E2CCF7E-6FA0-4833-A656-64AA34B84F40}"/>
              </a:ext>
            </a:extLst>
          </p:cNvPr>
          <p:cNvSpPr/>
          <p:nvPr/>
        </p:nvSpPr>
        <p:spPr>
          <a:xfrm>
            <a:off x="1396380" y="-99988"/>
            <a:ext cx="1918670" cy="1880296"/>
          </a:xfrm>
          <a:custGeom>
            <a:avLst/>
            <a:gdLst/>
            <a:ahLst/>
            <a:cxnLst/>
            <a:rect l="l" t="t" r="r" b="b"/>
            <a:pathLst>
              <a:path w="905034" h="886933">
                <a:moveTo>
                  <a:pt x="0" y="0"/>
                </a:moveTo>
                <a:lnTo>
                  <a:pt x="905033" y="0"/>
                </a:lnTo>
                <a:lnTo>
                  <a:pt x="905033" y="886933"/>
                </a:lnTo>
                <a:lnTo>
                  <a:pt x="0" y="88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1" name="Freeform 10">
            <a:extLst>
              <a:ext uri="{FF2B5EF4-FFF2-40B4-BE49-F238E27FC236}">
                <a16:creationId xmlns:a16="http://schemas.microsoft.com/office/drawing/2014/main" xmlns="" id="{7F972EEC-0428-4675-B544-8A3244F4EB94}"/>
              </a:ext>
            </a:extLst>
          </p:cNvPr>
          <p:cNvSpPr/>
          <p:nvPr/>
        </p:nvSpPr>
        <p:spPr>
          <a:xfrm>
            <a:off x="6885306" y="3117267"/>
            <a:ext cx="390876" cy="383058"/>
          </a:xfrm>
          <a:custGeom>
            <a:avLst/>
            <a:gdLst/>
            <a:ahLst/>
            <a:cxnLst/>
            <a:rect l="l" t="t" r="r" b="b"/>
            <a:pathLst>
              <a:path w="905034" h="886933">
                <a:moveTo>
                  <a:pt x="905034" y="0"/>
                </a:moveTo>
                <a:lnTo>
                  <a:pt x="0" y="0"/>
                </a:lnTo>
                <a:lnTo>
                  <a:pt x="0" y="886933"/>
                </a:lnTo>
                <a:lnTo>
                  <a:pt x="905034" y="886933"/>
                </a:lnTo>
                <a:lnTo>
                  <a:pt x="90503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2" name="Freeform 12">
            <a:extLst>
              <a:ext uri="{FF2B5EF4-FFF2-40B4-BE49-F238E27FC236}">
                <a16:creationId xmlns:a16="http://schemas.microsoft.com/office/drawing/2014/main" xmlns="" id="{295950C2-3537-4004-8332-6C63AEF40136}"/>
              </a:ext>
            </a:extLst>
          </p:cNvPr>
          <p:cNvSpPr/>
          <p:nvPr/>
        </p:nvSpPr>
        <p:spPr>
          <a:xfrm flipH="1">
            <a:off x="6394770" y="1905474"/>
            <a:ext cx="905034" cy="886933"/>
          </a:xfrm>
          <a:custGeom>
            <a:avLst/>
            <a:gdLst/>
            <a:ahLst/>
            <a:cxnLst/>
            <a:rect l="l" t="t" r="r" b="b"/>
            <a:pathLst>
              <a:path w="905034" h="886933">
                <a:moveTo>
                  <a:pt x="905034" y="0"/>
                </a:moveTo>
                <a:lnTo>
                  <a:pt x="0" y="0"/>
                </a:lnTo>
                <a:lnTo>
                  <a:pt x="0" y="886934"/>
                </a:lnTo>
                <a:lnTo>
                  <a:pt x="905034" y="886934"/>
                </a:lnTo>
                <a:lnTo>
                  <a:pt x="90503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3" name="TextBox 8">
            <a:extLst>
              <a:ext uri="{FF2B5EF4-FFF2-40B4-BE49-F238E27FC236}">
                <a16:creationId xmlns:a16="http://schemas.microsoft.com/office/drawing/2014/main" xmlns="" id="{3E968C64-895F-4C25-8129-169390881EAF}"/>
              </a:ext>
            </a:extLst>
          </p:cNvPr>
          <p:cNvSpPr txBox="1"/>
          <p:nvPr/>
        </p:nvSpPr>
        <p:spPr>
          <a:xfrm>
            <a:off x="6426146" y="2104631"/>
            <a:ext cx="9660782" cy="3978653"/>
          </a:xfrm>
          <a:prstGeom prst="rect">
            <a:avLst/>
          </a:prstGeom>
        </p:spPr>
        <p:txBody>
          <a:bodyPr wrap="square" lIns="0" tIns="0" rIns="0" bIns="0" rtlCol="0" anchor="t">
            <a:spAutoFit/>
          </a:bodyPr>
          <a:lstStyle/>
          <a:p>
            <a:pPr>
              <a:lnSpc>
                <a:spcPts val="6286"/>
              </a:lnSpc>
            </a:pPr>
            <a:r>
              <a:rPr lang="en-US" sz="4400" spc="-7">
                <a:solidFill>
                  <a:srgbClr val="FAF9F5"/>
                </a:solidFill>
                <a:latin typeface="#9Slide02 Tieu de rat dai 01" panose="02000000000000000000" pitchFamily="2" charset="0"/>
                <a:ea typeface="#9Slide02 Tieu de rat dai 01" panose="02000000000000000000" pitchFamily="2" charset="0"/>
              </a:rPr>
              <a:t>	Nhận xét:</a:t>
            </a:r>
          </a:p>
          <a:p>
            <a:pPr>
              <a:lnSpc>
                <a:spcPts val="6286"/>
              </a:lnSpc>
            </a:pPr>
            <a:r>
              <a:rPr lang="en-US" sz="4400" spc="-7">
                <a:solidFill>
                  <a:srgbClr val="FAF9F5"/>
                </a:solidFill>
                <a:latin typeface="#9Slide02 Tieu de rat dai 01" panose="02000000000000000000" pitchFamily="2" charset="0"/>
                <a:ea typeface="#9Slide02 Tieu de rat dai 01" panose="02000000000000000000" pitchFamily="2" charset="0"/>
              </a:rPr>
              <a:t>	Góc nhọn là góc có số đo bé hơn 90</a:t>
            </a:r>
            <a:r>
              <a:rPr lang="en-US" sz="4400" spc="-7" baseline="30000">
                <a:solidFill>
                  <a:srgbClr val="FAF9F5"/>
                </a:solidFill>
                <a:latin typeface="#9Slide02 Tieu de rat dai 01" panose="02000000000000000000" pitchFamily="2" charset="0"/>
                <a:ea typeface="#9Slide02 Tieu de rat dai 01" panose="02000000000000000000" pitchFamily="2" charset="0"/>
              </a:rPr>
              <a:t>o</a:t>
            </a:r>
            <a:r>
              <a:rPr lang="en-US" sz="4400" spc="-7">
                <a:solidFill>
                  <a:srgbClr val="FAF9F5"/>
                </a:solidFill>
                <a:latin typeface="#9Slide02 Tieu de rat dai 01" panose="02000000000000000000" pitchFamily="2" charset="0"/>
                <a:ea typeface="#9Slide02 Tieu de rat dai 01" panose="02000000000000000000" pitchFamily="2" charset="0"/>
              </a:rPr>
              <a:t>, góc tù là góc có số đo lớn hơn 90</a:t>
            </a:r>
            <a:r>
              <a:rPr lang="en-US" sz="4400" spc="-7" baseline="30000">
                <a:solidFill>
                  <a:srgbClr val="FAF9F5"/>
                </a:solidFill>
                <a:latin typeface="#9Slide02 Tieu de rat dai 01" panose="02000000000000000000" pitchFamily="2" charset="0"/>
                <a:ea typeface="#9Slide02 Tieu de rat dai 01" panose="02000000000000000000" pitchFamily="2" charset="0"/>
              </a:rPr>
              <a:t>o</a:t>
            </a:r>
            <a:r>
              <a:rPr lang="en-US" sz="4400" spc="-7">
                <a:solidFill>
                  <a:srgbClr val="FAF9F5"/>
                </a:solidFill>
                <a:latin typeface="#9Slide02 Tieu de rat dai 01" panose="02000000000000000000" pitchFamily="2" charset="0"/>
                <a:ea typeface="#9Slide02 Tieu de rat dai 01" panose="02000000000000000000" pitchFamily="2" charset="0"/>
              </a:rPr>
              <a:t>, góc bẹt là góc có số đo bằng 180</a:t>
            </a:r>
            <a:r>
              <a:rPr lang="en-US" sz="4400" spc="-7" baseline="30000">
                <a:solidFill>
                  <a:srgbClr val="FAF9F5"/>
                </a:solidFill>
                <a:latin typeface="#9Slide02 Tieu de rat dai 01" panose="02000000000000000000" pitchFamily="2" charset="0"/>
                <a:ea typeface="#9Slide02 Tieu de rat dai 01" panose="02000000000000000000" pitchFamily="2" charset="0"/>
              </a:rPr>
              <a:t>o</a:t>
            </a:r>
            <a:r>
              <a:rPr lang="en-US" sz="4400" spc="-7">
                <a:solidFill>
                  <a:srgbClr val="FAF9F5"/>
                </a:solidFill>
                <a:latin typeface="#9Slide02 Tieu de rat dai 01" panose="02000000000000000000" pitchFamily="2" charset="0"/>
                <a:ea typeface="#9Slide02 Tieu de rat dai 01" panose="02000000000000000000" pitchFamily="2" charset="0"/>
              </a:rPr>
              <a:t> </a:t>
            </a:r>
          </a:p>
          <a:p>
            <a:pPr lvl="1">
              <a:lnSpc>
                <a:spcPts val="6286"/>
              </a:lnSpc>
            </a:pPr>
            <a:r>
              <a:rPr lang="en-US" sz="4400" spc="-7">
                <a:solidFill>
                  <a:srgbClr val="FAF9F5"/>
                </a:solidFill>
                <a:latin typeface="#9Slide02 Tieu de rat dai 01" panose="02000000000000000000" pitchFamily="2" charset="0"/>
                <a:ea typeface="#9Slide02 Tieu de rat dai 01" panose="02000000000000000000" pitchFamily="2" charset="0"/>
              </a:rPr>
              <a:t>	Góc nào có số đo lớn hơn thì lớn hơn.</a:t>
            </a:r>
          </a:p>
        </p:txBody>
      </p:sp>
      <p:sp>
        <p:nvSpPr>
          <p:cNvPr id="44" name="Freeform 10">
            <a:extLst>
              <a:ext uri="{FF2B5EF4-FFF2-40B4-BE49-F238E27FC236}">
                <a16:creationId xmlns:a16="http://schemas.microsoft.com/office/drawing/2014/main" xmlns="" id="{5A93E9F6-A626-4981-8A0C-FED71ED0DA54}"/>
              </a:ext>
            </a:extLst>
          </p:cNvPr>
          <p:cNvSpPr/>
          <p:nvPr/>
        </p:nvSpPr>
        <p:spPr>
          <a:xfrm>
            <a:off x="6847287" y="5479284"/>
            <a:ext cx="390876" cy="383058"/>
          </a:xfrm>
          <a:custGeom>
            <a:avLst/>
            <a:gdLst/>
            <a:ahLst/>
            <a:cxnLst/>
            <a:rect l="l" t="t" r="r" b="b"/>
            <a:pathLst>
              <a:path w="905034" h="886933">
                <a:moveTo>
                  <a:pt x="905034" y="0"/>
                </a:moveTo>
                <a:lnTo>
                  <a:pt x="0" y="0"/>
                </a:lnTo>
                <a:lnTo>
                  <a:pt x="0" y="886933"/>
                </a:lnTo>
                <a:lnTo>
                  <a:pt x="905034" y="886933"/>
                </a:lnTo>
                <a:lnTo>
                  <a:pt x="90503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6" name="Freeform 8">
            <a:extLst>
              <a:ext uri="{FF2B5EF4-FFF2-40B4-BE49-F238E27FC236}">
                <a16:creationId xmlns:a16="http://schemas.microsoft.com/office/drawing/2014/main" xmlns="" id="{0C6B9CD1-A5DD-4344-B4FF-7E6255D1B38F}"/>
              </a:ext>
            </a:extLst>
          </p:cNvPr>
          <p:cNvSpPr/>
          <p:nvPr/>
        </p:nvSpPr>
        <p:spPr>
          <a:xfrm rot="1881712" flipV="1">
            <a:off x="16020691" y="6977390"/>
            <a:ext cx="4299616" cy="3914304"/>
          </a:xfrm>
          <a:custGeom>
            <a:avLst/>
            <a:gdLst/>
            <a:ahLst/>
            <a:cxnLst/>
            <a:rect l="l" t="t" r="r" b="b"/>
            <a:pathLst>
              <a:path w="3639719" h="3513983">
                <a:moveTo>
                  <a:pt x="0" y="3513983"/>
                </a:moveTo>
                <a:lnTo>
                  <a:pt x="3639719" y="3513983"/>
                </a:lnTo>
                <a:lnTo>
                  <a:pt x="3639719" y="0"/>
                </a:lnTo>
                <a:lnTo>
                  <a:pt x="0" y="0"/>
                </a:lnTo>
                <a:lnTo>
                  <a:pt x="0" y="3513983"/>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9" name="Freeform 7">
            <a:extLst>
              <a:ext uri="{FF2B5EF4-FFF2-40B4-BE49-F238E27FC236}">
                <a16:creationId xmlns:a16="http://schemas.microsoft.com/office/drawing/2014/main" xmlns="" id="{D0CE847B-33E8-4022-930B-9CA0CDCE6E4A}"/>
              </a:ext>
            </a:extLst>
          </p:cNvPr>
          <p:cNvSpPr/>
          <p:nvPr/>
        </p:nvSpPr>
        <p:spPr>
          <a:xfrm rot="10800000" flipV="1">
            <a:off x="2180932" y="1341654"/>
            <a:ext cx="2280429" cy="1745564"/>
          </a:xfrm>
          <a:custGeom>
            <a:avLst/>
            <a:gdLst/>
            <a:ahLst/>
            <a:cxnLst/>
            <a:rect l="l" t="t" r="r" b="b"/>
            <a:pathLst>
              <a:path w="2044300" h="1564819">
                <a:moveTo>
                  <a:pt x="0" y="0"/>
                </a:moveTo>
                <a:lnTo>
                  <a:pt x="2044300" y="0"/>
                </a:lnTo>
                <a:lnTo>
                  <a:pt x="2044300" y="1564819"/>
                </a:lnTo>
                <a:lnTo>
                  <a:pt x="0" y="15648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0" name="Freeform 9">
            <a:extLst>
              <a:ext uri="{FF2B5EF4-FFF2-40B4-BE49-F238E27FC236}">
                <a16:creationId xmlns:a16="http://schemas.microsoft.com/office/drawing/2014/main" xmlns="" id="{1BDA259F-F193-47C5-802A-D240BA5FEBEB}"/>
              </a:ext>
            </a:extLst>
          </p:cNvPr>
          <p:cNvSpPr/>
          <p:nvPr/>
        </p:nvSpPr>
        <p:spPr>
          <a:xfrm>
            <a:off x="13807497" y="9101163"/>
            <a:ext cx="3017405" cy="1053349"/>
          </a:xfrm>
          <a:custGeom>
            <a:avLst/>
            <a:gdLst/>
            <a:ahLst/>
            <a:cxnLst/>
            <a:rect l="l" t="t" r="r" b="b"/>
            <a:pathLst>
              <a:path w="3017405" h="1053349">
                <a:moveTo>
                  <a:pt x="0" y="0"/>
                </a:moveTo>
                <a:lnTo>
                  <a:pt x="3017404" y="0"/>
                </a:lnTo>
                <a:lnTo>
                  <a:pt x="3017404" y="1053349"/>
                </a:lnTo>
                <a:lnTo>
                  <a:pt x="0" y="10533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0" name="Freeform 6">
            <a:extLst>
              <a:ext uri="{FF2B5EF4-FFF2-40B4-BE49-F238E27FC236}">
                <a16:creationId xmlns:a16="http://schemas.microsoft.com/office/drawing/2014/main" xmlns="" id="{36A9678C-EC25-4A05-8560-96F368767CE9}"/>
              </a:ext>
            </a:extLst>
          </p:cNvPr>
          <p:cNvSpPr/>
          <p:nvPr/>
        </p:nvSpPr>
        <p:spPr>
          <a:xfrm>
            <a:off x="7202068" y="9181049"/>
            <a:ext cx="2704472" cy="2611045"/>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1" name="Freeform 7">
            <a:extLst>
              <a:ext uri="{FF2B5EF4-FFF2-40B4-BE49-F238E27FC236}">
                <a16:creationId xmlns:a16="http://schemas.microsoft.com/office/drawing/2014/main" xmlns="" id="{30FE13D4-6B86-4E2F-961D-D60CE60E8AA4}"/>
              </a:ext>
            </a:extLst>
          </p:cNvPr>
          <p:cNvSpPr/>
          <p:nvPr/>
        </p:nvSpPr>
        <p:spPr>
          <a:xfrm rot="-10800000">
            <a:off x="7876042" y="8503421"/>
            <a:ext cx="1558784" cy="1193178"/>
          </a:xfrm>
          <a:custGeom>
            <a:avLst/>
            <a:gdLst/>
            <a:ahLst/>
            <a:cxnLst/>
            <a:rect l="l" t="t" r="r" b="b"/>
            <a:pathLst>
              <a:path w="2044300" h="1564819">
                <a:moveTo>
                  <a:pt x="0" y="0"/>
                </a:moveTo>
                <a:lnTo>
                  <a:pt x="2044300" y="0"/>
                </a:lnTo>
                <a:lnTo>
                  <a:pt x="2044300" y="1564819"/>
                </a:lnTo>
                <a:lnTo>
                  <a:pt x="0" y="15648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4" name="Freeform 9">
            <a:extLst>
              <a:ext uri="{FF2B5EF4-FFF2-40B4-BE49-F238E27FC236}">
                <a16:creationId xmlns:a16="http://schemas.microsoft.com/office/drawing/2014/main" xmlns="" id="{9736AA3D-31D2-45DB-8DCE-BE47AC8D6092}"/>
              </a:ext>
            </a:extLst>
          </p:cNvPr>
          <p:cNvSpPr/>
          <p:nvPr/>
        </p:nvSpPr>
        <p:spPr>
          <a:xfrm flipH="1">
            <a:off x="2831200" y="17394507"/>
            <a:ext cx="3017405" cy="1053349"/>
          </a:xfrm>
          <a:custGeom>
            <a:avLst/>
            <a:gdLst/>
            <a:ahLst/>
            <a:cxnLst/>
            <a:rect l="l" t="t" r="r" b="b"/>
            <a:pathLst>
              <a:path w="3017405" h="1053349">
                <a:moveTo>
                  <a:pt x="0" y="0"/>
                </a:moveTo>
                <a:lnTo>
                  <a:pt x="3017404" y="0"/>
                </a:lnTo>
                <a:lnTo>
                  <a:pt x="3017404" y="1053349"/>
                </a:lnTo>
                <a:lnTo>
                  <a:pt x="0" y="10533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76" name="Freeform 7">
            <a:extLst>
              <a:ext uri="{FF2B5EF4-FFF2-40B4-BE49-F238E27FC236}">
                <a16:creationId xmlns:a16="http://schemas.microsoft.com/office/drawing/2014/main" xmlns="" id="{222BE8F8-446A-41D4-BB7E-B0B5AA85D7A8}"/>
              </a:ext>
            </a:extLst>
          </p:cNvPr>
          <p:cNvSpPr/>
          <p:nvPr/>
        </p:nvSpPr>
        <p:spPr>
          <a:xfrm>
            <a:off x="1348147" y="-10992035"/>
            <a:ext cx="1348548" cy="1321577"/>
          </a:xfrm>
          <a:custGeom>
            <a:avLst/>
            <a:gdLst/>
            <a:ahLst/>
            <a:cxnLst/>
            <a:rect l="l" t="t" r="r" b="b"/>
            <a:pathLst>
              <a:path w="905034" h="886933">
                <a:moveTo>
                  <a:pt x="0" y="0"/>
                </a:moveTo>
                <a:lnTo>
                  <a:pt x="905033" y="0"/>
                </a:lnTo>
                <a:lnTo>
                  <a:pt x="905033" y="886933"/>
                </a:lnTo>
                <a:lnTo>
                  <a:pt x="0" y="88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8" name="Freeform 6">
            <a:extLst>
              <a:ext uri="{FF2B5EF4-FFF2-40B4-BE49-F238E27FC236}">
                <a16:creationId xmlns:a16="http://schemas.microsoft.com/office/drawing/2014/main" xmlns="" id="{AE41FDDD-8EC5-4061-8E81-41C64F4779B3}"/>
              </a:ext>
            </a:extLst>
          </p:cNvPr>
          <p:cNvSpPr/>
          <p:nvPr/>
        </p:nvSpPr>
        <p:spPr>
          <a:xfrm>
            <a:off x="16031470" y="-11389162"/>
            <a:ext cx="2950746" cy="2848811"/>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9" name="Freeform 7">
            <a:extLst>
              <a:ext uri="{FF2B5EF4-FFF2-40B4-BE49-F238E27FC236}">
                <a16:creationId xmlns:a16="http://schemas.microsoft.com/office/drawing/2014/main" xmlns="" id="{40A0067E-A82C-444A-966D-B7A7AC8BCBA8}"/>
              </a:ext>
            </a:extLst>
          </p:cNvPr>
          <p:cNvSpPr/>
          <p:nvPr/>
        </p:nvSpPr>
        <p:spPr>
          <a:xfrm rot="3600661">
            <a:off x="14501273" y="-10447618"/>
            <a:ext cx="1700730" cy="1301831"/>
          </a:xfrm>
          <a:custGeom>
            <a:avLst/>
            <a:gdLst/>
            <a:ahLst/>
            <a:cxnLst/>
            <a:rect l="l" t="t" r="r" b="b"/>
            <a:pathLst>
              <a:path w="2044300" h="1564819">
                <a:moveTo>
                  <a:pt x="0" y="0"/>
                </a:moveTo>
                <a:lnTo>
                  <a:pt x="2044300" y="0"/>
                </a:lnTo>
                <a:lnTo>
                  <a:pt x="2044300" y="1564819"/>
                </a:lnTo>
                <a:lnTo>
                  <a:pt x="0" y="15648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1" name="Freeform 12">
            <a:extLst>
              <a:ext uri="{FF2B5EF4-FFF2-40B4-BE49-F238E27FC236}">
                <a16:creationId xmlns:a16="http://schemas.microsoft.com/office/drawing/2014/main" xmlns="" id="{B77146BD-9AD3-4B74-BFDC-4CB252659D64}"/>
              </a:ext>
            </a:extLst>
          </p:cNvPr>
          <p:cNvSpPr/>
          <p:nvPr/>
        </p:nvSpPr>
        <p:spPr>
          <a:xfrm flipH="1">
            <a:off x="16763436" y="-12517701"/>
            <a:ext cx="4051120" cy="4141480"/>
          </a:xfrm>
          <a:custGeom>
            <a:avLst/>
            <a:gdLst/>
            <a:ahLst/>
            <a:cxnLst/>
            <a:rect l="l" t="t" r="r" b="b"/>
            <a:pathLst>
              <a:path w="4051120" h="4141480">
                <a:moveTo>
                  <a:pt x="4051120" y="0"/>
                </a:moveTo>
                <a:lnTo>
                  <a:pt x="0" y="0"/>
                </a:lnTo>
                <a:lnTo>
                  <a:pt x="0" y="4141480"/>
                </a:lnTo>
                <a:lnTo>
                  <a:pt x="4051120" y="4141480"/>
                </a:lnTo>
                <a:lnTo>
                  <a:pt x="405112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82" name="TextBox 4">
            <a:extLst>
              <a:ext uri="{FF2B5EF4-FFF2-40B4-BE49-F238E27FC236}">
                <a16:creationId xmlns:a16="http://schemas.microsoft.com/office/drawing/2014/main" xmlns="" id="{99BA5A1E-D852-414D-B945-7980A7BF90A6}"/>
              </a:ext>
            </a:extLst>
          </p:cNvPr>
          <p:cNvSpPr txBox="1"/>
          <p:nvPr/>
        </p:nvSpPr>
        <p:spPr>
          <a:xfrm>
            <a:off x="6807818" y="-10113471"/>
            <a:ext cx="4672369" cy="1172437"/>
          </a:xfrm>
          <a:prstGeom prst="rect">
            <a:avLst/>
          </a:prstGeom>
        </p:spPr>
        <p:txBody>
          <a:bodyPr wrap="none" lIns="0" tIns="0" rIns="0" bIns="0" rtlCol="0" anchor="t">
            <a:spAutoFit/>
          </a:bodyPr>
          <a:lstStyle/>
          <a:p>
            <a:pPr algn="ctr">
              <a:lnSpc>
                <a:spcPts val="8639"/>
              </a:lnSpc>
            </a:pPr>
            <a:r>
              <a:rPr lang="en-US" sz="9600" spc="359">
                <a:solidFill>
                  <a:srgbClr val="FF933D">
                    <a:lumMod val="80000"/>
                    <a:lumOff val="20000"/>
                  </a:srgbClr>
                </a:solidFill>
                <a:latin typeface="#9Slide05 SVNClementine" panose="020F0502020204030203" pitchFamily="34" charset="0"/>
              </a:rPr>
              <a:t>VẬN DỤNG</a:t>
            </a:r>
          </a:p>
        </p:txBody>
      </p:sp>
    </p:spTree>
    <p:extLst>
      <p:ext uri="{BB962C8B-B14F-4D97-AF65-F5344CB8AC3E}">
        <p14:creationId xmlns:p14="http://schemas.microsoft.com/office/powerpoint/2010/main" val="341485923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8">
            <a:extLst>
              <a:ext uri="{FF2B5EF4-FFF2-40B4-BE49-F238E27FC236}">
                <a16:creationId xmlns:a16="http://schemas.microsoft.com/office/drawing/2014/main" xmlns="" id="{15FE1AAA-4C6C-43B6-988D-752C354B0EC5}"/>
              </a:ext>
            </a:extLst>
          </p:cNvPr>
          <p:cNvSpPr/>
          <p:nvPr/>
        </p:nvSpPr>
        <p:spPr>
          <a:xfrm rot="19718288" flipH="1" flipV="1">
            <a:off x="1343828" y="7792374"/>
            <a:ext cx="4571321" cy="4340954"/>
          </a:xfrm>
          <a:custGeom>
            <a:avLst/>
            <a:gdLst/>
            <a:ahLst/>
            <a:cxnLst/>
            <a:rect l="l" t="t" r="r" b="b"/>
            <a:pathLst>
              <a:path w="3639719" h="3513983">
                <a:moveTo>
                  <a:pt x="0" y="3513983"/>
                </a:moveTo>
                <a:lnTo>
                  <a:pt x="3639719" y="3513983"/>
                </a:lnTo>
                <a:lnTo>
                  <a:pt x="3639719" y="0"/>
                </a:lnTo>
                <a:lnTo>
                  <a:pt x="0" y="0"/>
                </a:lnTo>
                <a:lnTo>
                  <a:pt x="0" y="3513983"/>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4" name="Freeform 9">
            <a:extLst>
              <a:ext uri="{FF2B5EF4-FFF2-40B4-BE49-F238E27FC236}">
                <a16:creationId xmlns:a16="http://schemas.microsoft.com/office/drawing/2014/main" xmlns="" id="{BB41E01A-3036-4A93-8789-CB77B0CF03BF}"/>
              </a:ext>
            </a:extLst>
          </p:cNvPr>
          <p:cNvSpPr/>
          <p:nvPr/>
        </p:nvSpPr>
        <p:spPr>
          <a:xfrm flipH="1">
            <a:off x="2831200" y="7689790"/>
            <a:ext cx="3017405" cy="1053349"/>
          </a:xfrm>
          <a:custGeom>
            <a:avLst/>
            <a:gdLst/>
            <a:ahLst/>
            <a:cxnLst/>
            <a:rect l="l" t="t" r="r" b="b"/>
            <a:pathLst>
              <a:path w="3017405" h="1053349">
                <a:moveTo>
                  <a:pt x="0" y="0"/>
                </a:moveTo>
                <a:lnTo>
                  <a:pt x="3017404" y="0"/>
                </a:lnTo>
                <a:lnTo>
                  <a:pt x="3017404" y="1053349"/>
                </a:lnTo>
                <a:lnTo>
                  <a:pt x="0" y="10533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8" name="Freeform 3">
            <a:extLst>
              <a:ext uri="{FF2B5EF4-FFF2-40B4-BE49-F238E27FC236}">
                <a16:creationId xmlns:a16="http://schemas.microsoft.com/office/drawing/2014/main" xmlns="" id="{1BF329E7-C3AA-4552-93DF-28AF5D86B229}"/>
              </a:ext>
            </a:extLst>
          </p:cNvPr>
          <p:cNvSpPr/>
          <p:nvPr/>
        </p:nvSpPr>
        <p:spPr>
          <a:xfrm flipH="1">
            <a:off x="3861522" y="2509917"/>
            <a:ext cx="10068441" cy="3177071"/>
          </a:xfrm>
          <a:custGeom>
            <a:avLst/>
            <a:gdLst/>
            <a:ahLst/>
            <a:cxnLst/>
            <a:rect l="l" t="t" r="r" b="b"/>
            <a:pathLst>
              <a:path w="11156097" h="6121908">
                <a:moveTo>
                  <a:pt x="11156097" y="0"/>
                </a:moveTo>
                <a:lnTo>
                  <a:pt x="0" y="0"/>
                </a:lnTo>
                <a:lnTo>
                  <a:pt x="0" y="6121908"/>
                </a:lnTo>
                <a:lnTo>
                  <a:pt x="11156097" y="6121908"/>
                </a:lnTo>
                <a:lnTo>
                  <a:pt x="1115609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9" name="Freeform 7">
            <a:extLst>
              <a:ext uri="{FF2B5EF4-FFF2-40B4-BE49-F238E27FC236}">
                <a16:creationId xmlns:a16="http://schemas.microsoft.com/office/drawing/2014/main" xmlns="" id="{5307C700-FE74-4C3B-B49F-19F6508A0F4D}"/>
              </a:ext>
            </a:extLst>
          </p:cNvPr>
          <p:cNvSpPr/>
          <p:nvPr/>
        </p:nvSpPr>
        <p:spPr>
          <a:xfrm>
            <a:off x="1348147" y="-21680"/>
            <a:ext cx="1348548" cy="1321577"/>
          </a:xfrm>
          <a:custGeom>
            <a:avLst/>
            <a:gdLst/>
            <a:ahLst/>
            <a:cxnLst/>
            <a:rect l="l" t="t" r="r" b="b"/>
            <a:pathLst>
              <a:path w="905034" h="886933">
                <a:moveTo>
                  <a:pt x="0" y="0"/>
                </a:moveTo>
                <a:lnTo>
                  <a:pt x="905033" y="0"/>
                </a:lnTo>
                <a:lnTo>
                  <a:pt x="905033" y="886933"/>
                </a:lnTo>
                <a:lnTo>
                  <a:pt x="0" y="8869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0" name="TextBox 8">
            <a:extLst>
              <a:ext uri="{FF2B5EF4-FFF2-40B4-BE49-F238E27FC236}">
                <a16:creationId xmlns:a16="http://schemas.microsoft.com/office/drawing/2014/main" xmlns="" id="{AC0750EB-27A6-4170-819E-D069FF1D1179}"/>
              </a:ext>
            </a:extLst>
          </p:cNvPr>
          <p:cNvSpPr txBox="1"/>
          <p:nvPr/>
        </p:nvSpPr>
        <p:spPr>
          <a:xfrm>
            <a:off x="4013539" y="3471108"/>
            <a:ext cx="9225328" cy="1554913"/>
          </a:xfrm>
          <a:prstGeom prst="rect">
            <a:avLst/>
          </a:prstGeom>
        </p:spPr>
        <p:txBody>
          <a:bodyPr wrap="square" lIns="0" tIns="0" rIns="0" bIns="0" rtlCol="0" anchor="t">
            <a:spAutoFit/>
          </a:bodyPr>
          <a:lstStyle/>
          <a:p>
            <a:pPr algn="ctr">
              <a:lnSpc>
                <a:spcPts val="6286"/>
              </a:lnSpc>
            </a:pPr>
            <a:r>
              <a:rPr lang="en-US" sz="4400" spc="-7">
                <a:solidFill>
                  <a:srgbClr val="F5777A"/>
                </a:solidFill>
                <a:latin typeface="#9Slide02 Tieu de rat dai 01" panose="02000000000000000000" pitchFamily="2" charset="0"/>
                <a:ea typeface="#9Slide02 Tieu de rat dai 01" panose="02000000000000000000" pitchFamily="2" charset="0"/>
              </a:rPr>
              <a:t>Trong cuộc sống, chúng ta ứng dụng </a:t>
            </a:r>
          </a:p>
          <a:p>
            <a:pPr algn="ctr">
              <a:lnSpc>
                <a:spcPts val="6286"/>
              </a:lnSpc>
            </a:pPr>
            <a:r>
              <a:rPr lang="en-US" sz="4400" spc="-7">
                <a:solidFill>
                  <a:srgbClr val="F5777A"/>
                </a:solidFill>
                <a:latin typeface="#9Slide02 Tieu de rat dai 01" panose="02000000000000000000" pitchFamily="2" charset="0"/>
                <a:ea typeface="#9Slide02 Tieu de rat dai 01" panose="02000000000000000000" pitchFamily="2" charset="0"/>
              </a:rPr>
              <a:t>đo góc vào những việc gì?</a:t>
            </a:r>
          </a:p>
        </p:txBody>
      </p:sp>
      <p:sp>
        <p:nvSpPr>
          <p:cNvPr id="62" name="Freeform 6">
            <a:extLst>
              <a:ext uri="{FF2B5EF4-FFF2-40B4-BE49-F238E27FC236}">
                <a16:creationId xmlns:a16="http://schemas.microsoft.com/office/drawing/2014/main" xmlns="" id="{BE27BF10-DF0C-44C6-851C-501B616A9F3A}"/>
              </a:ext>
            </a:extLst>
          </p:cNvPr>
          <p:cNvSpPr/>
          <p:nvPr/>
        </p:nvSpPr>
        <p:spPr>
          <a:xfrm>
            <a:off x="16031470" y="-418807"/>
            <a:ext cx="2950746" cy="2848811"/>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3" name="Freeform 7">
            <a:extLst>
              <a:ext uri="{FF2B5EF4-FFF2-40B4-BE49-F238E27FC236}">
                <a16:creationId xmlns:a16="http://schemas.microsoft.com/office/drawing/2014/main" xmlns="" id="{0C273BA0-71AF-451B-8C51-B6280CD46944}"/>
              </a:ext>
            </a:extLst>
          </p:cNvPr>
          <p:cNvSpPr/>
          <p:nvPr/>
        </p:nvSpPr>
        <p:spPr>
          <a:xfrm rot="3600661">
            <a:off x="14501273" y="522737"/>
            <a:ext cx="1700730" cy="1301831"/>
          </a:xfrm>
          <a:custGeom>
            <a:avLst/>
            <a:gdLst/>
            <a:ahLst/>
            <a:cxnLst/>
            <a:rect l="l" t="t" r="r" b="b"/>
            <a:pathLst>
              <a:path w="2044300" h="1564819">
                <a:moveTo>
                  <a:pt x="0" y="0"/>
                </a:moveTo>
                <a:lnTo>
                  <a:pt x="2044300" y="0"/>
                </a:lnTo>
                <a:lnTo>
                  <a:pt x="2044300" y="1564819"/>
                </a:lnTo>
                <a:lnTo>
                  <a:pt x="0" y="15648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65" name="Freeform 13">
            <a:extLst>
              <a:ext uri="{FF2B5EF4-FFF2-40B4-BE49-F238E27FC236}">
                <a16:creationId xmlns:a16="http://schemas.microsoft.com/office/drawing/2014/main" xmlns="" id="{59A04A42-38B0-427B-B116-BC2A4E8D0075}"/>
              </a:ext>
            </a:extLst>
          </p:cNvPr>
          <p:cNvSpPr/>
          <p:nvPr/>
        </p:nvSpPr>
        <p:spPr>
          <a:xfrm>
            <a:off x="11577186" y="4135570"/>
            <a:ext cx="5929657" cy="5935528"/>
          </a:xfrm>
          <a:custGeom>
            <a:avLst/>
            <a:gdLst/>
            <a:ahLst/>
            <a:cxnLst/>
            <a:rect l="l" t="t" r="r" b="b"/>
            <a:pathLst>
              <a:path w="3632439" h="3447515">
                <a:moveTo>
                  <a:pt x="0" y="0"/>
                </a:moveTo>
                <a:lnTo>
                  <a:pt x="3632439" y="0"/>
                </a:lnTo>
                <a:lnTo>
                  <a:pt x="3632439" y="3447515"/>
                </a:lnTo>
                <a:lnTo>
                  <a:pt x="0" y="34475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66" name="Freeform 12">
            <a:extLst>
              <a:ext uri="{FF2B5EF4-FFF2-40B4-BE49-F238E27FC236}">
                <a16:creationId xmlns:a16="http://schemas.microsoft.com/office/drawing/2014/main" xmlns="" id="{B0433E28-E402-4993-BE90-F78E3F28604B}"/>
              </a:ext>
            </a:extLst>
          </p:cNvPr>
          <p:cNvSpPr/>
          <p:nvPr/>
        </p:nvSpPr>
        <p:spPr>
          <a:xfrm flipH="1">
            <a:off x="16763436" y="-1547346"/>
            <a:ext cx="4051120" cy="4141480"/>
          </a:xfrm>
          <a:custGeom>
            <a:avLst/>
            <a:gdLst/>
            <a:ahLst/>
            <a:cxnLst/>
            <a:rect l="l" t="t" r="r" b="b"/>
            <a:pathLst>
              <a:path w="4051120" h="4141480">
                <a:moveTo>
                  <a:pt x="4051120" y="0"/>
                </a:moveTo>
                <a:lnTo>
                  <a:pt x="0" y="0"/>
                </a:lnTo>
                <a:lnTo>
                  <a:pt x="0" y="4141480"/>
                </a:lnTo>
                <a:lnTo>
                  <a:pt x="4051120" y="4141480"/>
                </a:lnTo>
                <a:lnTo>
                  <a:pt x="405112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TextBox 4">
            <a:extLst>
              <a:ext uri="{FF2B5EF4-FFF2-40B4-BE49-F238E27FC236}">
                <a16:creationId xmlns:a16="http://schemas.microsoft.com/office/drawing/2014/main" xmlns="" id="{6F9F4BF9-B6EB-4D28-ADB3-4AD618A71007}"/>
              </a:ext>
            </a:extLst>
          </p:cNvPr>
          <p:cNvSpPr txBox="1"/>
          <p:nvPr/>
        </p:nvSpPr>
        <p:spPr>
          <a:xfrm>
            <a:off x="6807818" y="856884"/>
            <a:ext cx="4672369" cy="1172437"/>
          </a:xfrm>
          <a:prstGeom prst="rect">
            <a:avLst/>
          </a:prstGeom>
        </p:spPr>
        <p:txBody>
          <a:bodyPr wrap="none" lIns="0" tIns="0" rIns="0" bIns="0" rtlCol="0" anchor="t">
            <a:spAutoFit/>
          </a:bodyPr>
          <a:lstStyle/>
          <a:p>
            <a:pPr algn="ctr">
              <a:lnSpc>
                <a:spcPts val="8639"/>
              </a:lnSpc>
            </a:pPr>
            <a:r>
              <a:rPr lang="en-US" sz="9600" spc="359">
                <a:solidFill>
                  <a:srgbClr val="FF933D">
                    <a:lumMod val="80000"/>
                    <a:lumOff val="20000"/>
                  </a:srgbClr>
                </a:solidFill>
                <a:latin typeface="#9Slide05 SVNClementine" panose="020F0502020204030203" pitchFamily="34" charset="0"/>
              </a:rPr>
              <a:t>VẬN DỤNG</a:t>
            </a:r>
          </a:p>
        </p:txBody>
      </p:sp>
    </p:spTree>
    <p:extLst>
      <p:ext uri="{BB962C8B-B14F-4D97-AF65-F5344CB8AC3E}">
        <p14:creationId xmlns:p14="http://schemas.microsoft.com/office/powerpoint/2010/main" val="126277356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sp>
        <p:nvSpPr>
          <p:cNvPr id="2" name="Freeform 2"/>
          <p:cNvSpPr/>
          <p:nvPr/>
        </p:nvSpPr>
        <p:spPr>
          <a:xfrm>
            <a:off x="18350151" y="6625424"/>
            <a:ext cx="5866824" cy="5866824"/>
          </a:xfrm>
          <a:custGeom>
            <a:avLst/>
            <a:gdLst/>
            <a:ahLst/>
            <a:cxnLst/>
            <a:rect l="l" t="t" r="r" b="b"/>
            <a:pathLst>
              <a:path w="5866824" h="5866824">
                <a:moveTo>
                  <a:pt x="0" y="0"/>
                </a:moveTo>
                <a:lnTo>
                  <a:pt x="5866824" y="0"/>
                </a:lnTo>
                <a:lnTo>
                  <a:pt x="5866824" y="5866824"/>
                </a:lnTo>
                <a:lnTo>
                  <a:pt x="0" y="58668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731029">
            <a:off x="13802966" y="-2241322"/>
            <a:ext cx="8038001" cy="5576363"/>
          </a:xfrm>
          <a:custGeom>
            <a:avLst/>
            <a:gdLst/>
            <a:ahLst/>
            <a:cxnLst/>
            <a:rect l="l" t="t" r="r" b="b"/>
            <a:pathLst>
              <a:path w="8038001" h="5576363">
                <a:moveTo>
                  <a:pt x="0" y="0"/>
                </a:moveTo>
                <a:lnTo>
                  <a:pt x="8038000" y="0"/>
                </a:lnTo>
                <a:lnTo>
                  <a:pt x="8038000" y="5576363"/>
                </a:lnTo>
                <a:lnTo>
                  <a:pt x="0" y="55763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1119492">
            <a:off x="13414981" y="-812453"/>
            <a:ext cx="4754496" cy="4114800"/>
          </a:xfrm>
          <a:custGeom>
            <a:avLst/>
            <a:gdLst/>
            <a:ahLst/>
            <a:cxnLst/>
            <a:rect l="l" t="t" r="r" b="b"/>
            <a:pathLst>
              <a:path w="4754496" h="4114800">
                <a:moveTo>
                  <a:pt x="0" y="0"/>
                </a:moveTo>
                <a:lnTo>
                  <a:pt x="4754495" y="0"/>
                </a:lnTo>
                <a:lnTo>
                  <a:pt x="475449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2959454" y="4012359"/>
            <a:ext cx="12369091" cy="822531"/>
          </a:xfrm>
          <a:custGeom>
            <a:avLst/>
            <a:gdLst/>
            <a:ahLst/>
            <a:cxnLst/>
            <a:rect l="l" t="t" r="r" b="b"/>
            <a:pathLst>
              <a:path w="9536586" h="822531">
                <a:moveTo>
                  <a:pt x="0" y="0"/>
                </a:moveTo>
                <a:lnTo>
                  <a:pt x="9536585" y="0"/>
                </a:lnTo>
                <a:lnTo>
                  <a:pt x="9536585" y="822531"/>
                </a:lnTo>
                <a:lnTo>
                  <a:pt x="0" y="8225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rot="2408758">
            <a:off x="17001629" y="4496764"/>
            <a:ext cx="1640672" cy="1431859"/>
          </a:xfrm>
          <a:custGeom>
            <a:avLst/>
            <a:gdLst/>
            <a:ahLst/>
            <a:cxnLst/>
            <a:rect l="l" t="t" r="r" b="b"/>
            <a:pathLst>
              <a:path w="1640672" h="1431859">
                <a:moveTo>
                  <a:pt x="0" y="0"/>
                </a:moveTo>
                <a:lnTo>
                  <a:pt x="1640672" y="0"/>
                </a:lnTo>
                <a:lnTo>
                  <a:pt x="1640672" y="1431860"/>
                </a:lnTo>
                <a:lnTo>
                  <a:pt x="0" y="14318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a:off x="1423660" y="646041"/>
            <a:ext cx="2206711" cy="1753332"/>
          </a:xfrm>
          <a:custGeom>
            <a:avLst/>
            <a:gdLst/>
            <a:ahLst/>
            <a:cxnLst/>
            <a:rect l="l" t="t" r="r" b="b"/>
            <a:pathLst>
              <a:path w="2206711" h="1753332">
                <a:moveTo>
                  <a:pt x="0" y="0"/>
                </a:moveTo>
                <a:lnTo>
                  <a:pt x="2206712" y="0"/>
                </a:lnTo>
                <a:lnTo>
                  <a:pt x="2206712" y="1753332"/>
                </a:lnTo>
                <a:lnTo>
                  <a:pt x="0" y="17533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521656" y="1604870"/>
            <a:ext cx="820550" cy="1526605"/>
          </a:xfrm>
          <a:custGeom>
            <a:avLst/>
            <a:gdLst/>
            <a:ahLst/>
            <a:cxnLst/>
            <a:rect l="l" t="t" r="r" b="b"/>
            <a:pathLst>
              <a:path w="820550" h="1526605">
                <a:moveTo>
                  <a:pt x="0" y="0"/>
                </a:moveTo>
                <a:lnTo>
                  <a:pt x="820550" y="0"/>
                </a:lnTo>
                <a:lnTo>
                  <a:pt x="820550" y="1526605"/>
                </a:lnTo>
                <a:lnTo>
                  <a:pt x="0" y="15266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6" name="TextBox 14">
            <a:extLst>
              <a:ext uri="{FF2B5EF4-FFF2-40B4-BE49-F238E27FC236}">
                <a16:creationId xmlns:a16="http://schemas.microsoft.com/office/drawing/2014/main" xmlns="" id="{9DCE27F9-58C9-481D-9C4C-CD1EDB09BECB}"/>
              </a:ext>
            </a:extLst>
          </p:cNvPr>
          <p:cNvSpPr txBox="1"/>
          <p:nvPr/>
        </p:nvSpPr>
        <p:spPr>
          <a:xfrm>
            <a:off x="2959454" y="2956722"/>
            <a:ext cx="13069283" cy="1179810"/>
          </a:xfrm>
          <a:prstGeom prst="rect">
            <a:avLst/>
          </a:prstGeom>
        </p:spPr>
        <p:txBody>
          <a:bodyPr wrap="none" lIns="0" tIns="0" rIns="0" bIns="0" rtlCol="0" anchor="t">
            <a:spAutoFit/>
          </a:bodyPr>
          <a:lstStyle/>
          <a:p>
            <a:pPr>
              <a:lnSpc>
                <a:spcPts val="9241"/>
              </a:lnSpc>
              <a:spcBef>
                <a:spcPct val="0"/>
              </a:spcBef>
            </a:pPr>
            <a:r>
              <a:rPr lang="en-US" sz="8800" spc="330">
                <a:solidFill>
                  <a:srgbClr val="F89FA1"/>
                </a:solidFill>
                <a:latin typeface="#9Slide07 Crocante" panose="02000000000000000000" pitchFamily="2" charset="0"/>
              </a:rPr>
              <a:t>trân trọng cảm ơn ! </a:t>
            </a:r>
          </a:p>
        </p:txBody>
      </p:sp>
      <p:sp>
        <p:nvSpPr>
          <p:cNvPr id="21" name="Freeform 11">
            <a:extLst>
              <a:ext uri="{FF2B5EF4-FFF2-40B4-BE49-F238E27FC236}">
                <a16:creationId xmlns:a16="http://schemas.microsoft.com/office/drawing/2014/main" xmlns="" id="{0250E6E2-12DE-4D2B-886B-51CFC38DDE10}"/>
              </a:ext>
            </a:extLst>
          </p:cNvPr>
          <p:cNvSpPr/>
          <p:nvPr/>
        </p:nvSpPr>
        <p:spPr>
          <a:xfrm rot="2286502">
            <a:off x="2006356" y="1020184"/>
            <a:ext cx="1041318" cy="674017"/>
          </a:xfrm>
          <a:custGeom>
            <a:avLst/>
            <a:gdLst/>
            <a:ahLst/>
            <a:cxnLst/>
            <a:rect l="l" t="t" r="r" b="b"/>
            <a:pathLst>
              <a:path w="1355202" h="877186">
                <a:moveTo>
                  <a:pt x="0" y="0"/>
                </a:moveTo>
                <a:lnTo>
                  <a:pt x="1355202" y="0"/>
                </a:lnTo>
                <a:lnTo>
                  <a:pt x="1355202" y="877186"/>
                </a:lnTo>
                <a:lnTo>
                  <a:pt x="0" y="87718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4" name="Freeform 4">
            <a:extLst>
              <a:ext uri="{FF2B5EF4-FFF2-40B4-BE49-F238E27FC236}">
                <a16:creationId xmlns:a16="http://schemas.microsoft.com/office/drawing/2014/main" xmlns="" id="{39E69126-DC3A-4798-8AF6-FF298A6E9F34}"/>
              </a:ext>
            </a:extLst>
          </p:cNvPr>
          <p:cNvSpPr/>
          <p:nvPr/>
        </p:nvSpPr>
        <p:spPr>
          <a:xfrm>
            <a:off x="10335782" y="6046167"/>
            <a:ext cx="4158192" cy="3674330"/>
          </a:xfrm>
          <a:custGeom>
            <a:avLst/>
            <a:gdLst/>
            <a:ahLst/>
            <a:cxnLst/>
            <a:rect l="l" t="t" r="r" b="b"/>
            <a:pathLst>
              <a:path w="3627543" h="3205429">
                <a:moveTo>
                  <a:pt x="0" y="0"/>
                </a:moveTo>
                <a:lnTo>
                  <a:pt x="3627544" y="0"/>
                </a:lnTo>
                <a:lnTo>
                  <a:pt x="3627544" y="3205429"/>
                </a:lnTo>
                <a:lnTo>
                  <a:pt x="0" y="320542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5" name="Freeform 5">
            <a:extLst>
              <a:ext uri="{FF2B5EF4-FFF2-40B4-BE49-F238E27FC236}">
                <a16:creationId xmlns:a16="http://schemas.microsoft.com/office/drawing/2014/main" xmlns="" id="{5256F162-F506-4BE1-BDCA-F9255F31CB86}"/>
              </a:ext>
            </a:extLst>
          </p:cNvPr>
          <p:cNvSpPr/>
          <p:nvPr/>
        </p:nvSpPr>
        <p:spPr>
          <a:xfrm>
            <a:off x="14578864" y="6049042"/>
            <a:ext cx="2899746" cy="3624683"/>
          </a:xfrm>
          <a:custGeom>
            <a:avLst/>
            <a:gdLst/>
            <a:ahLst/>
            <a:cxnLst/>
            <a:rect l="l" t="t" r="r" b="b"/>
            <a:pathLst>
              <a:path w="2564343" h="3205429">
                <a:moveTo>
                  <a:pt x="0" y="0"/>
                </a:moveTo>
                <a:lnTo>
                  <a:pt x="2564343" y="0"/>
                </a:lnTo>
                <a:lnTo>
                  <a:pt x="2564343" y="3205430"/>
                </a:lnTo>
                <a:lnTo>
                  <a:pt x="0" y="320543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6" name="Freeform 18">
            <a:extLst>
              <a:ext uri="{FF2B5EF4-FFF2-40B4-BE49-F238E27FC236}">
                <a16:creationId xmlns:a16="http://schemas.microsoft.com/office/drawing/2014/main" xmlns="" id="{990269B3-AE6B-4F1F-A1E5-C30E2F5DC9E8}"/>
              </a:ext>
            </a:extLst>
          </p:cNvPr>
          <p:cNvSpPr/>
          <p:nvPr/>
        </p:nvSpPr>
        <p:spPr>
          <a:xfrm flipH="1">
            <a:off x="4910248" y="6124501"/>
            <a:ext cx="2481450" cy="3910594"/>
          </a:xfrm>
          <a:custGeom>
            <a:avLst/>
            <a:gdLst/>
            <a:ahLst/>
            <a:cxnLst/>
            <a:rect l="l" t="t" r="r" b="b"/>
            <a:pathLst>
              <a:path w="2196917" h="3462190">
                <a:moveTo>
                  <a:pt x="2196917" y="0"/>
                </a:moveTo>
                <a:lnTo>
                  <a:pt x="0" y="0"/>
                </a:lnTo>
                <a:lnTo>
                  <a:pt x="0" y="3462191"/>
                </a:lnTo>
                <a:lnTo>
                  <a:pt x="2196917" y="3462191"/>
                </a:lnTo>
                <a:lnTo>
                  <a:pt x="2196917"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7" name="Freeform 4">
            <a:extLst>
              <a:ext uri="{FF2B5EF4-FFF2-40B4-BE49-F238E27FC236}">
                <a16:creationId xmlns:a16="http://schemas.microsoft.com/office/drawing/2014/main" xmlns="" id="{D781972E-31AE-4D79-A963-55F607432870}"/>
              </a:ext>
            </a:extLst>
          </p:cNvPr>
          <p:cNvSpPr/>
          <p:nvPr/>
        </p:nvSpPr>
        <p:spPr>
          <a:xfrm flipH="1">
            <a:off x="1681430" y="5064823"/>
            <a:ext cx="2790081" cy="4854058"/>
          </a:xfrm>
          <a:custGeom>
            <a:avLst/>
            <a:gdLst/>
            <a:ahLst/>
            <a:cxnLst/>
            <a:rect l="l" t="t" r="r" b="b"/>
            <a:pathLst>
              <a:path w="6784439" h="5057491">
                <a:moveTo>
                  <a:pt x="6784439" y="0"/>
                </a:moveTo>
                <a:lnTo>
                  <a:pt x="0" y="0"/>
                </a:lnTo>
                <a:lnTo>
                  <a:pt x="0" y="5057491"/>
                </a:lnTo>
                <a:lnTo>
                  <a:pt x="6784439" y="5057491"/>
                </a:lnTo>
                <a:lnTo>
                  <a:pt x="6784439" y="0"/>
                </a:lnTo>
                <a:close/>
              </a:path>
            </a:pathLst>
          </a:custGeom>
          <a:blipFill>
            <a:blip r:embed="rId24">
              <a:extLst>
                <a:ext uri="{96DAC541-7B7A-43D3-8B79-37D633B846F1}">
                  <asvg:svgBlip xmlns:asvg="http://schemas.microsoft.com/office/drawing/2016/SVG/main" xmlns="" r:embed="rId25"/>
                </a:ext>
              </a:extLst>
            </a:blip>
            <a:stretch>
              <a:fillRect l="-134953" r="1571"/>
            </a:stretch>
          </a:blipFill>
        </p:spPr>
        <p:txBody>
          <a:bodyPr/>
          <a:lstStyle/>
          <a:p>
            <a:endParaRPr lang="en-US"/>
          </a:p>
        </p:txBody>
      </p:sp>
      <p:sp>
        <p:nvSpPr>
          <p:cNvPr id="28" name="Freeform 5">
            <a:extLst>
              <a:ext uri="{FF2B5EF4-FFF2-40B4-BE49-F238E27FC236}">
                <a16:creationId xmlns:a16="http://schemas.microsoft.com/office/drawing/2014/main" xmlns="" id="{C98AC10C-5915-4F36-B9DB-1EED01967C48}"/>
              </a:ext>
            </a:extLst>
          </p:cNvPr>
          <p:cNvSpPr/>
          <p:nvPr/>
        </p:nvSpPr>
        <p:spPr>
          <a:xfrm>
            <a:off x="7651767" y="5746716"/>
            <a:ext cx="2502854" cy="4288380"/>
          </a:xfrm>
          <a:custGeom>
            <a:avLst/>
            <a:gdLst/>
            <a:ahLst/>
            <a:cxnLst/>
            <a:rect l="l" t="t" r="r" b="b"/>
            <a:pathLst>
              <a:path w="2401547" h="4114800">
                <a:moveTo>
                  <a:pt x="0" y="0"/>
                </a:moveTo>
                <a:lnTo>
                  <a:pt x="2401547" y="0"/>
                </a:lnTo>
                <a:lnTo>
                  <a:pt x="2401547" y="4114800"/>
                </a:lnTo>
                <a:lnTo>
                  <a:pt x="0" y="411480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4">
            <a:extLst>
              <a:ext uri="{FF2B5EF4-FFF2-40B4-BE49-F238E27FC236}">
                <a16:creationId xmlns:a16="http://schemas.microsoft.com/office/drawing/2014/main" xmlns="" id="{91D60C7F-1958-43F6-939D-A8BCA48282AA}"/>
              </a:ext>
            </a:extLst>
          </p:cNvPr>
          <p:cNvSpPr txBox="1"/>
          <p:nvPr/>
        </p:nvSpPr>
        <p:spPr>
          <a:xfrm>
            <a:off x="4343400" y="1409700"/>
            <a:ext cx="9740679" cy="3308598"/>
          </a:xfrm>
          <a:prstGeom prst="rect">
            <a:avLst/>
          </a:prstGeom>
        </p:spPr>
        <p:txBody>
          <a:bodyPr wrap="none" lIns="0" tIns="0" rIns="0" bIns="0" rtlCol="0" anchor="t">
            <a:spAutoFit/>
          </a:bodyPr>
          <a:lstStyle/>
          <a:p>
            <a:pPr algn="ctr">
              <a:lnSpc>
                <a:spcPts val="8639"/>
              </a:lnSpc>
            </a:pPr>
            <a:r>
              <a:rPr lang="en-US" sz="12000" spc="359" dirty="0">
                <a:solidFill>
                  <a:srgbClr val="FF933D">
                    <a:lumMod val="80000"/>
                    <a:lumOff val="20000"/>
                  </a:srgbClr>
                </a:solidFill>
                <a:latin typeface="#9Slide05 SVNClementine" panose="020F0502020204030203" pitchFamily="34" charset="0"/>
              </a:rPr>
              <a:t>KHỞI </a:t>
            </a:r>
            <a:r>
              <a:rPr lang="en-US" sz="12000" spc="359" dirty="0" smtClean="0">
                <a:solidFill>
                  <a:srgbClr val="FF933D">
                    <a:lumMod val="80000"/>
                    <a:lumOff val="20000"/>
                  </a:srgbClr>
                </a:solidFill>
                <a:latin typeface="#9Slide05 SVNClementine" panose="020F0502020204030203" pitchFamily="34" charset="0"/>
              </a:rPr>
              <a:t>ĐỘNG</a:t>
            </a:r>
            <a:endParaRPr lang="vi-VN" sz="12000" spc="359" dirty="0" smtClean="0">
              <a:solidFill>
                <a:srgbClr val="FF933D">
                  <a:lumMod val="80000"/>
                  <a:lumOff val="20000"/>
                </a:srgbClr>
              </a:solidFill>
              <a:latin typeface="#9Slide05 SVNClementine" panose="020F0502020204030203" pitchFamily="34" charset="0"/>
            </a:endParaRPr>
          </a:p>
          <a:p>
            <a:pPr algn="ctr">
              <a:lnSpc>
                <a:spcPts val="8639"/>
              </a:lnSpc>
            </a:pPr>
            <a:endParaRPr lang="vi-VN" sz="12000" spc="359" dirty="0" smtClean="0">
              <a:solidFill>
                <a:srgbClr val="FF933D">
                  <a:lumMod val="80000"/>
                  <a:lumOff val="20000"/>
                </a:srgbClr>
              </a:solidFill>
              <a:latin typeface="#9Slide05 SVNClementine" panose="020F0502020204030203" pitchFamily="34" charset="0"/>
            </a:endParaRPr>
          </a:p>
          <a:p>
            <a:pPr algn="ctr">
              <a:lnSpc>
                <a:spcPts val="8639"/>
              </a:lnSpc>
            </a:pPr>
            <a:r>
              <a:rPr lang="vi-VN" sz="12000" spc="359" dirty="0" smtClean="0">
                <a:solidFill>
                  <a:srgbClr val="FF0000"/>
                </a:solidFill>
                <a:latin typeface="#9Slide05 SVNClementine" panose="020F0502020204030203" pitchFamily="34" charset="0"/>
              </a:rPr>
              <a:t>Trò chơi: ĐỐ BẠN</a:t>
            </a:r>
            <a:endParaRPr lang="en-US" sz="12000" spc="359" dirty="0">
              <a:solidFill>
                <a:srgbClr val="FF0000"/>
              </a:solidFill>
              <a:latin typeface="#9Slide05 SVNClementine" panose="020F0502020204030203" pitchFamily="34" charset="0"/>
            </a:endParaRPr>
          </a:p>
        </p:txBody>
      </p:sp>
      <p:sp>
        <p:nvSpPr>
          <p:cNvPr id="12" name="TextBox 11">
            <a:extLst>
              <a:ext uri="{FF2B5EF4-FFF2-40B4-BE49-F238E27FC236}">
                <a16:creationId xmlns="" xmlns:a16="http://schemas.microsoft.com/office/drawing/2014/main" id="{5F77BA28-8F49-4050-8D85-FC93FF3A3555}"/>
              </a:ext>
            </a:extLst>
          </p:cNvPr>
          <p:cNvSpPr txBox="1"/>
          <p:nvPr/>
        </p:nvSpPr>
        <p:spPr>
          <a:xfrm>
            <a:off x="1850410" y="9063185"/>
            <a:ext cx="2492990" cy="830997"/>
          </a:xfrm>
          <a:prstGeom prst="rect">
            <a:avLst/>
          </a:prstGeom>
          <a:noFill/>
        </p:spPr>
        <p:txBody>
          <a:bodyPr wrap="none" rtlCol="0">
            <a:spAutoFit/>
          </a:bodyPr>
          <a:lstStyle/>
          <a:p>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nhọn</a:t>
            </a:r>
            <a:endPar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13" name="TextBox 12">
            <a:extLst>
              <a:ext uri="{FF2B5EF4-FFF2-40B4-BE49-F238E27FC236}">
                <a16:creationId xmlns="" xmlns:a16="http://schemas.microsoft.com/office/drawing/2014/main" id="{B7DB5B87-7A58-4057-8511-5193662E244F}"/>
              </a:ext>
            </a:extLst>
          </p:cNvPr>
          <p:cNvSpPr txBox="1"/>
          <p:nvPr/>
        </p:nvSpPr>
        <p:spPr>
          <a:xfrm>
            <a:off x="7443703" y="9063185"/>
            <a:ext cx="1770036" cy="830997"/>
          </a:xfrm>
          <a:prstGeom prst="rect">
            <a:avLst/>
          </a:prstGeom>
          <a:noFill/>
        </p:spPr>
        <p:txBody>
          <a:bodyPr wrap="none" rtlCol="0">
            <a:spAutoFit/>
          </a:bodyPr>
          <a:lstStyle/>
          <a:p>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tù</a:t>
            </a:r>
            <a:endPar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14" name="TextBox 13">
            <a:extLst>
              <a:ext uri="{FF2B5EF4-FFF2-40B4-BE49-F238E27FC236}">
                <a16:creationId xmlns="" xmlns:a16="http://schemas.microsoft.com/office/drawing/2014/main" id="{A48CCA50-19D6-472B-8915-34052F9B634A}"/>
              </a:ext>
            </a:extLst>
          </p:cNvPr>
          <p:cNvSpPr txBox="1"/>
          <p:nvPr/>
        </p:nvSpPr>
        <p:spPr>
          <a:xfrm>
            <a:off x="14084079" y="8988041"/>
            <a:ext cx="2066591" cy="830997"/>
          </a:xfrm>
          <a:prstGeom prst="rect">
            <a:avLst/>
          </a:prstGeom>
          <a:noFill/>
        </p:spPr>
        <p:txBody>
          <a:bodyPr wrap="none" rtlCol="0">
            <a:spAutoFit/>
          </a:bodyPr>
          <a:lstStyle/>
          <a:p>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bẹt</a:t>
            </a:r>
            <a:endPar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15" name="Freeform: Shape 64">
            <a:extLst>
              <a:ext uri="{FF2B5EF4-FFF2-40B4-BE49-F238E27FC236}">
                <a16:creationId xmlns:a16="http://schemas.microsoft.com/office/drawing/2014/main" xmlns="" id="{4DD612DC-BABC-42FD-BA3F-22BA62F28E1A}"/>
              </a:ext>
            </a:extLst>
          </p:cNvPr>
          <p:cNvSpPr/>
          <p:nvPr/>
        </p:nvSpPr>
        <p:spPr>
          <a:xfrm>
            <a:off x="1869460" y="6176135"/>
            <a:ext cx="2845311" cy="2212714"/>
          </a:xfrm>
          <a:custGeom>
            <a:avLst/>
            <a:gdLst>
              <a:gd name="connsiteX0" fmla="*/ 3878826 w 4218039"/>
              <a:gd name="connsiteY0" fmla="*/ 0 h 884904"/>
              <a:gd name="connsiteX1" fmla="*/ 0 w 4218039"/>
              <a:gd name="connsiteY1" fmla="*/ 884904 h 884904"/>
              <a:gd name="connsiteX2" fmla="*/ 4218039 w 4218039"/>
              <a:gd name="connsiteY2" fmla="*/ 840658 h 884904"/>
              <a:gd name="connsiteX0" fmla="*/ 3878826 w 4212031"/>
              <a:gd name="connsiteY0" fmla="*/ 0 h 887780"/>
              <a:gd name="connsiteX1" fmla="*/ 0 w 4212031"/>
              <a:gd name="connsiteY1" fmla="*/ 884904 h 887780"/>
              <a:gd name="connsiteX2" fmla="*/ 4212031 w 4212031"/>
              <a:gd name="connsiteY2" fmla="*/ 883334 h 887780"/>
              <a:gd name="connsiteX0" fmla="*/ 3878826 w 4218039"/>
              <a:gd name="connsiteY0" fmla="*/ 0 h 884904"/>
              <a:gd name="connsiteX1" fmla="*/ 0 w 4218039"/>
              <a:gd name="connsiteY1" fmla="*/ 884904 h 884904"/>
              <a:gd name="connsiteX2" fmla="*/ 4218039 w 4218039"/>
              <a:gd name="connsiteY2" fmla="*/ 878592 h 884904"/>
              <a:gd name="connsiteX0" fmla="*/ 3878826 w 4242075"/>
              <a:gd name="connsiteY0" fmla="*/ 0 h 888076"/>
              <a:gd name="connsiteX1" fmla="*/ 0 w 4242075"/>
              <a:gd name="connsiteY1" fmla="*/ 884904 h 888076"/>
              <a:gd name="connsiteX2" fmla="*/ 4242075 w 4242075"/>
              <a:gd name="connsiteY2" fmla="*/ 888076 h 888076"/>
            </a:gdLst>
            <a:ahLst/>
            <a:cxnLst>
              <a:cxn ang="0">
                <a:pos x="connsiteX0" y="connsiteY0"/>
              </a:cxn>
              <a:cxn ang="0">
                <a:pos x="connsiteX1" y="connsiteY1"/>
              </a:cxn>
              <a:cxn ang="0">
                <a:pos x="connsiteX2" y="connsiteY2"/>
              </a:cxn>
            </a:cxnLst>
            <a:rect l="l" t="t" r="r" b="b"/>
            <a:pathLst>
              <a:path w="4242075" h="888076">
                <a:moveTo>
                  <a:pt x="3878826" y="0"/>
                </a:moveTo>
                <a:lnTo>
                  <a:pt x="0" y="884904"/>
                </a:lnTo>
                <a:lnTo>
                  <a:pt x="4242075" y="888076"/>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5F7B"/>
              </a:solidFill>
            </a:endParaRPr>
          </a:p>
        </p:txBody>
      </p:sp>
      <p:sp>
        <p:nvSpPr>
          <p:cNvPr id="16" name="Freeform: Shape 69">
            <a:extLst>
              <a:ext uri="{FF2B5EF4-FFF2-40B4-BE49-F238E27FC236}">
                <a16:creationId xmlns:a16="http://schemas.microsoft.com/office/drawing/2014/main" xmlns="" id="{C79FCB9C-0E37-4C37-B2FC-05CA7A695166}"/>
              </a:ext>
            </a:extLst>
          </p:cNvPr>
          <p:cNvSpPr/>
          <p:nvPr/>
        </p:nvSpPr>
        <p:spPr>
          <a:xfrm>
            <a:off x="6629400" y="5998922"/>
            <a:ext cx="4038600" cy="2366084"/>
          </a:xfrm>
          <a:custGeom>
            <a:avLst/>
            <a:gdLst>
              <a:gd name="connsiteX0" fmla="*/ 0 w 4424516"/>
              <a:gd name="connsiteY0" fmla="*/ 0 h 2566219"/>
              <a:gd name="connsiteX1" fmla="*/ 1342103 w 4424516"/>
              <a:gd name="connsiteY1" fmla="*/ 2566219 h 2566219"/>
              <a:gd name="connsiteX2" fmla="*/ 4424516 w 4424516"/>
              <a:gd name="connsiteY2" fmla="*/ 2536723 h 2566219"/>
            </a:gdLst>
            <a:ahLst/>
            <a:cxnLst>
              <a:cxn ang="0">
                <a:pos x="connsiteX0" y="connsiteY0"/>
              </a:cxn>
              <a:cxn ang="0">
                <a:pos x="connsiteX1" y="connsiteY1"/>
              </a:cxn>
              <a:cxn ang="0">
                <a:pos x="connsiteX2" y="connsiteY2"/>
              </a:cxn>
            </a:cxnLst>
            <a:rect l="l" t="t" r="r" b="b"/>
            <a:pathLst>
              <a:path w="4424516" h="2566219">
                <a:moveTo>
                  <a:pt x="0" y="0"/>
                </a:moveTo>
                <a:lnTo>
                  <a:pt x="1342103" y="2566219"/>
                </a:lnTo>
                <a:lnTo>
                  <a:pt x="4424516" y="2536723"/>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5F7B"/>
              </a:solidFill>
            </a:endParaRPr>
          </a:p>
        </p:txBody>
      </p:sp>
      <p:grpSp>
        <p:nvGrpSpPr>
          <p:cNvPr id="17" name="Group 16">
            <a:extLst>
              <a:ext uri="{FF2B5EF4-FFF2-40B4-BE49-F238E27FC236}">
                <a16:creationId xmlns:a16="http://schemas.microsoft.com/office/drawing/2014/main" xmlns="" id="{2B870568-33B1-4EC3-9643-816FEB3EA743}"/>
              </a:ext>
            </a:extLst>
          </p:cNvPr>
          <p:cNvGrpSpPr/>
          <p:nvPr/>
        </p:nvGrpSpPr>
        <p:grpSpPr>
          <a:xfrm flipV="1">
            <a:off x="12839700" y="7941025"/>
            <a:ext cx="4495800" cy="174275"/>
            <a:chOff x="12467026" y="48358987"/>
            <a:chExt cx="4495800" cy="27583859"/>
          </a:xfrm>
        </p:grpSpPr>
        <p:cxnSp>
          <p:nvCxnSpPr>
            <p:cNvPr id="18" name="Straight Connector 17">
              <a:extLst>
                <a:ext uri="{FF2B5EF4-FFF2-40B4-BE49-F238E27FC236}">
                  <a16:creationId xmlns:a16="http://schemas.microsoft.com/office/drawing/2014/main" xmlns="" id="{7D4F5E5A-2322-45C3-874B-2B1F1F1E1AF7}"/>
                </a:ext>
              </a:extLst>
            </p:cNvPr>
            <p:cNvCxnSpPr>
              <a:cxnSpLocks/>
            </p:cNvCxnSpPr>
            <p:nvPr/>
          </p:nvCxnSpPr>
          <p:spPr>
            <a:xfrm>
              <a:off x="12467026" y="60419753"/>
              <a:ext cx="4495800" cy="0"/>
            </a:xfrm>
            <a:prstGeom prst="line">
              <a:avLst/>
            </a:prstGeom>
            <a:ln w="76200">
              <a:solidFill>
                <a:srgbClr val="3D5F7B"/>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DCE28838-A193-45A4-9E31-5C37BB55C000}"/>
                </a:ext>
              </a:extLst>
            </p:cNvPr>
            <p:cNvSpPr/>
            <p:nvPr/>
          </p:nvSpPr>
          <p:spPr>
            <a:xfrm flipH="1" flipV="1">
              <a:off x="14714926" y="48358987"/>
              <a:ext cx="126496" cy="27583859"/>
            </a:xfrm>
            <a:prstGeom prst="ellipse">
              <a:avLst/>
            </a:prstGeom>
            <a:solidFill>
              <a:srgbClr val="545454"/>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5F7B"/>
                </a:solidFill>
                <a:latin typeface="#9Slide02 Tieu de rat dai 01" panose="02000000000000000000" pitchFamily="2" charset="0"/>
                <a:ea typeface="#9Slide02 Tieu de rat dai 01" panose="02000000000000000000" pitchFamily="2" charset="0"/>
              </a:endParaRPr>
            </a:p>
          </p:txBody>
        </p:sp>
      </p:grpSp>
      <p:pic>
        <p:nvPicPr>
          <p:cNvPr id="20" name="Thoại 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117306182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0"/>
                </p:tgtEl>
              </p:cMediaNode>
            </p:audio>
          </p:childTnLst>
        </p:cTn>
      </p:par>
    </p:tnLst>
    <p:bldLst>
      <p:bldP spid="12" grpId="0"/>
      <p:bldP spid="13" grpId="0"/>
      <p:bldP spid="14" grpId="0"/>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E4E5"/>
        </a:soli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xmlns="" id="{304E7D0D-EBD1-46C7-AA03-C5E4E18E98B3}"/>
              </a:ext>
            </a:extLst>
          </p:cNvPr>
          <p:cNvGrpSpPr/>
          <p:nvPr/>
        </p:nvGrpSpPr>
        <p:grpSpPr>
          <a:xfrm>
            <a:off x="20009276" y="0"/>
            <a:ext cx="91365026" cy="10320544"/>
            <a:chOff x="-18001852" y="-33544"/>
            <a:chExt cx="91365026" cy="10320544"/>
          </a:xfrm>
        </p:grpSpPr>
        <p:grpSp>
          <p:nvGrpSpPr>
            <p:cNvPr id="87" name="Group 86">
              <a:extLst>
                <a:ext uri="{FF2B5EF4-FFF2-40B4-BE49-F238E27FC236}">
                  <a16:creationId xmlns:a16="http://schemas.microsoft.com/office/drawing/2014/main" xmlns="" id="{AF3F94D7-C24B-4F74-99D6-49AFC3F8647E}"/>
                </a:ext>
              </a:extLst>
            </p:cNvPr>
            <p:cNvGrpSpPr/>
            <p:nvPr/>
          </p:nvGrpSpPr>
          <p:grpSpPr>
            <a:xfrm>
              <a:off x="-18001852" y="-33544"/>
              <a:ext cx="73058374" cy="10320544"/>
              <a:chOff x="-18197422" y="-19879"/>
              <a:chExt cx="73058374" cy="10320544"/>
            </a:xfrm>
          </p:grpSpPr>
          <p:sp>
            <p:nvSpPr>
              <p:cNvPr id="89" name="Freeform 48">
                <a:extLst>
                  <a:ext uri="{FF2B5EF4-FFF2-40B4-BE49-F238E27FC236}">
                    <a16:creationId xmlns:a16="http://schemas.microsoft.com/office/drawing/2014/main" xmlns="" id="{4668E3AF-2F95-4E82-B67D-161B1B420DEE}"/>
                  </a:ext>
                </a:extLst>
              </p:cNvPr>
              <p:cNvSpPr/>
              <p:nvPr/>
            </p:nvSpPr>
            <p:spPr>
              <a:xfrm>
                <a:off x="5353107" y="5143500"/>
                <a:ext cx="6410468" cy="4946745"/>
              </a:xfrm>
              <a:custGeom>
                <a:avLst/>
                <a:gdLst/>
                <a:ahLst/>
                <a:cxnLst/>
                <a:rect l="l" t="t" r="r" b="b"/>
                <a:pathLst>
                  <a:path w="5332354" h="4114800">
                    <a:moveTo>
                      <a:pt x="0" y="0"/>
                    </a:moveTo>
                    <a:lnTo>
                      <a:pt x="5332354" y="0"/>
                    </a:lnTo>
                    <a:lnTo>
                      <a:pt x="533235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0" name="Freeform 18">
                <a:extLst>
                  <a:ext uri="{FF2B5EF4-FFF2-40B4-BE49-F238E27FC236}">
                    <a16:creationId xmlns:a16="http://schemas.microsoft.com/office/drawing/2014/main" xmlns="" id="{73527620-509C-43E8-9A69-96AE25CB4332}"/>
                  </a:ext>
                </a:extLst>
              </p:cNvPr>
              <p:cNvSpPr/>
              <p:nvPr/>
            </p:nvSpPr>
            <p:spPr>
              <a:xfrm>
                <a:off x="-18197422"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endParaRPr lang="en-US"/>
              </a:p>
            </p:txBody>
          </p:sp>
          <p:sp>
            <p:nvSpPr>
              <p:cNvPr id="91" name="Freeform 18">
                <a:extLst>
                  <a:ext uri="{FF2B5EF4-FFF2-40B4-BE49-F238E27FC236}">
                    <a16:creationId xmlns:a16="http://schemas.microsoft.com/office/drawing/2014/main" xmlns="" id="{90FE84D0-DB3A-4BCA-85F8-A2849EBEF636}"/>
                  </a:ext>
                </a:extLst>
              </p:cNvPr>
              <p:cNvSpPr/>
              <p:nvPr/>
            </p:nvSpPr>
            <p:spPr>
              <a:xfrm flipH="1">
                <a:off x="-20176"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endParaRPr lang="en-US"/>
              </a:p>
            </p:txBody>
          </p:sp>
          <p:sp>
            <p:nvSpPr>
              <p:cNvPr id="92" name="Freeform 18">
                <a:extLst>
                  <a:ext uri="{FF2B5EF4-FFF2-40B4-BE49-F238E27FC236}">
                    <a16:creationId xmlns:a16="http://schemas.microsoft.com/office/drawing/2014/main" xmlns="" id="{3435E655-3B04-4B39-BA5B-B269C3E90B26}"/>
                  </a:ext>
                </a:extLst>
              </p:cNvPr>
              <p:cNvSpPr/>
              <p:nvPr/>
            </p:nvSpPr>
            <p:spPr>
              <a:xfrm>
                <a:off x="182880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endParaRPr lang="en-US"/>
              </a:p>
            </p:txBody>
          </p:sp>
          <p:sp>
            <p:nvSpPr>
              <p:cNvPr id="93" name="Freeform 18">
                <a:extLst>
                  <a:ext uri="{FF2B5EF4-FFF2-40B4-BE49-F238E27FC236}">
                    <a16:creationId xmlns:a16="http://schemas.microsoft.com/office/drawing/2014/main" xmlns="" id="{C0E732DF-9593-4C9F-9894-3ECE759C391C}"/>
                  </a:ext>
                </a:extLst>
              </p:cNvPr>
              <p:cNvSpPr/>
              <p:nvPr/>
            </p:nvSpPr>
            <p:spPr>
              <a:xfrm flipH="1">
                <a:off x="365543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endParaRPr lang="en-US"/>
              </a:p>
            </p:txBody>
          </p:sp>
        </p:grpSp>
        <p:sp>
          <p:nvSpPr>
            <p:cNvPr id="88" name="Freeform 15">
              <a:extLst>
                <a:ext uri="{FF2B5EF4-FFF2-40B4-BE49-F238E27FC236}">
                  <a16:creationId xmlns:a16="http://schemas.microsoft.com/office/drawing/2014/main" xmlns="" id="{8AECC992-F496-48E0-AB45-D77DD0926747}"/>
                </a:ext>
              </a:extLst>
            </p:cNvPr>
            <p:cNvSpPr/>
            <p:nvPr/>
          </p:nvSpPr>
          <p:spPr>
            <a:xfrm flipH="1">
              <a:off x="55056522" y="-490"/>
              <a:ext cx="18306652" cy="1028749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5"/>
              <a:stretch>
                <a:fillRect/>
              </a:stretch>
            </a:blipFill>
          </p:spPr>
          <p:txBody>
            <a:bodyPr/>
            <a:lstStyle/>
            <a:p>
              <a:endParaRPr lang="en-US"/>
            </a:p>
          </p:txBody>
        </p:sp>
      </p:grpSp>
      <p:grpSp>
        <p:nvGrpSpPr>
          <p:cNvPr id="52" name="Group 2">
            <a:extLst>
              <a:ext uri="{FF2B5EF4-FFF2-40B4-BE49-F238E27FC236}">
                <a16:creationId xmlns:a16="http://schemas.microsoft.com/office/drawing/2014/main" xmlns="" id="{CA7DAD9A-2EB6-4A2A-ACC8-05DC88211614}"/>
              </a:ext>
            </a:extLst>
          </p:cNvPr>
          <p:cNvGrpSpPr/>
          <p:nvPr/>
        </p:nvGrpSpPr>
        <p:grpSpPr>
          <a:xfrm>
            <a:off x="1402227" y="723900"/>
            <a:ext cx="15485998" cy="6671186"/>
            <a:chOff x="0" y="0"/>
            <a:chExt cx="28067675" cy="13392519"/>
          </a:xfrm>
        </p:grpSpPr>
        <p:sp>
          <p:nvSpPr>
            <p:cNvPr id="53" name="Freeform 3">
              <a:extLst>
                <a:ext uri="{FF2B5EF4-FFF2-40B4-BE49-F238E27FC236}">
                  <a16:creationId xmlns:a16="http://schemas.microsoft.com/office/drawing/2014/main" xmlns="" id="{C757CE17-19E1-43BA-83DD-7D49BE04AAA3}"/>
                </a:ext>
              </a:extLst>
            </p:cNvPr>
            <p:cNvSpPr/>
            <p:nvPr/>
          </p:nvSpPr>
          <p:spPr>
            <a:xfrm flipH="1" flipV="1">
              <a:off x="0" y="0"/>
              <a:ext cx="27898982" cy="7776841"/>
            </a:xfrm>
            <a:custGeom>
              <a:avLst/>
              <a:gdLst/>
              <a:ahLst/>
              <a:cxnLst/>
              <a:rect l="l" t="t" r="r" b="b"/>
              <a:pathLst>
                <a:path w="27898982" h="7776841">
                  <a:moveTo>
                    <a:pt x="27898982" y="7776841"/>
                  </a:moveTo>
                  <a:lnTo>
                    <a:pt x="0" y="7776841"/>
                  </a:lnTo>
                  <a:lnTo>
                    <a:pt x="0" y="0"/>
                  </a:lnTo>
                  <a:lnTo>
                    <a:pt x="27898982" y="0"/>
                  </a:lnTo>
                  <a:lnTo>
                    <a:pt x="27898982" y="7776841"/>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4" name="Freeform 4">
              <a:extLst>
                <a:ext uri="{FF2B5EF4-FFF2-40B4-BE49-F238E27FC236}">
                  <a16:creationId xmlns:a16="http://schemas.microsoft.com/office/drawing/2014/main" xmlns="" id="{561237E8-8ED8-4132-8236-C3E5159B81B0}"/>
                </a:ext>
              </a:extLst>
            </p:cNvPr>
            <p:cNvSpPr/>
            <p:nvPr/>
          </p:nvSpPr>
          <p:spPr>
            <a:xfrm>
              <a:off x="168693" y="5615678"/>
              <a:ext cx="27898982" cy="7776841"/>
            </a:xfrm>
            <a:custGeom>
              <a:avLst/>
              <a:gdLst/>
              <a:ahLst/>
              <a:cxnLst/>
              <a:rect l="l" t="t" r="r" b="b"/>
              <a:pathLst>
                <a:path w="27898982" h="7776841">
                  <a:moveTo>
                    <a:pt x="0" y="0"/>
                  </a:moveTo>
                  <a:lnTo>
                    <a:pt x="27898982" y="0"/>
                  </a:lnTo>
                  <a:lnTo>
                    <a:pt x="27898982" y="7776841"/>
                  </a:lnTo>
                  <a:lnTo>
                    <a:pt x="0" y="77768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25" name="Freeform 7">
            <a:extLst>
              <a:ext uri="{FF2B5EF4-FFF2-40B4-BE49-F238E27FC236}">
                <a16:creationId xmlns:a16="http://schemas.microsoft.com/office/drawing/2014/main" xmlns="" id="{EA15F546-0ABE-4658-B5A7-3F81BBA0C97C}"/>
              </a:ext>
            </a:extLst>
          </p:cNvPr>
          <p:cNvSpPr/>
          <p:nvPr/>
        </p:nvSpPr>
        <p:spPr>
          <a:xfrm>
            <a:off x="3648797" y="5384704"/>
            <a:ext cx="9536586" cy="443852"/>
          </a:xfrm>
          <a:custGeom>
            <a:avLst/>
            <a:gdLst/>
            <a:ahLst/>
            <a:cxnLst/>
            <a:rect l="l" t="t" r="r" b="b"/>
            <a:pathLst>
              <a:path w="9536586" h="822531">
                <a:moveTo>
                  <a:pt x="0" y="0"/>
                </a:moveTo>
                <a:lnTo>
                  <a:pt x="9536585" y="0"/>
                </a:lnTo>
                <a:lnTo>
                  <a:pt x="9536585" y="822531"/>
                </a:lnTo>
                <a:lnTo>
                  <a:pt x="0" y="8225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6" name="TextBox 14">
            <a:extLst>
              <a:ext uri="{FF2B5EF4-FFF2-40B4-BE49-F238E27FC236}">
                <a16:creationId xmlns:a16="http://schemas.microsoft.com/office/drawing/2014/main" xmlns="" id="{F18DDCDE-15B6-4FB9-AAE9-9925A04B1C73}"/>
              </a:ext>
            </a:extLst>
          </p:cNvPr>
          <p:cNvSpPr txBox="1"/>
          <p:nvPr/>
        </p:nvSpPr>
        <p:spPr>
          <a:xfrm>
            <a:off x="1235324" y="2840588"/>
            <a:ext cx="14793221" cy="2215991"/>
          </a:xfrm>
          <a:prstGeom prst="rect">
            <a:avLst/>
          </a:prstGeom>
        </p:spPr>
        <p:txBody>
          <a:bodyPr wrap="square" lIns="0" tIns="0" rIns="0" bIns="0" rtlCol="0" anchor="t">
            <a:spAutoFit/>
          </a:bodyPr>
          <a:lstStyle/>
          <a:p>
            <a:pPr algn="ctr">
              <a:spcBef>
                <a:spcPct val="0"/>
              </a:spcBef>
            </a:pPr>
            <a:r>
              <a:rPr lang="en-US" sz="7200" spc="330">
                <a:solidFill>
                  <a:srgbClr val="F89FA1"/>
                </a:solidFill>
                <a:latin typeface="#9Slide07 Crocante" panose="02000000000000000000" pitchFamily="2" charset="0"/>
              </a:rPr>
              <a:t>Bài 20</a:t>
            </a:r>
          </a:p>
          <a:p>
            <a:pPr algn="ctr">
              <a:spcBef>
                <a:spcPct val="0"/>
              </a:spcBef>
            </a:pPr>
            <a:r>
              <a:rPr lang="en-US" sz="7200" spc="330">
                <a:solidFill>
                  <a:srgbClr val="F89FA1"/>
                </a:solidFill>
                <a:latin typeface="#9Slide07 Crocante" panose="02000000000000000000" pitchFamily="2" charset="0"/>
              </a:rPr>
              <a:t>ĐƠN VỊ ĐO GÓC. ĐỘ (tIẾT 2) </a:t>
            </a:r>
          </a:p>
        </p:txBody>
      </p:sp>
      <p:sp>
        <p:nvSpPr>
          <p:cNvPr id="22" name="Freeform 6">
            <a:hlinkClick r:id="rId10" action="ppaction://hlinksldjump"/>
            <a:extLst>
              <a:ext uri="{FF2B5EF4-FFF2-40B4-BE49-F238E27FC236}">
                <a16:creationId xmlns:a16="http://schemas.microsoft.com/office/drawing/2014/main" xmlns="" id="{BA3DEB8A-D43D-4B0F-BCC8-C6F02A5273CC}"/>
              </a:ext>
            </a:extLst>
          </p:cNvPr>
          <p:cNvSpPr/>
          <p:nvPr/>
        </p:nvSpPr>
        <p:spPr>
          <a:xfrm>
            <a:off x="13362854" y="4862222"/>
            <a:ext cx="3422817" cy="5586200"/>
          </a:xfrm>
          <a:custGeom>
            <a:avLst/>
            <a:gdLst/>
            <a:ahLst/>
            <a:cxnLst/>
            <a:rect l="l" t="t" r="r" b="b"/>
            <a:pathLst>
              <a:path w="2646376" h="4319011">
                <a:moveTo>
                  <a:pt x="0" y="0"/>
                </a:moveTo>
                <a:lnTo>
                  <a:pt x="2646375" y="0"/>
                </a:lnTo>
                <a:lnTo>
                  <a:pt x="2646375" y="4319011"/>
                </a:lnTo>
                <a:lnTo>
                  <a:pt x="0" y="431901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6" name="Freeform 7">
            <a:extLst>
              <a:ext uri="{FF2B5EF4-FFF2-40B4-BE49-F238E27FC236}">
                <a16:creationId xmlns:a16="http://schemas.microsoft.com/office/drawing/2014/main" xmlns="" id="{2039611C-3A10-4891-A892-1F723FD324E7}"/>
              </a:ext>
            </a:extLst>
          </p:cNvPr>
          <p:cNvSpPr/>
          <p:nvPr/>
        </p:nvSpPr>
        <p:spPr>
          <a:xfrm rot="16200000" flipV="1">
            <a:off x="15750066" y="-7027"/>
            <a:ext cx="1918670" cy="1880296"/>
          </a:xfrm>
          <a:custGeom>
            <a:avLst/>
            <a:gdLst/>
            <a:ahLst/>
            <a:cxnLst/>
            <a:rect l="l" t="t" r="r" b="b"/>
            <a:pathLst>
              <a:path w="905034" h="886933">
                <a:moveTo>
                  <a:pt x="0" y="0"/>
                </a:moveTo>
                <a:lnTo>
                  <a:pt x="905033" y="0"/>
                </a:lnTo>
                <a:lnTo>
                  <a:pt x="905033" y="886933"/>
                </a:lnTo>
                <a:lnTo>
                  <a:pt x="0" y="88693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9" name="Freeform 7">
            <a:extLst>
              <a:ext uri="{FF2B5EF4-FFF2-40B4-BE49-F238E27FC236}">
                <a16:creationId xmlns:a16="http://schemas.microsoft.com/office/drawing/2014/main" xmlns="" id="{61B44F16-17B9-42D4-99BC-94671904A628}"/>
              </a:ext>
            </a:extLst>
          </p:cNvPr>
          <p:cNvSpPr/>
          <p:nvPr/>
        </p:nvSpPr>
        <p:spPr>
          <a:xfrm rot="15138415" flipV="1">
            <a:off x="14299496" y="1508450"/>
            <a:ext cx="2280429" cy="1745564"/>
          </a:xfrm>
          <a:custGeom>
            <a:avLst/>
            <a:gdLst/>
            <a:ahLst/>
            <a:cxnLst/>
            <a:rect l="l" t="t" r="r" b="b"/>
            <a:pathLst>
              <a:path w="2044300" h="1564819">
                <a:moveTo>
                  <a:pt x="0" y="0"/>
                </a:moveTo>
                <a:lnTo>
                  <a:pt x="2044300" y="0"/>
                </a:lnTo>
                <a:lnTo>
                  <a:pt x="2044300" y="1564819"/>
                </a:lnTo>
                <a:lnTo>
                  <a:pt x="0" y="156481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57" name="Group 56">
            <a:extLst>
              <a:ext uri="{FF2B5EF4-FFF2-40B4-BE49-F238E27FC236}">
                <a16:creationId xmlns:a16="http://schemas.microsoft.com/office/drawing/2014/main" xmlns="" id="{00405618-9993-487F-A584-DBDC2D1F194A}"/>
              </a:ext>
            </a:extLst>
          </p:cNvPr>
          <p:cNvGrpSpPr/>
          <p:nvPr/>
        </p:nvGrpSpPr>
        <p:grpSpPr>
          <a:xfrm>
            <a:off x="3621418" y="7452283"/>
            <a:ext cx="990600" cy="802916"/>
            <a:chOff x="352843" y="7004120"/>
            <a:chExt cx="1559492" cy="1217664"/>
          </a:xfrm>
        </p:grpSpPr>
        <p:sp>
          <p:nvSpPr>
            <p:cNvPr id="58" name="Freeform 11">
              <a:extLst>
                <a:ext uri="{FF2B5EF4-FFF2-40B4-BE49-F238E27FC236}">
                  <a16:creationId xmlns:a16="http://schemas.microsoft.com/office/drawing/2014/main" xmlns="" id="{A9110D9F-678F-4582-81AB-14EF0D5ABB9A}"/>
                </a:ext>
              </a:extLst>
            </p:cNvPr>
            <p:cNvSpPr/>
            <p:nvPr/>
          </p:nvSpPr>
          <p:spPr>
            <a:xfrm>
              <a:off x="741164" y="7004120"/>
              <a:ext cx="1171171" cy="1217664"/>
            </a:xfrm>
            <a:custGeom>
              <a:avLst/>
              <a:gdLst/>
              <a:ahLst/>
              <a:cxnLst/>
              <a:rect l="l" t="t" r="r" b="b"/>
              <a:pathLst>
                <a:path w="1171171" h="1217664">
                  <a:moveTo>
                    <a:pt x="0" y="0"/>
                  </a:moveTo>
                  <a:lnTo>
                    <a:pt x="1171171" y="0"/>
                  </a:lnTo>
                  <a:lnTo>
                    <a:pt x="1171171" y="1217664"/>
                  </a:lnTo>
                  <a:lnTo>
                    <a:pt x="0" y="121766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59" name="Freeform 12">
              <a:extLst>
                <a:ext uri="{FF2B5EF4-FFF2-40B4-BE49-F238E27FC236}">
                  <a16:creationId xmlns:a16="http://schemas.microsoft.com/office/drawing/2014/main" xmlns="" id="{61EA2C19-8DA0-4639-BA95-6FE0B3A0C53B}"/>
                </a:ext>
              </a:extLst>
            </p:cNvPr>
            <p:cNvSpPr/>
            <p:nvPr/>
          </p:nvSpPr>
          <p:spPr>
            <a:xfrm>
              <a:off x="352843" y="7417359"/>
              <a:ext cx="823225" cy="407122"/>
            </a:xfrm>
            <a:custGeom>
              <a:avLst/>
              <a:gdLst/>
              <a:ahLst/>
              <a:cxnLst/>
              <a:rect l="l" t="t" r="r" b="b"/>
              <a:pathLst>
                <a:path w="823225" h="407122">
                  <a:moveTo>
                    <a:pt x="0" y="0"/>
                  </a:moveTo>
                  <a:lnTo>
                    <a:pt x="823225" y="0"/>
                  </a:lnTo>
                  <a:lnTo>
                    <a:pt x="823225" y="407122"/>
                  </a:lnTo>
                  <a:lnTo>
                    <a:pt x="0" y="4071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grpSp>
        <p:nvGrpSpPr>
          <p:cNvPr id="60" name="Group 59">
            <a:extLst>
              <a:ext uri="{FF2B5EF4-FFF2-40B4-BE49-F238E27FC236}">
                <a16:creationId xmlns:a16="http://schemas.microsoft.com/office/drawing/2014/main" xmlns="" id="{1435EC70-E6BF-426E-A83E-1D5440511528}"/>
              </a:ext>
            </a:extLst>
          </p:cNvPr>
          <p:cNvGrpSpPr/>
          <p:nvPr/>
        </p:nvGrpSpPr>
        <p:grpSpPr>
          <a:xfrm>
            <a:off x="5418172" y="8720633"/>
            <a:ext cx="748202" cy="606444"/>
            <a:chOff x="352843" y="7004120"/>
            <a:chExt cx="1559492" cy="1217664"/>
          </a:xfrm>
        </p:grpSpPr>
        <p:sp>
          <p:nvSpPr>
            <p:cNvPr id="61" name="Freeform 11">
              <a:extLst>
                <a:ext uri="{FF2B5EF4-FFF2-40B4-BE49-F238E27FC236}">
                  <a16:creationId xmlns:a16="http://schemas.microsoft.com/office/drawing/2014/main" xmlns="" id="{12E77134-1B49-44F4-8B0D-954F7F66238A}"/>
                </a:ext>
              </a:extLst>
            </p:cNvPr>
            <p:cNvSpPr/>
            <p:nvPr/>
          </p:nvSpPr>
          <p:spPr>
            <a:xfrm>
              <a:off x="741164" y="7004120"/>
              <a:ext cx="1171171" cy="1217664"/>
            </a:xfrm>
            <a:custGeom>
              <a:avLst/>
              <a:gdLst/>
              <a:ahLst/>
              <a:cxnLst/>
              <a:rect l="l" t="t" r="r" b="b"/>
              <a:pathLst>
                <a:path w="1171171" h="1217664">
                  <a:moveTo>
                    <a:pt x="0" y="0"/>
                  </a:moveTo>
                  <a:lnTo>
                    <a:pt x="1171171" y="0"/>
                  </a:lnTo>
                  <a:lnTo>
                    <a:pt x="1171171" y="1217664"/>
                  </a:lnTo>
                  <a:lnTo>
                    <a:pt x="0" y="121766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62" name="Freeform 12">
              <a:extLst>
                <a:ext uri="{FF2B5EF4-FFF2-40B4-BE49-F238E27FC236}">
                  <a16:creationId xmlns:a16="http://schemas.microsoft.com/office/drawing/2014/main" xmlns="" id="{6140F149-5F3C-4893-94A1-424AE0868116}"/>
                </a:ext>
              </a:extLst>
            </p:cNvPr>
            <p:cNvSpPr/>
            <p:nvPr/>
          </p:nvSpPr>
          <p:spPr>
            <a:xfrm>
              <a:off x="352843" y="7417359"/>
              <a:ext cx="823225" cy="407122"/>
            </a:xfrm>
            <a:custGeom>
              <a:avLst/>
              <a:gdLst/>
              <a:ahLst/>
              <a:cxnLst/>
              <a:rect l="l" t="t" r="r" b="b"/>
              <a:pathLst>
                <a:path w="823225" h="407122">
                  <a:moveTo>
                    <a:pt x="0" y="0"/>
                  </a:moveTo>
                  <a:lnTo>
                    <a:pt x="823225" y="0"/>
                  </a:lnTo>
                  <a:lnTo>
                    <a:pt x="823225" y="407122"/>
                  </a:lnTo>
                  <a:lnTo>
                    <a:pt x="0" y="4071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grpSp>
        <p:nvGrpSpPr>
          <p:cNvPr id="63" name="Group 62">
            <a:extLst>
              <a:ext uri="{FF2B5EF4-FFF2-40B4-BE49-F238E27FC236}">
                <a16:creationId xmlns:a16="http://schemas.microsoft.com/office/drawing/2014/main" xmlns="" id="{67845FD8-469E-41F1-BEDF-2577B74F4686}"/>
              </a:ext>
            </a:extLst>
          </p:cNvPr>
          <p:cNvGrpSpPr/>
          <p:nvPr/>
        </p:nvGrpSpPr>
        <p:grpSpPr>
          <a:xfrm>
            <a:off x="8296143" y="7811855"/>
            <a:ext cx="1625496" cy="1317521"/>
            <a:chOff x="352843" y="7004120"/>
            <a:chExt cx="1559492" cy="1217664"/>
          </a:xfrm>
        </p:grpSpPr>
        <p:sp>
          <p:nvSpPr>
            <p:cNvPr id="64" name="Freeform 11">
              <a:extLst>
                <a:ext uri="{FF2B5EF4-FFF2-40B4-BE49-F238E27FC236}">
                  <a16:creationId xmlns:a16="http://schemas.microsoft.com/office/drawing/2014/main" xmlns="" id="{2B3DA157-1C32-4F93-975C-1C977EEA7515}"/>
                </a:ext>
              </a:extLst>
            </p:cNvPr>
            <p:cNvSpPr/>
            <p:nvPr/>
          </p:nvSpPr>
          <p:spPr>
            <a:xfrm>
              <a:off x="741164" y="7004120"/>
              <a:ext cx="1171171" cy="1217664"/>
            </a:xfrm>
            <a:custGeom>
              <a:avLst/>
              <a:gdLst/>
              <a:ahLst/>
              <a:cxnLst/>
              <a:rect l="l" t="t" r="r" b="b"/>
              <a:pathLst>
                <a:path w="1171171" h="1217664">
                  <a:moveTo>
                    <a:pt x="0" y="0"/>
                  </a:moveTo>
                  <a:lnTo>
                    <a:pt x="1171171" y="0"/>
                  </a:lnTo>
                  <a:lnTo>
                    <a:pt x="1171171" y="1217664"/>
                  </a:lnTo>
                  <a:lnTo>
                    <a:pt x="0" y="121766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65" name="Freeform 12">
              <a:extLst>
                <a:ext uri="{FF2B5EF4-FFF2-40B4-BE49-F238E27FC236}">
                  <a16:creationId xmlns:a16="http://schemas.microsoft.com/office/drawing/2014/main" xmlns="" id="{3F4CB6F2-B36C-487A-A5DB-846266801657}"/>
                </a:ext>
              </a:extLst>
            </p:cNvPr>
            <p:cNvSpPr/>
            <p:nvPr/>
          </p:nvSpPr>
          <p:spPr>
            <a:xfrm>
              <a:off x="352843" y="7417359"/>
              <a:ext cx="823225" cy="407122"/>
            </a:xfrm>
            <a:custGeom>
              <a:avLst/>
              <a:gdLst/>
              <a:ahLst/>
              <a:cxnLst/>
              <a:rect l="l" t="t" r="r" b="b"/>
              <a:pathLst>
                <a:path w="823225" h="407122">
                  <a:moveTo>
                    <a:pt x="0" y="0"/>
                  </a:moveTo>
                  <a:lnTo>
                    <a:pt x="823225" y="0"/>
                  </a:lnTo>
                  <a:lnTo>
                    <a:pt x="823225" y="407122"/>
                  </a:lnTo>
                  <a:lnTo>
                    <a:pt x="0" y="4071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sp>
        <p:nvSpPr>
          <p:cNvPr id="67" name="Freeform 4">
            <a:extLst>
              <a:ext uri="{FF2B5EF4-FFF2-40B4-BE49-F238E27FC236}">
                <a16:creationId xmlns:a16="http://schemas.microsoft.com/office/drawing/2014/main" xmlns="" id="{8695B58C-7515-4548-9861-D1747AB05E68}"/>
              </a:ext>
            </a:extLst>
          </p:cNvPr>
          <p:cNvSpPr/>
          <p:nvPr/>
        </p:nvSpPr>
        <p:spPr>
          <a:xfrm rot="8509054">
            <a:off x="8887152" y="8171044"/>
            <a:ext cx="4754496" cy="4114800"/>
          </a:xfrm>
          <a:custGeom>
            <a:avLst/>
            <a:gdLst/>
            <a:ahLst/>
            <a:cxnLst/>
            <a:rect l="l" t="t" r="r" b="b"/>
            <a:pathLst>
              <a:path w="4754496" h="4114800">
                <a:moveTo>
                  <a:pt x="0" y="0"/>
                </a:moveTo>
                <a:lnTo>
                  <a:pt x="4754495" y="0"/>
                </a:lnTo>
                <a:lnTo>
                  <a:pt x="475449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68" name="Freeform 4">
            <a:extLst>
              <a:ext uri="{FF2B5EF4-FFF2-40B4-BE49-F238E27FC236}">
                <a16:creationId xmlns:a16="http://schemas.microsoft.com/office/drawing/2014/main" xmlns="" id="{E3BB2180-EC95-4443-9D5E-627096085676}"/>
              </a:ext>
            </a:extLst>
          </p:cNvPr>
          <p:cNvSpPr/>
          <p:nvPr/>
        </p:nvSpPr>
        <p:spPr>
          <a:xfrm rot="8509054">
            <a:off x="4148145" y="8389262"/>
            <a:ext cx="4754496" cy="4114800"/>
          </a:xfrm>
          <a:custGeom>
            <a:avLst/>
            <a:gdLst/>
            <a:ahLst/>
            <a:cxnLst/>
            <a:rect l="l" t="t" r="r" b="b"/>
            <a:pathLst>
              <a:path w="4754496" h="4114800">
                <a:moveTo>
                  <a:pt x="0" y="0"/>
                </a:moveTo>
                <a:lnTo>
                  <a:pt x="4754495" y="0"/>
                </a:lnTo>
                <a:lnTo>
                  <a:pt x="475449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69" name="Freeform 4">
            <a:extLst>
              <a:ext uri="{FF2B5EF4-FFF2-40B4-BE49-F238E27FC236}">
                <a16:creationId xmlns:a16="http://schemas.microsoft.com/office/drawing/2014/main" xmlns="" id="{5879D753-737F-42C8-BB10-3A1D4309CF3A}"/>
              </a:ext>
            </a:extLst>
          </p:cNvPr>
          <p:cNvSpPr/>
          <p:nvPr/>
        </p:nvSpPr>
        <p:spPr>
          <a:xfrm rot="8509054">
            <a:off x="-837002" y="7967220"/>
            <a:ext cx="4754496" cy="4114800"/>
          </a:xfrm>
          <a:custGeom>
            <a:avLst/>
            <a:gdLst/>
            <a:ahLst/>
            <a:cxnLst/>
            <a:rect l="l" t="t" r="r" b="b"/>
            <a:pathLst>
              <a:path w="4754496" h="4114800">
                <a:moveTo>
                  <a:pt x="0" y="0"/>
                </a:moveTo>
                <a:lnTo>
                  <a:pt x="4754495" y="0"/>
                </a:lnTo>
                <a:lnTo>
                  <a:pt x="475449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75" name="TextBox 15">
            <a:extLst>
              <a:ext uri="{FF2B5EF4-FFF2-40B4-BE49-F238E27FC236}">
                <a16:creationId xmlns:a16="http://schemas.microsoft.com/office/drawing/2014/main" xmlns="" id="{E7B9CD9E-1F85-4DAA-AF00-09D7083FA0C8}"/>
              </a:ext>
            </a:extLst>
          </p:cNvPr>
          <p:cNvSpPr txBox="1"/>
          <p:nvPr/>
        </p:nvSpPr>
        <p:spPr>
          <a:xfrm>
            <a:off x="7379185" y="1626000"/>
            <a:ext cx="2539044" cy="1244828"/>
          </a:xfrm>
          <a:prstGeom prst="rect">
            <a:avLst/>
          </a:prstGeom>
        </p:spPr>
        <p:txBody>
          <a:bodyPr lIns="0" tIns="0" rIns="0" bIns="0" rtlCol="0" anchor="t">
            <a:spAutoFit/>
          </a:bodyPr>
          <a:lstStyle/>
          <a:p>
            <a:pPr algn="ctr">
              <a:lnSpc>
                <a:spcPts val="9730"/>
              </a:lnSpc>
            </a:pPr>
            <a:r>
              <a:rPr lang="en-US" sz="8108">
                <a:solidFill>
                  <a:srgbClr val="ADD6D8"/>
                </a:solidFill>
                <a:latin typeface="#9Slide05 SVNClementine" panose="020F0502020204030203" pitchFamily="34" charset="0"/>
              </a:rPr>
              <a:t>TOÁN </a:t>
            </a:r>
          </a:p>
        </p:txBody>
      </p:sp>
      <p:sp>
        <p:nvSpPr>
          <p:cNvPr id="79" name="Freeform 3">
            <a:extLst>
              <a:ext uri="{FF2B5EF4-FFF2-40B4-BE49-F238E27FC236}">
                <a16:creationId xmlns:a16="http://schemas.microsoft.com/office/drawing/2014/main" xmlns="" id="{7A9B0C7D-FBCE-428A-A377-AF1E0909B6DE}"/>
              </a:ext>
            </a:extLst>
          </p:cNvPr>
          <p:cNvSpPr/>
          <p:nvPr/>
        </p:nvSpPr>
        <p:spPr>
          <a:xfrm>
            <a:off x="19898374" y="-33543"/>
            <a:ext cx="18288000" cy="10320543"/>
          </a:xfrm>
          <a:custGeom>
            <a:avLst/>
            <a:gdLst/>
            <a:ahLst/>
            <a:cxnLst/>
            <a:rect l="l" t="t" r="r" b="b"/>
            <a:pathLst>
              <a:path w="20423224" h="11343399">
                <a:moveTo>
                  <a:pt x="0" y="0"/>
                </a:moveTo>
                <a:lnTo>
                  <a:pt x="20423224" y="0"/>
                </a:lnTo>
                <a:lnTo>
                  <a:pt x="20423224" y="11343399"/>
                </a:lnTo>
                <a:lnTo>
                  <a:pt x="0" y="11343399"/>
                </a:lnTo>
                <a:lnTo>
                  <a:pt x="0" y="0"/>
                </a:lnTo>
                <a:close/>
              </a:path>
            </a:pathLst>
          </a:custGeom>
          <a:blipFill>
            <a:blip r:embed="rId23"/>
            <a:stretch>
              <a:fillRect l="-26174" t="-5554" r="-4946" b="-12119"/>
            </a:stretch>
          </a:blipFill>
        </p:spPr>
        <p:txBody>
          <a:bodyPr/>
          <a:lstStyle/>
          <a:p>
            <a:endParaRPr lang="en-US"/>
          </a:p>
        </p:txBody>
      </p:sp>
      <p:sp>
        <p:nvSpPr>
          <p:cNvPr id="80" name="Freeform 5">
            <a:extLst>
              <a:ext uri="{FF2B5EF4-FFF2-40B4-BE49-F238E27FC236}">
                <a16:creationId xmlns:a16="http://schemas.microsoft.com/office/drawing/2014/main" xmlns="" id="{7F73C853-3144-456A-99F6-378F0830DE13}"/>
              </a:ext>
            </a:extLst>
          </p:cNvPr>
          <p:cNvSpPr/>
          <p:nvPr/>
        </p:nvSpPr>
        <p:spPr>
          <a:xfrm flipH="1">
            <a:off x="26036656" y="2287876"/>
            <a:ext cx="5091900" cy="4111710"/>
          </a:xfrm>
          <a:custGeom>
            <a:avLst/>
            <a:gdLst/>
            <a:ahLst/>
            <a:cxnLst/>
            <a:rect l="l" t="t" r="r" b="b"/>
            <a:pathLst>
              <a:path w="5091900" h="4111710">
                <a:moveTo>
                  <a:pt x="0" y="0"/>
                </a:moveTo>
                <a:lnTo>
                  <a:pt x="5091900" y="0"/>
                </a:lnTo>
                <a:lnTo>
                  <a:pt x="5091900" y="4111709"/>
                </a:lnTo>
                <a:lnTo>
                  <a:pt x="0" y="4111709"/>
                </a:lnTo>
                <a:lnTo>
                  <a:pt x="0" y="0"/>
                </a:lnTo>
                <a:close/>
              </a:path>
            </a:pathLst>
          </a:custGeom>
          <a:blipFill>
            <a:blip r:embed="rId24"/>
            <a:stretch>
              <a:fillRect/>
            </a:stretch>
          </a:blipFill>
        </p:spPr>
        <p:txBody>
          <a:bodyPr/>
          <a:lstStyle/>
          <a:p>
            <a:endParaRPr lang="en-US"/>
          </a:p>
        </p:txBody>
      </p:sp>
      <p:sp>
        <p:nvSpPr>
          <p:cNvPr id="81" name="Rectangle: Rounded Corners 80">
            <a:extLst>
              <a:ext uri="{FF2B5EF4-FFF2-40B4-BE49-F238E27FC236}">
                <a16:creationId xmlns:a16="http://schemas.microsoft.com/office/drawing/2014/main" xmlns="" id="{A8E8A2DB-6669-4EC9-BDA2-E721D6FECAA9}"/>
              </a:ext>
            </a:extLst>
          </p:cNvPr>
          <p:cNvSpPr/>
          <p:nvPr/>
        </p:nvSpPr>
        <p:spPr>
          <a:xfrm>
            <a:off x="24987010" y="6802157"/>
            <a:ext cx="12222963" cy="2581152"/>
          </a:xfrm>
          <a:custGeom>
            <a:avLst/>
            <a:gdLst>
              <a:gd name="connsiteX0" fmla="*/ 0 w 12222963"/>
              <a:gd name="connsiteY0" fmla="*/ 430201 h 2581152"/>
              <a:gd name="connsiteX1" fmla="*/ 430201 w 12222963"/>
              <a:gd name="connsiteY1" fmla="*/ 0 h 2581152"/>
              <a:gd name="connsiteX2" fmla="*/ 1098587 w 12222963"/>
              <a:gd name="connsiteY2" fmla="*/ 0 h 2581152"/>
              <a:gd name="connsiteX3" fmla="*/ 1880598 w 12222963"/>
              <a:gd name="connsiteY3" fmla="*/ 0 h 2581152"/>
              <a:gd name="connsiteX4" fmla="*/ 2548984 w 12222963"/>
              <a:gd name="connsiteY4" fmla="*/ 0 h 2581152"/>
              <a:gd name="connsiteX5" fmla="*/ 2876494 w 12222963"/>
              <a:gd name="connsiteY5" fmla="*/ 0 h 2581152"/>
              <a:gd name="connsiteX6" fmla="*/ 3431254 w 12222963"/>
              <a:gd name="connsiteY6" fmla="*/ 0 h 2581152"/>
              <a:gd name="connsiteX7" fmla="*/ 3758763 w 12222963"/>
              <a:gd name="connsiteY7" fmla="*/ 0 h 2581152"/>
              <a:gd name="connsiteX8" fmla="*/ 4654400 w 12222963"/>
              <a:gd name="connsiteY8" fmla="*/ 0 h 2581152"/>
              <a:gd name="connsiteX9" fmla="*/ 5209160 w 12222963"/>
              <a:gd name="connsiteY9" fmla="*/ 0 h 2581152"/>
              <a:gd name="connsiteX10" fmla="*/ 5877546 w 12222963"/>
              <a:gd name="connsiteY10" fmla="*/ 0 h 2581152"/>
              <a:gd name="connsiteX11" fmla="*/ 6773184 w 12222963"/>
              <a:gd name="connsiteY11" fmla="*/ 0 h 2581152"/>
              <a:gd name="connsiteX12" fmla="*/ 7327944 w 12222963"/>
              <a:gd name="connsiteY12" fmla="*/ 0 h 2581152"/>
              <a:gd name="connsiteX13" fmla="*/ 7996330 w 12222963"/>
              <a:gd name="connsiteY13" fmla="*/ 0 h 2581152"/>
              <a:gd name="connsiteX14" fmla="*/ 8664716 w 12222963"/>
              <a:gd name="connsiteY14" fmla="*/ 0 h 2581152"/>
              <a:gd name="connsiteX15" fmla="*/ 9219476 w 12222963"/>
              <a:gd name="connsiteY15" fmla="*/ 0 h 2581152"/>
              <a:gd name="connsiteX16" fmla="*/ 9774236 w 12222963"/>
              <a:gd name="connsiteY16" fmla="*/ 0 h 2581152"/>
              <a:gd name="connsiteX17" fmla="*/ 10669874 w 12222963"/>
              <a:gd name="connsiteY17" fmla="*/ 0 h 2581152"/>
              <a:gd name="connsiteX18" fmla="*/ 10997383 w 12222963"/>
              <a:gd name="connsiteY18" fmla="*/ 0 h 2581152"/>
              <a:gd name="connsiteX19" fmla="*/ 11792762 w 12222963"/>
              <a:gd name="connsiteY19" fmla="*/ 0 h 2581152"/>
              <a:gd name="connsiteX20" fmla="*/ 12222963 w 12222963"/>
              <a:gd name="connsiteY20" fmla="*/ 430201 h 2581152"/>
              <a:gd name="connsiteX21" fmla="*/ 12222963 w 12222963"/>
              <a:gd name="connsiteY21" fmla="*/ 952162 h 2581152"/>
              <a:gd name="connsiteX22" fmla="*/ 12222963 w 12222963"/>
              <a:gd name="connsiteY22" fmla="*/ 1474123 h 2581152"/>
              <a:gd name="connsiteX23" fmla="*/ 12222963 w 12222963"/>
              <a:gd name="connsiteY23" fmla="*/ 2150951 h 2581152"/>
              <a:gd name="connsiteX24" fmla="*/ 11792762 w 12222963"/>
              <a:gd name="connsiteY24" fmla="*/ 2581152 h 2581152"/>
              <a:gd name="connsiteX25" fmla="*/ 11124376 w 12222963"/>
              <a:gd name="connsiteY25" fmla="*/ 2581152 h 2581152"/>
              <a:gd name="connsiteX26" fmla="*/ 10796867 w 12222963"/>
              <a:gd name="connsiteY26" fmla="*/ 2581152 h 2581152"/>
              <a:gd name="connsiteX27" fmla="*/ 10355732 w 12222963"/>
              <a:gd name="connsiteY27" fmla="*/ 2581152 h 2581152"/>
              <a:gd name="connsiteX28" fmla="*/ 9914598 w 12222963"/>
              <a:gd name="connsiteY28" fmla="*/ 2581152 h 2581152"/>
              <a:gd name="connsiteX29" fmla="*/ 9132586 w 12222963"/>
              <a:gd name="connsiteY29" fmla="*/ 2581152 h 2581152"/>
              <a:gd name="connsiteX30" fmla="*/ 8464200 w 12222963"/>
              <a:gd name="connsiteY30" fmla="*/ 2581152 h 2581152"/>
              <a:gd name="connsiteX31" fmla="*/ 7682188 w 12222963"/>
              <a:gd name="connsiteY31" fmla="*/ 2581152 h 2581152"/>
              <a:gd name="connsiteX32" fmla="*/ 7354679 w 12222963"/>
              <a:gd name="connsiteY32" fmla="*/ 2581152 h 2581152"/>
              <a:gd name="connsiteX33" fmla="*/ 6913545 w 12222963"/>
              <a:gd name="connsiteY33" fmla="*/ 2581152 h 2581152"/>
              <a:gd name="connsiteX34" fmla="*/ 6017907 w 12222963"/>
              <a:gd name="connsiteY34" fmla="*/ 2581152 h 2581152"/>
              <a:gd name="connsiteX35" fmla="*/ 5576773 w 12222963"/>
              <a:gd name="connsiteY35" fmla="*/ 2581152 h 2581152"/>
              <a:gd name="connsiteX36" fmla="*/ 5135638 w 12222963"/>
              <a:gd name="connsiteY36" fmla="*/ 2581152 h 2581152"/>
              <a:gd name="connsiteX37" fmla="*/ 4694503 w 12222963"/>
              <a:gd name="connsiteY37" fmla="*/ 2581152 h 2581152"/>
              <a:gd name="connsiteX38" fmla="*/ 3912492 w 12222963"/>
              <a:gd name="connsiteY38" fmla="*/ 2581152 h 2581152"/>
              <a:gd name="connsiteX39" fmla="*/ 3471357 w 12222963"/>
              <a:gd name="connsiteY39" fmla="*/ 2581152 h 2581152"/>
              <a:gd name="connsiteX40" fmla="*/ 2689345 w 12222963"/>
              <a:gd name="connsiteY40" fmla="*/ 2581152 h 2581152"/>
              <a:gd name="connsiteX41" fmla="*/ 2134585 w 12222963"/>
              <a:gd name="connsiteY41" fmla="*/ 2581152 h 2581152"/>
              <a:gd name="connsiteX42" fmla="*/ 1352574 w 12222963"/>
              <a:gd name="connsiteY42" fmla="*/ 2581152 h 2581152"/>
              <a:gd name="connsiteX43" fmla="*/ 1025064 w 12222963"/>
              <a:gd name="connsiteY43" fmla="*/ 2581152 h 2581152"/>
              <a:gd name="connsiteX44" fmla="*/ 430201 w 12222963"/>
              <a:gd name="connsiteY44" fmla="*/ 2581152 h 2581152"/>
              <a:gd name="connsiteX45" fmla="*/ 0 w 12222963"/>
              <a:gd name="connsiteY45" fmla="*/ 2150951 h 2581152"/>
              <a:gd name="connsiteX46" fmla="*/ 0 w 12222963"/>
              <a:gd name="connsiteY46" fmla="*/ 1628990 h 2581152"/>
              <a:gd name="connsiteX47" fmla="*/ 0 w 12222963"/>
              <a:gd name="connsiteY47" fmla="*/ 1072614 h 2581152"/>
              <a:gd name="connsiteX48" fmla="*/ 0 w 12222963"/>
              <a:gd name="connsiteY48" fmla="*/ 430201 h 25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222963" h="2581152" fill="none" extrusionOk="0">
                <a:moveTo>
                  <a:pt x="0" y="430201"/>
                </a:moveTo>
                <a:cubicBezTo>
                  <a:pt x="-29640" y="156393"/>
                  <a:pt x="241516" y="33488"/>
                  <a:pt x="430201" y="0"/>
                </a:cubicBezTo>
                <a:cubicBezTo>
                  <a:pt x="572076" y="11470"/>
                  <a:pt x="857457" y="-27800"/>
                  <a:pt x="1098587" y="0"/>
                </a:cubicBezTo>
                <a:cubicBezTo>
                  <a:pt x="1339717" y="27800"/>
                  <a:pt x="1657395" y="-11979"/>
                  <a:pt x="1880598" y="0"/>
                </a:cubicBezTo>
                <a:cubicBezTo>
                  <a:pt x="2103801" y="11979"/>
                  <a:pt x="2234120" y="21342"/>
                  <a:pt x="2548984" y="0"/>
                </a:cubicBezTo>
                <a:cubicBezTo>
                  <a:pt x="2863848" y="-21342"/>
                  <a:pt x="2768209" y="6904"/>
                  <a:pt x="2876494" y="0"/>
                </a:cubicBezTo>
                <a:cubicBezTo>
                  <a:pt x="2984779" y="-6904"/>
                  <a:pt x="3308525" y="7978"/>
                  <a:pt x="3431254" y="0"/>
                </a:cubicBezTo>
                <a:cubicBezTo>
                  <a:pt x="3553983" y="-7978"/>
                  <a:pt x="3649839" y="-11917"/>
                  <a:pt x="3758763" y="0"/>
                </a:cubicBezTo>
                <a:cubicBezTo>
                  <a:pt x="3867687" y="11917"/>
                  <a:pt x="4464213" y="-4634"/>
                  <a:pt x="4654400" y="0"/>
                </a:cubicBezTo>
                <a:cubicBezTo>
                  <a:pt x="4844587" y="4634"/>
                  <a:pt x="5071905" y="-24668"/>
                  <a:pt x="5209160" y="0"/>
                </a:cubicBezTo>
                <a:cubicBezTo>
                  <a:pt x="5346415" y="24668"/>
                  <a:pt x="5580910" y="-12899"/>
                  <a:pt x="5877546" y="0"/>
                </a:cubicBezTo>
                <a:cubicBezTo>
                  <a:pt x="6174182" y="12899"/>
                  <a:pt x="6508031" y="19966"/>
                  <a:pt x="6773184" y="0"/>
                </a:cubicBezTo>
                <a:cubicBezTo>
                  <a:pt x="7038337" y="-19966"/>
                  <a:pt x="7169000" y="-8360"/>
                  <a:pt x="7327944" y="0"/>
                </a:cubicBezTo>
                <a:cubicBezTo>
                  <a:pt x="7486888" y="8360"/>
                  <a:pt x="7775422" y="9741"/>
                  <a:pt x="7996330" y="0"/>
                </a:cubicBezTo>
                <a:cubicBezTo>
                  <a:pt x="8217238" y="-9741"/>
                  <a:pt x="8381018" y="-19328"/>
                  <a:pt x="8664716" y="0"/>
                </a:cubicBezTo>
                <a:cubicBezTo>
                  <a:pt x="8948414" y="19328"/>
                  <a:pt x="9041938" y="22387"/>
                  <a:pt x="9219476" y="0"/>
                </a:cubicBezTo>
                <a:cubicBezTo>
                  <a:pt x="9397014" y="-22387"/>
                  <a:pt x="9585657" y="18578"/>
                  <a:pt x="9774236" y="0"/>
                </a:cubicBezTo>
                <a:cubicBezTo>
                  <a:pt x="9962815" y="-18578"/>
                  <a:pt x="10468642" y="26248"/>
                  <a:pt x="10669874" y="0"/>
                </a:cubicBezTo>
                <a:cubicBezTo>
                  <a:pt x="10871106" y="-26248"/>
                  <a:pt x="10860473" y="-2961"/>
                  <a:pt x="10997383" y="0"/>
                </a:cubicBezTo>
                <a:cubicBezTo>
                  <a:pt x="11134293" y="2961"/>
                  <a:pt x="11400299" y="1111"/>
                  <a:pt x="11792762" y="0"/>
                </a:cubicBezTo>
                <a:cubicBezTo>
                  <a:pt x="12017051" y="-148"/>
                  <a:pt x="12234656" y="178092"/>
                  <a:pt x="12222963" y="430201"/>
                </a:cubicBezTo>
                <a:cubicBezTo>
                  <a:pt x="12214044" y="584591"/>
                  <a:pt x="12247126" y="782761"/>
                  <a:pt x="12222963" y="952162"/>
                </a:cubicBezTo>
                <a:cubicBezTo>
                  <a:pt x="12198800" y="1121563"/>
                  <a:pt x="12223342" y="1309011"/>
                  <a:pt x="12222963" y="1474123"/>
                </a:cubicBezTo>
                <a:cubicBezTo>
                  <a:pt x="12222584" y="1639235"/>
                  <a:pt x="12195323" y="1852211"/>
                  <a:pt x="12222963" y="2150951"/>
                </a:cubicBezTo>
                <a:cubicBezTo>
                  <a:pt x="12203466" y="2418286"/>
                  <a:pt x="12031444" y="2562203"/>
                  <a:pt x="11792762" y="2581152"/>
                </a:cubicBezTo>
                <a:cubicBezTo>
                  <a:pt x="11549935" y="2602786"/>
                  <a:pt x="11338367" y="2593815"/>
                  <a:pt x="11124376" y="2581152"/>
                </a:cubicBezTo>
                <a:cubicBezTo>
                  <a:pt x="10910385" y="2568489"/>
                  <a:pt x="10923117" y="2570294"/>
                  <a:pt x="10796867" y="2581152"/>
                </a:cubicBezTo>
                <a:cubicBezTo>
                  <a:pt x="10670617" y="2592010"/>
                  <a:pt x="10518765" y="2582300"/>
                  <a:pt x="10355732" y="2581152"/>
                </a:cubicBezTo>
                <a:cubicBezTo>
                  <a:pt x="10192700" y="2580004"/>
                  <a:pt x="10055725" y="2577267"/>
                  <a:pt x="9914598" y="2581152"/>
                </a:cubicBezTo>
                <a:cubicBezTo>
                  <a:pt x="9773471" y="2585037"/>
                  <a:pt x="9521322" y="2585512"/>
                  <a:pt x="9132586" y="2581152"/>
                </a:cubicBezTo>
                <a:cubicBezTo>
                  <a:pt x="8743850" y="2576792"/>
                  <a:pt x="8684297" y="2562341"/>
                  <a:pt x="8464200" y="2581152"/>
                </a:cubicBezTo>
                <a:cubicBezTo>
                  <a:pt x="8244103" y="2599963"/>
                  <a:pt x="7929615" y="2593133"/>
                  <a:pt x="7682188" y="2581152"/>
                </a:cubicBezTo>
                <a:cubicBezTo>
                  <a:pt x="7434761" y="2569171"/>
                  <a:pt x="7494444" y="2571248"/>
                  <a:pt x="7354679" y="2581152"/>
                </a:cubicBezTo>
                <a:cubicBezTo>
                  <a:pt x="7214914" y="2591056"/>
                  <a:pt x="7006900" y="2601239"/>
                  <a:pt x="6913545" y="2581152"/>
                </a:cubicBezTo>
                <a:cubicBezTo>
                  <a:pt x="6820190" y="2561065"/>
                  <a:pt x="6201310" y="2542634"/>
                  <a:pt x="6017907" y="2581152"/>
                </a:cubicBezTo>
                <a:cubicBezTo>
                  <a:pt x="5834504" y="2619670"/>
                  <a:pt x="5758364" y="2582250"/>
                  <a:pt x="5576773" y="2581152"/>
                </a:cubicBezTo>
                <a:cubicBezTo>
                  <a:pt x="5395182" y="2580054"/>
                  <a:pt x="5225519" y="2572937"/>
                  <a:pt x="5135638" y="2581152"/>
                </a:cubicBezTo>
                <a:cubicBezTo>
                  <a:pt x="5045758" y="2589367"/>
                  <a:pt x="4829556" y="2602989"/>
                  <a:pt x="4694503" y="2581152"/>
                </a:cubicBezTo>
                <a:cubicBezTo>
                  <a:pt x="4559450" y="2559315"/>
                  <a:pt x="4131743" y="2592970"/>
                  <a:pt x="3912492" y="2581152"/>
                </a:cubicBezTo>
                <a:cubicBezTo>
                  <a:pt x="3693241" y="2569334"/>
                  <a:pt x="3648719" y="2598538"/>
                  <a:pt x="3471357" y="2581152"/>
                </a:cubicBezTo>
                <a:cubicBezTo>
                  <a:pt x="3293996" y="2563766"/>
                  <a:pt x="2948766" y="2588499"/>
                  <a:pt x="2689345" y="2581152"/>
                </a:cubicBezTo>
                <a:cubicBezTo>
                  <a:pt x="2429924" y="2573805"/>
                  <a:pt x="2269926" y="2593348"/>
                  <a:pt x="2134585" y="2581152"/>
                </a:cubicBezTo>
                <a:cubicBezTo>
                  <a:pt x="1999244" y="2568956"/>
                  <a:pt x="1620833" y="2593010"/>
                  <a:pt x="1352574" y="2581152"/>
                </a:cubicBezTo>
                <a:cubicBezTo>
                  <a:pt x="1084315" y="2569294"/>
                  <a:pt x="1184068" y="2566031"/>
                  <a:pt x="1025064" y="2581152"/>
                </a:cubicBezTo>
                <a:cubicBezTo>
                  <a:pt x="866060" y="2596274"/>
                  <a:pt x="719362" y="2561831"/>
                  <a:pt x="430201" y="2581152"/>
                </a:cubicBezTo>
                <a:cubicBezTo>
                  <a:pt x="189743" y="2588541"/>
                  <a:pt x="-43846" y="2387308"/>
                  <a:pt x="0" y="2150951"/>
                </a:cubicBezTo>
                <a:cubicBezTo>
                  <a:pt x="-2812" y="1952171"/>
                  <a:pt x="926" y="1759139"/>
                  <a:pt x="0" y="1628990"/>
                </a:cubicBezTo>
                <a:cubicBezTo>
                  <a:pt x="-926" y="1498841"/>
                  <a:pt x="25342" y="1188770"/>
                  <a:pt x="0" y="1072614"/>
                </a:cubicBezTo>
                <a:cubicBezTo>
                  <a:pt x="-25342" y="956458"/>
                  <a:pt x="21198" y="611048"/>
                  <a:pt x="0" y="430201"/>
                </a:cubicBezTo>
                <a:close/>
              </a:path>
              <a:path w="12222963" h="2581152" stroke="0" extrusionOk="0">
                <a:moveTo>
                  <a:pt x="0" y="430201"/>
                </a:moveTo>
                <a:cubicBezTo>
                  <a:pt x="-12743" y="194933"/>
                  <a:pt x="203039" y="7696"/>
                  <a:pt x="430201" y="0"/>
                </a:cubicBezTo>
                <a:cubicBezTo>
                  <a:pt x="707714" y="23056"/>
                  <a:pt x="929952" y="-14558"/>
                  <a:pt x="1325838" y="0"/>
                </a:cubicBezTo>
                <a:cubicBezTo>
                  <a:pt x="1721724" y="14558"/>
                  <a:pt x="1549879" y="-14041"/>
                  <a:pt x="1653347" y="0"/>
                </a:cubicBezTo>
                <a:cubicBezTo>
                  <a:pt x="1756815" y="14041"/>
                  <a:pt x="2138097" y="-18316"/>
                  <a:pt x="2435359" y="0"/>
                </a:cubicBezTo>
                <a:cubicBezTo>
                  <a:pt x="2732621" y="18316"/>
                  <a:pt x="2651789" y="-6117"/>
                  <a:pt x="2762868" y="0"/>
                </a:cubicBezTo>
                <a:cubicBezTo>
                  <a:pt x="2873947" y="6117"/>
                  <a:pt x="3060082" y="-9565"/>
                  <a:pt x="3204003" y="0"/>
                </a:cubicBezTo>
                <a:cubicBezTo>
                  <a:pt x="3347925" y="9565"/>
                  <a:pt x="3824632" y="-16838"/>
                  <a:pt x="3986014" y="0"/>
                </a:cubicBezTo>
                <a:cubicBezTo>
                  <a:pt x="4147396" y="16838"/>
                  <a:pt x="4386729" y="3127"/>
                  <a:pt x="4768026" y="0"/>
                </a:cubicBezTo>
                <a:cubicBezTo>
                  <a:pt x="5149323" y="-3127"/>
                  <a:pt x="5352309" y="-8138"/>
                  <a:pt x="5550037" y="0"/>
                </a:cubicBezTo>
                <a:cubicBezTo>
                  <a:pt x="5747765" y="8138"/>
                  <a:pt x="6157782" y="38686"/>
                  <a:pt x="6445674" y="0"/>
                </a:cubicBezTo>
                <a:cubicBezTo>
                  <a:pt x="6733566" y="-38686"/>
                  <a:pt x="6688859" y="14845"/>
                  <a:pt x="6773184" y="0"/>
                </a:cubicBezTo>
                <a:cubicBezTo>
                  <a:pt x="6857509" y="-14845"/>
                  <a:pt x="6948059" y="10238"/>
                  <a:pt x="7100693" y="0"/>
                </a:cubicBezTo>
                <a:cubicBezTo>
                  <a:pt x="7253327" y="-10238"/>
                  <a:pt x="7407420" y="7192"/>
                  <a:pt x="7655453" y="0"/>
                </a:cubicBezTo>
                <a:cubicBezTo>
                  <a:pt x="7903486" y="-7192"/>
                  <a:pt x="8257520" y="19009"/>
                  <a:pt x="8437465" y="0"/>
                </a:cubicBezTo>
                <a:cubicBezTo>
                  <a:pt x="8617410" y="-19009"/>
                  <a:pt x="8991259" y="-28799"/>
                  <a:pt x="9333102" y="0"/>
                </a:cubicBezTo>
                <a:cubicBezTo>
                  <a:pt x="9674945" y="28799"/>
                  <a:pt x="9544390" y="4220"/>
                  <a:pt x="9660611" y="0"/>
                </a:cubicBezTo>
                <a:cubicBezTo>
                  <a:pt x="9776832" y="-4220"/>
                  <a:pt x="10006391" y="-24204"/>
                  <a:pt x="10215371" y="0"/>
                </a:cubicBezTo>
                <a:cubicBezTo>
                  <a:pt x="10424351" y="24204"/>
                  <a:pt x="10609890" y="16971"/>
                  <a:pt x="10883757" y="0"/>
                </a:cubicBezTo>
                <a:cubicBezTo>
                  <a:pt x="11157624" y="-16971"/>
                  <a:pt x="11361414" y="2622"/>
                  <a:pt x="11792762" y="0"/>
                </a:cubicBezTo>
                <a:cubicBezTo>
                  <a:pt x="12024638" y="-15057"/>
                  <a:pt x="12234726" y="196641"/>
                  <a:pt x="12222963" y="430201"/>
                </a:cubicBezTo>
                <a:cubicBezTo>
                  <a:pt x="12214033" y="559766"/>
                  <a:pt x="12213718" y="849331"/>
                  <a:pt x="12222963" y="1003784"/>
                </a:cubicBezTo>
                <a:cubicBezTo>
                  <a:pt x="12232208" y="1158237"/>
                  <a:pt x="12247746" y="1350297"/>
                  <a:pt x="12222963" y="1611783"/>
                </a:cubicBezTo>
                <a:cubicBezTo>
                  <a:pt x="12198180" y="1873269"/>
                  <a:pt x="12227625" y="1974000"/>
                  <a:pt x="12222963" y="2150951"/>
                </a:cubicBezTo>
                <a:cubicBezTo>
                  <a:pt x="12205067" y="2420701"/>
                  <a:pt x="12004108" y="2546933"/>
                  <a:pt x="11792762" y="2581152"/>
                </a:cubicBezTo>
                <a:cubicBezTo>
                  <a:pt x="11700251" y="2582647"/>
                  <a:pt x="11526713" y="2561825"/>
                  <a:pt x="11351627" y="2581152"/>
                </a:cubicBezTo>
                <a:cubicBezTo>
                  <a:pt x="11176541" y="2600479"/>
                  <a:pt x="11059727" y="2590641"/>
                  <a:pt x="10796867" y="2581152"/>
                </a:cubicBezTo>
                <a:cubicBezTo>
                  <a:pt x="10534007" y="2571663"/>
                  <a:pt x="10600498" y="2587011"/>
                  <a:pt x="10469358" y="2581152"/>
                </a:cubicBezTo>
                <a:cubicBezTo>
                  <a:pt x="10338218" y="2575293"/>
                  <a:pt x="9946696" y="2544924"/>
                  <a:pt x="9687346" y="2581152"/>
                </a:cubicBezTo>
                <a:cubicBezTo>
                  <a:pt x="9427996" y="2617380"/>
                  <a:pt x="9455957" y="2600122"/>
                  <a:pt x="9246212" y="2581152"/>
                </a:cubicBezTo>
                <a:cubicBezTo>
                  <a:pt x="9036467" y="2562182"/>
                  <a:pt x="8767863" y="2556775"/>
                  <a:pt x="8464200" y="2581152"/>
                </a:cubicBezTo>
                <a:cubicBezTo>
                  <a:pt x="8160537" y="2605529"/>
                  <a:pt x="8046271" y="2585261"/>
                  <a:pt x="7909440" y="2581152"/>
                </a:cubicBezTo>
                <a:cubicBezTo>
                  <a:pt x="7772609" y="2577043"/>
                  <a:pt x="7595118" y="2601299"/>
                  <a:pt x="7468305" y="2581152"/>
                </a:cubicBezTo>
                <a:cubicBezTo>
                  <a:pt x="7341492" y="2561005"/>
                  <a:pt x="7097583" y="2564283"/>
                  <a:pt x="6913545" y="2581152"/>
                </a:cubicBezTo>
                <a:cubicBezTo>
                  <a:pt x="6729507" y="2598021"/>
                  <a:pt x="6565637" y="2560358"/>
                  <a:pt x="6358784" y="2581152"/>
                </a:cubicBezTo>
                <a:cubicBezTo>
                  <a:pt x="6151931" y="2601946"/>
                  <a:pt x="6109367" y="2561046"/>
                  <a:pt x="5917650" y="2581152"/>
                </a:cubicBezTo>
                <a:cubicBezTo>
                  <a:pt x="5725933" y="2601258"/>
                  <a:pt x="5523607" y="2571746"/>
                  <a:pt x="5362889" y="2581152"/>
                </a:cubicBezTo>
                <a:cubicBezTo>
                  <a:pt x="5202171" y="2590558"/>
                  <a:pt x="5021541" y="2568940"/>
                  <a:pt x="4921755" y="2581152"/>
                </a:cubicBezTo>
                <a:cubicBezTo>
                  <a:pt x="4821969" y="2593364"/>
                  <a:pt x="4299721" y="2583543"/>
                  <a:pt x="4026117" y="2581152"/>
                </a:cubicBezTo>
                <a:cubicBezTo>
                  <a:pt x="3752513" y="2578761"/>
                  <a:pt x="3769208" y="2568368"/>
                  <a:pt x="3584983" y="2581152"/>
                </a:cubicBezTo>
                <a:cubicBezTo>
                  <a:pt x="3400758" y="2593936"/>
                  <a:pt x="3270599" y="2579195"/>
                  <a:pt x="3143848" y="2581152"/>
                </a:cubicBezTo>
                <a:cubicBezTo>
                  <a:pt x="3017097" y="2583109"/>
                  <a:pt x="2648296" y="2543793"/>
                  <a:pt x="2361836" y="2581152"/>
                </a:cubicBezTo>
                <a:cubicBezTo>
                  <a:pt x="2075376" y="2618511"/>
                  <a:pt x="1866987" y="2573356"/>
                  <a:pt x="1693450" y="2581152"/>
                </a:cubicBezTo>
                <a:cubicBezTo>
                  <a:pt x="1519913" y="2588948"/>
                  <a:pt x="895104" y="2624054"/>
                  <a:pt x="430201" y="2581152"/>
                </a:cubicBezTo>
                <a:cubicBezTo>
                  <a:pt x="180054" y="2583784"/>
                  <a:pt x="-17754" y="2337416"/>
                  <a:pt x="0" y="2150951"/>
                </a:cubicBezTo>
                <a:cubicBezTo>
                  <a:pt x="14520" y="1942036"/>
                  <a:pt x="1532" y="1780223"/>
                  <a:pt x="0" y="1611783"/>
                </a:cubicBezTo>
                <a:cubicBezTo>
                  <a:pt x="-1532" y="1443343"/>
                  <a:pt x="-2507" y="1252128"/>
                  <a:pt x="0" y="1003784"/>
                </a:cubicBezTo>
                <a:cubicBezTo>
                  <a:pt x="2507" y="755440"/>
                  <a:pt x="-20079" y="609516"/>
                  <a:pt x="0" y="430201"/>
                </a:cubicBezTo>
                <a:close/>
              </a:path>
            </a:pathLst>
          </a:custGeom>
          <a:solidFill>
            <a:schemeClr val="bg1">
              <a:alpha val="95000"/>
            </a:schemeClr>
          </a:solidFill>
          <a:ln w="254000" cmpd="tri">
            <a:solidFill>
              <a:schemeClr val="bg1"/>
            </a:solidFill>
            <a:extLst>
              <a:ext uri="{C807C97D-BFC1-408E-A445-0C87EB9F89A2}">
                <ask:lineSketchStyleProps xmlns:ask="http://schemas.microsoft.com/office/drawing/2018/sketchyshapes" xmlns="" sd="159872194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2" name="TextBox 81">
            <a:extLst>
              <a:ext uri="{FF2B5EF4-FFF2-40B4-BE49-F238E27FC236}">
                <a16:creationId xmlns:a16="http://schemas.microsoft.com/office/drawing/2014/main" xmlns="" id="{2EB88D28-FE96-4BF4-B0C6-0D07E629A79E}"/>
              </a:ext>
            </a:extLst>
          </p:cNvPr>
          <p:cNvSpPr txBox="1"/>
          <p:nvPr/>
        </p:nvSpPr>
        <p:spPr>
          <a:xfrm>
            <a:off x="25287183" y="7207876"/>
            <a:ext cx="11775018" cy="1769715"/>
          </a:xfrm>
          <a:prstGeom prst="rect">
            <a:avLst/>
          </a:prstGeom>
        </p:spPr>
        <p:txBody>
          <a:bodyPr wrap="none" lIns="0" tIns="0" rIns="0" bIns="0" rtlCol="0" anchor="t">
            <a:spAutoFit/>
          </a:bodyPr>
          <a:lstStyle/>
          <a:p>
            <a:pPr algn="ctr">
              <a:spcBef>
                <a:spcPct val="0"/>
              </a:spcBef>
            </a:pPr>
            <a:r>
              <a:rPr lang="en-US" sz="11500" spc="330">
                <a:solidFill>
                  <a:schemeClr val="accent2"/>
                </a:solidFill>
                <a:latin typeface="#9Slide07 Crocante" panose="02000000000000000000" pitchFamily="2" charset="0"/>
              </a:rPr>
              <a:t>TRỞ VỀ BẢN ĐÔN</a:t>
            </a:r>
          </a:p>
        </p:txBody>
      </p:sp>
      <p:sp>
        <p:nvSpPr>
          <p:cNvPr id="83" name="TextBox 14">
            <a:extLst>
              <a:ext uri="{FF2B5EF4-FFF2-40B4-BE49-F238E27FC236}">
                <a16:creationId xmlns:a16="http://schemas.microsoft.com/office/drawing/2014/main" xmlns="" id="{2569C9A8-2BCA-46F5-A773-F4922E10E656}"/>
              </a:ext>
            </a:extLst>
          </p:cNvPr>
          <p:cNvSpPr txBox="1"/>
          <p:nvPr/>
        </p:nvSpPr>
        <p:spPr>
          <a:xfrm>
            <a:off x="25249083" y="7207876"/>
            <a:ext cx="11775018" cy="1769715"/>
          </a:xfrm>
          <a:prstGeom prst="rect">
            <a:avLst/>
          </a:prstGeom>
        </p:spPr>
        <p:txBody>
          <a:bodyPr wrap="none" lIns="0" tIns="0" rIns="0" bIns="0" rtlCol="0" anchor="t">
            <a:spAutoFit/>
          </a:bodyPr>
          <a:lstStyle/>
          <a:p>
            <a:pPr algn="ctr">
              <a:spcBef>
                <a:spcPct val="0"/>
              </a:spcBef>
            </a:pPr>
            <a:r>
              <a:rPr lang="en-US" sz="11500" spc="330">
                <a:solidFill>
                  <a:srgbClr val="F5777A"/>
                </a:solidFill>
                <a:latin typeface="#9Slide07 Crocante" panose="02000000000000000000" pitchFamily="2" charset="0"/>
              </a:rPr>
              <a:t>TRỞ VỀ BẢN ĐÔN</a:t>
            </a:r>
          </a:p>
        </p:txBody>
      </p:sp>
      <p:sp>
        <p:nvSpPr>
          <p:cNvPr id="84" name="Freeform 10">
            <a:extLst>
              <a:ext uri="{FF2B5EF4-FFF2-40B4-BE49-F238E27FC236}">
                <a16:creationId xmlns:a16="http://schemas.microsoft.com/office/drawing/2014/main" xmlns="" id="{218D6957-C68B-4EEF-A313-92E99684D2E3}"/>
              </a:ext>
            </a:extLst>
          </p:cNvPr>
          <p:cNvSpPr/>
          <p:nvPr/>
        </p:nvSpPr>
        <p:spPr>
          <a:xfrm flipH="1">
            <a:off x="21188497" y="4691868"/>
            <a:ext cx="4132543" cy="5032016"/>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25"/>
            <a:stretch>
              <a:fillRect/>
            </a:stretch>
          </a:blipFill>
        </p:spPr>
        <p:txBody>
          <a:bodyPr/>
          <a:lstStyle/>
          <a:p>
            <a:endParaRPr lang="en-US"/>
          </a:p>
        </p:txBody>
      </p:sp>
      <p:sp>
        <p:nvSpPr>
          <p:cNvPr id="85" name="TextBox 4">
            <a:extLst>
              <a:ext uri="{FF2B5EF4-FFF2-40B4-BE49-F238E27FC236}">
                <a16:creationId xmlns:a16="http://schemas.microsoft.com/office/drawing/2014/main" xmlns="" id="{D525C8E8-8B60-4FF0-A2A9-F66B39D8B951}"/>
              </a:ext>
            </a:extLst>
          </p:cNvPr>
          <p:cNvSpPr txBox="1"/>
          <p:nvPr/>
        </p:nvSpPr>
        <p:spPr>
          <a:xfrm>
            <a:off x="24491287" y="1111766"/>
            <a:ext cx="4665508" cy="1143646"/>
          </a:xfrm>
          <a:prstGeom prst="rect">
            <a:avLst/>
          </a:prstGeom>
        </p:spPr>
        <p:txBody>
          <a:bodyPr wrap="none" lIns="0" tIns="0" rIns="0" bIns="0" rtlCol="0" anchor="t">
            <a:spAutoFit/>
          </a:bodyPr>
          <a:lstStyle/>
          <a:p>
            <a:pPr algn="ctr">
              <a:lnSpc>
                <a:spcPts val="8639"/>
              </a:lnSpc>
            </a:pPr>
            <a:r>
              <a:rPr lang="en-US" sz="8800" spc="359">
                <a:solidFill>
                  <a:schemeClr val="accent6"/>
                </a:solidFill>
                <a:latin typeface="#9Slide05 SVNClementine" panose="020F0502020204030203" pitchFamily="34" charset="0"/>
              </a:rPr>
              <a:t>KHỞI ĐỘNG</a:t>
            </a:r>
          </a:p>
        </p:txBody>
      </p:sp>
    </p:spTree>
    <p:extLst>
      <p:ext uri="{BB962C8B-B14F-4D97-AF65-F5344CB8AC3E}">
        <p14:creationId xmlns:p14="http://schemas.microsoft.com/office/powerpoint/2010/main" val="207457692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D9E78B5F-AD1A-4234-8274-685E6A2484EF}"/>
              </a:ext>
            </a:extLst>
          </p:cNvPr>
          <p:cNvGrpSpPr/>
          <p:nvPr/>
        </p:nvGrpSpPr>
        <p:grpSpPr>
          <a:xfrm>
            <a:off x="0" y="0"/>
            <a:ext cx="91365026" cy="10320544"/>
            <a:chOff x="-18001852" y="-33544"/>
            <a:chExt cx="91365026" cy="10320544"/>
          </a:xfrm>
        </p:grpSpPr>
        <p:grpSp>
          <p:nvGrpSpPr>
            <p:cNvPr id="18" name="Group 17">
              <a:extLst>
                <a:ext uri="{FF2B5EF4-FFF2-40B4-BE49-F238E27FC236}">
                  <a16:creationId xmlns:a16="http://schemas.microsoft.com/office/drawing/2014/main" xmlns="" id="{02E1C7F1-C543-4F02-B781-178CDCFFFA56}"/>
                </a:ext>
              </a:extLst>
            </p:cNvPr>
            <p:cNvGrpSpPr/>
            <p:nvPr/>
          </p:nvGrpSpPr>
          <p:grpSpPr>
            <a:xfrm>
              <a:off x="-18001852" y="-33544"/>
              <a:ext cx="73058374" cy="10320544"/>
              <a:chOff x="-18197422" y="-19879"/>
              <a:chExt cx="73058374" cy="10320544"/>
            </a:xfrm>
          </p:grpSpPr>
          <p:sp>
            <p:nvSpPr>
              <p:cNvPr id="20" name="Freeform 48">
                <a:extLst>
                  <a:ext uri="{FF2B5EF4-FFF2-40B4-BE49-F238E27FC236}">
                    <a16:creationId xmlns:a16="http://schemas.microsoft.com/office/drawing/2014/main" xmlns="" id="{6C4E62F8-A45C-471D-9D6D-53D931E3C2CB}"/>
                  </a:ext>
                </a:extLst>
              </p:cNvPr>
              <p:cNvSpPr/>
              <p:nvPr/>
            </p:nvSpPr>
            <p:spPr>
              <a:xfrm>
                <a:off x="5353107" y="5143500"/>
                <a:ext cx="6410468" cy="4946745"/>
              </a:xfrm>
              <a:custGeom>
                <a:avLst/>
                <a:gdLst/>
                <a:ahLst/>
                <a:cxnLst/>
                <a:rect l="l" t="t" r="r" b="b"/>
                <a:pathLst>
                  <a:path w="5332354" h="4114800">
                    <a:moveTo>
                      <a:pt x="0" y="0"/>
                    </a:moveTo>
                    <a:lnTo>
                      <a:pt x="5332354" y="0"/>
                    </a:lnTo>
                    <a:lnTo>
                      <a:pt x="533235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Freeform 18">
                <a:extLst>
                  <a:ext uri="{FF2B5EF4-FFF2-40B4-BE49-F238E27FC236}">
                    <a16:creationId xmlns:a16="http://schemas.microsoft.com/office/drawing/2014/main" xmlns="" id="{C68910E0-3972-486C-A2DE-4213B6A2D689}"/>
                  </a:ext>
                </a:extLst>
              </p:cNvPr>
              <p:cNvSpPr/>
              <p:nvPr/>
            </p:nvSpPr>
            <p:spPr>
              <a:xfrm>
                <a:off x="-18197422"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5"/>
                <a:stretch>
                  <a:fillRect/>
                </a:stretch>
              </a:blipFill>
            </p:spPr>
            <p:txBody>
              <a:bodyPr/>
              <a:lstStyle/>
              <a:p>
                <a:endParaRPr lang="en-US"/>
              </a:p>
            </p:txBody>
          </p:sp>
          <p:sp>
            <p:nvSpPr>
              <p:cNvPr id="22" name="Freeform 18">
                <a:extLst>
                  <a:ext uri="{FF2B5EF4-FFF2-40B4-BE49-F238E27FC236}">
                    <a16:creationId xmlns:a16="http://schemas.microsoft.com/office/drawing/2014/main" xmlns="" id="{1523B38E-B391-4891-8994-F6B5A12BB08B}"/>
                  </a:ext>
                </a:extLst>
              </p:cNvPr>
              <p:cNvSpPr/>
              <p:nvPr/>
            </p:nvSpPr>
            <p:spPr>
              <a:xfrm flipH="1">
                <a:off x="-20176"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5"/>
                <a:stretch>
                  <a:fillRect/>
                </a:stretch>
              </a:blipFill>
            </p:spPr>
            <p:txBody>
              <a:bodyPr/>
              <a:lstStyle/>
              <a:p>
                <a:endParaRPr lang="en-US"/>
              </a:p>
            </p:txBody>
          </p:sp>
          <p:sp>
            <p:nvSpPr>
              <p:cNvPr id="23" name="Freeform 18">
                <a:extLst>
                  <a:ext uri="{FF2B5EF4-FFF2-40B4-BE49-F238E27FC236}">
                    <a16:creationId xmlns:a16="http://schemas.microsoft.com/office/drawing/2014/main" xmlns="" id="{8F3EFA02-EF39-4224-B58A-68B0AA9F57C5}"/>
                  </a:ext>
                </a:extLst>
              </p:cNvPr>
              <p:cNvSpPr/>
              <p:nvPr/>
            </p:nvSpPr>
            <p:spPr>
              <a:xfrm>
                <a:off x="182880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5"/>
                <a:stretch>
                  <a:fillRect/>
                </a:stretch>
              </a:blipFill>
            </p:spPr>
            <p:txBody>
              <a:bodyPr/>
              <a:lstStyle/>
              <a:p>
                <a:endParaRPr lang="en-US"/>
              </a:p>
            </p:txBody>
          </p:sp>
          <p:sp>
            <p:nvSpPr>
              <p:cNvPr id="24" name="Freeform 18">
                <a:extLst>
                  <a:ext uri="{FF2B5EF4-FFF2-40B4-BE49-F238E27FC236}">
                    <a16:creationId xmlns:a16="http://schemas.microsoft.com/office/drawing/2014/main" xmlns="" id="{B99BABCB-6545-41E0-8124-16F2D2B67506}"/>
                  </a:ext>
                </a:extLst>
              </p:cNvPr>
              <p:cNvSpPr/>
              <p:nvPr/>
            </p:nvSpPr>
            <p:spPr>
              <a:xfrm flipH="1">
                <a:off x="365543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5"/>
                <a:stretch>
                  <a:fillRect/>
                </a:stretch>
              </a:blipFill>
            </p:spPr>
            <p:txBody>
              <a:bodyPr/>
              <a:lstStyle/>
              <a:p>
                <a:endParaRPr lang="en-US"/>
              </a:p>
            </p:txBody>
          </p:sp>
        </p:grpSp>
        <p:sp>
          <p:nvSpPr>
            <p:cNvPr id="19" name="Freeform 15">
              <a:extLst>
                <a:ext uri="{FF2B5EF4-FFF2-40B4-BE49-F238E27FC236}">
                  <a16:creationId xmlns:a16="http://schemas.microsoft.com/office/drawing/2014/main" xmlns="" id="{F9B63EE2-AA30-4424-8A03-7023D35D095B}"/>
                </a:ext>
              </a:extLst>
            </p:cNvPr>
            <p:cNvSpPr/>
            <p:nvPr/>
          </p:nvSpPr>
          <p:spPr>
            <a:xfrm flipH="1">
              <a:off x="55056522" y="-490"/>
              <a:ext cx="18306652" cy="1028749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6"/>
              <a:stretch>
                <a:fillRect/>
              </a:stretch>
            </a:blipFill>
          </p:spPr>
          <p:txBody>
            <a:bodyPr/>
            <a:lstStyle/>
            <a:p>
              <a:endParaRPr lang="en-US"/>
            </a:p>
          </p:txBody>
        </p:sp>
      </p:grpSp>
      <p:sp>
        <p:nvSpPr>
          <p:cNvPr id="2" name="Freeform 3">
            <a:extLst>
              <a:ext uri="{FF2B5EF4-FFF2-40B4-BE49-F238E27FC236}">
                <a16:creationId xmlns:a16="http://schemas.microsoft.com/office/drawing/2014/main" xmlns="" id="{34977F0F-FC65-476C-B8D3-5E60EBD60A00}"/>
              </a:ext>
            </a:extLst>
          </p:cNvPr>
          <p:cNvSpPr/>
          <p:nvPr/>
        </p:nvSpPr>
        <p:spPr>
          <a:xfrm>
            <a:off x="0" y="-33543"/>
            <a:ext cx="18288000" cy="10320543"/>
          </a:xfrm>
          <a:custGeom>
            <a:avLst/>
            <a:gdLst/>
            <a:ahLst/>
            <a:cxnLst/>
            <a:rect l="l" t="t" r="r" b="b"/>
            <a:pathLst>
              <a:path w="20423224" h="11343399">
                <a:moveTo>
                  <a:pt x="0" y="0"/>
                </a:moveTo>
                <a:lnTo>
                  <a:pt x="20423224" y="0"/>
                </a:lnTo>
                <a:lnTo>
                  <a:pt x="20423224" y="11343399"/>
                </a:lnTo>
                <a:lnTo>
                  <a:pt x="0" y="11343399"/>
                </a:lnTo>
                <a:lnTo>
                  <a:pt x="0" y="0"/>
                </a:lnTo>
                <a:close/>
              </a:path>
            </a:pathLst>
          </a:custGeom>
          <a:blipFill>
            <a:blip r:embed="rId7"/>
            <a:stretch>
              <a:fillRect l="-26174" t="-5554" r="-4946" b="-12119"/>
            </a:stretch>
          </a:blipFill>
        </p:spPr>
        <p:txBody>
          <a:bodyPr/>
          <a:lstStyle/>
          <a:p>
            <a:endParaRPr lang="en-US"/>
          </a:p>
        </p:txBody>
      </p:sp>
      <p:sp>
        <p:nvSpPr>
          <p:cNvPr id="3" name="Freeform 5">
            <a:extLst>
              <a:ext uri="{FF2B5EF4-FFF2-40B4-BE49-F238E27FC236}">
                <a16:creationId xmlns:a16="http://schemas.microsoft.com/office/drawing/2014/main" xmlns="" id="{19B18E6A-95B7-467A-82BC-D776CF5F5307}"/>
              </a:ext>
            </a:extLst>
          </p:cNvPr>
          <p:cNvSpPr/>
          <p:nvPr/>
        </p:nvSpPr>
        <p:spPr>
          <a:xfrm flipH="1">
            <a:off x="6138282" y="2287876"/>
            <a:ext cx="5091900" cy="4111710"/>
          </a:xfrm>
          <a:custGeom>
            <a:avLst/>
            <a:gdLst/>
            <a:ahLst/>
            <a:cxnLst/>
            <a:rect l="l" t="t" r="r" b="b"/>
            <a:pathLst>
              <a:path w="5091900" h="4111710">
                <a:moveTo>
                  <a:pt x="0" y="0"/>
                </a:moveTo>
                <a:lnTo>
                  <a:pt x="5091900" y="0"/>
                </a:lnTo>
                <a:lnTo>
                  <a:pt x="5091900" y="4111709"/>
                </a:lnTo>
                <a:lnTo>
                  <a:pt x="0" y="4111709"/>
                </a:lnTo>
                <a:lnTo>
                  <a:pt x="0" y="0"/>
                </a:lnTo>
                <a:close/>
              </a:path>
            </a:pathLst>
          </a:custGeom>
          <a:blipFill>
            <a:blip r:embed="rId8"/>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xmlns="" id="{42F19566-8B82-4A79-BF55-402B29BE4A58}"/>
              </a:ext>
            </a:extLst>
          </p:cNvPr>
          <p:cNvSpPr/>
          <p:nvPr/>
        </p:nvSpPr>
        <p:spPr>
          <a:xfrm>
            <a:off x="5088636" y="6802157"/>
            <a:ext cx="12222963" cy="2581152"/>
          </a:xfrm>
          <a:custGeom>
            <a:avLst/>
            <a:gdLst>
              <a:gd name="connsiteX0" fmla="*/ 0 w 12222963"/>
              <a:gd name="connsiteY0" fmla="*/ 430201 h 2581152"/>
              <a:gd name="connsiteX1" fmla="*/ 430201 w 12222963"/>
              <a:gd name="connsiteY1" fmla="*/ 0 h 2581152"/>
              <a:gd name="connsiteX2" fmla="*/ 1098587 w 12222963"/>
              <a:gd name="connsiteY2" fmla="*/ 0 h 2581152"/>
              <a:gd name="connsiteX3" fmla="*/ 1880598 w 12222963"/>
              <a:gd name="connsiteY3" fmla="*/ 0 h 2581152"/>
              <a:gd name="connsiteX4" fmla="*/ 2548984 w 12222963"/>
              <a:gd name="connsiteY4" fmla="*/ 0 h 2581152"/>
              <a:gd name="connsiteX5" fmla="*/ 2876494 w 12222963"/>
              <a:gd name="connsiteY5" fmla="*/ 0 h 2581152"/>
              <a:gd name="connsiteX6" fmla="*/ 3431254 w 12222963"/>
              <a:gd name="connsiteY6" fmla="*/ 0 h 2581152"/>
              <a:gd name="connsiteX7" fmla="*/ 3758763 w 12222963"/>
              <a:gd name="connsiteY7" fmla="*/ 0 h 2581152"/>
              <a:gd name="connsiteX8" fmla="*/ 4654400 w 12222963"/>
              <a:gd name="connsiteY8" fmla="*/ 0 h 2581152"/>
              <a:gd name="connsiteX9" fmla="*/ 5209160 w 12222963"/>
              <a:gd name="connsiteY9" fmla="*/ 0 h 2581152"/>
              <a:gd name="connsiteX10" fmla="*/ 5877546 w 12222963"/>
              <a:gd name="connsiteY10" fmla="*/ 0 h 2581152"/>
              <a:gd name="connsiteX11" fmla="*/ 6773184 w 12222963"/>
              <a:gd name="connsiteY11" fmla="*/ 0 h 2581152"/>
              <a:gd name="connsiteX12" fmla="*/ 7327944 w 12222963"/>
              <a:gd name="connsiteY12" fmla="*/ 0 h 2581152"/>
              <a:gd name="connsiteX13" fmla="*/ 7996330 w 12222963"/>
              <a:gd name="connsiteY13" fmla="*/ 0 h 2581152"/>
              <a:gd name="connsiteX14" fmla="*/ 8664716 w 12222963"/>
              <a:gd name="connsiteY14" fmla="*/ 0 h 2581152"/>
              <a:gd name="connsiteX15" fmla="*/ 9219476 w 12222963"/>
              <a:gd name="connsiteY15" fmla="*/ 0 h 2581152"/>
              <a:gd name="connsiteX16" fmla="*/ 9774236 w 12222963"/>
              <a:gd name="connsiteY16" fmla="*/ 0 h 2581152"/>
              <a:gd name="connsiteX17" fmla="*/ 10669874 w 12222963"/>
              <a:gd name="connsiteY17" fmla="*/ 0 h 2581152"/>
              <a:gd name="connsiteX18" fmla="*/ 10997383 w 12222963"/>
              <a:gd name="connsiteY18" fmla="*/ 0 h 2581152"/>
              <a:gd name="connsiteX19" fmla="*/ 11792762 w 12222963"/>
              <a:gd name="connsiteY19" fmla="*/ 0 h 2581152"/>
              <a:gd name="connsiteX20" fmla="*/ 12222963 w 12222963"/>
              <a:gd name="connsiteY20" fmla="*/ 430201 h 2581152"/>
              <a:gd name="connsiteX21" fmla="*/ 12222963 w 12222963"/>
              <a:gd name="connsiteY21" fmla="*/ 952162 h 2581152"/>
              <a:gd name="connsiteX22" fmla="*/ 12222963 w 12222963"/>
              <a:gd name="connsiteY22" fmla="*/ 1474123 h 2581152"/>
              <a:gd name="connsiteX23" fmla="*/ 12222963 w 12222963"/>
              <a:gd name="connsiteY23" fmla="*/ 2150951 h 2581152"/>
              <a:gd name="connsiteX24" fmla="*/ 11792762 w 12222963"/>
              <a:gd name="connsiteY24" fmla="*/ 2581152 h 2581152"/>
              <a:gd name="connsiteX25" fmla="*/ 11124376 w 12222963"/>
              <a:gd name="connsiteY25" fmla="*/ 2581152 h 2581152"/>
              <a:gd name="connsiteX26" fmla="*/ 10796867 w 12222963"/>
              <a:gd name="connsiteY26" fmla="*/ 2581152 h 2581152"/>
              <a:gd name="connsiteX27" fmla="*/ 10355732 w 12222963"/>
              <a:gd name="connsiteY27" fmla="*/ 2581152 h 2581152"/>
              <a:gd name="connsiteX28" fmla="*/ 9914598 w 12222963"/>
              <a:gd name="connsiteY28" fmla="*/ 2581152 h 2581152"/>
              <a:gd name="connsiteX29" fmla="*/ 9132586 w 12222963"/>
              <a:gd name="connsiteY29" fmla="*/ 2581152 h 2581152"/>
              <a:gd name="connsiteX30" fmla="*/ 8464200 w 12222963"/>
              <a:gd name="connsiteY30" fmla="*/ 2581152 h 2581152"/>
              <a:gd name="connsiteX31" fmla="*/ 7682188 w 12222963"/>
              <a:gd name="connsiteY31" fmla="*/ 2581152 h 2581152"/>
              <a:gd name="connsiteX32" fmla="*/ 7354679 w 12222963"/>
              <a:gd name="connsiteY32" fmla="*/ 2581152 h 2581152"/>
              <a:gd name="connsiteX33" fmla="*/ 6913545 w 12222963"/>
              <a:gd name="connsiteY33" fmla="*/ 2581152 h 2581152"/>
              <a:gd name="connsiteX34" fmla="*/ 6017907 w 12222963"/>
              <a:gd name="connsiteY34" fmla="*/ 2581152 h 2581152"/>
              <a:gd name="connsiteX35" fmla="*/ 5576773 w 12222963"/>
              <a:gd name="connsiteY35" fmla="*/ 2581152 h 2581152"/>
              <a:gd name="connsiteX36" fmla="*/ 5135638 w 12222963"/>
              <a:gd name="connsiteY36" fmla="*/ 2581152 h 2581152"/>
              <a:gd name="connsiteX37" fmla="*/ 4694503 w 12222963"/>
              <a:gd name="connsiteY37" fmla="*/ 2581152 h 2581152"/>
              <a:gd name="connsiteX38" fmla="*/ 3912492 w 12222963"/>
              <a:gd name="connsiteY38" fmla="*/ 2581152 h 2581152"/>
              <a:gd name="connsiteX39" fmla="*/ 3471357 w 12222963"/>
              <a:gd name="connsiteY39" fmla="*/ 2581152 h 2581152"/>
              <a:gd name="connsiteX40" fmla="*/ 2689345 w 12222963"/>
              <a:gd name="connsiteY40" fmla="*/ 2581152 h 2581152"/>
              <a:gd name="connsiteX41" fmla="*/ 2134585 w 12222963"/>
              <a:gd name="connsiteY41" fmla="*/ 2581152 h 2581152"/>
              <a:gd name="connsiteX42" fmla="*/ 1352574 w 12222963"/>
              <a:gd name="connsiteY42" fmla="*/ 2581152 h 2581152"/>
              <a:gd name="connsiteX43" fmla="*/ 1025064 w 12222963"/>
              <a:gd name="connsiteY43" fmla="*/ 2581152 h 2581152"/>
              <a:gd name="connsiteX44" fmla="*/ 430201 w 12222963"/>
              <a:gd name="connsiteY44" fmla="*/ 2581152 h 2581152"/>
              <a:gd name="connsiteX45" fmla="*/ 0 w 12222963"/>
              <a:gd name="connsiteY45" fmla="*/ 2150951 h 2581152"/>
              <a:gd name="connsiteX46" fmla="*/ 0 w 12222963"/>
              <a:gd name="connsiteY46" fmla="*/ 1628990 h 2581152"/>
              <a:gd name="connsiteX47" fmla="*/ 0 w 12222963"/>
              <a:gd name="connsiteY47" fmla="*/ 1072614 h 2581152"/>
              <a:gd name="connsiteX48" fmla="*/ 0 w 12222963"/>
              <a:gd name="connsiteY48" fmla="*/ 430201 h 25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222963" h="2581152" fill="none" extrusionOk="0">
                <a:moveTo>
                  <a:pt x="0" y="430201"/>
                </a:moveTo>
                <a:cubicBezTo>
                  <a:pt x="-29640" y="156393"/>
                  <a:pt x="241516" y="33488"/>
                  <a:pt x="430201" y="0"/>
                </a:cubicBezTo>
                <a:cubicBezTo>
                  <a:pt x="572076" y="11470"/>
                  <a:pt x="857457" y="-27800"/>
                  <a:pt x="1098587" y="0"/>
                </a:cubicBezTo>
                <a:cubicBezTo>
                  <a:pt x="1339717" y="27800"/>
                  <a:pt x="1657395" y="-11979"/>
                  <a:pt x="1880598" y="0"/>
                </a:cubicBezTo>
                <a:cubicBezTo>
                  <a:pt x="2103801" y="11979"/>
                  <a:pt x="2234120" y="21342"/>
                  <a:pt x="2548984" y="0"/>
                </a:cubicBezTo>
                <a:cubicBezTo>
                  <a:pt x="2863848" y="-21342"/>
                  <a:pt x="2768209" y="6904"/>
                  <a:pt x="2876494" y="0"/>
                </a:cubicBezTo>
                <a:cubicBezTo>
                  <a:pt x="2984779" y="-6904"/>
                  <a:pt x="3308525" y="7978"/>
                  <a:pt x="3431254" y="0"/>
                </a:cubicBezTo>
                <a:cubicBezTo>
                  <a:pt x="3553983" y="-7978"/>
                  <a:pt x="3649839" y="-11917"/>
                  <a:pt x="3758763" y="0"/>
                </a:cubicBezTo>
                <a:cubicBezTo>
                  <a:pt x="3867687" y="11917"/>
                  <a:pt x="4464213" y="-4634"/>
                  <a:pt x="4654400" y="0"/>
                </a:cubicBezTo>
                <a:cubicBezTo>
                  <a:pt x="4844587" y="4634"/>
                  <a:pt x="5071905" y="-24668"/>
                  <a:pt x="5209160" y="0"/>
                </a:cubicBezTo>
                <a:cubicBezTo>
                  <a:pt x="5346415" y="24668"/>
                  <a:pt x="5580910" y="-12899"/>
                  <a:pt x="5877546" y="0"/>
                </a:cubicBezTo>
                <a:cubicBezTo>
                  <a:pt x="6174182" y="12899"/>
                  <a:pt x="6508031" y="19966"/>
                  <a:pt x="6773184" y="0"/>
                </a:cubicBezTo>
                <a:cubicBezTo>
                  <a:pt x="7038337" y="-19966"/>
                  <a:pt x="7169000" y="-8360"/>
                  <a:pt x="7327944" y="0"/>
                </a:cubicBezTo>
                <a:cubicBezTo>
                  <a:pt x="7486888" y="8360"/>
                  <a:pt x="7775422" y="9741"/>
                  <a:pt x="7996330" y="0"/>
                </a:cubicBezTo>
                <a:cubicBezTo>
                  <a:pt x="8217238" y="-9741"/>
                  <a:pt x="8381018" y="-19328"/>
                  <a:pt x="8664716" y="0"/>
                </a:cubicBezTo>
                <a:cubicBezTo>
                  <a:pt x="8948414" y="19328"/>
                  <a:pt x="9041938" y="22387"/>
                  <a:pt x="9219476" y="0"/>
                </a:cubicBezTo>
                <a:cubicBezTo>
                  <a:pt x="9397014" y="-22387"/>
                  <a:pt x="9585657" y="18578"/>
                  <a:pt x="9774236" y="0"/>
                </a:cubicBezTo>
                <a:cubicBezTo>
                  <a:pt x="9962815" y="-18578"/>
                  <a:pt x="10468642" y="26248"/>
                  <a:pt x="10669874" y="0"/>
                </a:cubicBezTo>
                <a:cubicBezTo>
                  <a:pt x="10871106" y="-26248"/>
                  <a:pt x="10860473" y="-2961"/>
                  <a:pt x="10997383" y="0"/>
                </a:cubicBezTo>
                <a:cubicBezTo>
                  <a:pt x="11134293" y="2961"/>
                  <a:pt x="11400299" y="1111"/>
                  <a:pt x="11792762" y="0"/>
                </a:cubicBezTo>
                <a:cubicBezTo>
                  <a:pt x="12017051" y="-148"/>
                  <a:pt x="12234656" y="178092"/>
                  <a:pt x="12222963" y="430201"/>
                </a:cubicBezTo>
                <a:cubicBezTo>
                  <a:pt x="12214044" y="584591"/>
                  <a:pt x="12247126" y="782761"/>
                  <a:pt x="12222963" y="952162"/>
                </a:cubicBezTo>
                <a:cubicBezTo>
                  <a:pt x="12198800" y="1121563"/>
                  <a:pt x="12223342" y="1309011"/>
                  <a:pt x="12222963" y="1474123"/>
                </a:cubicBezTo>
                <a:cubicBezTo>
                  <a:pt x="12222584" y="1639235"/>
                  <a:pt x="12195323" y="1852211"/>
                  <a:pt x="12222963" y="2150951"/>
                </a:cubicBezTo>
                <a:cubicBezTo>
                  <a:pt x="12203466" y="2418286"/>
                  <a:pt x="12031444" y="2562203"/>
                  <a:pt x="11792762" y="2581152"/>
                </a:cubicBezTo>
                <a:cubicBezTo>
                  <a:pt x="11549935" y="2602786"/>
                  <a:pt x="11338367" y="2593815"/>
                  <a:pt x="11124376" y="2581152"/>
                </a:cubicBezTo>
                <a:cubicBezTo>
                  <a:pt x="10910385" y="2568489"/>
                  <a:pt x="10923117" y="2570294"/>
                  <a:pt x="10796867" y="2581152"/>
                </a:cubicBezTo>
                <a:cubicBezTo>
                  <a:pt x="10670617" y="2592010"/>
                  <a:pt x="10518765" y="2582300"/>
                  <a:pt x="10355732" y="2581152"/>
                </a:cubicBezTo>
                <a:cubicBezTo>
                  <a:pt x="10192700" y="2580004"/>
                  <a:pt x="10055725" y="2577267"/>
                  <a:pt x="9914598" y="2581152"/>
                </a:cubicBezTo>
                <a:cubicBezTo>
                  <a:pt x="9773471" y="2585037"/>
                  <a:pt x="9521322" y="2585512"/>
                  <a:pt x="9132586" y="2581152"/>
                </a:cubicBezTo>
                <a:cubicBezTo>
                  <a:pt x="8743850" y="2576792"/>
                  <a:pt x="8684297" y="2562341"/>
                  <a:pt x="8464200" y="2581152"/>
                </a:cubicBezTo>
                <a:cubicBezTo>
                  <a:pt x="8244103" y="2599963"/>
                  <a:pt x="7929615" y="2593133"/>
                  <a:pt x="7682188" y="2581152"/>
                </a:cubicBezTo>
                <a:cubicBezTo>
                  <a:pt x="7434761" y="2569171"/>
                  <a:pt x="7494444" y="2571248"/>
                  <a:pt x="7354679" y="2581152"/>
                </a:cubicBezTo>
                <a:cubicBezTo>
                  <a:pt x="7214914" y="2591056"/>
                  <a:pt x="7006900" y="2601239"/>
                  <a:pt x="6913545" y="2581152"/>
                </a:cubicBezTo>
                <a:cubicBezTo>
                  <a:pt x="6820190" y="2561065"/>
                  <a:pt x="6201310" y="2542634"/>
                  <a:pt x="6017907" y="2581152"/>
                </a:cubicBezTo>
                <a:cubicBezTo>
                  <a:pt x="5834504" y="2619670"/>
                  <a:pt x="5758364" y="2582250"/>
                  <a:pt x="5576773" y="2581152"/>
                </a:cubicBezTo>
                <a:cubicBezTo>
                  <a:pt x="5395182" y="2580054"/>
                  <a:pt x="5225519" y="2572937"/>
                  <a:pt x="5135638" y="2581152"/>
                </a:cubicBezTo>
                <a:cubicBezTo>
                  <a:pt x="5045758" y="2589367"/>
                  <a:pt x="4829556" y="2602989"/>
                  <a:pt x="4694503" y="2581152"/>
                </a:cubicBezTo>
                <a:cubicBezTo>
                  <a:pt x="4559450" y="2559315"/>
                  <a:pt x="4131743" y="2592970"/>
                  <a:pt x="3912492" y="2581152"/>
                </a:cubicBezTo>
                <a:cubicBezTo>
                  <a:pt x="3693241" y="2569334"/>
                  <a:pt x="3648719" y="2598538"/>
                  <a:pt x="3471357" y="2581152"/>
                </a:cubicBezTo>
                <a:cubicBezTo>
                  <a:pt x="3293996" y="2563766"/>
                  <a:pt x="2948766" y="2588499"/>
                  <a:pt x="2689345" y="2581152"/>
                </a:cubicBezTo>
                <a:cubicBezTo>
                  <a:pt x="2429924" y="2573805"/>
                  <a:pt x="2269926" y="2593348"/>
                  <a:pt x="2134585" y="2581152"/>
                </a:cubicBezTo>
                <a:cubicBezTo>
                  <a:pt x="1999244" y="2568956"/>
                  <a:pt x="1620833" y="2593010"/>
                  <a:pt x="1352574" y="2581152"/>
                </a:cubicBezTo>
                <a:cubicBezTo>
                  <a:pt x="1084315" y="2569294"/>
                  <a:pt x="1184068" y="2566031"/>
                  <a:pt x="1025064" y="2581152"/>
                </a:cubicBezTo>
                <a:cubicBezTo>
                  <a:pt x="866060" y="2596274"/>
                  <a:pt x="719362" y="2561831"/>
                  <a:pt x="430201" y="2581152"/>
                </a:cubicBezTo>
                <a:cubicBezTo>
                  <a:pt x="189743" y="2588541"/>
                  <a:pt x="-43846" y="2387308"/>
                  <a:pt x="0" y="2150951"/>
                </a:cubicBezTo>
                <a:cubicBezTo>
                  <a:pt x="-2812" y="1952171"/>
                  <a:pt x="926" y="1759139"/>
                  <a:pt x="0" y="1628990"/>
                </a:cubicBezTo>
                <a:cubicBezTo>
                  <a:pt x="-926" y="1498841"/>
                  <a:pt x="25342" y="1188770"/>
                  <a:pt x="0" y="1072614"/>
                </a:cubicBezTo>
                <a:cubicBezTo>
                  <a:pt x="-25342" y="956458"/>
                  <a:pt x="21198" y="611048"/>
                  <a:pt x="0" y="430201"/>
                </a:cubicBezTo>
                <a:close/>
              </a:path>
              <a:path w="12222963" h="2581152" stroke="0" extrusionOk="0">
                <a:moveTo>
                  <a:pt x="0" y="430201"/>
                </a:moveTo>
                <a:cubicBezTo>
                  <a:pt x="-12743" y="194933"/>
                  <a:pt x="203039" y="7696"/>
                  <a:pt x="430201" y="0"/>
                </a:cubicBezTo>
                <a:cubicBezTo>
                  <a:pt x="707714" y="23056"/>
                  <a:pt x="929952" y="-14558"/>
                  <a:pt x="1325838" y="0"/>
                </a:cubicBezTo>
                <a:cubicBezTo>
                  <a:pt x="1721724" y="14558"/>
                  <a:pt x="1549879" y="-14041"/>
                  <a:pt x="1653347" y="0"/>
                </a:cubicBezTo>
                <a:cubicBezTo>
                  <a:pt x="1756815" y="14041"/>
                  <a:pt x="2138097" y="-18316"/>
                  <a:pt x="2435359" y="0"/>
                </a:cubicBezTo>
                <a:cubicBezTo>
                  <a:pt x="2732621" y="18316"/>
                  <a:pt x="2651789" y="-6117"/>
                  <a:pt x="2762868" y="0"/>
                </a:cubicBezTo>
                <a:cubicBezTo>
                  <a:pt x="2873947" y="6117"/>
                  <a:pt x="3060082" y="-9565"/>
                  <a:pt x="3204003" y="0"/>
                </a:cubicBezTo>
                <a:cubicBezTo>
                  <a:pt x="3347925" y="9565"/>
                  <a:pt x="3824632" y="-16838"/>
                  <a:pt x="3986014" y="0"/>
                </a:cubicBezTo>
                <a:cubicBezTo>
                  <a:pt x="4147396" y="16838"/>
                  <a:pt x="4386729" y="3127"/>
                  <a:pt x="4768026" y="0"/>
                </a:cubicBezTo>
                <a:cubicBezTo>
                  <a:pt x="5149323" y="-3127"/>
                  <a:pt x="5352309" y="-8138"/>
                  <a:pt x="5550037" y="0"/>
                </a:cubicBezTo>
                <a:cubicBezTo>
                  <a:pt x="5747765" y="8138"/>
                  <a:pt x="6157782" y="38686"/>
                  <a:pt x="6445674" y="0"/>
                </a:cubicBezTo>
                <a:cubicBezTo>
                  <a:pt x="6733566" y="-38686"/>
                  <a:pt x="6688859" y="14845"/>
                  <a:pt x="6773184" y="0"/>
                </a:cubicBezTo>
                <a:cubicBezTo>
                  <a:pt x="6857509" y="-14845"/>
                  <a:pt x="6948059" y="10238"/>
                  <a:pt x="7100693" y="0"/>
                </a:cubicBezTo>
                <a:cubicBezTo>
                  <a:pt x="7253327" y="-10238"/>
                  <a:pt x="7407420" y="7192"/>
                  <a:pt x="7655453" y="0"/>
                </a:cubicBezTo>
                <a:cubicBezTo>
                  <a:pt x="7903486" y="-7192"/>
                  <a:pt x="8257520" y="19009"/>
                  <a:pt x="8437465" y="0"/>
                </a:cubicBezTo>
                <a:cubicBezTo>
                  <a:pt x="8617410" y="-19009"/>
                  <a:pt x="8991259" y="-28799"/>
                  <a:pt x="9333102" y="0"/>
                </a:cubicBezTo>
                <a:cubicBezTo>
                  <a:pt x="9674945" y="28799"/>
                  <a:pt x="9544390" y="4220"/>
                  <a:pt x="9660611" y="0"/>
                </a:cubicBezTo>
                <a:cubicBezTo>
                  <a:pt x="9776832" y="-4220"/>
                  <a:pt x="10006391" y="-24204"/>
                  <a:pt x="10215371" y="0"/>
                </a:cubicBezTo>
                <a:cubicBezTo>
                  <a:pt x="10424351" y="24204"/>
                  <a:pt x="10609890" y="16971"/>
                  <a:pt x="10883757" y="0"/>
                </a:cubicBezTo>
                <a:cubicBezTo>
                  <a:pt x="11157624" y="-16971"/>
                  <a:pt x="11361414" y="2622"/>
                  <a:pt x="11792762" y="0"/>
                </a:cubicBezTo>
                <a:cubicBezTo>
                  <a:pt x="12024638" y="-15057"/>
                  <a:pt x="12234726" y="196641"/>
                  <a:pt x="12222963" y="430201"/>
                </a:cubicBezTo>
                <a:cubicBezTo>
                  <a:pt x="12214033" y="559766"/>
                  <a:pt x="12213718" y="849331"/>
                  <a:pt x="12222963" y="1003784"/>
                </a:cubicBezTo>
                <a:cubicBezTo>
                  <a:pt x="12232208" y="1158237"/>
                  <a:pt x="12247746" y="1350297"/>
                  <a:pt x="12222963" y="1611783"/>
                </a:cubicBezTo>
                <a:cubicBezTo>
                  <a:pt x="12198180" y="1873269"/>
                  <a:pt x="12227625" y="1974000"/>
                  <a:pt x="12222963" y="2150951"/>
                </a:cubicBezTo>
                <a:cubicBezTo>
                  <a:pt x="12205067" y="2420701"/>
                  <a:pt x="12004108" y="2546933"/>
                  <a:pt x="11792762" y="2581152"/>
                </a:cubicBezTo>
                <a:cubicBezTo>
                  <a:pt x="11700251" y="2582647"/>
                  <a:pt x="11526713" y="2561825"/>
                  <a:pt x="11351627" y="2581152"/>
                </a:cubicBezTo>
                <a:cubicBezTo>
                  <a:pt x="11176541" y="2600479"/>
                  <a:pt x="11059727" y="2590641"/>
                  <a:pt x="10796867" y="2581152"/>
                </a:cubicBezTo>
                <a:cubicBezTo>
                  <a:pt x="10534007" y="2571663"/>
                  <a:pt x="10600498" y="2587011"/>
                  <a:pt x="10469358" y="2581152"/>
                </a:cubicBezTo>
                <a:cubicBezTo>
                  <a:pt x="10338218" y="2575293"/>
                  <a:pt x="9946696" y="2544924"/>
                  <a:pt x="9687346" y="2581152"/>
                </a:cubicBezTo>
                <a:cubicBezTo>
                  <a:pt x="9427996" y="2617380"/>
                  <a:pt x="9455957" y="2600122"/>
                  <a:pt x="9246212" y="2581152"/>
                </a:cubicBezTo>
                <a:cubicBezTo>
                  <a:pt x="9036467" y="2562182"/>
                  <a:pt x="8767863" y="2556775"/>
                  <a:pt x="8464200" y="2581152"/>
                </a:cubicBezTo>
                <a:cubicBezTo>
                  <a:pt x="8160537" y="2605529"/>
                  <a:pt x="8046271" y="2585261"/>
                  <a:pt x="7909440" y="2581152"/>
                </a:cubicBezTo>
                <a:cubicBezTo>
                  <a:pt x="7772609" y="2577043"/>
                  <a:pt x="7595118" y="2601299"/>
                  <a:pt x="7468305" y="2581152"/>
                </a:cubicBezTo>
                <a:cubicBezTo>
                  <a:pt x="7341492" y="2561005"/>
                  <a:pt x="7097583" y="2564283"/>
                  <a:pt x="6913545" y="2581152"/>
                </a:cubicBezTo>
                <a:cubicBezTo>
                  <a:pt x="6729507" y="2598021"/>
                  <a:pt x="6565637" y="2560358"/>
                  <a:pt x="6358784" y="2581152"/>
                </a:cubicBezTo>
                <a:cubicBezTo>
                  <a:pt x="6151931" y="2601946"/>
                  <a:pt x="6109367" y="2561046"/>
                  <a:pt x="5917650" y="2581152"/>
                </a:cubicBezTo>
                <a:cubicBezTo>
                  <a:pt x="5725933" y="2601258"/>
                  <a:pt x="5523607" y="2571746"/>
                  <a:pt x="5362889" y="2581152"/>
                </a:cubicBezTo>
                <a:cubicBezTo>
                  <a:pt x="5202171" y="2590558"/>
                  <a:pt x="5021541" y="2568940"/>
                  <a:pt x="4921755" y="2581152"/>
                </a:cubicBezTo>
                <a:cubicBezTo>
                  <a:pt x="4821969" y="2593364"/>
                  <a:pt x="4299721" y="2583543"/>
                  <a:pt x="4026117" y="2581152"/>
                </a:cubicBezTo>
                <a:cubicBezTo>
                  <a:pt x="3752513" y="2578761"/>
                  <a:pt x="3769208" y="2568368"/>
                  <a:pt x="3584983" y="2581152"/>
                </a:cubicBezTo>
                <a:cubicBezTo>
                  <a:pt x="3400758" y="2593936"/>
                  <a:pt x="3270599" y="2579195"/>
                  <a:pt x="3143848" y="2581152"/>
                </a:cubicBezTo>
                <a:cubicBezTo>
                  <a:pt x="3017097" y="2583109"/>
                  <a:pt x="2648296" y="2543793"/>
                  <a:pt x="2361836" y="2581152"/>
                </a:cubicBezTo>
                <a:cubicBezTo>
                  <a:pt x="2075376" y="2618511"/>
                  <a:pt x="1866987" y="2573356"/>
                  <a:pt x="1693450" y="2581152"/>
                </a:cubicBezTo>
                <a:cubicBezTo>
                  <a:pt x="1519913" y="2588948"/>
                  <a:pt x="895104" y="2624054"/>
                  <a:pt x="430201" y="2581152"/>
                </a:cubicBezTo>
                <a:cubicBezTo>
                  <a:pt x="180054" y="2583784"/>
                  <a:pt x="-17754" y="2337416"/>
                  <a:pt x="0" y="2150951"/>
                </a:cubicBezTo>
                <a:cubicBezTo>
                  <a:pt x="14520" y="1942036"/>
                  <a:pt x="1532" y="1780223"/>
                  <a:pt x="0" y="1611783"/>
                </a:cubicBezTo>
                <a:cubicBezTo>
                  <a:pt x="-1532" y="1443343"/>
                  <a:pt x="-2507" y="1252128"/>
                  <a:pt x="0" y="1003784"/>
                </a:cubicBezTo>
                <a:cubicBezTo>
                  <a:pt x="2507" y="755440"/>
                  <a:pt x="-20079" y="609516"/>
                  <a:pt x="0" y="430201"/>
                </a:cubicBezTo>
                <a:close/>
              </a:path>
            </a:pathLst>
          </a:custGeom>
          <a:solidFill>
            <a:schemeClr val="bg1">
              <a:alpha val="95000"/>
            </a:schemeClr>
          </a:solidFill>
          <a:ln w="254000" cmpd="tri">
            <a:solidFill>
              <a:schemeClr val="bg1"/>
            </a:solidFill>
            <a:extLst>
              <a:ext uri="{C807C97D-BFC1-408E-A445-0C87EB9F89A2}">
                <ask:lineSketchStyleProps xmlns:ask="http://schemas.microsoft.com/office/drawing/2018/sketchyshapes" xmlns="" sd="159872194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xmlns="" id="{08F74AF2-A3D9-4403-83AD-DBB1434543D8}"/>
              </a:ext>
            </a:extLst>
          </p:cNvPr>
          <p:cNvSpPr txBox="1"/>
          <p:nvPr/>
        </p:nvSpPr>
        <p:spPr>
          <a:xfrm>
            <a:off x="5388809" y="7207876"/>
            <a:ext cx="11775018" cy="1769715"/>
          </a:xfrm>
          <a:prstGeom prst="rect">
            <a:avLst/>
          </a:prstGeom>
        </p:spPr>
        <p:txBody>
          <a:bodyPr wrap="none" lIns="0" tIns="0" rIns="0" bIns="0" rtlCol="0" anchor="t">
            <a:spAutoFit/>
          </a:bodyPr>
          <a:lstStyle/>
          <a:p>
            <a:pPr algn="ctr">
              <a:spcBef>
                <a:spcPct val="0"/>
              </a:spcBef>
            </a:pPr>
            <a:r>
              <a:rPr lang="en-US" sz="11500" spc="330">
                <a:solidFill>
                  <a:schemeClr val="accent2"/>
                </a:solidFill>
                <a:latin typeface="#9Slide07 Crocante" panose="02000000000000000000" pitchFamily="2" charset="0"/>
              </a:rPr>
              <a:t>TRỞ VỀ BẢN ĐÔN</a:t>
            </a:r>
          </a:p>
        </p:txBody>
      </p:sp>
      <p:sp>
        <p:nvSpPr>
          <p:cNvPr id="16" name="TextBox 14">
            <a:extLst>
              <a:ext uri="{FF2B5EF4-FFF2-40B4-BE49-F238E27FC236}">
                <a16:creationId xmlns:a16="http://schemas.microsoft.com/office/drawing/2014/main" xmlns="" id="{8E96DF06-B36A-4E79-AC95-24423145AA75}"/>
              </a:ext>
            </a:extLst>
          </p:cNvPr>
          <p:cNvSpPr txBox="1"/>
          <p:nvPr/>
        </p:nvSpPr>
        <p:spPr>
          <a:xfrm>
            <a:off x="5350709" y="7207876"/>
            <a:ext cx="11775018" cy="1769715"/>
          </a:xfrm>
          <a:prstGeom prst="rect">
            <a:avLst/>
          </a:prstGeom>
        </p:spPr>
        <p:txBody>
          <a:bodyPr wrap="none" lIns="0" tIns="0" rIns="0" bIns="0" rtlCol="0" anchor="t">
            <a:spAutoFit/>
          </a:bodyPr>
          <a:lstStyle/>
          <a:p>
            <a:pPr algn="ctr">
              <a:spcBef>
                <a:spcPct val="0"/>
              </a:spcBef>
            </a:pPr>
            <a:r>
              <a:rPr lang="en-US" sz="11500" spc="330">
                <a:solidFill>
                  <a:srgbClr val="F5777A"/>
                </a:solidFill>
                <a:latin typeface="#9Slide07 Crocante" panose="02000000000000000000" pitchFamily="2" charset="0"/>
              </a:rPr>
              <a:t>TRỞ VỀ BẢN ĐÔN</a:t>
            </a:r>
          </a:p>
        </p:txBody>
      </p:sp>
      <p:sp>
        <p:nvSpPr>
          <p:cNvPr id="25" name="Freeform 10">
            <a:extLst>
              <a:ext uri="{FF2B5EF4-FFF2-40B4-BE49-F238E27FC236}">
                <a16:creationId xmlns:a16="http://schemas.microsoft.com/office/drawing/2014/main" xmlns="" id="{5FC0BB10-1A35-43EA-B6F4-D9D1D368F466}"/>
              </a:ext>
            </a:extLst>
          </p:cNvPr>
          <p:cNvSpPr/>
          <p:nvPr/>
        </p:nvSpPr>
        <p:spPr>
          <a:xfrm flipH="1">
            <a:off x="1290123" y="4691868"/>
            <a:ext cx="4132543" cy="5032016"/>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9"/>
            <a:stretch>
              <a:fillRect/>
            </a:stretch>
          </a:blipFill>
        </p:spPr>
        <p:txBody>
          <a:bodyPr/>
          <a:lstStyle/>
          <a:p>
            <a:endParaRPr lang="en-US"/>
          </a:p>
        </p:txBody>
      </p:sp>
      <p:grpSp>
        <p:nvGrpSpPr>
          <p:cNvPr id="30" name="Group 29">
            <a:extLst>
              <a:ext uri="{FF2B5EF4-FFF2-40B4-BE49-F238E27FC236}">
                <a16:creationId xmlns:a16="http://schemas.microsoft.com/office/drawing/2014/main" xmlns="" id="{CDD9BB45-7D6D-4D13-9E61-495DF5A4BDB7}"/>
              </a:ext>
            </a:extLst>
          </p:cNvPr>
          <p:cNvGrpSpPr/>
          <p:nvPr/>
        </p:nvGrpSpPr>
        <p:grpSpPr>
          <a:xfrm>
            <a:off x="22839454" y="4623862"/>
            <a:ext cx="8423923" cy="4801211"/>
            <a:chOff x="7233093" y="5169361"/>
            <a:chExt cx="8423923" cy="4801211"/>
          </a:xfrm>
        </p:grpSpPr>
        <p:sp>
          <p:nvSpPr>
            <p:cNvPr id="31" name="Freeform 26">
              <a:extLst>
                <a:ext uri="{FF2B5EF4-FFF2-40B4-BE49-F238E27FC236}">
                  <a16:creationId xmlns:a16="http://schemas.microsoft.com/office/drawing/2014/main" xmlns="" id="{01E55489-EAE9-44F2-9426-1A5B34E1CE57}"/>
                </a:ext>
              </a:extLst>
            </p:cNvPr>
            <p:cNvSpPr/>
            <p:nvPr/>
          </p:nvSpPr>
          <p:spPr>
            <a:xfrm>
              <a:off x="7233093" y="5169361"/>
              <a:ext cx="4132543" cy="2957613"/>
            </a:xfrm>
            <a:custGeom>
              <a:avLst/>
              <a:gdLst/>
              <a:ahLst/>
              <a:cxnLst/>
              <a:rect l="l" t="t" r="r" b="b"/>
              <a:pathLst>
                <a:path w="5440240" h="4114800">
                  <a:moveTo>
                    <a:pt x="0" y="0"/>
                  </a:moveTo>
                  <a:lnTo>
                    <a:pt x="5440240" y="0"/>
                  </a:lnTo>
                  <a:lnTo>
                    <a:pt x="544024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2" name="Freeform 23">
              <a:extLst>
                <a:ext uri="{FF2B5EF4-FFF2-40B4-BE49-F238E27FC236}">
                  <a16:creationId xmlns:a16="http://schemas.microsoft.com/office/drawing/2014/main" xmlns="" id="{454CD6EA-14E1-4A3C-941B-7CE0AFF368FD}"/>
                </a:ext>
              </a:extLst>
            </p:cNvPr>
            <p:cNvSpPr/>
            <p:nvPr/>
          </p:nvSpPr>
          <p:spPr>
            <a:xfrm>
              <a:off x="12393656" y="8638232"/>
              <a:ext cx="3263360" cy="942296"/>
            </a:xfrm>
            <a:custGeom>
              <a:avLst/>
              <a:gdLst/>
              <a:ahLst/>
              <a:cxnLst/>
              <a:rect l="l" t="t" r="r" b="b"/>
              <a:pathLst>
                <a:path w="7315200" h="2112264">
                  <a:moveTo>
                    <a:pt x="0" y="0"/>
                  </a:moveTo>
                  <a:lnTo>
                    <a:pt x="7315200" y="0"/>
                  </a:lnTo>
                  <a:lnTo>
                    <a:pt x="7315200" y="2112264"/>
                  </a:lnTo>
                  <a:lnTo>
                    <a:pt x="0" y="21122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3" name="Freeform 25">
              <a:extLst>
                <a:ext uri="{FF2B5EF4-FFF2-40B4-BE49-F238E27FC236}">
                  <a16:creationId xmlns:a16="http://schemas.microsoft.com/office/drawing/2014/main" xmlns="" id="{6A1378FB-8BEB-4BC8-817D-B56536024570}"/>
                </a:ext>
              </a:extLst>
            </p:cNvPr>
            <p:cNvSpPr/>
            <p:nvPr/>
          </p:nvSpPr>
          <p:spPr>
            <a:xfrm rot="1294360">
              <a:off x="8040129" y="7873230"/>
              <a:ext cx="6454767" cy="2067111"/>
            </a:xfrm>
            <a:custGeom>
              <a:avLst/>
              <a:gdLst/>
              <a:ahLst/>
              <a:cxnLst/>
              <a:rect l="l" t="t" r="r" b="b"/>
              <a:pathLst>
                <a:path w="7315200" h="2354164">
                  <a:moveTo>
                    <a:pt x="0" y="0"/>
                  </a:moveTo>
                  <a:lnTo>
                    <a:pt x="7315200" y="0"/>
                  </a:lnTo>
                  <a:lnTo>
                    <a:pt x="7315200" y="2354164"/>
                  </a:lnTo>
                  <a:lnTo>
                    <a:pt x="0" y="23541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4" name="Freeform 25">
              <a:extLst>
                <a:ext uri="{FF2B5EF4-FFF2-40B4-BE49-F238E27FC236}">
                  <a16:creationId xmlns:a16="http://schemas.microsoft.com/office/drawing/2014/main" xmlns="" id="{E9A6C16D-4CE2-4536-84C8-AAD6187C8936}"/>
                </a:ext>
              </a:extLst>
            </p:cNvPr>
            <p:cNvSpPr/>
            <p:nvPr/>
          </p:nvSpPr>
          <p:spPr>
            <a:xfrm rot="9180561">
              <a:off x="9207381" y="8856029"/>
              <a:ext cx="3480276" cy="1114543"/>
            </a:xfrm>
            <a:custGeom>
              <a:avLst/>
              <a:gdLst/>
              <a:ahLst/>
              <a:cxnLst/>
              <a:rect l="l" t="t" r="r" b="b"/>
              <a:pathLst>
                <a:path w="7315200" h="2354164">
                  <a:moveTo>
                    <a:pt x="0" y="0"/>
                  </a:moveTo>
                  <a:lnTo>
                    <a:pt x="7315200" y="0"/>
                  </a:lnTo>
                  <a:lnTo>
                    <a:pt x="7315200" y="2354164"/>
                  </a:lnTo>
                  <a:lnTo>
                    <a:pt x="0" y="23541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5" name="Freeform 23">
              <a:extLst>
                <a:ext uri="{FF2B5EF4-FFF2-40B4-BE49-F238E27FC236}">
                  <a16:creationId xmlns:a16="http://schemas.microsoft.com/office/drawing/2014/main" xmlns="" id="{A435F0F2-4913-4AA8-885C-2A3A1946F248}"/>
                </a:ext>
              </a:extLst>
            </p:cNvPr>
            <p:cNvSpPr/>
            <p:nvPr/>
          </p:nvSpPr>
          <p:spPr>
            <a:xfrm>
              <a:off x="8342301" y="8353228"/>
              <a:ext cx="3263360" cy="942296"/>
            </a:xfrm>
            <a:custGeom>
              <a:avLst/>
              <a:gdLst/>
              <a:ahLst/>
              <a:cxnLst/>
              <a:rect l="l" t="t" r="r" b="b"/>
              <a:pathLst>
                <a:path w="7315200" h="2112264">
                  <a:moveTo>
                    <a:pt x="0" y="0"/>
                  </a:moveTo>
                  <a:lnTo>
                    <a:pt x="7315200" y="0"/>
                  </a:lnTo>
                  <a:lnTo>
                    <a:pt x="7315200" y="2112264"/>
                  </a:lnTo>
                  <a:lnTo>
                    <a:pt x="0" y="21122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42" name="TextBox 4">
            <a:extLst>
              <a:ext uri="{FF2B5EF4-FFF2-40B4-BE49-F238E27FC236}">
                <a16:creationId xmlns:a16="http://schemas.microsoft.com/office/drawing/2014/main" xmlns="" id="{E15EA619-87AC-4D2E-BE96-C3A56472B784}"/>
              </a:ext>
            </a:extLst>
          </p:cNvPr>
          <p:cNvSpPr txBox="1"/>
          <p:nvPr/>
        </p:nvSpPr>
        <p:spPr>
          <a:xfrm>
            <a:off x="4592913" y="1111766"/>
            <a:ext cx="4665508" cy="1143646"/>
          </a:xfrm>
          <a:prstGeom prst="rect">
            <a:avLst/>
          </a:prstGeom>
        </p:spPr>
        <p:txBody>
          <a:bodyPr wrap="none" lIns="0" tIns="0" rIns="0" bIns="0" rtlCol="0" anchor="t">
            <a:spAutoFit/>
          </a:bodyPr>
          <a:lstStyle/>
          <a:p>
            <a:pPr algn="ctr">
              <a:lnSpc>
                <a:spcPts val="8639"/>
              </a:lnSpc>
            </a:pPr>
            <a:r>
              <a:rPr lang="en-US" sz="8800" spc="359">
                <a:solidFill>
                  <a:schemeClr val="accent6"/>
                </a:solidFill>
                <a:latin typeface="#9Slide05 SVNClementine" panose="020F0502020204030203" pitchFamily="34" charset="0"/>
              </a:rPr>
              <a:t>KHỞI ĐỘNG</a:t>
            </a:r>
          </a:p>
        </p:txBody>
      </p:sp>
    </p:spTree>
    <p:extLst>
      <p:ext uri="{BB962C8B-B14F-4D97-AF65-F5344CB8AC3E}">
        <p14:creationId xmlns:p14="http://schemas.microsoft.com/office/powerpoint/2010/main" val="96700146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47222E-6 -4.07407E-6 L -0.00191 -0.04475 " pathEditMode="relative" rAng="0" ptsTypes="AA">
                                      <p:cBhvr>
                                        <p:cTn id="6" dur="250" accel="50000" decel="50000" autoRev="1" fill="hold">
                                          <p:stCondLst>
                                            <p:cond delay="0"/>
                                          </p:stCondLst>
                                        </p:cTn>
                                        <p:tgtEl>
                                          <p:spTgt spid="16"/>
                                        </p:tgtEl>
                                        <p:attrNameLst>
                                          <p:attrName>ppt_x</p:attrName>
                                          <p:attrName>ppt_y</p:attrName>
                                        </p:attrNameLst>
                                      </p:cBhvr>
                                      <p:rCtr x="-95" y="-2238"/>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1.38889E-7 -4.07407E-6 L -0.00191 -0.04475 " pathEditMode="relative" rAng="0" ptsTypes="AA">
                                      <p:cBhvr>
                                        <p:cTn id="12" dur="250" accel="50000" decel="50000" autoRev="1" fill="hold">
                                          <p:stCondLst>
                                            <p:cond delay="0"/>
                                          </p:stCondLst>
                                        </p:cTn>
                                        <p:tgtEl>
                                          <p:spTgt spid="15"/>
                                        </p:tgtEl>
                                        <p:attrNameLst>
                                          <p:attrName>ppt_x</p:attrName>
                                          <p:attrName>ppt_y</p:attrName>
                                        </p:attrNameLst>
                                      </p:cBhvr>
                                      <p:rCtr x="-95" y="-2238"/>
                                    </p:animMotion>
                                    <p:animRot by="1500000">
                                      <p:cBhvr>
                                        <p:cTn id="13" dur="125" fill="hold">
                                          <p:stCondLst>
                                            <p:cond delay="0"/>
                                          </p:stCondLst>
                                        </p:cTn>
                                        <p:tgtEl>
                                          <p:spTgt spid="15"/>
                                        </p:tgtEl>
                                        <p:attrNameLst>
                                          <p:attrName>r</p:attrName>
                                        </p:attrNameLst>
                                      </p:cBhvr>
                                    </p:animRot>
                                    <p:animRot by="-1500000">
                                      <p:cBhvr>
                                        <p:cTn id="14" dur="125" fill="hold">
                                          <p:stCondLst>
                                            <p:cond delay="125"/>
                                          </p:stCondLst>
                                        </p:cTn>
                                        <p:tgtEl>
                                          <p:spTgt spid="15"/>
                                        </p:tgtEl>
                                        <p:attrNameLst>
                                          <p:attrName>r</p:attrName>
                                        </p:attrNameLst>
                                      </p:cBhvr>
                                    </p:animRot>
                                    <p:animRot by="-1500000">
                                      <p:cBhvr>
                                        <p:cTn id="15" dur="125" fill="hold">
                                          <p:stCondLst>
                                            <p:cond delay="250"/>
                                          </p:stCondLst>
                                        </p:cTn>
                                        <p:tgtEl>
                                          <p:spTgt spid="15"/>
                                        </p:tgtEl>
                                        <p:attrNameLst>
                                          <p:attrName>r</p:attrName>
                                        </p:attrNameLst>
                                      </p:cBhvr>
                                    </p:animRot>
                                    <p:animRot by="1500000">
                                      <p:cBhvr>
                                        <p:cTn id="16" dur="125" fill="hold">
                                          <p:stCondLst>
                                            <p:cond delay="375"/>
                                          </p:stCondLst>
                                        </p:cTn>
                                        <p:tgtEl>
                                          <p:spTgt spid="15"/>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5A9364-C2C7-467D-B9A4-644C296183ED}"/>
              </a:ext>
            </a:extLst>
          </p:cNvPr>
          <p:cNvGrpSpPr/>
          <p:nvPr/>
        </p:nvGrpSpPr>
        <p:grpSpPr>
          <a:xfrm>
            <a:off x="-18592800" y="-33544"/>
            <a:ext cx="91365026" cy="10320544"/>
            <a:chOff x="-18001852" y="-33544"/>
            <a:chExt cx="91365026" cy="10320544"/>
          </a:xfrm>
        </p:grpSpPr>
        <p:grpSp>
          <p:nvGrpSpPr>
            <p:cNvPr id="54" name="Group 53">
              <a:extLst>
                <a:ext uri="{FF2B5EF4-FFF2-40B4-BE49-F238E27FC236}">
                  <a16:creationId xmlns:a16="http://schemas.microsoft.com/office/drawing/2014/main" xmlns="" id="{65717B03-840A-461C-9798-EBCBE34CB764}"/>
                </a:ext>
              </a:extLst>
            </p:cNvPr>
            <p:cNvGrpSpPr/>
            <p:nvPr/>
          </p:nvGrpSpPr>
          <p:grpSpPr>
            <a:xfrm>
              <a:off x="-18001852" y="-33544"/>
              <a:ext cx="73058374" cy="10320544"/>
              <a:chOff x="-18197422" y="-19879"/>
              <a:chExt cx="73058374" cy="10320544"/>
            </a:xfrm>
          </p:grpSpPr>
          <p:sp>
            <p:nvSpPr>
              <p:cNvPr id="56" name="Freeform 48">
                <a:extLst>
                  <a:ext uri="{FF2B5EF4-FFF2-40B4-BE49-F238E27FC236}">
                    <a16:creationId xmlns:a16="http://schemas.microsoft.com/office/drawing/2014/main" xmlns="" id="{1781653B-1FEA-4630-B519-C6E54361A93A}"/>
                  </a:ext>
                </a:extLst>
              </p:cNvPr>
              <p:cNvSpPr/>
              <p:nvPr/>
            </p:nvSpPr>
            <p:spPr>
              <a:xfrm>
                <a:off x="5353107" y="5143500"/>
                <a:ext cx="6410468" cy="4946745"/>
              </a:xfrm>
              <a:custGeom>
                <a:avLst/>
                <a:gdLst/>
                <a:ahLst/>
                <a:cxnLst/>
                <a:rect l="l" t="t" r="r" b="b"/>
                <a:pathLst>
                  <a:path w="5332354" h="4114800">
                    <a:moveTo>
                      <a:pt x="0" y="0"/>
                    </a:moveTo>
                    <a:lnTo>
                      <a:pt x="5332354" y="0"/>
                    </a:lnTo>
                    <a:lnTo>
                      <a:pt x="533235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7" name="Freeform 18">
                <a:extLst>
                  <a:ext uri="{FF2B5EF4-FFF2-40B4-BE49-F238E27FC236}">
                    <a16:creationId xmlns:a16="http://schemas.microsoft.com/office/drawing/2014/main" xmlns="" id="{914ADA99-F28B-4E02-AFF8-B3BEE2F30CC5}"/>
                  </a:ext>
                </a:extLst>
              </p:cNvPr>
              <p:cNvSpPr/>
              <p:nvPr/>
            </p:nvSpPr>
            <p:spPr>
              <a:xfrm>
                <a:off x="-18197422"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66" name="Freeform 18">
                <a:extLst>
                  <a:ext uri="{FF2B5EF4-FFF2-40B4-BE49-F238E27FC236}">
                    <a16:creationId xmlns:a16="http://schemas.microsoft.com/office/drawing/2014/main" xmlns="" id="{725F999F-6036-4F95-88D7-69523864AFB8}"/>
                  </a:ext>
                </a:extLst>
              </p:cNvPr>
              <p:cNvSpPr/>
              <p:nvPr/>
            </p:nvSpPr>
            <p:spPr>
              <a:xfrm flipH="1">
                <a:off x="68878"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70" name="Freeform 18">
                <a:extLst>
                  <a:ext uri="{FF2B5EF4-FFF2-40B4-BE49-F238E27FC236}">
                    <a16:creationId xmlns:a16="http://schemas.microsoft.com/office/drawing/2014/main" xmlns="" id="{BCCF176A-E269-456A-BDC4-DED76B7E2851}"/>
                  </a:ext>
                </a:extLst>
              </p:cNvPr>
              <p:cNvSpPr/>
              <p:nvPr/>
            </p:nvSpPr>
            <p:spPr>
              <a:xfrm>
                <a:off x="182880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71" name="Freeform 18">
                <a:extLst>
                  <a:ext uri="{FF2B5EF4-FFF2-40B4-BE49-F238E27FC236}">
                    <a16:creationId xmlns:a16="http://schemas.microsoft.com/office/drawing/2014/main" xmlns="" id="{61E26E3C-4F52-4101-8C33-DF8A6A015579}"/>
                  </a:ext>
                </a:extLst>
              </p:cNvPr>
              <p:cNvSpPr/>
              <p:nvPr/>
            </p:nvSpPr>
            <p:spPr>
              <a:xfrm flipH="1">
                <a:off x="365543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grpSp>
        <p:sp>
          <p:nvSpPr>
            <p:cNvPr id="53" name="Freeform 15">
              <a:extLst>
                <a:ext uri="{FF2B5EF4-FFF2-40B4-BE49-F238E27FC236}">
                  <a16:creationId xmlns:a16="http://schemas.microsoft.com/office/drawing/2014/main" xmlns="" id="{0FAFCC17-3B30-467C-910D-3B7C9D974608}"/>
                </a:ext>
              </a:extLst>
            </p:cNvPr>
            <p:cNvSpPr/>
            <p:nvPr/>
          </p:nvSpPr>
          <p:spPr>
            <a:xfrm flipH="1">
              <a:off x="55056522" y="-490"/>
              <a:ext cx="18306652" cy="1028749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9"/>
              <a:stretch>
                <a:fillRect/>
              </a:stretch>
            </a:blipFill>
          </p:spPr>
          <p:txBody>
            <a:bodyPr/>
            <a:lstStyle/>
            <a:p>
              <a:endParaRPr lang="en-US"/>
            </a:p>
          </p:txBody>
        </p:sp>
      </p:grpSp>
      <p:grpSp>
        <p:nvGrpSpPr>
          <p:cNvPr id="19" name="Group 18">
            <a:extLst>
              <a:ext uri="{FF2B5EF4-FFF2-40B4-BE49-F238E27FC236}">
                <a16:creationId xmlns:a16="http://schemas.microsoft.com/office/drawing/2014/main" xmlns="" id="{5F9A2AF6-191D-489B-9FD0-D01EFFE3F720}"/>
              </a:ext>
            </a:extLst>
          </p:cNvPr>
          <p:cNvGrpSpPr/>
          <p:nvPr/>
        </p:nvGrpSpPr>
        <p:grpSpPr>
          <a:xfrm>
            <a:off x="5680842" y="5140393"/>
            <a:ext cx="8423923" cy="4801211"/>
            <a:chOff x="7233093" y="5169361"/>
            <a:chExt cx="8423923" cy="4801211"/>
          </a:xfrm>
        </p:grpSpPr>
        <p:sp>
          <p:nvSpPr>
            <p:cNvPr id="20" name="Freeform 26">
              <a:extLst>
                <a:ext uri="{FF2B5EF4-FFF2-40B4-BE49-F238E27FC236}">
                  <a16:creationId xmlns:a16="http://schemas.microsoft.com/office/drawing/2014/main" xmlns="" id="{EE5055B6-7866-4F59-A215-9A909D793217}"/>
                </a:ext>
              </a:extLst>
            </p:cNvPr>
            <p:cNvSpPr/>
            <p:nvPr/>
          </p:nvSpPr>
          <p:spPr>
            <a:xfrm>
              <a:off x="7233093" y="5169361"/>
              <a:ext cx="4132543" cy="2957613"/>
            </a:xfrm>
            <a:custGeom>
              <a:avLst/>
              <a:gdLst/>
              <a:ahLst/>
              <a:cxnLst/>
              <a:rect l="l" t="t" r="r" b="b"/>
              <a:pathLst>
                <a:path w="5440240" h="4114800">
                  <a:moveTo>
                    <a:pt x="0" y="0"/>
                  </a:moveTo>
                  <a:lnTo>
                    <a:pt x="5440240" y="0"/>
                  </a:lnTo>
                  <a:lnTo>
                    <a:pt x="544024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3">
              <a:extLst>
                <a:ext uri="{FF2B5EF4-FFF2-40B4-BE49-F238E27FC236}">
                  <a16:creationId xmlns:a16="http://schemas.microsoft.com/office/drawing/2014/main" xmlns="" id="{CEC983F1-BA38-41E3-BD3C-D3F8AA003EB1}"/>
                </a:ext>
              </a:extLst>
            </p:cNvPr>
            <p:cNvSpPr/>
            <p:nvPr/>
          </p:nvSpPr>
          <p:spPr>
            <a:xfrm>
              <a:off x="12393656" y="8638232"/>
              <a:ext cx="3263360" cy="942296"/>
            </a:xfrm>
            <a:custGeom>
              <a:avLst/>
              <a:gdLst/>
              <a:ahLst/>
              <a:cxnLst/>
              <a:rect l="l" t="t" r="r" b="b"/>
              <a:pathLst>
                <a:path w="7315200" h="2112264">
                  <a:moveTo>
                    <a:pt x="0" y="0"/>
                  </a:moveTo>
                  <a:lnTo>
                    <a:pt x="7315200" y="0"/>
                  </a:lnTo>
                  <a:lnTo>
                    <a:pt x="7315200" y="2112264"/>
                  </a:lnTo>
                  <a:lnTo>
                    <a:pt x="0" y="21122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Freeform 25">
              <a:extLst>
                <a:ext uri="{FF2B5EF4-FFF2-40B4-BE49-F238E27FC236}">
                  <a16:creationId xmlns:a16="http://schemas.microsoft.com/office/drawing/2014/main" xmlns="" id="{7EA2E504-9341-48A8-BDF9-84F94CE478AF}"/>
                </a:ext>
              </a:extLst>
            </p:cNvPr>
            <p:cNvSpPr/>
            <p:nvPr/>
          </p:nvSpPr>
          <p:spPr>
            <a:xfrm rot="1294360">
              <a:off x="8040129" y="7873230"/>
              <a:ext cx="6454767" cy="2067111"/>
            </a:xfrm>
            <a:custGeom>
              <a:avLst/>
              <a:gdLst/>
              <a:ahLst/>
              <a:cxnLst/>
              <a:rect l="l" t="t" r="r" b="b"/>
              <a:pathLst>
                <a:path w="7315200" h="2354164">
                  <a:moveTo>
                    <a:pt x="0" y="0"/>
                  </a:moveTo>
                  <a:lnTo>
                    <a:pt x="7315200" y="0"/>
                  </a:lnTo>
                  <a:lnTo>
                    <a:pt x="7315200" y="2354164"/>
                  </a:lnTo>
                  <a:lnTo>
                    <a:pt x="0" y="23541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Freeform 25">
              <a:extLst>
                <a:ext uri="{FF2B5EF4-FFF2-40B4-BE49-F238E27FC236}">
                  <a16:creationId xmlns:a16="http://schemas.microsoft.com/office/drawing/2014/main" xmlns="" id="{221E7C11-BB71-483C-AE25-CFF41F5FC7CA}"/>
                </a:ext>
              </a:extLst>
            </p:cNvPr>
            <p:cNvSpPr/>
            <p:nvPr/>
          </p:nvSpPr>
          <p:spPr>
            <a:xfrm rot="9180561">
              <a:off x="9207381" y="8856029"/>
              <a:ext cx="3480276" cy="1114543"/>
            </a:xfrm>
            <a:custGeom>
              <a:avLst/>
              <a:gdLst/>
              <a:ahLst/>
              <a:cxnLst/>
              <a:rect l="l" t="t" r="r" b="b"/>
              <a:pathLst>
                <a:path w="7315200" h="2354164">
                  <a:moveTo>
                    <a:pt x="0" y="0"/>
                  </a:moveTo>
                  <a:lnTo>
                    <a:pt x="7315200" y="0"/>
                  </a:lnTo>
                  <a:lnTo>
                    <a:pt x="7315200" y="2354164"/>
                  </a:lnTo>
                  <a:lnTo>
                    <a:pt x="0" y="23541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4" name="Freeform 23">
              <a:extLst>
                <a:ext uri="{FF2B5EF4-FFF2-40B4-BE49-F238E27FC236}">
                  <a16:creationId xmlns:a16="http://schemas.microsoft.com/office/drawing/2014/main" xmlns="" id="{A7D2733D-035D-4793-B09B-12793A4DC84E}"/>
                </a:ext>
              </a:extLst>
            </p:cNvPr>
            <p:cNvSpPr/>
            <p:nvPr/>
          </p:nvSpPr>
          <p:spPr>
            <a:xfrm>
              <a:off x="8342301" y="8353228"/>
              <a:ext cx="3263360" cy="942296"/>
            </a:xfrm>
            <a:custGeom>
              <a:avLst/>
              <a:gdLst/>
              <a:ahLst/>
              <a:cxnLst/>
              <a:rect l="l" t="t" r="r" b="b"/>
              <a:pathLst>
                <a:path w="7315200" h="2112264">
                  <a:moveTo>
                    <a:pt x="0" y="0"/>
                  </a:moveTo>
                  <a:lnTo>
                    <a:pt x="7315200" y="0"/>
                  </a:lnTo>
                  <a:lnTo>
                    <a:pt x="7315200" y="2112264"/>
                  </a:lnTo>
                  <a:lnTo>
                    <a:pt x="0" y="21122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sp>
        <p:nvSpPr>
          <p:cNvPr id="63" name="Rectangle: Rounded Corners 62">
            <a:extLst>
              <a:ext uri="{FF2B5EF4-FFF2-40B4-BE49-F238E27FC236}">
                <a16:creationId xmlns:a16="http://schemas.microsoft.com/office/drawing/2014/main" xmlns="" id="{0CE07026-E964-4A6E-8D72-2D3A60DE26D0}"/>
              </a:ext>
            </a:extLst>
          </p:cNvPr>
          <p:cNvSpPr/>
          <p:nvPr/>
        </p:nvSpPr>
        <p:spPr>
          <a:xfrm>
            <a:off x="3080444" y="952104"/>
            <a:ext cx="13226356" cy="8382792"/>
          </a:xfrm>
          <a:custGeom>
            <a:avLst/>
            <a:gdLst>
              <a:gd name="connsiteX0" fmla="*/ 0 w 13226356"/>
              <a:gd name="connsiteY0" fmla="*/ 1397160 h 8382792"/>
              <a:gd name="connsiteX1" fmla="*/ 1397160 w 13226356"/>
              <a:gd name="connsiteY1" fmla="*/ 0 h 8382792"/>
              <a:gd name="connsiteX2" fmla="*/ 1883988 w 13226356"/>
              <a:gd name="connsiteY2" fmla="*/ 0 h 8382792"/>
              <a:gd name="connsiteX3" fmla="*/ 2788098 w 13226356"/>
              <a:gd name="connsiteY3" fmla="*/ 0 h 8382792"/>
              <a:gd name="connsiteX4" fmla="*/ 3379247 w 13226356"/>
              <a:gd name="connsiteY4" fmla="*/ 0 h 8382792"/>
              <a:gd name="connsiteX5" fmla="*/ 4074716 w 13226356"/>
              <a:gd name="connsiteY5" fmla="*/ 0 h 8382792"/>
              <a:gd name="connsiteX6" fmla="*/ 4978826 w 13226356"/>
              <a:gd name="connsiteY6" fmla="*/ 0 h 8382792"/>
              <a:gd name="connsiteX7" fmla="*/ 5569974 w 13226356"/>
              <a:gd name="connsiteY7" fmla="*/ 0 h 8382792"/>
              <a:gd name="connsiteX8" fmla="*/ 6265443 w 13226356"/>
              <a:gd name="connsiteY8" fmla="*/ 0 h 8382792"/>
              <a:gd name="connsiteX9" fmla="*/ 6960913 w 13226356"/>
              <a:gd name="connsiteY9" fmla="*/ 0 h 8382792"/>
              <a:gd name="connsiteX10" fmla="*/ 7552061 w 13226356"/>
              <a:gd name="connsiteY10" fmla="*/ 0 h 8382792"/>
              <a:gd name="connsiteX11" fmla="*/ 8143210 w 13226356"/>
              <a:gd name="connsiteY11" fmla="*/ 0 h 8382792"/>
              <a:gd name="connsiteX12" fmla="*/ 9047320 w 13226356"/>
              <a:gd name="connsiteY12" fmla="*/ 0 h 8382792"/>
              <a:gd name="connsiteX13" fmla="*/ 9429828 w 13226356"/>
              <a:gd name="connsiteY13" fmla="*/ 0 h 8382792"/>
              <a:gd name="connsiteX14" fmla="*/ 10125297 w 13226356"/>
              <a:gd name="connsiteY14" fmla="*/ 0 h 8382792"/>
              <a:gd name="connsiteX15" fmla="*/ 10716445 w 13226356"/>
              <a:gd name="connsiteY15" fmla="*/ 0 h 8382792"/>
              <a:gd name="connsiteX16" fmla="*/ 11098953 w 13226356"/>
              <a:gd name="connsiteY16" fmla="*/ 0 h 8382792"/>
              <a:gd name="connsiteX17" fmla="*/ 11829196 w 13226356"/>
              <a:gd name="connsiteY17" fmla="*/ 0 h 8382792"/>
              <a:gd name="connsiteX18" fmla="*/ 13226356 w 13226356"/>
              <a:gd name="connsiteY18" fmla="*/ 1397160 h 8382792"/>
              <a:gd name="connsiteX19" fmla="*/ 13226356 w 13226356"/>
              <a:gd name="connsiteY19" fmla="*/ 2095719 h 8382792"/>
              <a:gd name="connsiteX20" fmla="*/ 13226356 w 13226356"/>
              <a:gd name="connsiteY20" fmla="*/ 2626624 h 8382792"/>
              <a:gd name="connsiteX21" fmla="*/ 13226356 w 13226356"/>
              <a:gd name="connsiteY21" fmla="*/ 3157529 h 8382792"/>
              <a:gd name="connsiteX22" fmla="*/ 13226356 w 13226356"/>
              <a:gd name="connsiteY22" fmla="*/ 3688434 h 8382792"/>
              <a:gd name="connsiteX23" fmla="*/ 13226356 w 13226356"/>
              <a:gd name="connsiteY23" fmla="*/ 4275223 h 8382792"/>
              <a:gd name="connsiteX24" fmla="*/ 13226356 w 13226356"/>
              <a:gd name="connsiteY24" fmla="*/ 4862013 h 8382792"/>
              <a:gd name="connsiteX25" fmla="*/ 13226356 w 13226356"/>
              <a:gd name="connsiteY25" fmla="*/ 5616456 h 8382792"/>
              <a:gd name="connsiteX26" fmla="*/ 13226356 w 13226356"/>
              <a:gd name="connsiteY26" fmla="*/ 6315015 h 8382792"/>
              <a:gd name="connsiteX27" fmla="*/ 13226356 w 13226356"/>
              <a:gd name="connsiteY27" fmla="*/ 6985632 h 8382792"/>
              <a:gd name="connsiteX28" fmla="*/ 11829196 w 13226356"/>
              <a:gd name="connsiteY28" fmla="*/ 8382792 h 8382792"/>
              <a:gd name="connsiteX29" fmla="*/ 11133727 w 13226356"/>
              <a:gd name="connsiteY29" fmla="*/ 8382792 h 8382792"/>
              <a:gd name="connsiteX30" fmla="*/ 10646899 w 13226356"/>
              <a:gd name="connsiteY30" fmla="*/ 8382792 h 8382792"/>
              <a:gd name="connsiteX31" fmla="*/ 10160070 w 13226356"/>
              <a:gd name="connsiteY31" fmla="*/ 8382792 h 8382792"/>
              <a:gd name="connsiteX32" fmla="*/ 9673242 w 13226356"/>
              <a:gd name="connsiteY32" fmla="*/ 8382792 h 8382792"/>
              <a:gd name="connsiteX33" fmla="*/ 8873452 w 13226356"/>
              <a:gd name="connsiteY33" fmla="*/ 8382792 h 8382792"/>
              <a:gd name="connsiteX34" fmla="*/ 8386624 w 13226356"/>
              <a:gd name="connsiteY34" fmla="*/ 8382792 h 8382792"/>
              <a:gd name="connsiteX35" fmla="*/ 7586835 w 13226356"/>
              <a:gd name="connsiteY35" fmla="*/ 8382792 h 8382792"/>
              <a:gd name="connsiteX36" fmla="*/ 6995686 w 13226356"/>
              <a:gd name="connsiteY36" fmla="*/ 8382792 h 8382792"/>
              <a:gd name="connsiteX37" fmla="*/ 6195897 w 13226356"/>
              <a:gd name="connsiteY37" fmla="*/ 8382792 h 8382792"/>
              <a:gd name="connsiteX38" fmla="*/ 5813389 w 13226356"/>
              <a:gd name="connsiteY38" fmla="*/ 8382792 h 8382792"/>
              <a:gd name="connsiteX39" fmla="*/ 5117920 w 13226356"/>
              <a:gd name="connsiteY39" fmla="*/ 8382792 h 8382792"/>
              <a:gd name="connsiteX40" fmla="*/ 4526771 w 13226356"/>
              <a:gd name="connsiteY40" fmla="*/ 8382792 h 8382792"/>
              <a:gd name="connsiteX41" fmla="*/ 3726981 w 13226356"/>
              <a:gd name="connsiteY41" fmla="*/ 8382792 h 8382792"/>
              <a:gd name="connsiteX42" fmla="*/ 2822872 w 13226356"/>
              <a:gd name="connsiteY42" fmla="*/ 8382792 h 8382792"/>
              <a:gd name="connsiteX43" fmla="*/ 2231723 w 13226356"/>
              <a:gd name="connsiteY43" fmla="*/ 8382792 h 8382792"/>
              <a:gd name="connsiteX44" fmla="*/ 1397160 w 13226356"/>
              <a:gd name="connsiteY44" fmla="*/ 8382792 h 8382792"/>
              <a:gd name="connsiteX45" fmla="*/ 0 w 13226356"/>
              <a:gd name="connsiteY45" fmla="*/ 6985632 h 8382792"/>
              <a:gd name="connsiteX46" fmla="*/ 0 w 13226356"/>
              <a:gd name="connsiteY46" fmla="*/ 6342958 h 8382792"/>
              <a:gd name="connsiteX47" fmla="*/ 0 w 13226356"/>
              <a:gd name="connsiteY47" fmla="*/ 5532629 h 8382792"/>
              <a:gd name="connsiteX48" fmla="*/ 0 w 13226356"/>
              <a:gd name="connsiteY48" fmla="*/ 4778186 h 8382792"/>
              <a:gd name="connsiteX49" fmla="*/ 0 w 13226356"/>
              <a:gd name="connsiteY49" fmla="*/ 4135511 h 8382792"/>
              <a:gd name="connsiteX50" fmla="*/ 0 w 13226356"/>
              <a:gd name="connsiteY50" fmla="*/ 3604606 h 8382792"/>
              <a:gd name="connsiteX51" fmla="*/ 0 w 13226356"/>
              <a:gd name="connsiteY51" fmla="*/ 3017817 h 8382792"/>
              <a:gd name="connsiteX52" fmla="*/ 0 w 13226356"/>
              <a:gd name="connsiteY52" fmla="*/ 2319258 h 8382792"/>
              <a:gd name="connsiteX53" fmla="*/ 0 w 13226356"/>
              <a:gd name="connsiteY53" fmla="*/ 1397160 h 838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226356" h="8382792" fill="none" extrusionOk="0">
                <a:moveTo>
                  <a:pt x="0" y="1397160"/>
                </a:moveTo>
                <a:cubicBezTo>
                  <a:pt x="-132492" y="591771"/>
                  <a:pt x="581608" y="-24798"/>
                  <a:pt x="1397160" y="0"/>
                </a:cubicBezTo>
                <a:cubicBezTo>
                  <a:pt x="1515951" y="-10147"/>
                  <a:pt x="1695098" y="10171"/>
                  <a:pt x="1883988" y="0"/>
                </a:cubicBezTo>
                <a:cubicBezTo>
                  <a:pt x="2072878" y="-10171"/>
                  <a:pt x="2443606" y="-18440"/>
                  <a:pt x="2788098" y="0"/>
                </a:cubicBezTo>
                <a:cubicBezTo>
                  <a:pt x="3132590" y="18440"/>
                  <a:pt x="3179378" y="13464"/>
                  <a:pt x="3379247" y="0"/>
                </a:cubicBezTo>
                <a:cubicBezTo>
                  <a:pt x="3579116" y="-13464"/>
                  <a:pt x="3832684" y="18156"/>
                  <a:pt x="4074716" y="0"/>
                </a:cubicBezTo>
                <a:cubicBezTo>
                  <a:pt x="4316748" y="-18156"/>
                  <a:pt x="4763716" y="-17768"/>
                  <a:pt x="4978826" y="0"/>
                </a:cubicBezTo>
                <a:cubicBezTo>
                  <a:pt x="5193936" y="17768"/>
                  <a:pt x="5339535" y="-19598"/>
                  <a:pt x="5569974" y="0"/>
                </a:cubicBezTo>
                <a:cubicBezTo>
                  <a:pt x="5800413" y="19598"/>
                  <a:pt x="6061981" y="-3953"/>
                  <a:pt x="6265443" y="0"/>
                </a:cubicBezTo>
                <a:cubicBezTo>
                  <a:pt x="6468905" y="3953"/>
                  <a:pt x="6626104" y="25051"/>
                  <a:pt x="6960913" y="0"/>
                </a:cubicBezTo>
                <a:cubicBezTo>
                  <a:pt x="7295722" y="-25051"/>
                  <a:pt x="7416295" y="6360"/>
                  <a:pt x="7552061" y="0"/>
                </a:cubicBezTo>
                <a:cubicBezTo>
                  <a:pt x="7687827" y="-6360"/>
                  <a:pt x="7953158" y="27570"/>
                  <a:pt x="8143210" y="0"/>
                </a:cubicBezTo>
                <a:cubicBezTo>
                  <a:pt x="8333262" y="-27570"/>
                  <a:pt x="8764659" y="-28709"/>
                  <a:pt x="9047320" y="0"/>
                </a:cubicBezTo>
                <a:cubicBezTo>
                  <a:pt x="9329981" y="28709"/>
                  <a:pt x="9305816" y="14503"/>
                  <a:pt x="9429828" y="0"/>
                </a:cubicBezTo>
                <a:cubicBezTo>
                  <a:pt x="9553840" y="-14503"/>
                  <a:pt x="9843126" y="-19946"/>
                  <a:pt x="10125297" y="0"/>
                </a:cubicBezTo>
                <a:cubicBezTo>
                  <a:pt x="10407468" y="19946"/>
                  <a:pt x="10551768" y="28457"/>
                  <a:pt x="10716445" y="0"/>
                </a:cubicBezTo>
                <a:cubicBezTo>
                  <a:pt x="10881122" y="-28457"/>
                  <a:pt x="11016807" y="-15154"/>
                  <a:pt x="11098953" y="0"/>
                </a:cubicBezTo>
                <a:cubicBezTo>
                  <a:pt x="11181099" y="15154"/>
                  <a:pt x="11560164" y="-15714"/>
                  <a:pt x="11829196" y="0"/>
                </a:cubicBezTo>
                <a:cubicBezTo>
                  <a:pt x="12680771" y="-3473"/>
                  <a:pt x="13229389" y="646182"/>
                  <a:pt x="13226356" y="1397160"/>
                </a:cubicBezTo>
                <a:cubicBezTo>
                  <a:pt x="13229407" y="1539975"/>
                  <a:pt x="13259918" y="1840496"/>
                  <a:pt x="13226356" y="2095719"/>
                </a:cubicBezTo>
                <a:cubicBezTo>
                  <a:pt x="13192794" y="2350942"/>
                  <a:pt x="13228780" y="2506953"/>
                  <a:pt x="13226356" y="2626624"/>
                </a:cubicBezTo>
                <a:cubicBezTo>
                  <a:pt x="13223932" y="2746296"/>
                  <a:pt x="13221648" y="2943633"/>
                  <a:pt x="13226356" y="3157529"/>
                </a:cubicBezTo>
                <a:cubicBezTo>
                  <a:pt x="13231064" y="3371425"/>
                  <a:pt x="13218986" y="3424739"/>
                  <a:pt x="13226356" y="3688434"/>
                </a:cubicBezTo>
                <a:cubicBezTo>
                  <a:pt x="13233726" y="3952129"/>
                  <a:pt x="13237564" y="4096124"/>
                  <a:pt x="13226356" y="4275223"/>
                </a:cubicBezTo>
                <a:cubicBezTo>
                  <a:pt x="13215148" y="4454322"/>
                  <a:pt x="13254674" y="4685010"/>
                  <a:pt x="13226356" y="4862013"/>
                </a:cubicBezTo>
                <a:cubicBezTo>
                  <a:pt x="13198039" y="5039016"/>
                  <a:pt x="13241515" y="5436982"/>
                  <a:pt x="13226356" y="5616456"/>
                </a:cubicBezTo>
                <a:cubicBezTo>
                  <a:pt x="13211197" y="5795930"/>
                  <a:pt x="13259750" y="5976597"/>
                  <a:pt x="13226356" y="6315015"/>
                </a:cubicBezTo>
                <a:cubicBezTo>
                  <a:pt x="13192962" y="6653433"/>
                  <a:pt x="13249603" y="6671415"/>
                  <a:pt x="13226356" y="6985632"/>
                </a:cubicBezTo>
                <a:cubicBezTo>
                  <a:pt x="13214731" y="7688228"/>
                  <a:pt x="12575955" y="8401965"/>
                  <a:pt x="11829196" y="8382792"/>
                </a:cubicBezTo>
                <a:cubicBezTo>
                  <a:pt x="11632186" y="8401928"/>
                  <a:pt x="11371000" y="8382294"/>
                  <a:pt x="11133727" y="8382792"/>
                </a:cubicBezTo>
                <a:cubicBezTo>
                  <a:pt x="10896454" y="8383290"/>
                  <a:pt x="10864944" y="8364358"/>
                  <a:pt x="10646899" y="8382792"/>
                </a:cubicBezTo>
                <a:cubicBezTo>
                  <a:pt x="10428854" y="8401226"/>
                  <a:pt x="10293480" y="8373477"/>
                  <a:pt x="10160070" y="8382792"/>
                </a:cubicBezTo>
                <a:cubicBezTo>
                  <a:pt x="10026660" y="8392107"/>
                  <a:pt x="9833024" y="8387812"/>
                  <a:pt x="9673242" y="8382792"/>
                </a:cubicBezTo>
                <a:cubicBezTo>
                  <a:pt x="9513460" y="8377772"/>
                  <a:pt x="9112037" y="8376567"/>
                  <a:pt x="8873452" y="8382792"/>
                </a:cubicBezTo>
                <a:cubicBezTo>
                  <a:pt x="8634867" y="8389018"/>
                  <a:pt x="8624514" y="8360369"/>
                  <a:pt x="8386624" y="8382792"/>
                </a:cubicBezTo>
                <a:cubicBezTo>
                  <a:pt x="8148734" y="8405215"/>
                  <a:pt x="7834436" y="8368692"/>
                  <a:pt x="7586835" y="8382792"/>
                </a:cubicBezTo>
                <a:cubicBezTo>
                  <a:pt x="7339234" y="8396892"/>
                  <a:pt x="7150148" y="8411114"/>
                  <a:pt x="6995686" y="8382792"/>
                </a:cubicBezTo>
                <a:cubicBezTo>
                  <a:pt x="6841224" y="8354470"/>
                  <a:pt x="6444114" y="8351308"/>
                  <a:pt x="6195897" y="8382792"/>
                </a:cubicBezTo>
                <a:cubicBezTo>
                  <a:pt x="5947680" y="8414276"/>
                  <a:pt x="5998092" y="8370995"/>
                  <a:pt x="5813389" y="8382792"/>
                </a:cubicBezTo>
                <a:cubicBezTo>
                  <a:pt x="5628686" y="8394589"/>
                  <a:pt x="5437075" y="8388488"/>
                  <a:pt x="5117920" y="8382792"/>
                </a:cubicBezTo>
                <a:cubicBezTo>
                  <a:pt x="4798765" y="8377096"/>
                  <a:pt x="4725984" y="8368978"/>
                  <a:pt x="4526771" y="8382792"/>
                </a:cubicBezTo>
                <a:cubicBezTo>
                  <a:pt x="4327558" y="8396606"/>
                  <a:pt x="3902480" y="8422421"/>
                  <a:pt x="3726981" y="8382792"/>
                </a:cubicBezTo>
                <a:cubicBezTo>
                  <a:pt x="3551482" y="8343164"/>
                  <a:pt x="3087484" y="8392041"/>
                  <a:pt x="2822872" y="8382792"/>
                </a:cubicBezTo>
                <a:cubicBezTo>
                  <a:pt x="2558260" y="8373543"/>
                  <a:pt x="2469302" y="8392873"/>
                  <a:pt x="2231723" y="8382792"/>
                </a:cubicBezTo>
                <a:cubicBezTo>
                  <a:pt x="1994144" y="8372711"/>
                  <a:pt x="1629799" y="8366551"/>
                  <a:pt x="1397160" y="8382792"/>
                </a:cubicBezTo>
                <a:cubicBezTo>
                  <a:pt x="799935" y="8397369"/>
                  <a:pt x="-84757" y="7619879"/>
                  <a:pt x="0" y="6985632"/>
                </a:cubicBezTo>
                <a:cubicBezTo>
                  <a:pt x="-12352" y="6719528"/>
                  <a:pt x="23458" y="6624000"/>
                  <a:pt x="0" y="6342958"/>
                </a:cubicBezTo>
                <a:cubicBezTo>
                  <a:pt x="-23458" y="6061916"/>
                  <a:pt x="12911" y="5936153"/>
                  <a:pt x="0" y="5532629"/>
                </a:cubicBezTo>
                <a:cubicBezTo>
                  <a:pt x="-12911" y="5129105"/>
                  <a:pt x="-29552" y="5021572"/>
                  <a:pt x="0" y="4778186"/>
                </a:cubicBezTo>
                <a:cubicBezTo>
                  <a:pt x="29552" y="4534800"/>
                  <a:pt x="14989" y="4369078"/>
                  <a:pt x="0" y="4135511"/>
                </a:cubicBezTo>
                <a:cubicBezTo>
                  <a:pt x="-14989" y="3901944"/>
                  <a:pt x="-18248" y="3731155"/>
                  <a:pt x="0" y="3604606"/>
                </a:cubicBezTo>
                <a:cubicBezTo>
                  <a:pt x="18248" y="3478057"/>
                  <a:pt x="16953" y="3201569"/>
                  <a:pt x="0" y="3017817"/>
                </a:cubicBezTo>
                <a:cubicBezTo>
                  <a:pt x="-16953" y="2834065"/>
                  <a:pt x="4280" y="2481366"/>
                  <a:pt x="0" y="2319258"/>
                </a:cubicBezTo>
                <a:cubicBezTo>
                  <a:pt x="-4280" y="2157150"/>
                  <a:pt x="-27574" y="1815695"/>
                  <a:pt x="0" y="1397160"/>
                </a:cubicBezTo>
                <a:close/>
              </a:path>
              <a:path w="13226356" h="8382792" stroke="0" extrusionOk="0">
                <a:moveTo>
                  <a:pt x="0" y="1397160"/>
                </a:moveTo>
                <a:cubicBezTo>
                  <a:pt x="-162257" y="655132"/>
                  <a:pt x="659401" y="24989"/>
                  <a:pt x="1397160" y="0"/>
                </a:cubicBezTo>
                <a:cubicBezTo>
                  <a:pt x="1700496" y="-43532"/>
                  <a:pt x="1904637" y="24926"/>
                  <a:pt x="2301270" y="0"/>
                </a:cubicBezTo>
                <a:cubicBezTo>
                  <a:pt x="2697903" y="-24926"/>
                  <a:pt x="2515742" y="-2427"/>
                  <a:pt x="2683778" y="0"/>
                </a:cubicBezTo>
                <a:cubicBezTo>
                  <a:pt x="2851814" y="2427"/>
                  <a:pt x="3298206" y="-23973"/>
                  <a:pt x="3483567" y="0"/>
                </a:cubicBezTo>
                <a:cubicBezTo>
                  <a:pt x="3668928" y="23973"/>
                  <a:pt x="3773071" y="-3287"/>
                  <a:pt x="3866075" y="0"/>
                </a:cubicBezTo>
                <a:cubicBezTo>
                  <a:pt x="3959079" y="3287"/>
                  <a:pt x="4134776" y="-21086"/>
                  <a:pt x="4352904" y="0"/>
                </a:cubicBezTo>
                <a:cubicBezTo>
                  <a:pt x="4571032" y="21086"/>
                  <a:pt x="4924148" y="-22289"/>
                  <a:pt x="5152693" y="0"/>
                </a:cubicBezTo>
                <a:cubicBezTo>
                  <a:pt x="5381238" y="22289"/>
                  <a:pt x="5748482" y="-34370"/>
                  <a:pt x="5952482" y="0"/>
                </a:cubicBezTo>
                <a:cubicBezTo>
                  <a:pt x="6156482" y="34370"/>
                  <a:pt x="6566976" y="10304"/>
                  <a:pt x="6752272" y="0"/>
                </a:cubicBezTo>
                <a:cubicBezTo>
                  <a:pt x="6937568" y="-10304"/>
                  <a:pt x="7273760" y="-7924"/>
                  <a:pt x="7656382" y="0"/>
                </a:cubicBezTo>
                <a:cubicBezTo>
                  <a:pt x="8039004" y="7924"/>
                  <a:pt x="7893374" y="-13484"/>
                  <a:pt x="8038890" y="0"/>
                </a:cubicBezTo>
                <a:cubicBezTo>
                  <a:pt x="8184406" y="13484"/>
                  <a:pt x="8319374" y="-2437"/>
                  <a:pt x="8421398" y="0"/>
                </a:cubicBezTo>
                <a:cubicBezTo>
                  <a:pt x="8523422" y="2437"/>
                  <a:pt x="8853509" y="12353"/>
                  <a:pt x="9012546" y="0"/>
                </a:cubicBezTo>
                <a:cubicBezTo>
                  <a:pt x="9171583" y="-12353"/>
                  <a:pt x="9533693" y="-26645"/>
                  <a:pt x="9812336" y="0"/>
                </a:cubicBezTo>
                <a:cubicBezTo>
                  <a:pt x="10090979" y="26645"/>
                  <a:pt x="10409365" y="33892"/>
                  <a:pt x="10716445" y="0"/>
                </a:cubicBezTo>
                <a:cubicBezTo>
                  <a:pt x="11023525" y="-33892"/>
                  <a:pt x="10930220" y="-5551"/>
                  <a:pt x="11098953" y="0"/>
                </a:cubicBezTo>
                <a:cubicBezTo>
                  <a:pt x="11267686" y="5551"/>
                  <a:pt x="11530895" y="-1806"/>
                  <a:pt x="11829196" y="0"/>
                </a:cubicBezTo>
                <a:cubicBezTo>
                  <a:pt x="12735871" y="-123502"/>
                  <a:pt x="13268064" y="613603"/>
                  <a:pt x="13226356" y="1397160"/>
                </a:cubicBezTo>
                <a:cubicBezTo>
                  <a:pt x="13212924" y="1622286"/>
                  <a:pt x="13190244" y="1980598"/>
                  <a:pt x="13226356" y="2151604"/>
                </a:cubicBezTo>
                <a:cubicBezTo>
                  <a:pt x="13262468" y="2322610"/>
                  <a:pt x="13245578" y="2716395"/>
                  <a:pt x="13226356" y="2906047"/>
                </a:cubicBezTo>
                <a:cubicBezTo>
                  <a:pt x="13207134" y="3095699"/>
                  <a:pt x="13246515" y="3264551"/>
                  <a:pt x="13226356" y="3436952"/>
                </a:cubicBezTo>
                <a:cubicBezTo>
                  <a:pt x="13206197" y="3609353"/>
                  <a:pt x="13238551" y="3860416"/>
                  <a:pt x="13226356" y="4247281"/>
                </a:cubicBezTo>
                <a:cubicBezTo>
                  <a:pt x="13214161" y="4634146"/>
                  <a:pt x="13235748" y="4697245"/>
                  <a:pt x="13226356" y="4834070"/>
                </a:cubicBezTo>
                <a:cubicBezTo>
                  <a:pt x="13216964" y="4970895"/>
                  <a:pt x="13224081" y="5195857"/>
                  <a:pt x="13226356" y="5420860"/>
                </a:cubicBezTo>
                <a:cubicBezTo>
                  <a:pt x="13228632" y="5645863"/>
                  <a:pt x="13239748" y="5820948"/>
                  <a:pt x="13226356" y="6119419"/>
                </a:cubicBezTo>
                <a:cubicBezTo>
                  <a:pt x="13212964" y="6417890"/>
                  <a:pt x="13222267" y="6761258"/>
                  <a:pt x="13226356" y="6985632"/>
                </a:cubicBezTo>
                <a:cubicBezTo>
                  <a:pt x="13266226" y="7783527"/>
                  <a:pt x="12533376" y="8443598"/>
                  <a:pt x="11829196" y="8382792"/>
                </a:cubicBezTo>
                <a:cubicBezTo>
                  <a:pt x="11706890" y="8390700"/>
                  <a:pt x="11461033" y="8397363"/>
                  <a:pt x="11238047" y="8382792"/>
                </a:cubicBezTo>
                <a:cubicBezTo>
                  <a:pt x="11015061" y="8368221"/>
                  <a:pt x="10960599" y="8402483"/>
                  <a:pt x="10751219" y="8382792"/>
                </a:cubicBezTo>
                <a:cubicBezTo>
                  <a:pt x="10541839" y="8363101"/>
                  <a:pt x="10280506" y="8391513"/>
                  <a:pt x="9951430" y="8382792"/>
                </a:cubicBezTo>
                <a:cubicBezTo>
                  <a:pt x="9622354" y="8374071"/>
                  <a:pt x="9643803" y="8408120"/>
                  <a:pt x="9360281" y="8382792"/>
                </a:cubicBezTo>
                <a:cubicBezTo>
                  <a:pt x="9076759" y="8357464"/>
                  <a:pt x="8979208" y="8377265"/>
                  <a:pt x="8873452" y="8382792"/>
                </a:cubicBezTo>
                <a:cubicBezTo>
                  <a:pt x="8767696" y="8388319"/>
                  <a:pt x="8557374" y="8388954"/>
                  <a:pt x="8282304" y="8382792"/>
                </a:cubicBezTo>
                <a:cubicBezTo>
                  <a:pt x="8007234" y="8376630"/>
                  <a:pt x="7835003" y="8366844"/>
                  <a:pt x="7691155" y="8382792"/>
                </a:cubicBezTo>
                <a:cubicBezTo>
                  <a:pt x="7547307" y="8398740"/>
                  <a:pt x="7420128" y="8387925"/>
                  <a:pt x="7204327" y="8382792"/>
                </a:cubicBezTo>
                <a:cubicBezTo>
                  <a:pt x="6988526" y="8377659"/>
                  <a:pt x="6907375" y="8366080"/>
                  <a:pt x="6613178" y="8382792"/>
                </a:cubicBezTo>
                <a:cubicBezTo>
                  <a:pt x="6318981" y="8399504"/>
                  <a:pt x="6275614" y="8393524"/>
                  <a:pt x="6126350" y="8382792"/>
                </a:cubicBezTo>
                <a:cubicBezTo>
                  <a:pt x="5977086" y="8372060"/>
                  <a:pt x="5586835" y="8345634"/>
                  <a:pt x="5222240" y="8382792"/>
                </a:cubicBezTo>
                <a:cubicBezTo>
                  <a:pt x="4857645" y="8419951"/>
                  <a:pt x="4929748" y="8392886"/>
                  <a:pt x="4735412" y="8382792"/>
                </a:cubicBezTo>
                <a:cubicBezTo>
                  <a:pt x="4541076" y="8372698"/>
                  <a:pt x="4378341" y="8376971"/>
                  <a:pt x="4248583" y="8382792"/>
                </a:cubicBezTo>
                <a:cubicBezTo>
                  <a:pt x="4118825" y="8388613"/>
                  <a:pt x="3837033" y="8403929"/>
                  <a:pt x="3448794" y="8382792"/>
                </a:cubicBezTo>
                <a:cubicBezTo>
                  <a:pt x="3060555" y="8361655"/>
                  <a:pt x="2983114" y="8405536"/>
                  <a:pt x="2753325" y="8382792"/>
                </a:cubicBezTo>
                <a:cubicBezTo>
                  <a:pt x="2523536" y="8360048"/>
                  <a:pt x="1830596" y="8385232"/>
                  <a:pt x="1397160" y="8382792"/>
                </a:cubicBezTo>
                <a:cubicBezTo>
                  <a:pt x="463504" y="8416765"/>
                  <a:pt x="-16337" y="7710216"/>
                  <a:pt x="0" y="6985632"/>
                </a:cubicBezTo>
                <a:cubicBezTo>
                  <a:pt x="-15837" y="6743233"/>
                  <a:pt x="3162" y="6664471"/>
                  <a:pt x="0" y="6398842"/>
                </a:cubicBezTo>
                <a:cubicBezTo>
                  <a:pt x="-3162" y="6133213"/>
                  <a:pt x="-15779" y="5911579"/>
                  <a:pt x="0" y="5588514"/>
                </a:cubicBezTo>
                <a:cubicBezTo>
                  <a:pt x="15779" y="5265449"/>
                  <a:pt x="-10602" y="5197410"/>
                  <a:pt x="0" y="4889955"/>
                </a:cubicBezTo>
                <a:cubicBezTo>
                  <a:pt x="10602" y="4582500"/>
                  <a:pt x="-8515" y="4432152"/>
                  <a:pt x="0" y="4247281"/>
                </a:cubicBezTo>
                <a:cubicBezTo>
                  <a:pt x="8515" y="4062410"/>
                  <a:pt x="-17680" y="3962187"/>
                  <a:pt x="0" y="3716376"/>
                </a:cubicBezTo>
                <a:cubicBezTo>
                  <a:pt x="17680" y="3470566"/>
                  <a:pt x="12820" y="3160739"/>
                  <a:pt x="0" y="2961932"/>
                </a:cubicBezTo>
                <a:cubicBezTo>
                  <a:pt x="-12820" y="2763125"/>
                  <a:pt x="-1486" y="2446779"/>
                  <a:pt x="0" y="2207488"/>
                </a:cubicBezTo>
                <a:cubicBezTo>
                  <a:pt x="1486" y="1968197"/>
                  <a:pt x="23992" y="1793899"/>
                  <a:pt x="0" y="1397160"/>
                </a:cubicBezTo>
                <a:close/>
              </a:path>
            </a:pathLst>
          </a:custGeom>
          <a:solidFill>
            <a:schemeClr val="bg1">
              <a:alpha val="95000"/>
            </a:schemeClr>
          </a:solidFill>
          <a:ln w="254000" cmpd="tri">
            <a:solidFill>
              <a:schemeClr val="bg1"/>
            </a:solidFill>
            <a:extLst>
              <a:ext uri="{C807C97D-BFC1-408E-A445-0C87EB9F89A2}">
                <ask:lineSketchStyleProps xmlns:ask="http://schemas.microsoft.com/office/drawing/2018/sketchyshapes" xmlns="" sd="159872194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 name="TextBox 8">
            <a:extLst>
              <a:ext uri="{FF2B5EF4-FFF2-40B4-BE49-F238E27FC236}">
                <a16:creationId xmlns:a16="http://schemas.microsoft.com/office/drawing/2014/main" xmlns="" id="{5DD4E269-F552-4EEC-A5F9-F5CDF576A7D3}"/>
              </a:ext>
            </a:extLst>
          </p:cNvPr>
          <p:cNvSpPr txBox="1"/>
          <p:nvPr/>
        </p:nvSpPr>
        <p:spPr>
          <a:xfrm>
            <a:off x="6500575" y="1574734"/>
            <a:ext cx="5783847" cy="746999"/>
          </a:xfrm>
          <a:prstGeom prst="rect">
            <a:avLst/>
          </a:prstGeom>
        </p:spPr>
        <p:txBody>
          <a:bodyPr wrap="square" lIns="0" tIns="0" rIns="0" bIns="0" rtlCol="0" anchor="t">
            <a:spAutoFit/>
          </a:bodyPr>
          <a:lstStyle/>
          <a:p>
            <a:pPr algn="ctr">
              <a:lnSpc>
                <a:spcPts val="6286"/>
              </a:lnSpc>
            </a:pPr>
            <a:r>
              <a:rPr lang="en-US" sz="4400" spc="-7">
                <a:solidFill>
                  <a:schemeClr val="accent3">
                    <a:lumMod val="75000"/>
                  </a:schemeClr>
                </a:solidFill>
                <a:latin typeface="#9Slide02 Tieu de rat dai 01" panose="02000000000000000000" pitchFamily="2" charset="0"/>
                <a:ea typeface="#9Slide02 Tieu de rat dai 01" panose="02000000000000000000" pitchFamily="2" charset="0"/>
              </a:rPr>
              <a:t>Góc nhọn có số đo:</a:t>
            </a:r>
          </a:p>
        </p:txBody>
      </p:sp>
      <p:grpSp>
        <p:nvGrpSpPr>
          <p:cNvPr id="69" name="Group 68">
            <a:extLst>
              <a:ext uri="{FF2B5EF4-FFF2-40B4-BE49-F238E27FC236}">
                <a16:creationId xmlns:a16="http://schemas.microsoft.com/office/drawing/2014/main" xmlns="" id="{54911C5E-CCAE-4B40-821C-41583CD7149C}"/>
              </a:ext>
            </a:extLst>
          </p:cNvPr>
          <p:cNvGrpSpPr/>
          <p:nvPr/>
        </p:nvGrpSpPr>
        <p:grpSpPr>
          <a:xfrm>
            <a:off x="5570915" y="1129955"/>
            <a:ext cx="1524000" cy="1524000"/>
            <a:chOff x="1292659" y="1013971"/>
            <a:chExt cx="1524000" cy="1524000"/>
          </a:xfrm>
        </p:grpSpPr>
        <p:pic>
          <p:nvPicPr>
            <p:cNvPr id="67" name="Graphic 66" descr="Apple with solid fill">
              <a:extLst>
                <a:ext uri="{FF2B5EF4-FFF2-40B4-BE49-F238E27FC236}">
                  <a16:creationId xmlns:a16="http://schemas.microsoft.com/office/drawing/2014/main" xmlns="" id="{A2BD42EB-A3EB-4A09-B459-E2A00300084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292659" y="1013971"/>
              <a:ext cx="1524000" cy="1524000"/>
            </a:xfrm>
            <a:prstGeom prst="rect">
              <a:avLst/>
            </a:prstGeom>
          </p:spPr>
        </p:pic>
        <p:sp>
          <p:nvSpPr>
            <p:cNvPr id="68" name="TextBox 67">
              <a:extLst>
                <a:ext uri="{FF2B5EF4-FFF2-40B4-BE49-F238E27FC236}">
                  <a16:creationId xmlns:a16="http://schemas.microsoft.com/office/drawing/2014/main" xmlns="" id="{228494A4-6753-4E76-BF39-5922E3180661}"/>
                </a:ext>
              </a:extLst>
            </p:cNvPr>
            <p:cNvSpPr txBox="1"/>
            <p:nvPr/>
          </p:nvSpPr>
          <p:spPr>
            <a:xfrm>
              <a:off x="1733039" y="1404142"/>
              <a:ext cx="625492" cy="1107996"/>
            </a:xfrm>
            <a:prstGeom prst="rect">
              <a:avLst/>
            </a:prstGeom>
            <a:noFill/>
          </p:spPr>
          <p:txBody>
            <a:bodyPr wrap="none" rtlCol="0">
              <a:spAutoFit/>
            </a:bodyPr>
            <a:lstStyle/>
            <a:p>
              <a:r>
                <a:rPr lang="en-US" sz="660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1</a:t>
              </a:r>
            </a:p>
          </p:txBody>
        </p:sp>
      </p:grpSp>
      <p:sp>
        <p:nvSpPr>
          <p:cNvPr id="74" name="đúng - 9Slide.vn">
            <a:extLst>
              <a:ext uri="{FF2B5EF4-FFF2-40B4-BE49-F238E27FC236}">
                <a16:creationId xmlns:a16="http://schemas.microsoft.com/office/drawing/2014/main" xmlns="" id="{601EE1E6-B96D-40D9-8519-38843493B0B4}"/>
              </a:ext>
            </a:extLst>
          </p:cNvPr>
          <p:cNvSpPr/>
          <p:nvPr/>
        </p:nvSpPr>
        <p:spPr>
          <a:xfrm>
            <a:off x="7298822" y="4218607"/>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bg1"/>
                </a:solidFill>
                <a:latin typeface="#9Slide02 Tieu de rat dai 01" panose="02000000000000000000" pitchFamily="2" charset="0"/>
                <a:ea typeface="#9Slide02 Tieu de rat dai 01" panose="02000000000000000000" pitchFamily="2" charset="0"/>
              </a:rPr>
              <a:t>Bé hơn 90</a:t>
            </a:r>
            <a:r>
              <a:rPr lang="vi-VN" sz="4400" baseline="30000">
                <a:solidFill>
                  <a:schemeClr val="bg1"/>
                </a:solidFill>
                <a:latin typeface="#9Slide02 Tieu de rat dai 01" panose="02000000000000000000" pitchFamily="2" charset="0"/>
                <a:ea typeface="#9Slide02 Tieu de rat dai 01" panose="02000000000000000000" pitchFamily="2" charset="0"/>
              </a:rPr>
              <a:t>o</a:t>
            </a:r>
            <a:endParaRPr lang="en-US" sz="4400" baseline="30000">
              <a:solidFill>
                <a:schemeClr val="bg1"/>
              </a:solidFill>
              <a:latin typeface="#9Slide02 Tieu de rat dai 01" panose="02000000000000000000" pitchFamily="2" charset="0"/>
              <a:ea typeface="#9Slide02 Tieu de rat dai 01" panose="02000000000000000000" pitchFamily="2" charset="0"/>
            </a:endParaRPr>
          </a:p>
        </p:txBody>
      </p:sp>
      <p:sp>
        <p:nvSpPr>
          <p:cNvPr id="76" name="sai2 - 9Slide.vn">
            <a:extLst>
              <a:ext uri="{FF2B5EF4-FFF2-40B4-BE49-F238E27FC236}">
                <a16:creationId xmlns:a16="http://schemas.microsoft.com/office/drawing/2014/main" xmlns="" id="{18AA8FC9-5F1A-41F6-A458-F725306D362F}"/>
              </a:ext>
            </a:extLst>
          </p:cNvPr>
          <p:cNvSpPr/>
          <p:nvPr/>
        </p:nvSpPr>
        <p:spPr>
          <a:xfrm>
            <a:off x="7298822" y="2757090"/>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Lớn hơn góc vuông</a:t>
            </a:r>
          </a:p>
        </p:txBody>
      </p:sp>
      <p:sp>
        <p:nvSpPr>
          <p:cNvPr id="77" name="sai2 - 9Slide.vn">
            <a:extLst>
              <a:ext uri="{FF2B5EF4-FFF2-40B4-BE49-F238E27FC236}">
                <a16:creationId xmlns:a16="http://schemas.microsoft.com/office/drawing/2014/main" xmlns="" id="{BD831661-4367-4C11-8A50-74DE06A1C315}"/>
              </a:ext>
            </a:extLst>
          </p:cNvPr>
          <p:cNvSpPr/>
          <p:nvPr/>
        </p:nvSpPr>
        <p:spPr>
          <a:xfrm>
            <a:off x="7298822" y="7141641"/>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Bằng 180</a:t>
            </a:r>
            <a:r>
              <a:rPr lang="en-US" sz="4400" baseline="30000">
                <a:solidFill>
                  <a:schemeClr val="bg1"/>
                </a:solidFill>
                <a:latin typeface="#9Slide02 Tieu de rat dai 01" panose="02000000000000000000" pitchFamily="2" charset="0"/>
                <a:ea typeface="#9Slide02 Tieu de rat dai 01" panose="02000000000000000000" pitchFamily="2" charset="0"/>
              </a:rPr>
              <a:t>o</a:t>
            </a:r>
          </a:p>
        </p:txBody>
      </p:sp>
      <p:sp>
        <p:nvSpPr>
          <p:cNvPr id="78" name="sai2 - 9Slide.vn">
            <a:extLst>
              <a:ext uri="{FF2B5EF4-FFF2-40B4-BE49-F238E27FC236}">
                <a16:creationId xmlns:a16="http://schemas.microsoft.com/office/drawing/2014/main" xmlns="" id="{90DBCA9B-15F6-480E-B28F-7C8551899A66}"/>
              </a:ext>
            </a:extLst>
          </p:cNvPr>
          <p:cNvSpPr/>
          <p:nvPr/>
        </p:nvSpPr>
        <p:spPr>
          <a:xfrm>
            <a:off x="7298822" y="5680124"/>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bg1"/>
                </a:solidFill>
                <a:latin typeface="#9Slide02 Tieu de rat dai 01" panose="02000000000000000000" pitchFamily="2" charset="0"/>
                <a:ea typeface="#9Slide02 Tieu de rat dai 01" panose="02000000000000000000" pitchFamily="2" charset="0"/>
              </a:rPr>
              <a:t>Lớn hơn 90</a:t>
            </a:r>
            <a:r>
              <a:rPr lang="vi-VN" sz="4400" baseline="30000">
                <a:solidFill>
                  <a:schemeClr val="bg1"/>
                </a:solidFill>
                <a:latin typeface="#9Slide02 Tieu de rat dai 01" panose="02000000000000000000" pitchFamily="2" charset="0"/>
                <a:ea typeface="#9Slide02 Tieu de rat dai 01" panose="02000000000000000000" pitchFamily="2" charset="0"/>
              </a:rPr>
              <a:t>o</a:t>
            </a:r>
            <a:endParaRPr lang="en-US" sz="4400" baseline="30000">
              <a:solidFill>
                <a:schemeClr val="bg1"/>
              </a:solidFill>
              <a:latin typeface="#9Slide02 Tieu de rat dai 01" panose="02000000000000000000" pitchFamily="2" charset="0"/>
              <a:ea typeface="#9Slide02 Tieu de rat dai 01" panose="02000000000000000000" pitchFamily="2" charset="0"/>
            </a:endParaRPr>
          </a:p>
        </p:txBody>
      </p:sp>
      <p:pic>
        <p:nvPicPr>
          <p:cNvPr id="32" name="ĐẾM NGƯỢC 1">
            <a:hlinkClick r:id="" action="ppaction://media"/>
            <a:extLst>
              <a:ext uri="{FF2B5EF4-FFF2-40B4-BE49-F238E27FC236}">
                <a16:creationId xmlns:a16="http://schemas.microsoft.com/office/drawing/2014/main" xmlns="" id="{D688396C-0389-4043-AF09-70E8ABA4424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81687" y="6125970"/>
            <a:ext cx="828517" cy="828517"/>
          </a:xfrm>
          <a:prstGeom prst="rect">
            <a:avLst/>
          </a:prstGeom>
        </p:spPr>
      </p:pic>
      <p:sp>
        <p:nvSpPr>
          <p:cNvPr id="51" name="Freeform 48">
            <a:extLst>
              <a:ext uri="{FF2B5EF4-FFF2-40B4-BE49-F238E27FC236}">
                <a16:creationId xmlns:a16="http://schemas.microsoft.com/office/drawing/2014/main" xmlns="" id="{61438E51-B234-4D6F-81CD-65CFB47368A7}"/>
              </a:ext>
            </a:extLst>
          </p:cNvPr>
          <p:cNvSpPr/>
          <p:nvPr/>
        </p:nvSpPr>
        <p:spPr>
          <a:xfrm>
            <a:off x="24717385" y="4119807"/>
            <a:ext cx="6231534" cy="5669359"/>
          </a:xfrm>
          <a:custGeom>
            <a:avLst/>
            <a:gdLst/>
            <a:ahLst/>
            <a:cxnLst/>
            <a:rect l="l" t="t" r="r" b="b"/>
            <a:pathLst>
              <a:path w="5332354" h="4114800">
                <a:moveTo>
                  <a:pt x="0" y="0"/>
                </a:moveTo>
                <a:lnTo>
                  <a:pt x="5332354" y="0"/>
                </a:lnTo>
                <a:lnTo>
                  <a:pt x="533235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2" name="Freeform 43">
            <a:extLst>
              <a:ext uri="{FF2B5EF4-FFF2-40B4-BE49-F238E27FC236}">
                <a16:creationId xmlns:a16="http://schemas.microsoft.com/office/drawing/2014/main" xmlns="" id="{4638EEAF-C468-49EE-922E-B182ABA24710}"/>
              </a:ext>
            </a:extLst>
          </p:cNvPr>
          <p:cNvSpPr/>
          <p:nvPr/>
        </p:nvSpPr>
        <p:spPr>
          <a:xfrm>
            <a:off x="41188048" y="7823853"/>
            <a:ext cx="9430295" cy="1943109"/>
          </a:xfrm>
          <a:custGeom>
            <a:avLst/>
            <a:gdLst/>
            <a:ahLst/>
            <a:cxnLst/>
            <a:rect l="l" t="t" r="r" b="b"/>
            <a:pathLst>
              <a:path w="7315200" h="1737360">
                <a:moveTo>
                  <a:pt x="0" y="0"/>
                </a:moveTo>
                <a:lnTo>
                  <a:pt x="7315200" y="0"/>
                </a:lnTo>
                <a:lnTo>
                  <a:pt x="7315200" y="1737360"/>
                </a:lnTo>
                <a:lnTo>
                  <a:pt x="0" y="173736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64" name="Freeform 10">
            <a:extLst>
              <a:ext uri="{FF2B5EF4-FFF2-40B4-BE49-F238E27FC236}">
                <a16:creationId xmlns:a16="http://schemas.microsoft.com/office/drawing/2014/main" xmlns="" id="{22535F83-9560-4018-B655-8C2EDC9FEC78}"/>
              </a:ext>
            </a:extLst>
          </p:cNvPr>
          <p:cNvSpPr/>
          <p:nvPr/>
        </p:nvSpPr>
        <p:spPr>
          <a:xfrm flipH="1">
            <a:off x="1039885" y="4672191"/>
            <a:ext cx="4132543" cy="5032016"/>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21"/>
            <a:stretch>
              <a:fillRect/>
            </a:stretch>
          </a:blipFill>
        </p:spPr>
        <p:txBody>
          <a:bodyPr/>
          <a:lstStyle/>
          <a:p>
            <a:endParaRPr lang="en-US"/>
          </a:p>
        </p:txBody>
      </p:sp>
    </p:spTree>
    <p:extLst>
      <p:ext uri="{BB962C8B-B14F-4D97-AF65-F5344CB8AC3E}">
        <p14:creationId xmlns:p14="http://schemas.microsoft.com/office/powerpoint/2010/main" val="527757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2060"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iterate type="lt">
                                    <p:tmPct val="0"/>
                                  </p:iterate>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500"/>
                                        <p:tgtEl>
                                          <p:spTgt spid="7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par>
                                <p:cTn id="27" presetID="10"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3" nodeType="clickEffect">
                                  <p:stCondLst>
                                    <p:cond delay="0"/>
                                  </p:stCondLst>
                                  <p:iterate type="lt">
                                    <p:tmPct val="0"/>
                                  </p:iterate>
                                  <p:childTnLst>
                                    <p:animEffect transition="out" filter="fade">
                                      <p:cBhvr>
                                        <p:cTn id="33" dur="500"/>
                                        <p:tgtEl>
                                          <p:spTgt spid="74"/>
                                        </p:tgtEl>
                                      </p:cBhvr>
                                    </p:animEffect>
                                    <p:set>
                                      <p:cBhvr>
                                        <p:cTn id="34" dur="1" fill="hold">
                                          <p:stCondLst>
                                            <p:cond delay="499"/>
                                          </p:stCondLst>
                                        </p:cTn>
                                        <p:tgtEl>
                                          <p:spTgt spid="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76"/>
                                        </p:tgtEl>
                                      </p:cBhvr>
                                    </p:animEffect>
                                    <p:set>
                                      <p:cBhvr>
                                        <p:cTn id="37" dur="1" fill="hold">
                                          <p:stCondLst>
                                            <p:cond delay="499"/>
                                          </p:stCondLst>
                                        </p:cTn>
                                        <p:tgtEl>
                                          <p:spTgt spid="76"/>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77"/>
                                        </p:tgtEl>
                                      </p:cBhvr>
                                    </p:animEffect>
                                    <p:set>
                                      <p:cBhvr>
                                        <p:cTn id="40" dur="1" fill="hold">
                                          <p:stCondLst>
                                            <p:cond delay="499"/>
                                          </p:stCondLst>
                                        </p:cTn>
                                        <p:tgtEl>
                                          <p:spTgt spid="77"/>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78"/>
                                        </p:tgtEl>
                                      </p:cBhvr>
                                    </p:animEffect>
                                    <p:set>
                                      <p:cBhvr>
                                        <p:cTn id="43" dur="1" fill="hold">
                                          <p:stCondLst>
                                            <p:cond delay="499"/>
                                          </p:stCondLst>
                                        </p:cTn>
                                        <p:tgtEl>
                                          <p:spTgt spid="7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5"/>
                                        </p:tgtEl>
                                      </p:cBhvr>
                                    </p:animEffect>
                                    <p:set>
                                      <p:cBhvr>
                                        <p:cTn id="49" dur="1" fill="hold">
                                          <p:stCondLst>
                                            <p:cond delay="499"/>
                                          </p:stCondLst>
                                        </p:cTn>
                                        <p:tgtEl>
                                          <p:spTgt spid="6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69"/>
                                        </p:tgtEl>
                                      </p:cBhvr>
                                    </p:animEffect>
                                    <p:set>
                                      <p:cBhvr>
                                        <p:cTn id="52" dur="1" fill="hold">
                                          <p:stCondLst>
                                            <p:cond delay="499"/>
                                          </p:stCondLst>
                                        </p:cTn>
                                        <p:tgtEl>
                                          <p:spTgt spid="6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9"/>
                                        </p:tgtEl>
                                        <p:attrNameLst>
                                          <p:attrName>ppt_x</p:attrName>
                                        </p:attrNameLst>
                                      </p:cBhvr>
                                      <p:tavLst>
                                        <p:tav tm="0">
                                          <p:val>
                                            <p:strVal val="ppt_x"/>
                                          </p:val>
                                        </p:tav>
                                        <p:tav tm="100000">
                                          <p:val>
                                            <p:strVal val="ppt_x"/>
                                          </p:val>
                                        </p:tav>
                                      </p:tavLst>
                                    </p:anim>
                                    <p:anim calcmode="lin" valueType="num">
                                      <p:cBhvr additive="base">
                                        <p:cTn id="57" dur="500"/>
                                        <p:tgtEl>
                                          <p:spTgt spid="19"/>
                                        </p:tgtEl>
                                        <p:attrNameLst>
                                          <p:attrName>ppt_y</p:attrName>
                                        </p:attrNameLst>
                                      </p:cBhvr>
                                      <p:tavLst>
                                        <p:tav tm="0">
                                          <p:val>
                                            <p:strVal val="ppt_y"/>
                                          </p:val>
                                        </p:tav>
                                        <p:tav tm="100000">
                                          <p:val>
                                            <p:strVal val="1+ppt_h/2"/>
                                          </p:val>
                                        </p:tav>
                                      </p:tavLst>
                                    </p:anim>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7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grpId="0" nodeType="clickEffect">
                                  <p:stCondLst>
                                    <p:cond delay="0"/>
                                  </p:stCondLst>
                                  <p:childTnLst>
                                    <p:animClr clrSpc="rgb" dir="cw">
                                      <p:cBhvr>
                                        <p:cTn id="63" dur="2000" fill="hold"/>
                                        <p:tgtEl>
                                          <p:spTgt spid="74"/>
                                        </p:tgtEl>
                                        <p:attrNameLst>
                                          <p:attrName>fillcolor</p:attrName>
                                        </p:attrNameLst>
                                      </p:cBhvr>
                                      <p:to>
                                        <a:srgbClr val="FFB13F"/>
                                      </p:to>
                                    </p:animClr>
                                    <p:set>
                                      <p:cBhvr>
                                        <p:cTn id="64" dur="2000" fill="hold"/>
                                        <p:tgtEl>
                                          <p:spTgt spid="74"/>
                                        </p:tgtEl>
                                        <p:attrNameLst>
                                          <p:attrName>fill.type</p:attrName>
                                        </p:attrNameLst>
                                      </p:cBhvr>
                                      <p:to>
                                        <p:strVal val="solid"/>
                                      </p:to>
                                    </p:set>
                                    <p:set>
                                      <p:cBhvr>
                                        <p:cTn id="65" dur="2000" fill="hold"/>
                                        <p:tgtEl>
                                          <p:spTgt spid="74"/>
                                        </p:tgtEl>
                                        <p:attrNameLst>
                                          <p:attrName>fill.on</p:attrName>
                                        </p:attrNameLst>
                                      </p:cBhvr>
                                      <p:to>
                                        <p:strVal val="true"/>
                                      </p:to>
                                    </p:set>
                                  </p:childTnLst>
                                  <p:subTnLst>
                                    <p:audio>
                                      <p:cMediaNode vol="24000">
                                        <p:cTn display="0" masterRel="sameClick">
                                          <p:stCondLst>
                                            <p:cond evt="begin" delay="0">
                                              <p:tn val="62"/>
                                            </p:cond>
                                          </p:stCondLst>
                                          <p:endCondLst>
                                            <p:cond evt="onStopAudio" delay="0">
                                              <p:tgtEl>
                                                <p:sldTgt/>
                                              </p:tgtEl>
                                            </p:cond>
                                          </p:endCondLst>
                                        </p:cTn>
                                        <p:tgtEl>
                                          <p:sndTgt r:embed="rId4" name="Chiến-thắng.wav"/>
                                        </p:tgtEl>
                                      </p:cMediaNode>
                                    </p:audio>
                                  </p:subTnLst>
                                </p:cTn>
                              </p:par>
                              <p:par>
                                <p:cTn id="66" presetID="3" presetClass="emph" presetSubtype="2" fill="hold" grpId="1" nodeType="withEffect">
                                  <p:stCondLst>
                                    <p:cond delay="0"/>
                                  </p:stCondLst>
                                  <p:iterate type="lt">
                                    <p:tmPct val="0"/>
                                  </p:iterate>
                                  <p:childTnLst>
                                    <p:animClr clrSpc="rgb" dir="cw">
                                      <p:cBhvr override="childStyle">
                                        <p:cTn id="67" dur="2000" fill="hold"/>
                                        <p:tgtEl>
                                          <p:spTgt spid="74"/>
                                        </p:tgtEl>
                                        <p:attrNameLst>
                                          <p:attrName>style.color</p:attrName>
                                        </p:attrNameLst>
                                      </p:cBhvr>
                                      <p:to>
                                        <a:schemeClr val="bg1"/>
                                      </p:to>
                                    </p:animClr>
                                  </p:childTnLst>
                                </p:cTn>
                              </p:par>
                            </p:childTnLst>
                          </p:cTn>
                        </p:par>
                      </p:childTnLst>
                    </p:cTn>
                  </p:par>
                </p:childTnLst>
              </p:cTn>
              <p:nextCondLst>
                <p:cond evt="onClick" delay="0">
                  <p:tgtEl>
                    <p:spTgt spid="74"/>
                  </p:tgtEl>
                </p:cond>
              </p:nextCondLst>
            </p:seq>
            <p:seq concurrent="1" nextAc="seek">
              <p:cTn id="68" restart="whenNotActive" fill="hold" evtFilter="cancelBubble" nodeType="interactiveSeq">
                <p:stCondLst>
                  <p:cond evt="onClick" delay="0">
                    <p:tgtEl>
                      <p:spTgt spid="76"/>
                    </p:tgtEl>
                  </p:cond>
                </p:stCondLst>
                <p:endSync evt="end" delay="0">
                  <p:rtn val="all"/>
                </p:endSync>
                <p:childTnLst>
                  <p:par>
                    <p:cTn id="69" fill="hold">
                      <p:stCondLst>
                        <p:cond delay="0"/>
                      </p:stCondLst>
                      <p:childTnLst>
                        <p:par>
                          <p:cTn id="70" fill="hold">
                            <p:stCondLst>
                              <p:cond delay="0"/>
                            </p:stCondLst>
                            <p:childTnLst>
                              <p:par>
                                <p:cTn id="71" presetID="9" presetClass="emph" presetSubtype="0" grpId="0" nodeType="clickEffect">
                                  <p:stCondLst>
                                    <p:cond delay="0"/>
                                  </p:stCondLst>
                                  <p:childTnLst>
                                    <p:set>
                                      <p:cBhvr>
                                        <p:cTn id="72" dur="indefinite"/>
                                        <p:tgtEl>
                                          <p:spTgt spid="76"/>
                                        </p:tgtEl>
                                        <p:attrNameLst>
                                          <p:attrName>style.opacity</p:attrName>
                                        </p:attrNameLst>
                                      </p:cBhvr>
                                      <p:to>
                                        <p:strVal val="0.5"/>
                                      </p:to>
                                    </p:set>
                                    <p:animEffect filter="image" prLst="opacity: 0.5">
                                      <p:cBhvr rctx="IE">
                                        <p:cTn id="73" dur="indefinite"/>
                                        <p:tgtEl>
                                          <p:spTgt spid="76"/>
                                        </p:tgtEl>
                                      </p:cBhvr>
                                    </p:animEffect>
                                  </p:childTnLst>
                                  <p:subTnLst>
                                    <p:audio>
                                      <p:cMediaNode vol="24000">
                                        <p:cTn display="0" masterRel="sameClick">
                                          <p:stCondLst>
                                            <p:cond evt="begin" delay="0">
                                              <p:tn val="71"/>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76"/>
                  </p:tgtEl>
                </p:cond>
              </p:nextCondLst>
            </p:seq>
            <p:seq concurrent="1" nextAc="seek">
              <p:cTn id="74" restart="whenNotActive" fill="hold" evtFilter="cancelBubble" nodeType="interactiveSeq">
                <p:stCondLst>
                  <p:cond evt="onClick" delay="0">
                    <p:tgtEl>
                      <p:spTgt spid="77"/>
                    </p:tgtEl>
                  </p:cond>
                </p:stCondLst>
                <p:endSync evt="end" delay="0">
                  <p:rtn val="all"/>
                </p:endSync>
                <p:childTnLst>
                  <p:par>
                    <p:cTn id="75" fill="hold">
                      <p:stCondLst>
                        <p:cond delay="0"/>
                      </p:stCondLst>
                      <p:childTnLst>
                        <p:par>
                          <p:cTn id="76" fill="hold">
                            <p:stCondLst>
                              <p:cond delay="0"/>
                            </p:stCondLst>
                            <p:childTnLst>
                              <p:par>
                                <p:cTn id="77" presetID="9" presetClass="emph" presetSubtype="0" grpId="0" nodeType="clickEffect">
                                  <p:stCondLst>
                                    <p:cond delay="0"/>
                                  </p:stCondLst>
                                  <p:childTnLst>
                                    <p:set>
                                      <p:cBhvr>
                                        <p:cTn id="78" dur="indefinite"/>
                                        <p:tgtEl>
                                          <p:spTgt spid="77"/>
                                        </p:tgtEl>
                                        <p:attrNameLst>
                                          <p:attrName>style.opacity</p:attrName>
                                        </p:attrNameLst>
                                      </p:cBhvr>
                                      <p:to>
                                        <p:strVal val="0.5"/>
                                      </p:to>
                                    </p:set>
                                    <p:animEffect filter="image" prLst="opacity: 0.5">
                                      <p:cBhvr rctx="IE">
                                        <p:cTn id="79" dur="indefinite"/>
                                        <p:tgtEl>
                                          <p:spTgt spid="77"/>
                                        </p:tgtEl>
                                      </p:cBhvr>
                                    </p:animEffect>
                                  </p:childTnLst>
                                  <p:subTnLst>
                                    <p:audio>
                                      <p:cMediaNode vol="28000">
                                        <p:cTn display="0" masterRel="sameClick">
                                          <p:stCondLst>
                                            <p:cond evt="begin" delay="0">
                                              <p:tn val="77"/>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77"/>
                  </p:tgtEl>
                </p:cond>
              </p:nextCondLst>
            </p:seq>
            <p:seq concurrent="1" nextAc="seek">
              <p:cTn id="80" restart="whenNotActive" fill="hold" evtFilter="cancelBubble" nodeType="interactiveSeq">
                <p:stCondLst>
                  <p:cond evt="onClick" delay="0">
                    <p:tgtEl>
                      <p:spTgt spid="78"/>
                    </p:tgtEl>
                  </p:cond>
                </p:stCondLst>
                <p:endSync evt="end" delay="0">
                  <p:rtn val="all"/>
                </p:endSync>
                <p:childTnLst>
                  <p:par>
                    <p:cTn id="81" fill="hold">
                      <p:stCondLst>
                        <p:cond delay="0"/>
                      </p:stCondLst>
                      <p:childTnLst>
                        <p:par>
                          <p:cTn id="82" fill="hold">
                            <p:stCondLst>
                              <p:cond delay="0"/>
                            </p:stCondLst>
                            <p:childTnLst>
                              <p:par>
                                <p:cTn id="83" presetID="9" presetClass="emph" presetSubtype="0" grpId="0" nodeType="clickEffect">
                                  <p:stCondLst>
                                    <p:cond delay="0"/>
                                  </p:stCondLst>
                                  <p:childTnLst>
                                    <p:set>
                                      <p:cBhvr>
                                        <p:cTn id="84" dur="indefinite"/>
                                        <p:tgtEl>
                                          <p:spTgt spid="78"/>
                                        </p:tgtEl>
                                        <p:attrNameLst>
                                          <p:attrName>style.opacity</p:attrName>
                                        </p:attrNameLst>
                                      </p:cBhvr>
                                      <p:to>
                                        <p:strVal val="0.5"/>
                                      </p:to>
                                    </p:set>
                                    <p:animEffect filter="image" prLst="opacity: 0.5">
                                      <p:cBhvr rctx="IE">
                                        <p:cTn id="85" dur="indefinite"/>
                                        <p:tgtEl>
                                          <p:spTgt spid="78"/>
                                        </p:tgtEl>
                                      </p:cBhvr>
                                    </p:animEffect>
                                  </p:childTnLst>
                                  <p:subTnLst>
                                    <p:audio>
                                      <p:cMediaNode>
                                        <p:cTn display="0" masterRel="sameClick">
                                          <p:stCondLst>
                                            <p:cond evt="begin" delay="0">
                                              <p:tn val="83"/>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78"/>
                  </p:tgtEl>
                </p:cond>
              </p:nextCondLst>
            </p:seq>
            <p:audio>
              <p:cMediaNode vol="22727" showWhenStopped="0">
                <p:cTn id="86" fill="hold" display="0">
                  <p:stCondLst>
                    <p:cond delay="indefinite"/>
                  </p:stCondLst>
                  <p:endCondLst>
                    <p:cond evt="onStopAudio" delay="0">
                      <p:tgtEl>
                        <p:sldTgt/>
                      </p:tgtEl>
                    </p:cond>
                  </p:endCondLst>
                </p:cTn>
                <p:tgtEl>
                  <p:spTgt spid="32"/>
                </p:tgtEl>
              </p:cMediaNode>
            </p:audio>
          </p:childTnLst>
        </p:cTn>
      </p:par>
    </p:tnLst>
    <p:bldLst>
      <p:bldP spid="63" grpId="0" animBg="1"/>
      <p:bldP spid="63" grpId="1" animBg="1"/>
      <p:bldP spid="65" grpId="0"/>
      <p:bldP spid="65" grpId="1"/>
      <p:bldP spid="74" grpId="0" animBg="1"/>
      <p:bldP spid="74" grpId="1" animBg="1"/>
      <p:bldP spid="74" grpId="2" animBg="1"/>
      <p:bldP spid="74" grpId="3" animBg="1"/>
      <p:bldP spid="76" grpId="0" animBg="1"/>
      <p:bldP spid="76" grpId="1" animBg="1"/>
      <p:bldP spid="76" grpId="2" animBg="1"/>
      <p:bldP spid="77" grpId="0" animBg="1"/>
      <p:bldP spid="77" grpId="1" animBg="1"/>
      <p:bldP spid="77" grpId="2" animBg="1"/>
      <p:bldP spid="78" grpId="0" animBg="1"/>
      <p:bldP spid="78" grpId="1" animBg="1"/>
      <p:bldP spid="78"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xmlns="" id="{E561147F-E9C7-4BA3-AFB9-6BE5D90942A8}"/>
              </a:ext>
            </a:extLst>
          </p:cNvPr>
          <p:cNvGrpSpPr/>
          <p:nvPr/>
        </p:nvGrpSpPr>
        <p:grpSpPr>
          <a:xfrm>
            <a:off x="-36583040" y="-33544"/>
            <a:ext cx="91454080" cy="10320544"/>
            <a:chOff x="-18090906" y="-33544"/>
            <a:chExt cx="91454080" cy="10320544"/>
          </a:xfrm>
        </p:grpSpPr>
        <p:grpSp>
          <p:nvGrpSpPr>
            <p:cNvPr id="88" name="Group 87">
              <a:extLst>
                <a:ext uri="{FF2B5EF4-FFF2-40B4-BE49-F238E27FC236}">
                  <a16:creationId xmlns:a16="http://schemas.microsoft.com/office/drawing/2014/main" xmlns="" id="{C656B1C4-2B6A-45BE-94B5-19E330ABFD62}"/>
                </a:ext>
              </a:extLst>
            </p:cNvPr>
            <p:cNvGrpSpPr/>
            <p:nvPr/>
          </p:nvGrpSpPr>
          <p:grpSpPr>
            <a:xfrm>
              <a:off x="-18090906" y="-33544"/>
              <a:ext cx="73147428" cy="10320544"/>
              <a:chOff x="-18286476" y="-19879"/>
              <a:chExt cx="73147428" cy="10320544"/>
            </a:xfrm>
          </p:grpSpPr>
          <p:sp>
            <p:nvSpPr>
              <p:cNvPr id="90" name="Freeform 48">
                <a:extLst>
                  <a:ext uri="{FF2B5EF4-FFF2-40B4-BE49-F238E27FC236}">
                    <a16:creationId xmlns:a16="http://schemas.microsoft.com/office/drawing/2014/main" xmlns="" id="{61BFA5A2-C079-4B29-B869-5107D628AEA3}"/>
                  </a:ext>
                </a:extLst>
              </p:cNvPr>
              <p:cNvSpPr/>
              <p:nvPr/>
            </p:nvSpPr>
            <p:spPr>
              <a:xfrm>
                <a:off x="5353107" y="5143500"/>
                <a:ext cx="6410468" cy="4946745"/>
              </a:xfrm>
              <a:custGeom>
                <a:avLst/>
                <a:gdLst/>
                <a:ahLst/>
                <a:cxnLst/>
                <a:rect l="l" t="t" r="r" b="b"/>
                <a:pathLst>
                  <a:path w="5332354" h="4114800">
                    <a:moveTo>
                      <a:pt x="0" y="0"/>
                    </a:moveTo>
                    <a:lnTo>
                      <a:pt x="5332354" y="0"/>
                    </a:lnTo>
                    <a:lnTo>
                      <a:pt x="533235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1" name="Freeform 18">
                <a:extLst>
                  <a:ext uri="{FF2B5EF4-FFF2-40B4-BE49-F238E27FC236}">
                    <a16:creationId xmlns:a16="http://schemas.microsoft.com/office/drawing/2014/main" xmlns="" id="{530C0297-D2A9-47A9-B27E-621336EB2BA5}"/>
                  </a:ext>
                </a:extLst>
              </p:cNvPr>
              <p:cNvSpPr/>
              <p:nvPr/>
            </p:nvSpPr>
            <p:spPr>
              <a:xfrm>
                <a:off x="-18286476"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92" name="Freeform 18">
                <a:extLst>
                  <a:ext uri="{FF2B5EF4-FFF2-40B4-BE49-F238E27FC236}">
                    <a16:creationId xmlns:a16="http://schemas.microsoft.com/office/drawing/2014/main" xmlns="" id="{46FE8BF1-A069-4D7F-9925-48E6365E3A9F}"/>
                  </a:ext>
                </a:extLst>
              </p:cNvPr>
              <p:cNvSpPr/>
              <p:nvPr/>
            </p:nvSpPr>
            <p:spPr>
              <a:xfrm flipH="1">
                <a:off x="-20176"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93" name="Freeform 18">
                <a:extLst>
                  <a:ext uri="{FF2B5EF4-FFF2-40B4-BE49-F238E27FC236}">
                    <a16:creationId xmlns:a16="http://schemas.microsoft.com/office/drawing/2014/main" xmlns="" id="{B6E73442-EA14-4F55-9B3A-DBAB742164F9}"/>
                  </a:ext>
                </a:extLst>
              </p:cNvPr>
              <p:cNvSpPr/>
              <p:nvPr/>
            </p:nvSpPr>
            <p:spPr>
              <a:xfrm>
                <a:off x="182880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94" name="Freeform 18">
                <a:extLst>
                  <a:ext uri="{FF2B5EF4-FFF2-40B4-BE49-F238E27FC236}">
                    <a16:creationId xmlns:a16="http://schemas.microsoft.com/office/drawing/2014/main" xmlns="" id="{8C4E27D2-8E55-4487-BAFA-185AAC1D3EBC}"/>
                  </a:ext>
                </a:extLst>
              </p:cNvPr>
              <p:cNvSpPr/>
              <p:nvPr/>
            </p:nvSpPr>
            <p:spPr>
              <a:xfrm flipH="1">
                <a:off x="365543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grpSp>
        <p:sp>
          <p:nvSpPr>
            <p:cNvPr id="89" name="Freeform 15">
              <a:extLst>
                <a:ext uri="{FF2B5EF4-FFF2-40B4-BE49-F238E27FC236}">
                  <a16:creationId xmlns:a16="http://schemas.microsoft.com/office/drawing/2014/main" xmlns="" id="{0AE9F6EA-541C-4DBE-BB22-B4920221518B}"/>
                </a:ext>
              </a:extLst>
            </p:cNvPr>
            <p:cNvSpPr/>
            <p:nvPr/>
          </p:nvSpPr>
          <p:spPr>
            <a:xfrm flipH="1">
              <a:off x="55056522" y="-490"/>
              <a:ext cx="18306652" cy="1028749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9"/>
              <a:stretch>
                <a:fillRect/>
              </a:stretch>
            </a:blipFill>
          </p:spPr>
          <p:txBody>
            <a:bodyPr/>
            <a:lstStyle/>
            <a:p>
              <a:endParaRPr lang="en-US"/>
            </a:p>
          </p:txBody>
        </p:sp>
      </p:grpSp>
      <p:sp>
        <p:nvSpPr>
          <p:cNvPr id="95" name="Freeform 48">
            <a:extLst>
              <a:ext uri="{FF2B5EF4-FFF2-40B4-BE49-F238E27FC236}">
                <a16:creationId xmlns:a16="http://schemas.microsoft.com/office/drawing/2014/main" xmlns="" id="{847CF4E4-3BF6-4BC9-914A-2F6AFAE66546}"/>
              </a:ext>
            </a:extLst>
          </p:cNvPr>
          <p:cNvSpPr/>
          <p:nvPr/>
        </p:nvSpPr>
        <p:spPr>
          <a:xfrm>
            <a:off x="6609225" y="4119807"/>
            <a:ext cx="6231534" cy="5669359"/>
          </a:xfrm>
          <a:custGeom>
            <a:avLst/>
            <a:gdLst/>
            <a:ahLst/>
            <a:cxnLst/>
            <a:rect l="l" t="t" r="r" b="b"/>
            <a:pathLst>
              <a:path w="5332354" h="4114800">
                <a:moveTo>
                  <a:pt x="0" y="0"/>
                </a:moveTo>
                <a:lnTo>
                  <a:pt x="5332354" y="0"/>
                </a:lnTo>
                <a:lnTo>
                  <a:pt x="533235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6" name="Freeform 43">
            <a:extLst>
              <a:ext uri="{FF2B5EF4-FFF2-40B4-BE49-F238E27FC236}">
                <a16:creationId xmlns:a16="http://schemas.microsoft.com/office/drawing/2014/main" xmlns="" id="{90466AD4-8F51-41ED-939F-D8209D551C05}"/>
              </a:ext>
            </a:extLst>
          </p:cNvPr>
          <p:cNvSpPr/>
          <p:nvPr/>
        </p:nvSpPr>
        <p:spPr>
          <a:xfrm>
            <a:off x="19639079" y="7823853"/>
            <a:ext cx="9430295" cy="1943109"/>
          </a:xfrm>
          <a:custGeom>
            <a:avLst/>
            <a:gdLst/>
            <a:ahLst/>
            <a:cxnLst/>
            <a:rect l="l" t="t" r="r" b="b"/>
            <a:pathLst>
              <a:path w="7315200" h="1737360">
                <a:moveTo>
                  <a:pt x="0" y="0"/>
                </a:moveTo>
                <a:lnTo>
                  <a:pt x="7315200" y="0"/>
                </a:lnTo>
                <a:lnTo>
                  <a:pt x="7315200" y="1737360"/>
                </a:lnTo>
                <a:lnTo>
                  <a:pt x="0" y="17373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32" name="ĐẾM NGƯỢC 1">
            <a:hlinkClick r:id="" action="ppaction://media"/>
            <a:extLst>
              <a:ext uri="{FF2B5EF4-FFF2-40B4-BE49-F238E27FC236}">
                <a16:creationId xmlns:a16="http://schemas.microsoft.com/office/drawing/2014/main" xmlns="" id="{D688396C-0389-4043-AF09-70E8ABA442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781687" y="6125970"/>
            <a:ext cx="828517" cy="828517"/>
          </a:xfrm>
          <a:prstGeom prst="rect">
            <a:avLst/>
          </a:prstGeom>
        </p:spPr>
      </p:pic>
      <p:sp>
        <p:nvSpPr>
          <p:cNvPr id="52" name="Rectangle: Rounded Corners 51">
            <a:extLst>
              <a:ext uri="{FF2B5EF4-FFF2-40B4-BE49-F238E27FC236}">
                <a16:creationId xmlns:a16="http://schemas.microsoft.com/office/drawing/2014/main" xmlns="" id="{5DD3314A-B4CA-4B0E-84F6-E17E3AB235A7}"/>
              </a:ext>
            </a:extLst>
          </p:cNvPr>
          <p:cNvSpPr/>
          <p:nvPr/>
        </p:nvSpPr>
        <p:spPr>
          <a:xfrm>
            <a:off x="3156644" y="952104"/>
            <a:ext cx="13226356" cy="8382792"/>
          </a:xfrm>
          <a:custGeom>
            <a:avLst/>
            <a:gdLst>
              <a:gd name="connsiteX0" fmla="*/ 0 w 13226356"/>
              <a:gd name="connsiteY0" fmla="*/ 1397160 h 8382792"/>
              <a:gd name="connsiteX1" fmla="*/ 1397160 w 13226356"/>
              <a:gd name="connsiteY1" fmla="*/ 0 h 8382792"/>
              <a:gd name="connsiteX2" fmla="*/ 1883988 w 13226356"/>
              <a:gd name="connsiteY2" fmla="*/ 0 h 8382792"/>
              <a:gd name="connsiteX3" fmla="*/ 2788098 w 13226356"/>
              <a:gd name="connsiteY3" fmla="*/ 0 h 8382792"/>
              <a:gd name="connsiteX4" fmla="*/ 3379247 w 13226356"/>
              <a:gd name="connsiteY4" fmla="*/ 0 h 8382792"/>
              <a:gd name="connsiteX5" fmla="*/ 4074716 w 13226356"/>
              <a:gd name="connsiteY5" fmla="*/ 0 h 8382792"/>
              <a:gd name="connsiteX6" fmla="*/ 4978826 w 13226356"/>
              <a:gd name="connsiteY6" fmla="*/ 0 h 8382792"/>
              <a:gd name="connsiteX7" fmla="*/ 5569974 w 13226356"/>
              <a:gd name="connsiteY7" fmla="*/ 0 h 8382792"/>
              <a:gd name="connsiteX8" fmla="*/ 6265443 w 13226356"/>
              <a:gd name="connsiteY8" fmla="*/ 0 h 8382792"/>
              <a:gd name="connsiteX9" fmla="*/ 6960913 w 13226356"/>
              <a:gd name="connsiteY9" fmla="*/ 0 h 8382792"/>
              <a:gd name="connsiteX10" fmla="*/ 7552061 w 13226356"/>
              <a:gd name="connsiteY10" fmla="*/ 0 h 8382792"/>
              <a:gd name="connsiteX11" fmla="*/ 8143210 w 13226356"/>
              <a:gd name="connsiteY11" fmla="*/ 0 h 8382792"/>
              <a:gd name="connsiteX12" fmla="*/ 9047320 w 13226356"/>
              <a:gd name="connsiteY12" fmla="*/ 0 h 8382792"/>
              <a:gd name="connsiteX13" fmla="*/ 9429828 w 13226356"/>
              <a:gd name="connsiteY13" fmla="*/ 0 h 8382792"/>
              <a:gd name="connsiteX14" fmla="*/ 10125297 w 13226356"/>
              <a:gd name="connsiteY14" fmla="*/ 0 h 8382792"/>
              <a:gd name="connsiteX15" fmla="*/ 10716445 w 13226356"/>
              <a:gd name="connsiteY15" fmla="*/ 0 h 8382792"/>
              <a:gd name="connsiteX16" fmla="*/ 11098953 w 13226356"/>
              <a:gd name="connsiteY16" fmla="*/ 0 h 8382792"/>
              <a:gd name="connsiteX17" fmla="*/ 11829196 w 13226356"/>
              <a:gd name="connsiteY17" fmla="*/ 0 h 8382792"/>
              <a:gd name="connsiteX18" fmla="*/ 13226356 w 13226356"/>
              <a:gd name="connsiteY18" fmla="*/ 1397160 h 8382792"/>
              <a:gd name="connsiteX19" fmla="*/ 13226356 w 13226356"/>
              <a:gd name="connsiteY19" fmla="*/ 2095719 h 8382792"/>
              <a:gd name="connsiteX20" fmla="*/ 13226356 w 13226356"/>
              <a:gd name="connsiteY20" fmla="*/ 2626624 h 8382792"/>
              <a:gd name="connsiteX21" fmla="*/ 13226356 w 13226356"/>
              <a:gd name="connsiteY21" fmla="*/ 3157529 h 8382792"/>
              <a:gd name="connsiteX22" fmla="*/ 13226356 w 13226356"/>
              <a:gd name="connsiteY22" fmla="*/ 3688434 h 8382792"/>
              <a:gd name="connsiteX23" fmla="*/ 13226356 w 13226356"/>
              <a:gd name="connsiteY23" fmla="*/ 4275223 h 8382792"/>
              <a:gd name="connsiteX24" fmla="*/ 13226356 w 13226356"/>
              <a:gd name="connsiteY24" fmla="*/ 4862013 h 8382792"/>
              <a:gd name="connsiteX25" fmla="*/ 13226356 w 13226356"/>
              <a:gd name="connsiteY25" fmla="*/ 5616456 h 8382792"/>
              <a:gd name="connsiteX26" fmla="*/ 13226356 w 13226356"/>
              <a:gd name="connsiteY26" fmla="*/ 6315015 h 8382792"/>
              <a:gd name="connsiteX27" fmla="*/ 13226356 w 13226356"/>
              <a:gd name="connsiteY27" fmla="*/ 6985632 h 8382792"/>
              <a:gd name="connsiteX28" fmla="*/ 11829196 w 13226356"/>
              <a:gd name="connsiteY28" fmla="*/ 8382792 h 8382792"/>
              <a:gd name="connsiteX29" fmla="*/ 11133727 w 13226356"/>
              <a:gd name="connsiteY29" fmla="*/ 8382792 h 8382792"/>
              <a:gd name="connsiteX30" fmla="*/ 10646899 w 13226356"/>
              <a:gd name="connsiteY30" fmla="*/ 8382792 h 8382792"/>
              <a:gd name="connsiteX31" fmla="*/ 10160070 w 13226356"/>
              <a:gd name="connsiteY31" fmla="*/ 8382792 h 8382792"/>
              <a:gd name="connsiteX32" fmla="*/ 9673242 w 13226356"/>
              <a:gd name="connsiteY32" fmla="*/ 8382792 h 8382792"/>
              <a:gd name="connsiteX33" fmla="*/ 8873452 w 13226356"/>
              <a:gd name="connsiteY33" fmla="*/ 8382792 h 8382792"/>
              <a:gd name="connsiteX34" fmla="*/ 8386624 w 13226356"/>
              <a:gd name="connsiteY34" fmla="*/ 8382792 h 8382792"/>
              <a:gd name="connsiteX35" fmla="*/ 7586835 w 13226356"/>
              <a:gd name="connsiteY35" fmla="*/ 8382792 h 8382792"/>
              <a:gd name="connsiteX36" fmla="*/ 6995686 w 13226356"/>
              <a:gd name="connsiteY36" fmla="*/ 8382792 h 8382792"/>
              <a:gd name="connsiteX37" fmla="*/ 6195897 w 13226356"/>
              <a:gd name="connsiteY37" fmla="*/ 8382792 h 8382792"/>
              <a:gd name="connsiteX38" fmla="*/ 5813389 w 13226356"/>
              <a:gd name="connsiteY38" fmla="*/ 8382792 h 8382792"/>
              <a:gd name="connsiteX39" fmla="*/ 5117920 w 13226356"/>
              <a:gd name="connsiteY39" fmla="*/ 8382792 h 8382792"/>
              <a:gd name="connsiteX40" fmla="*/ 4526771 w 13226356"/>
              <a:gd name="connsiteY40" fmla="*/ 8382792 h 8382792"/>
              <a:gd name="connsiteX41" fmla="*/ 3726981 w 13226356"/>
              <a:gd name="connsiteY41" fmla="*/ 8382792 h 8382792"/>
              <a:gd name="connsiteX42" fmla="*/ 2822872 w 13226356"/>
              <a:gd name="connsiteY42" fmla="*/ 8382792 h 8382792"/>
              <a:gd name="connsiteX43" fmla="*/ 2231723 w 13226356"/>
              <a:gd name="connsiteY43" fmla="*/ 8382792 h 8382792"/>
              <a:gd name="connsiteX44" fmla="*/ 1397160 w 13226356"/>
              <a:gd name="connsiteY44" fmla="*/ 8382792 h 8382792"/>
              <a:gd name="connsiteX45" fmla="*/ 0 w 13226356"/>
              <a:gd name="connsiteY45" fmla="*/ 6985632 h 8382792"/>
              <a:gd name="connsiteX46" fmla="*/ 0 w 13226356"/>
              <a:gd name="connsiteY46" fmla="*/ 6342958 h 8382792"/>
              <a:gd name="connsiteX47" fmla="*/ 0 w 13226356"/>
              <a:gd name="connsiteY47" fmla="*/ 5532629 h 8382792"/>
              <a:gd name="connsiteX48" fmla="*/ 0 w 13226356"/>
              <a:gd name="connsiteY48" fmla="*/ 4778186 h 8382792"/>
              <a:gd name="connsiteX49" fmla="*/ 0 w 13226356"/>
              <a:gd name="connsiteY49" fmla="*/ 4135511 h 8382792"/>
              <a:gd name="connsiteX50" fmla="*/ 0 w 13226356"/>
              <a:gd name="connsiteY50" fmla="*/ 3604606 h 8382792"/>
              <a:gd name="connsiteX51" fmla="*/ 0 w 13226356"/>
              <a:gd name="connsiteY51" fmla="*/ 3017817 h 8382792"/>
              <a:gd name="connsiteX52" fmla="*/ 0 w 13226356"/>
              <a:gd name="connsiteY52" fmla="*/ 2319258 h 8382792"/>
              <a:gd name="connsiteX53" fmla="*/ 0 w 13226356"/>
              <a:gd name="connsiteY53" fmla="*/ 1397160 h 838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226356" h="8382792" fill="none" extrusionOk="0">
                <a:moveTo>
                  <a:pt x="0" y="1397160"/>
                </a:moveTo>
                <a:cubicBezTo>
                  <a:pt x="-132492" y="591771"/>
                  <a:pt x="581608" y="-24798"/>
                  <a:pt x="1397160" y="0"/>
                </a:cubicBezTo>
                <a:cubicBezTo>
                  <a:pt x="1515951" y="-10147"/>
                  <a:pt x="1695098" y="10171"/>
                  <a:pt x="1883988" y="0"/>
                </a:cubicBezTo>
                <a:cubicBezTo>
                  <a:pt x="2072878" y="-10171"/>
                  <a:pt x="2443606" y="-18440"/>
                  <a:pt x="2788098" y="0"/>
                </a:cubicBezTo>
                <a:cubicBezTo>
                  <a:pt x="3132590" y="18440"/>
                  <a:pt x="3179378" y="13464"/>
                  <a:pt x="3379247" y="0"/>
                </a:cubicBezTo>
                <a:cubicBezTo>
                  <a:pt x="3579116" y="-13464"/>
                  <a:pt x="3832684" y="18156"/>
                  <a:pt x="4074716" y="0"/>
                </a:cubicBezTo>
                <a:cubicBezTo>
                  <a:pt x="4316748" y="-18156"/>
                  <a:pt x="4763716" y="-17768"/>
                  <a:pt x="4978826" y="0"/>
                </a:cubicBezTo>
                <a:cubicBezTo>
                  <a:pt x="5193936" y="17768"/>
                  <a:pt x="5339535" y="-19598"/>
                  <a:pt x="5569974" y="0"/>
                </a:cubicBezTo>
                <a:cubicBezTo>
                  <a:pt x="5800413" y="19598"/>
                  <a:pt x="6061981" y="-3953"/>
                  <a:pt x="6265443" y="0"/>
                </a:cubicBezTo>
                <a:cubicBezTo>
                  <a:pt x="6468905" y="3953"/>
                  <a:pt x="6626104" y="25051"/>
                  <a:pt x="6960913" y="0"/>
                </a:cubicBezTo>
                <a:cubicBezTo>
                  <a:pt x="7295722" y="-25051"/>
                  <a:pt x="7416295" y="6360"/>
                  <a:pt x="7552061" y="0"/>
                </a:cubicBezTo>
                <a:cubicBezTo>
                  <a:pt x="7687827" y="-6360"/>
                  <a:pt x="7953158" y="27570"/>
                  <a:pt x="8143210" y="0"/>
                </a:cubicBezTo>
                <a:cubicBezTo>
                  <a:pt x="8333262" y="-27570"/>
                  <a:pt x="8764659" y="-28709"/>
                  <a:pt x="9047320" y="0"/>
                </a:cubicBezTo>
                <a:cubicBezTo>
                  <a:pt x="9329981" y="28709"/>
                  <a:pt x="9305816" y="14503"/>
                  <a:pt x="9429828" y="0"/>
                </a:cubicBezTo>
                <a:cubicBezTo>
                  <a:pt x="9553840" y="-14503"/>
                  <a:pt x="9843126" y="-19946"/>
                  <a:pt x="10125297" y="0"/>
                </a:cubicBezTo>
                <a:cubicBezTo>
                  <a:pt x="10407468" y="19946"/>
                  <a:pt x="10551768" y="28457"/>
                  <a:pt x="10716445" y="0"/>
                </a:cubicBezTo>
                <a:cubicBezTo>
                  <a:pt x="10881122" y="-28457"/>
                  <a:pt x="11016807" y="-15154"/>
                  <a:pt x="11098953" y="0"/>
                </a:cubicBezTo>
                <a:cubicBezTo>
                  <a:pt x="11181099" y="15154"/>
                  <a:pt x="11560164" y="-15714"/>
                  <a:pt x="11829196" y="0"/>
                </a:cubicBezTo>
                <a:cubicBezTo>
                  <a:pt x="12680771" y="-3473"/>
                  <a:pt x="13229389" y="646182"/>
                  <a:pt x="13226356" y="1397160"/>
                </a:cubicBezTo>
                <a:cubicBezTo>
                  <a:pt x="13229407" y="1539975"/>
                  <a:pt x="13259918" y="1840496"/>
                  <a:pt x="13226356" y="2095719"/>
                </a:cubicBezTo>
                <a:cubicBezTo>
                  <a:pt x="13192794" y="2350942"/>
                  <a:pt x="13228780" y="2506953"/>
                  <a:pt x="13226356" y="2626624"/>
                </a:cubicBezTo>
                <a:cubicBezTo>
                  <a:pt x="13223932" y="2746296"/>
                  <a:pt x="13221648" y="2943633"/>
                  <a:pt x="13226356" y="3157529"/>
                </a:cubicBezTo>
                <a:cubicBezTo>
                  <a:pt x="13231064" y="3371425"/>
                  <a:pt x="13218986" y="3424739"/>
                  <a:pt x="13226356" y="3688434"/>
                </a:cubicBezTo>
                <a:cubicBezTo>
                  <a:pt x="13233726" y="3952129"/>
                  <a:pt x="13237564" y="4096124"/>
                  <a:pt x="13226356" y="4275223"/>
                </a:cubicBezTo>
                <a:cubicBezTo>
                  <a:pt x="13215148" y="4454322"/>
                  <a:pt x="13254674" y="4685010"/>
                  <a:pt x="13226356" y="4862013"/>
                </a:cubicBezTo>
                <a:cubicBezTo>
                  <a:pt x="13198039" y="5039016"/>
                  <a:pt x="13241515" y="5436982"/>
                  <a:pt x="13226356" y="5616456"/>
                </a:cubicBezTo>
                <a:cubicBezTo>
                  <a:pt x="13211197" y="5795930"/>
                  <a:pt x="13259750" y="5976597"/>
                  <a:pt x="13226356" y="6315015"/>
                </a:cubicBezTo>
                <a:cubicBezTo>
                  <a:pt x="13192962" y="6653433"/>
                  <a:pt x="13249603" y="6671415"/>
                  <a:pt x="13226356" y="6985632"/>
                </a:cubicBezTo>
                <a:cubicBezTo>
                  <a:pt x="13214731" y="7688228"/>
                  <a:pt x="12575955" y="8401965"/>
                  <a:pt x="11829196" y="8382792"/>
                </a:cubicBezTo>
                <a:cubicBezTo>
                  <a:pt x="11632186" y="8401928"/>
                  <a:pt x="11371000" y="8382294"/>
                  <a:pt x="11133727" y="8382792"/>
                </a:cubicBezTo>
                <a:cubicBezTo>
                  <a:pt x="10896454" y="8383290"/>
                  <a:pt x="10864944" y="8364358"/>
                  <a:pt x="10646899" y="8382792"/>
                </a:cubicBezTo>
                <a:cubicBezTo>
                  <a:pt x="10428854" y="8401226"/>
                  <a:pt x="10293480" y="8373477"/>
                  <a:pt x="10160070" y="8382792"/>
                </a:cubicBezTo>
                <a:cubicBezTo>
                  <a:pt x="10026660" y="8392107"/>
                  <a:pt x="9833024" y="8387812"/>
                  <a:pt x="9673242" y="8382792"/>
                </a:cubicBezTo>
                <a:cubicBezTo>
                  <a:pt x="9513460" y="8377772"/>
                  <a:pt x="9112037" y="8376567"/>
                  <a:pt x="8873452" y="8382792"/>
                </a:cubicBezTo>
                <a:cubicBezTo>
                  <a:pt x="8634867" y="8389018"/>
                  <a:pt x="8624514" y="8360369"/>
                  <a:pt x="8386624" y="8382792"/>
                </a:cubicBezTo>
                <a:cubicBezTo>
                  <a:pt x="8148734" y="8405215"/>
                  <a:pt x="7834436" y="8368692"/>
                  <a:pt x="7586835" y="8382792"/>
                </a:cubicBezTo>
                <a:cubicBezTo>
                  <a:pt x="7339234" y="8396892"/>
                  <a:pt x="7150148" y="8411114"/>
                  <a:pt x="6995686" y="8382792"/>
                </a:cubicBezTo>
                <a:cubicBezTo>
                  <a:pt x="6841224" y="8354470"/>
                  <a:pt x="6444114" y="8351308"/>
                  <a:pt x="6195897" y="8382792"/>
                </a:cubicBezTo>
                <a:cubicBezTo>
                  <a:pt x="5947680" y="8414276"/>
                  <a:pt x="5998092" y="8370995"/>
                  <a:pt x="5813389" y="8382792"/>
                </a:cubicBezTo>
                <a:cubicBezTo>
                  <a:pt x="5628686" y="8394589"/>
                  <a:pt x="5437075" y="8388488"/>
                  <a:pt x="5117920" y="8382792"/>
                </a:cubicBezTo>
                <a:cubicBezTo>
                  <a:pt x="4798765" y="8377096"/>
                  <a:pt x="4725984" y="8368978"/>
                  <a:pt x="4526771" y="8382792"/>
                </a:cubicBezTo>
                <a:cubicBezTo>
                  <a:pt x="4327558" y="8396606"/>
                  <a:pt x="3902480" y="8422421"/>
                  <a:pt x="3726981" y="8382792"/>
                </a:cubicBezTo>
                <a:cubicBezTo>
                  <a:pt x="3551482" y="8343164"/>
                  <a:pt x="3087484" y="8392041"/>
                  <a:pt x="2822872" y="8382792"/>
                </a:cubicBezTo>
                <a:cubicBezTo>
                  <a:pt x="2558260" y="8373543"/>
                  <a:pt x="2469302" y="8392873"/>
                  <a:pt x="2231723" y="8382792"/>
                </a:cubicBezTo>
                <a:cubicBezTo>
                  <a:pt x="1994144" y="8372711"/>
                  <a:pt x="1629799" y="8366551"/>
                  <a:pt x="1397160" y="8382792"/>
                </a:cubicBezTo>
                <a:cubicBezTo>
                  <a:pt x="799935" y="8397369"/>
                  <a:pt x="-84757" y="7619879"/>
                  <a:pt x="0" y="6985632"/>
                </a:cubicBezTo>
                <a:cubicBezTo>
                  <a:pt x="-12352" y="6719528"/>
                  <a:pt x="23458" y="6624000"/>
                  <a:pt x="0" y="6342958"/>
                </a:cubicBezTo>
                <a:cubicBezTo>
                  <a:pt x="-23458" y="6061916"/>
                  <a:pt x="12911" y="5936153"/>
                  <a:pt x="0" y="5532629"/>
                </a:cubicBezTo>
                <a:cubicBezTo>
                  <a:pt x="-12911" y="5129105"/>
                  <a:pt x="-29552" y="5021572"/>
                  <a:pt x="0" y="4778186"/>
                </a:cubicBezTo>
                <a:cubicBezTo>
                  <a:pt x="29552" y="4534800"/>
                  <a:pt x="14989" y="4369078"/>
                  <a:pt x="0" y="4135511"/>
                </a:cubicBezTo>
                <a:cubicBezTo>
                  <a:pt x="-14989" y="3901944"/>
                  <a:pt x="-18248" y="3731155"/>
                  <a:pt x="0" y="3604606"/>
                </a:cubicBezTo>
                <a:cubicBezTo>
                  <a:pt x="18248" y="3478057"/>
                  <a:pt x="16953" y="3201569"/>
                  <a:pt x="0" y="3017817"/>
                </a:cubicBezTo>
                <a:cubicBezTo>
                  <a:pt x="-16953" y="2834065"/>
                  <a:pt x="4280" y="2481366"/>
                  <a:pt x="0" y="2319258"/>
                </a:cubicBezTo>
                <a:cubicBezTo>
                  <a:pt x="-4280" y="2157150"/>
                  <a:pt x="-27574" y="1815695"/>
                  <a:pt x="0" y="1397160"/>
                </a:cubicBezTo>
                <a:close/>
              </a:path>
              <a:path w="13226356" h="8382792" stroke="0" extrusionOk="0">
                <a:moveTo>
                  <a:pt x="0" y="1397160"/>
                </a:moveTo>
                <a:cubicBezTo>
                  <a:pt x="-162257" y="655132"/>
                  <a:pt x="659401" y="24989"/>
                  <a:pt x="1397160" y="0"/>
                </a:cubicBezTo>
                <a:cubicBezTo>
                  <a:pt x="1700496" y="-43532"/>
                  <a:pt x="1904637" y="24926"/>
                  <a:pt x="2301270" y="0"/>
                </a:cubicBezTo>
                <a:cubicBezTo>
                  <a:pt x="2697903" y="-24926"/>
                  <a:pt x="2515742" y="-2427"/>
                  <a:pt x="2683778" y="0"/>
                </a:cubicBezTo>
                <a:cubicBezTo>
                  <a:pt x="2851814" y="2427"/>
                  <a:pt x="3298206" y="-23973"/>
                  <a:pt x="3483567" y="0"/>
                </a:cubicBezTo>
                <a:cubicBezTo>
                  <a:pt x="3668928" y="23973"/>
                  <a:pt x="3773071" y="-3287"/>
                  <a:pt x="3866075" y="0"/>
                </a:cubicBezTo>
                <a:cubicBezTo>
                  <a:pt x="3959079" y="3287"/>
                  <a:pt x="4134776" y="-21086"/>
                  <a:pt x="4352904" y="0"/>
                </a:cubicBezTo>
                <a:cubicBezTo>
                  <a:pt x="4571032" y="21086"/>
                  <a:pt x="4924148" y="-22289"/>
                  <a:pt x="5152693" y="0"/>
                </a:cubicBezTo>
                <a:cubicBezTo>
                  <a:pt x="5381238" y="22289"/>
                  <a:pt x="5748482" y="-34370"/>
                  <a:pt x="5952482" y="0"/>
                </a:cubicBezTo>
                <a:cubicBezTo>
                  <a:pt x="6156482" y="34370"/>
                  <a:pt x="6566976" y="10304"/>
                  <a:pt x="6752272" y="0"/>
                </a:cubicBezTo>
                <a:cubicBezTo>
                  <a:pt x="6937568" y="-10304"/>
                  <a:pt x="7273760" y="-7924"/>
                  <a:pt x="7656382" y="0"/>
                </a:cubicBezTo>
                <a:cubicBezTo>
                  <a:pt x="8039004" y="7924"/>
                  <a:pt x="7893374" y="-13484"/>
                  <a:pt x="8038890" y="0"/>
                </a:cubicBezTo>
                <a:cubicBezTo>
                  <a:pt x="8184406" y="13484"/>
                  <a:pt x="8319374" y="-2437"/>
                  <a:pt x="8421398" y="0"/>
                </a:cubicBezTo>
                <a:cubicBezTo>
                  <a:pt x="8523422" y="2437"/>
                  <a:pt x="8853509" y="12353"/>
                  <a:pt x="9012546" y="0"/>
                </a:cubicBezTo>
                <a:cubicBezTo>
                  <a:pt x="9171583" y="-12353"/>
                  <a:pt x="9533693" y="-26645"/>
                  <a:pt x="9812336" y="0"/>
                </a:cubicBezTo>
                <a:cubicBezTo>
                  <a:pt x="10090979" y="26645"/>
                  <a:pt x="10409365" y="33892"/>
                  <a:pt x="10716445" y="0"/>
                </a:cubicBezTo>
                <a:cubicBezTo>
                  <a:pt x="11023525" y="-33892"/>
                  <a:pt x="10930220" y="-5551"/>
                  <a:pt x="11098953" y="0"/>
                </a:cubicBezTo>
                <a:cubicBezTo>
                  <a:pt x="11267686" y="5551"/>
                  <a:pt x="11530895" y="-1806"/>
                  <a:pt x="11829196" y="0"/>
                </a:cubicBezTo>
                <a:cubicBezTo>
                  <a:pt x="12735871" y="-123502"/>
                  <a:pt x="13268064" y="613603"/>
                  <a:pt x="13226356" y="1397160"/>
                </a:cubicBezTo>
                <a:cubicBezTo>
                  <a:pt x="13212924" y="1622286"/>
                  <a:pt x="13190244" y="1980598"/>
                  <a:pt x="13226356" y="2151604"/>
                </a:cubicBezTo>
                <a:cubicBezTo>
                  <a:pt x="13262468" y="2322610"/>
                  <a:pt x="13245578" y="2716395"/>
                  <a:pt x="13226356" y="2906047"/>
                </a:cubicBezTo>
                <a:cubicBezTo>
                  <a:pt x="13207134" y="3095699"/>
                  <a:pt x="13246515" y="3264551"/>
                  <a:pt x="13226356" y="3436952"/>
                </a:cubicBezTo>
                <a:cubicBezTo>
                  <a:pt x="13206197" y="3609353"/>
                  <a:pt x="13238551" y="3860416"/>
                  <a:pt x="13226356" y="4247281"/>
                </a:cubicBezTo>
                <a:cubicBezTo>
                  <a:pt x="13214161" y="4634146"/>
                  <a:pt x="13235748" y="4697245"/>
                  <a:pt x="13226356" y="4834070"/>
                </a:cubicBezTo>
                <a:cubicBezTo>
                  <a:pt x="13216964" y="4970895"/>
                  <a:pt x="13224081" y="5195857"/>
                  <a:pt x="13226356" y="5420860"/>
                </a:cubicBezTo>
                <a:cubicBezTo>
                  <a:pt x="13228632" y="5645863"/>
                  <a:pt x="13239748" y="5820948"/>
                  <a:pt x="13226356" y="6119419"/>
                </a:cubicBezTo>
                <a:cubicBezTo>
                  <a:pt x="13212964" y="6417890"/>
                  <a:pt x="13222267" y="6761258"/>
                  <a:pt x="13226356" y="6985632"/>
                </a:cubicBezTo>
                <a:cubicBezTo>
                  <a:pt x="13266226" y="7783527"/>
                  <a:pt x="12533376" y="8443598"/>
                  <a:pt x="11829196" y="8382792"/>
                </a:cubicBezTo>
                <a:cubicBezTo>
                  <a:pt x="11706890" y="8390700"/>
                  <a:pt x="11461033" y="8397363"/>
                  <a:pt x="11238047" y="8382792"/>
                </a:cubicBezTo>
                <a:cubicBezTo>
                  <a:pt x="11015061" y="8368221"/>
                  <a:pt x="10960599" y="8402483"/>
                  <a:pt x="10751219" y="8382792"/>
                </a:cubicBezTo>
                <a:cubicBezTo>
                  <a:pt x="10541839" y="8363101"/>
                  <a:pt x="10280506" y="8391513"/>
                  <a:pt x="9951430" y="8382792"/>
                </a:cubicBezTo>
                <a:cubicBezTo>
                  <a:pt x="9622354" y="8374071"/>
                  <a:pt x="9643803" y="8408120"/>
                  <a:pt x="9360281" y="8382792"/>
                </a:cubicBezTo>
                <a:cubicBezTo>
                  <a:pt x="9076759" y="8357464"/>
                  <a:pt x="8979208" y="8377265"/>
                  <a:pt x="8873452" y="8382792"/>
                </a:cubicBezTo>
                <a:cubicBezTo>
                  <a:pt x="8767696" y="8388319"/>
                  <a:pt x="8557374" y="8388954"/>
                  <a:pt x="8282304" y="8382792"/>
                </a:cubicBezTo>
                <a:cubicBezTo>
                  <a:pt x="8007234" y="8376630"/>
                  <a:pt x="7835003" y="8366844"/>
                  <a:pt x="7691155" y="8382792"/>
                </a:cubicBezTo>
                <a:cubicBezTo>
                  <a:pt x="7547307" y="8398740"/>
                  <a:pt x="7420128" y="8387925"/>
                  <a:pt x="7204327" y="8382792"/>
                </a:cubicBezTo>
                <a:cubicBezTo>
                  <a:pt x="6988526" y="8377659"/>
                  <a:pt x="6907375" y="8366080"/>
                  <a:pt x="6613178" y="8382792"/>
                </a:cubicBezTo>
                <a:cubicBezTo>
                  <a:pt x="6318981" y="8399504"/>
                  <a:pt x="6275614" y="8393524"/>
                  <a:pt x="6126350" y="8382792"/>
                </a:cubicBezTo>
                <a:cubicBezTo>
                  <a:pt x="5977086" y="8372060"/>
                  <a:pt x="5586835" y="8345634"/>
                  <a:pt x="5222240" y="8382792"/>
                </a:cubicBezTo>
                <a:cubicBezTo>
                  <a:pt x="4857645" y="8419951"/>
                  <a:pt x="4929748" y="8392886"/>
                  <a:pt x="4735412" y="8382792"/>
                </a:cubicBezTo>
                <a:cubicBezTo>
                  <a:pt x="4541076" y="8372698"/>
                  <a:pt x="4378341" y="8376971"/>
                  <a:pt x="4248583" y="8382792"/>
                </a:cubicBezTo>
                <a:cubicBezTo>
                  <a:pt x="4118825" y="8388613"/>
                  <a:pt x="3837033" y="8403929"/>
                  <a:pt x="3448794" y="8382792"/>
                </a:cubicBezTo>
                <a:cubicBezTo>
                  <a:pt x="3060555" y="8361655"/>
                  <a:pt x="2983114" y="8405536"/>
                  <a:pt x="2753325" y="8382792"/>
                </a:cubicBezTo>
                <a:cubicBezTo>
                  <a:pt x="2523536" y="8360048"/>
                  <a:pt x="1830596" y="8385232"/>
                  <a:pt x="1397160" y="8382792"/>
                </a:cubicBezTo>
                <a:cubicBezTo>
                  <a:pt x="463504" y="8416765"/>
                  <a:pt x="-16337" y="7710216"/>
                  <a:pt x="0" y="6985632"/>
                </a:cubicBezTo>
                <a:cubicBezTo>
                  <a:pt x="-15837" y="6743233"/>
                  <a:pt x="3162" y="6664471"/>
                  <a:pt x="0" y="6398842"/>
                </a:cubicBezTo>
                <a:cubicBezTo>
                  <a:pt x="-3162" y="6133213"/>
                  <a:pt x="-15779" y="5911579"/>
                  <a:pt x="0" y="5588514"/>
                </a:cubicBezTo>
                <a:cubicBezTo>
                  <a:pt x="15779" y="5265449"/>
                  <a:pt x="-10602" y="5197410"/>
                  <a:pt x="0" y="4889955"/>
                </a:cubicBezTo>
                <a:cubicBezTo>
                  <a:pt x="10602" y="4582500"/>
                  <a:pt x="-8515" y="4432152"/>
                  <a:pt x="0" y="4247281"/>
                </a:cubicBezTo>
                <a:cubicBezTo>
                  <a:pt x="8515" y="4062410"/>
                  <a:pt x="-17680" y="3962187"/>
                  <a:pt x="0" y="3716376"/>
                </a:cubicBezTo>
                <a:cubicBezTo>
                  <a:pt x="17680" y="3470566"/>
                  <a:pt x="12820" y="3160739"/>
                  <a:pt x="0" y="2961932"/>
                </a:cubicBezTo>
                <a:cubicBezTo>
                  <a:pt x="-12820" y="2763125"/>
                  <a:pt x="-1486" y="2446779"/>
                  <a:pt x="0" y="2207488"/>
                </a:cubicBezTo>
                <a:cubicBezTo>
                  <a:pt x="1486" y="1968197"/>
                  <a:pt x="23992" y="1793899"/>
                  <a:pt x="0" y="1397160"/>
                </a:cubicBezTo>
                <a:close/>
              </a:path>
            </a:pathLst>
          </a:custGeom>
          <a:solidFill>
            <a:schemeClr val="bg1">
              <a:alpha val="95000"/>
            </a:schemeClr>
          </a:solidFill>
          <a:ln w="254000" cmpd="tri">
            <a:solidFill>
              <a:schemeClr val="bg1"/>
            </a:solidFill>
            <a:extLst>
              <a:ext uri="{C807C97D-BFC1-408E-A445-0C87EB9F89A2}">
                <ask:lineSketchStyleProps xmlns:ask="http://schemas.microsoft.com/office/drawing/2018/sketchyshapes" xmlns="" sd="159872194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 name="Freeform 10">
            <a:extLst>
              <a:ext uri="{FF2B5EF4-FFF2-40B4-BE49-F238E27FC236}">
                <a16:creationId xmlns:a16="http://schemas.microsoft.com/office/drawing/2014/main" xmlns="" id="{6ED0BC14-698F-4E29-AF04-7AED5E7397B8}"/>
              </a:ext>
            </a:extLst>
          </p:cNvPr>
          <p:cNvSpPr/>
          <p:nvPr/>
        </p:nvSpPr>
        <p:spPr>
          <a:xfrm flipH="1">
            <a:off x="909267" y="5019126"/>
            <a:ext cx="4132543" cy="5032016"/>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13"/>
            <a:stretch>
              <a:fillRect/>
            </a:stretch>
          </a:blipFill>
        </p:spPr>
        <p:txBody>
          <a:bodyPr/>
          <a:lstStyle/>
          <a:p>
            <a:endParaRPr lang="en-US"/>
          </a:p>
        </p:txBody>
      </p:sp>
      <p:sp>
        <p:nvSpPr>
          <p:cNvPr id="54" name="TextBox 8">
            <a:extLst>
              <a:ext uri="{FF2B5EF4-FFF2-40B4-BE49-F238E27FC236}">
                <a16:creationId xmlns:a16="http://schemas.microsoft.com/office/drawing/2014/main" xmlns="" id="{5D41C30D-A89C-40CE-8D0D-0AF1597C9D06}"/>
              </a:ext>
            </a:extLst>
          </p:cNvPr>
          <p:cNvSpPr txBox="1"/>
          <p:nvPr/>
        </p:nvSpPr>
        <p:spPr>
          <a:xfrm>
            <a:off x="6576775" y="1574734"/>
            <a:ext cx="5783847" cy="746999"/>
          </a:xfrm>
          <a:prstGeom prst="rect">
            <a:avLst/>
          </a:prstGeom>
        </p:spPr>
        <p:txBody>
          <a:bodyPr wrap="square" lIns="0" tIns="0" rIns="0" bIns="0" rtlCol="0" anchor="t">
            <a:spAutoFit/>
          </a:bodyPr>
          <a:lstStyle/>
          <a:p>
            <a:pPr algn="ctr">
              <a:lnSpc>
                <a:spcPts val="6286"/>
              </a:lnSpc>
            </a:pPr>
            <a:r>
              <a:rPr lang="pt-BR" sz="4400" spc="-7">
                <a:solidFill>
                  <a:schemeClr val="accent3">
                    <a:lumMod val="75000"/>
                  </a:schemeClr>
                </a:solidFill>
                <a:latin typeface="#9Slide02 Tieu de rat dai 01" panose="02000000000000000000" pitchFamily="2" charset="0"/>
                <a:ea typeface="#9Slide02 Tieu de rat dai 01" panose="02000000000000000000" pitchFamily="2" charset="0"/>
              </a:rPr>
              <a:t>Góc có số đo 120</a:t>
            </a:r>
            <a:r>
              <a:rPr lang="pt-BR" sz="4400" spc="-7" baseline="30000">
                <a:solidFill>
                  <a:schemeClr val="accent3">
                    <a:lumMod val="75000"/>
                  </a:schemeClr>
                </a:solidFill>
                <a:latin typeface="#9Slide02 Tieu de rat dai 01" panose="02000000000000000000" pitchFamily="2" charset="0"/>
                <a:ea typeface="#9Slide02 Tieu de rat dai 01" panose="02000000000000000000" pitchFamily="2" charset="0"/>
              </a:rPr>
              <a:t>o</a:t>
            </a:r>
            <a:r>
              <a:rPr lang="pt-BR" sz="4400" spc="-7">
                <a:solidFill>
                  <a:schemeClr val="accent3">
                    <a:lumMod val="75000"/>
                  </a:schemeClr>
                </a:solidFill>
                <a:latin typeface="#9Slide02 Tieu de rat dai 01" panose="02000000000000000000" pitchFamily="2" charset="0"/>
                <a:ea typeface="#9Slide02 Tieu de rat dai 01" panose="02000000000000000000" pitchFamily="2" charset="0"/>
              </a:rPr>
              <a:t> là:</a:t>
            </a:r>
            <a:endParaRPr lang="en-US" sz="4400" spc="-7">
              <a:solidFill>
                <a:schemeClr val="accent3">
                  <a:lumMod val="75000"/>
                </a:schemeClr>
              </a:solidFill>
              <a:latin typeface="#9Slide02 Tieu de rat dai 01" panose="02000000000000000000" pitchFamily="2" charset="0"/>
              <a:ea typeface="#9Slide02 Tieu de rat dai 01" panose="02000000000000000000" pitchFamily="2" charset="0"/>
            </a:endParaRPr>
          </a:p>
        </p:txBody>
      </p:sp>
      <p:grpSp>
        <p:nvGrpSpPr>
          <p:cNvPr id="55" name="Group 54">
            <a:extLst>
              <a:ext uri="{FF2B5EF4-FFF2-40B4-BE49-F238E27FC236}">
                <a16:creationId xmlns:a16="http://schemas.microsoft.com/office/drawing/2014/main" xmlns="" id="{E0EC80F8-B95D-4FA8-92EC-132D307C0050}"/>
              </a:ext>
            </a:extLst>
          </p:cNvPr>
          <p:cNvGrpSpPr/>
          <p:nvPr/>
        </p:nvGrpSpPr>
        <p:grpSpPr>
          <a:xfrm>
            <a:off x="5647115" y="1129955"/>
            <a:ext cx="1524000" cy="1524000"/>
            <a:chOff x="1292659" y="1013971"/>
            <a:chExt cx="1524000" cy="1524000"/>
          </a:xfrm>
        </p:grpSpPr>
        <p:pic>
          <p:nvPicPr>
            <p:cNvPr id="56" name="Graphic 55" descr="Apple with solid fill">
              <a:extLst>
                <a:ext uri="{FF2B5EF4-FFF2-40B4-BE49-F238E27FC236}">
                  <a16:creationId xmlns:a16="http://schemas.microsoft.com/office/drawing/2014/main" xmlns="" id="{25BC20A0-E5D1-48EA-B69E-19B6090A578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292659" y="1013971"/>
              <a:ext cx="1524000" cy="1524000"/>
            </a:xfrm>
            <a:prstGeom prst="rect">
              <a:avLst/>
            </a:prstGeom>
          </p:spPr>
        </p:pic>
        <p:sp>
          <p:nvSpPr>
            <p:cNvPr id="57" name="TextBox 56">
              <a:extLst>
                <a:ext uri="{FF2B5EF4-FFF2-40B4-BE49-F238E27FC236}">
                  <a16:creationId xmlns:a16="http://schemas.microsoft.com/office/drawing/2014/main" xmlns="" id="{ADA97F8C-19A1-4706-9BF0-C5DD5952AE3F}"/>
                </a:ext>
              </a:extLst>
            </p:cNvPr>
            <p:cNvSpPr txBox="1"/>
            <p:nvPr/>
          </p:nvSpPr>
          <p:spPr>
            <a:xfrm>
              <a:off x="1733039" y="1404142"/>
              <a:ext cx="625492" cy="1107996"/>
            </a:xfrm>
            <a:prstGeom prst="rect">
              <a:avLst/>
            </a:prstGeom>
            <a:noFill/>
          </p:spPr>
          <p:txBody>
            <a:bodyPr wrap="none" rtlCol="0">
              <a:spAutoFit/>
            </a:bodyPr>
            <a:lstStyle/>
            <a:p>
              <a:r>
                <a:rPr lang="en-US" sz="660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2</a:t>
              </a:r>
            </a:p>
          </p:txBody>
        </p:sp>
      </p:grpSp>
      <p:sp>
        <p:nvSpPr>
          <p:cNvPr id="66" name="đúng - 9Slide.vn">
            <a:extLst>
              <a:ext uri="{FF2B5EF4-FFF2-40B4-BE49-F238E27FC236}">
                <a16:creationId xmlns:a16="http://schemas.microsoft.com/office/drawing/2014/main" xmlns="" id="{2F2A6675-CB32-4405-9C4E-639147F632BC}"/>
              </a:ext>
            </a:extLst>
          </p:cNvPr>
          <p:cNvSpPr/>
          <p:nvPr/>
        </p:nvSpPr>
        <p:spPr>
          <a:xfrm>
            <a:off x="7356886" y="5682284"/>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Góc tù</a:t>
            </a:r>
          </a:p>
        </p:txBody>
      </p:sp>
      <p:sp>
        <p:nvSpPr>
          <p:cNvPr id="70" name="sai2 - 9Slide.vn">
            <a:extLst>
              <a:ext uri="{FF2B5EF4-FFF2-40B4-BE49-F238E27FC236}">
                <a16:creationId xmlns:a16="http://schemas.microsoft.com/office/drawing/2014/main" xmlns="" id="{955D3D93-72B3-4844-B213-F6669379A4AE}"/>
              </a:ext>
            </a:extLst>
          </p:cNvPr>
          <p:cNvSpPr/>
          <p:nvPr/>
        </p:nvSpPr>
        <p:spPr>
          <a:xfrm>
            <a:off x="7356886" y="2757090"/>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Góc vuông</a:t>
            </a:r>
          </a:p>
        </p:txBody>
      </p:sp>
      <p:sp>
        <p:nvSpPr>
          <p:cNvPr id="71" name="sai2 - 9Slide.vn">
            <a:extLst>
              <a:ext uri="{FF2B5EF4-FFF2-40B4-BE49-F238E27FC236}">
                <a16:creationId xmlns:a16="http://schemas.microsoft.com/office/drawing/2014/main" xmlns="" id="{9213E535-C81D-4254-B192-4DE3129261B4}"/>
              </a:ext>
            </a:extLst>
          </p:cNvPr>
          <p:cNvSpPr/>
          <p:nvPr/>
        </p:nvSpPr>
        <p:spPr>
          <a:xfrm>
            <a:off x="7356886" y="7141641"/>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Góc bẹt</a:t>
            </a:r>
          </a:p>
        </p:txBody>
      </p:sp>
      <p:sp>
        <p:nvSpPr>
          <p:cNvPr id="72" name="sai2 - 9Slide.vn">
            <a:extLst>
              <a:ext uri="{FF2B5EF4-FFF2-40B4-BE49-F238E27FC236}">
                <a16:creationId xmlns:a16="http://schemas.microsoft.com/office/drawing/2014/main" xmlns="" id="{17C704BB-1098-4720-A6B7-15827DAC553B}"/>
              </a:ext>
            </a:extLst>
          </p:cNvPr>
          <p:cNvSpPr/>
          <p:nvPr/>
        </p:nvSpPr>
        <p:spPr>
          <a:xfrm>
            <a:off x="7356886" y="4236447"/>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Góc nhọn</a:t>
            </a:r>
          </a:p>
        </p:txBody>
      </p:sp>
    </p:spTree>
    <p:extLst>
      <p:ext uri="{BB962C8B-B14F-4D97-AF65-F5344CB8AC3E}">
        <p14:creationId xmlns:p14="http://schemas.microsoft.com/office/powerpoint/2010/main" val="178720286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2060"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iterate type="lt">
                                    <p:tmPct val="0"/>
                                  </p:iterate>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3" nodeType="clickEffect">
                                  <p:stCondLst>
                                    <p:cond delay="0"/>
                                  </p:stCondLst>
                                  <p:iterate type="lt">
                                    <p:tmPct val="0"/>
                                  </p:iterate>
                                  <p:childTnLst>
                                    <p:animEffect transition="out" filter="fade">
                                      <p:cBhvr>
                                        <p:cTn id="33" dur="500"/>
                                        <p:tgtEl>
                                          <p:spTgt spid="66"/>
                                        </p:tgtEl>
                                      </p:cBhvr>
                                    </p:animEffect>
                                    <p:set>
                                      <p:cBhvr>
                                        <p:cTn id="34" dur="1" fill="hold">
                                          <p:stCondLst>
                                            <p:cond delay="499"/>
                                          </p:stCondLst>
                                        </p:cTn>
                                        <p:tgtEl>
                                          <p:spTgt spid="66"/>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71"/>
                                        </p:tgtEl>
                                      </p:cBhvr>
                                    </p:animEffect>
                                    <p:set>
                                      <p:cBhvr>
                                        <p:cTn id="40" dur="1" fill="hold">
                                          <p:stCondLst>
                                            <p:cond delay="499"/>
                                          </p:stCondLst>
                                        </p:cTn>
                                        <p:tgtEl>
                                          <p:spTgt spid="71"/>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72"/>
                                        </p:tgtEl>
                                      </p:cBhvr>
                                    </p:animEffect>
                                    <p:set>
                                      <p:cBhvr>
                                        <p:cTn id="43" dur="1" fill="hold">
                                          <p:stCondLst>
                                            <p:cond delay="499"/>
                                          </p:stCondLst>
                                        </p:cTn>
                                        <p:tgtEl>
                                          <p:spTgt spid="7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2"/>
                                        </p:tgtEl>
                                      </p:cBhvr>
                                    </p:animEffect>
                                    <p:set>
                                      <p:cBhvr>
                                        <p:cTn id="46" dur="1" fill="hold">
                                          <p:stCondLst>
                                            <p:cond delay="499"/>
                                          </p:stCondLst>
                                        </p:cTn>
                                        <p:tgtEl>
                                          <p:spTgt spid="5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4"/>
                                        </p:tgtEl>
                                      </p:cBhvr>
                                    </p:animEffect>
                                    <p:set>
                                      <p:cBhvr>
                                        <p:cTn id="49" dur="1" fill="hold">
                                          <p:stCondLst>
                                            <p:cond delay="499"/>
                                          </p:stCondLst>
                                        </p:cTn>
                                        <p:tgtEl>
                                          <p:spTgt spid="5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55"/>
                                        </p:tgtEl>
                                      </p:cBhvr>
                                    </p:animEffect>
                                    <p:set>
                                      <p:cBhvr>
                                        <p:cTn id="52" dur="1" fill="hold">
                                          <p:stCondLst>
                                            <p:cond delay="499"/>
                                          </p:stCondLst>
                                        </p:cTn>
                                        <p:tgtEl>
                                          <p:spTgt spid="5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0" nodeType="clickEffect">
                                  <p:stCondLst>
                                    <p:cond delay="0"/>
                                  </p:stCondLst>
                                  <p:childTnLst>
                                    <p:anim calcmode="lin" valueType="num">
                                      <p:cBhvr additive="base">
                                        <p:cTn id="56" dur="500"/>
                                        <p:tgtEl>
                                          <p:spTgt spid="95"/>
                                        </p:tgtEl>
                                        <p:attrNameLst>
                                          <p:attrName>ppt_x</p:attrName>
                                        </p:attrNameLst>
                                      </p:cBhvr>
                                      <p:tavLst>
                                        <p:tav tm="0">
                                          <p:val>
                                            <p:strVal val="ppt_x"/>
                                          </p:val>
                                        </p:tav>
                                        <p:tav tm="100000">
                                          <p:val>
                                            <p:strVal val="ppt_x"/>
                                          </p:val>
                                        </p:tav>
                                      </p:tavLst>
                                    </p:anim>
                                    <p:anim calcmode="lin" valueType="num">
                                      <p:cBhvr additive="base">
                                        <p:cTn id="57" dur="500"/>
                                        <p:tgtEl>
                                          <p:spTgt spid="95"/>
                                        </p:tgtEl>
                                        <p:attrNameLst>
                                          <p:attrName>ppt_y</p:attrName>
                                        </p:attrNameLst>
                                      </p:cBhvr>
                                      <p:tavLst>
                                        <p:tav tm="0">
                                          <p:val>
                                            <p:strVal val="ppt_y"/>
                                          </p:val>
                                        </p:tav>
                                        <p:tav tm="100000">
                                          <p:val>
                                            <p:strVal val="1+ppt_h/2"/>
                                          </p:val>
                                        </p:tav>
                                      </p:tavLst>
                                    </p:anim>
                                    <p:set>
                                      <p:cBhvr>
                                        <p:cTn id="58" dur="1" fill="hold">
                                          <p:stCondLst>
                                            <p:cond delay="499"/>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2727" showWhenStopped="0">
                <p:cTn id="59" fill="hold" display="0">
                  <p:stCondLst>
                    <p:cond delay="indefinite"/>
                  </p:stCondLst>
                  <p:endCondLst>
                    <p:cond evt="onStopAudio" delay="0">
                      <p:tgtEl>
                        <p:sldTgt/>
                      </p:tgtEl>
                    </p:cond>
                  </p:endCondLst>
                </p:cTn>
                <p:tgtEl>
                  <p:spTgt spid="32"/>
                </p:tgtEl>
              </p:cMediaNode>
            </p:audio>
            <p:seq concurrent="1" nextAc="seek">
              <p:cTn id="60" restart="whenNotActive" fill="hold" evtFilter="cancelBubble" nodeType="interactiveSeq">
                <p:stCondLst>
                  <p:cond evt="onClick" delay="0">
                    <p:tgtEl>
                      <p:spTgt spid="6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grpId="0" nodeType="clickEffect">
                                  <p:stCondLst>
                                    <p:cond delay="0"/>
                                  </p:stCondLst>
                                  <p:childTnLst>
                                    <p:animClr clrSpc="rgb" dir="cw">
                                      <p:cBhvr>
                                        <p:cTn id="64" dur="2000" fill="hold"/>
                                        <p:tgtEl>
                                          <p:spTgt spid="66"/>
                                        </p:tgtEl>
                                        <p:attrNameLst>
                                          <p:attrName>fillcolor</p:attrName>
                                        </p:attrNameLst>
                                      </p:cBhvr>
                                      <p:to>
                                        <a:srgbClr val="FFB13F"/>
                                      </p:to>
                                    </p:animClr>
                                    <p:set>
                                      <p:cBhvr>
                                        <p:cTn id="65" dur="2000" fill="hold"/>
                                        <p:tgtEl>
                                          <p:spTgt spid="66"/>
                                        </p:tgtEl>
                                        <p:attrNameLst>
                                          <p:attrName>fill.type</p:attrName>
                                        </p:attrNameLst>
                                      </p:cBhvr>
                                      <p:to>
                                        <p:strVal val="solid"/>
                                      </p:to>
                                    </p:set>
                                    <p:set>
                                      <p:cBhvr>
                                        <p:cTn id="66" dur="2000" fill="hold"/>
                                        <p:tgtEl>
                                          <p:spTgt spid="6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hiến-thắng.wav"/>
                                        </p:tgtEl>
                                      </p:cMediaNode>
                                    </p:audio>
                                  </p:subTnLst>
                                </p:cTn>
                              </p:par>
                              <p:par>
                                <p:cTn id="67" presetID="3" presetClass="emph" presetSubtype="2" fill="hold" grpId="1" nodeType="withEffect">
                                  <p:stCondLst>
                                    <p:cond delay="0"/>
                                  </p:stCondLst>
                                  <p:iterate type="lt">
                                    <p:tmPct val="0"/>
                                  </p:iterate>
                                  <p:childTnLst>
                                    <p:animClr clrSpc="rgb" dir="cw">
                                      <p:cBhvr override="childStyle">
                                        <p:cTn id="68" dur="2000" fill="hold"/>
                                        <p:tgtEl>
                                          <p:spTgt spid="66"/>
                                        </p:tgtEl>
                                        <p:attrNameLst>
                                          <p:attrName>style.color</p:attrName>
                                        </p:attrNameLst>
                                      </p:cBhvr>
                                      <p:to>
                                        <a:schemeClr val="bg1"/>
                                      </p:to>
                                    </p:animClr>
                                  </p:childTnLst>
                                </p:cTn>
                              </p:par>
                            </p:childTnLst>
                          </p:cTn>
                        </p:par>
                      </p:childTnLst>
                    </p:cTn>
                  </p:par>
                </p:childTnLst>
              </p:cTn>
              <p:nextCondLst>
                <p:cond evt="onClick" delay="0">
                  <p:tgtEl>
                    <p:spTgt spid="66"/>
                  </p:tgtEl>
                </p:cond>
              </p:nextCondLst>
            </p:seq>
            <p:seq concurrent="1" nextAc="seek">
              <p:cTn id="69" restart="whenNotActive" fill="hold" evtFilter="cancelBubble" nodeType="interactiveSeq">
                <p:stCondLst>
                  <p:cond evt="onClick" delay="0">
                    <p:tgtEl>
                      <p:spTgt spid="70"/>
                    </p:tgtEl>
                  </p:cond>
                </p:stCondLst>
                <p:endSync evt="end" delay="0">
                  <p:rtn val="all"/>
                </p:endSync>
                <p:childTnLst>
                  <p:par>
                    <p:cTn id="70" fill="hold">
                      <p:stCondLst>
                        <p:cond delay="0"/>
                      </p:stCondLst>
                      <p:childTnLst>
                        <p:par>
                          <p:cTn id="71" fill="hold">
                            <p:stCondLst>
                              <p:cond delay="0"/>
                            </p:stCondLst>
                            <p:childTnLst>
                              <p:par>
                                <p:cTn id="72" presetID="9" presetClass="emph" presetSubtype="0" grpId="0" nodeType="clickEffect">
                                  <p:stCondLst>
                                    <p:cond delay="0"/>
                                  </p:stCondLst>
                                  <p:childTnLst>
                                    <p:set>
                                      <p:cBhvr>
                                        <p:cTn id="73" dur="indefinite"/>
                                        <p:tgtEl>
                                          <p:spTgt spid="70"/>
                                        </p:tgtEl>
                                        <p:attrNameLst>
                                          <p:attrName>style.opacity</p:attrName>
                                        </p:attrNameLst>
                                      </p:cBhvr>
                                      <p:to>
                                        <p:strVal val="0.5"/>
                                      </p:to>
                                    </p:set>
                                    <p:animEffect filter="image" prLst="opacity: 0.5">
                                      <p:cBhvr rctx="IE">
                                        <p:cTn id="74" dur="indefinite"/>
                                        <p:tgtEl>
                                          <p:spTgt spid="70"/>
                                        </p:tgtEl>
                                      </p:cBhvr>
                                    </p:animEffect>
                                  </p:childTnLst>
                                  <p:subTnLst>
                                    <p:audio>
                                      <p:cMediaNode>
                                        <p:cTn display="0" masterRel="sameClick">
                                          <p:stCondLst>
                                            <p:cond evt="begin" delay="0">
                                              <p:tn val="72"/>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70"/>
                  </p:tgtEl>
                </p:cond>
              </p:nextCondLst>
            </p:seq>
            <p:seq concurrent="1" nextAc="seek">
              <p:cTn id="75" restart="whenNotActive" fill="hold" evtFilter="cancelBubble" nodeType="interactiveSeq">
                <p:stCondLst>
                  <p:cond evt="onClick" delay="0">
                    <p:tgtEl>
                      <p:spTgt spid="71"/>
                    </p:tgtEl>
                  </p:cond>
                </p:stCondLst>
                <p:endSync evt="end" delay="0">
                  <p:rtn val="all"/>
                </p:endSync>
                <p:childTnLst>
                  <p:par>
                    <p:cTn id="76" fill="hold">
                      <p:stCondLst>
                        <p:cond delay="0"/>
                      </p:stCondLst>
                      <p:childTnLst>
                        <p:par>
                          <p:cTn id="77" fill="hold">
                            <p:stCondLst>
                              <p:cond delay="0"/>
                            </p:stCondLst>
                            <p:childTnLst>
                              <p:par>
                                <p:cTn id="78" presetID="9" presetClass="emph" presetSubtype="0" grpId="0" nodeType="clickEffect">
                                  <p:stCondLst>
                                    <p:cond delay="0"/>
                                  </p:stCondLst>
                                  <p:childTnLst>
                                    <p:set>
                                      <p:cBhvr>
                                        <p:cTn id="79" dur="indefinite"/>
                                        <p:tgtEl>
                                          <p:spTgt spid="71"/>
                                        </p:tgtEl>
                                        <p:attrNameLst>
                                          <p:attrName>style.opacity</p:attrName>
                                        </p:attrNameLst>
                                      </p:cBhvr>
                                      <p:to>
                                        <p:strVal val="0.5"/>
                                      </p:to>
                                    </p:set>
                                    <p:animEffect filter="image" prLst="opacity: 0.5">
                                      <p:cBhvr rctx="IE">
                                        <p:cTn id="80" dur="indefinite"/>
                                        <p:tgtEl>
                                          <p:spTgt spid="71"/>
                                        </p:tgtEl>
                                      </p:cBhvr>
                                    </p:animEffect>
                                  </p:childTnLst>
                                  <p:subTnLst>
                                    <p:audio>
                                      <p:cMediaNode>
                                        <p:cTn display="0" masterRel="sameClick">
                                          <p:stCondLst>
                                            <p:cond evt="begin" delay="0">
                                              <p:tn val="78"/>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71"/>
                  </p:tgtEl>
                </p:cond>
              </p:nextCondLst>
            </p:seq>
            <p:seq concurrent="1" nextAc="seek">
              <p:cTn id="81" restart="whenNotActive" fill="hold" evtFilter="cancelBubble" nodeType="interactiveSeq">
                <p:stCondLst>
                  <p:cond evt="onClick" delay="0">
                    <p:tgtEl>
                      <p:spTgt spid="72"/>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0" nodeType="clickEffect">
                                  <p:stCondLst>
                                    <p:cond delay="0"/>
                                  </p:stCondLst>
                                  <p:childTnLst>
                                    <p:set>
                                      <p:cBhvr>
                                        <p:cTn id="85" dur="indefinite"/>
                                        <p:tgtEl>
                                          <p:spTgt spid="72"/>
                                        </p:tgtEl>
                                        <p:attrNameLst>
                                          <p:attrName>style.opacity</p:attrName>
                                        </p:attrNameLst>
                                      </p:cBhvr>
                                      <p:to>
                                        <p:strVal val="0.5"/>
                                      </p:to>
                                    </p:set>
                                    <p:animEffect filter="image" prLst="opacity: 0.5">
                                      <p:cBhvr rctx="IE">
                                        <p:cTn id="86" dur="indefinite"/>
                                        <p:tgtEl>
                                          <p:spTgt spid="72"/>
                                        </p:tgtEl>
                                      </p:cBhvr>
                                    </p:animEffect>
                                  </p:childTnLst>
                                  <p:subTnLst>
                                    <p:audio>
                                      <p:cMediaNode>
                                        <p:cTn display="0" masterRel="sameClick">
                                          <p:stCondLst>
                                            <p:cond evt="begin" delay="0">
                                              <p:tn val="84"/>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72"/>
                  </p:tgtEl>
                </p:cond>
              </p:nextCondLst>
            </p:seq>
          </p:childTnLst>
        </p:cTn>
      </p:par>
    </p:tnLst>
    <p:bldLst>
      <p:bldP spid="95" grpId="0" animBg="1"/>
      <p:bldP spid="52" grpId="0" animBg="1"/>
      <p:bldP spid="52" grpId="1" animBg="1"/>
      <p:bldP spid="54" grpId="0"/>
      <p:bldP spid="54" grpId="1"/>
      <p:bldP spid="66" grpId="0" animBg="1"/>
      <p:bldP spid="66" grpId="1" animBg="1"/>
      <p:bldP spid="66" grpId="2" animBg="1"/>
      <p:bldP spid="66" grpId="3" animBg="1"/>
      <p:bldP spid="70" grpId="0" animBg="1"/>
      <p:bldP spid="70" grpId="1" animBg="1"/>
      <p:bldP spid="70" grpId="2" animBg="1"/>
      <p:bldP spid="71" grpId="0" animBg="1"/>
      <p:bldP spid="71" grpId="1" animBg="1"/>
      <p:bldP spid="71" grpId="2" animBg="1"/>
      <p:bldP spid="72" grpId="0" animBg="1"/>
      <p:bldP spid="72" grpId="1" animBg="1"/>
      <p:bldP spid="72"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xmlns="" id="{E3D833E5-A69F-439A-95E9-4E788219C2D6}"/>
              </a:ext>
            </a:extLst>
          </p:cNvPr>
          <p:cNvGrpSpPr/>
          <p:nvPr/>
        </p:nvGrpSpPr>
        <p:grpSpPr>
          <a:xfrm>
            <a:off x="-54787800" y="-33668"/>
            <a:ext cx="91454080" cy="10320544"/>
            <a:chOff x="-18090906" y="-33544"/>
            <a:chExt cx="91454080" cy="10320544"/>
          </a:xfrm>
        </p:grpSpPr>
        <p:grpSp>
          <p:nvGrpSpPr>
            <p:cNvPr id="82" name="Group 81">
              <a:extLst>
                <a:ext uri="{FF2B5EF4-FFF2-40B4-BE49-F238E27FC236}">
                  <a16:creationId xmlns:a16="http://schemas.microsoft.com/office/drawing/2014/main" xmlns="" id="{3116CD63-704D-4C40-AE70-758040D6EBC9}"/>
                </a:ext>
              </a:extLst>
            </p:cNvPr>
            <p:cNvGrpSpPr/>
            <p:nvPr/>
          </p:nvGrpSpPr>
          <p:grpSpPr>
            <a:xfrm>
              <a:off x="-18090906" y="-33544"/>
              <a:ext cx="73147428" cy="10320544"/>
              <a:chOff x="-18286476" y="-19879"/>
              <a:chExt cx="73147428" cy="10320544"/>
            </a:xfrm>
          </p:grpSpPr>
          <p:sp>
            <p:nvSpPr>
              <p:cNvPr id="84" name="Freeform 48">
                <a:extLst>
                  <a:ext uri="{FF2B5EF4-FFF2-40B4-BE49-F238E27FC236}">
                    <a16:creationId xmlns:a16="http://schemas.microsoft.com/office/drawing/2014/main" xmlns="" id="{DB646E92-27CF-4182-B73A-57F1CC63FA22}"/>
                  </a:ext>
                </a:extLst>
              </p:cNvPr>
              <p:cNvSpPr/>
              <p:nvPr/>
            </p:nvSpPr>
            <p:spPr>
              <a:xfrm>
                <a:off x="5353107" y="5143500"/>
                <a:ext cx="6410468" cy="4946745"/>
              </a:xfrm>
              <a:custGeom>
                <a:avLst/>
                <a:gdLst/>
                <a:ahLst/>
                <a:cxnLst/>
                <a:rect l="l" t="t" r="r" b="b"/>
                <a:pathLst>
                  <a:path w="5332354" h="4114800">
                    <a:moveTo>
                      <a:pt x="0" y="0"/>
                    </a:moveTo>
                    <a:lnTo>
                      <a:pt x="5332354" y="0"/>
                    </a:lnTo>
                    <a:lnTo>
                      <a:pt x="533235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5" name="Freeform 18">
                <a:extLst>
                  <a:ext uri="{FF2B5EF4-FFF2-40B4-BE49-F238E27FC236}">
                    <a16:creationId xmlns:a16="http://schemas.microsoft.com/office/drawing/2014/main" xmlns="" id="{1E7CBD56-9E0A-4ED1-8949-7774BDC3ABB7}"/>
                  </a:ext>
                </a:extLst>
              </p:cNvPr>
              <p:cNvSpPr/>
              <p:nvPr/>
            </p:nvSpPr>
            <p:spPr>
              <a:xfrm>
                <a:off x="-18286476"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6"/>
                <a:stretch>
                  <a:fillRect/>
                </a:stretch>
              </a:blipFill>
            </p:spPr>
            <p:txBody>
              <a:bodyPr/>
              <a:lstStyle/>
              <a:p>
                <a:endParaRPr lang="en-US"/>
              </a:p>
            </p:txBody>
          </p:sp>
          <p:sp>
            <p:nvSpPr>
              <p:cNvPr id="86" name="Freeform 18">
                <a:extLst>
                  <a:ext uri="{FF2B5EF4-FFF2-40B4-BE49-F238E27FC236}">
                    <a16:creationId xmlns:a16="http://schemas.microsoft.com/office/drawing/2014/main" xmlns="" id="{3317A061-D598-4F42-B3E7-4F2E77058086}"/>
                  </a:ext>
                </a:extLst>
              </p:cNvPr>
              <p:cNvSpPr/>
              <p:nvPr/>
            </p:nvSpPr>
            <p:spPr>
              <a:xfrm flipH="1">
                <a:off x="-20176"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6"/>
                <a:stretch>
                  <a:fillRect/>
                </a:stretch>
              </a:blipFill>
            </p:spPr>
            <p:txBody>
              <a:bodyPr/>
              <a:lstStyle/>
              <a:p>
                <a:endParaRPr lang="en-US"/>
              </a:p>
            </p:txBody>
          </p:sp>
          <p:sp>
            <p:nvSpPr>
              <p:cNvPr id="87" name="Freeform 18">
                <a:extLst>
                  <a:ext uri="{FF2B5EF4-FFF2-40B4-BE49-F238E27FC236}">
                    <a16:creationId xmlns:a16="http://schemas.microsoft.com/office/drawing/2014/main" xmlns="" id="{91C24919-9DC5-45A5-ADC3-64BA834FA28B}"/>
                  </a:ext>
                </a:extLst>
              </p:cNvPr>
              <p:cNvSpPr/>
              <p:nvPr/>
            </p:nvSpPr>
            <p:spPr>
              <a:xfrm>
                <a:off x="182880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6"/>
                <a:stretch>
                  <a:fillRect/>
                </a:stretch>
              </a:blipFill>
            </p:spPr>
            <p:txBody>
              <a:bodyPr/>
              <a:lstStyle/>
              <a:p>
                <a:endParaRPr lang="en-US"/>
              </a:p>
            </p:txBody>
          </p:sp>
          <p:sp>
            <p:nvSpPr>
              <p:cNvPr id="88" name="Freeform 18">
                <a:extLst>
                  <a:ext uri="{FF2B5EF4-FFF2-40B4-BE49-F238E27FC236}">
                    <a16:creationId xmlns:a16="http://schemas.microsoft.com/office/drawing/2014/main" xmlns="" id="{24EF7871-DFD8-4E73-805C-1CDECED1253F}"/>
                  </a:ext>
                </a:extLst>
              </p:cNvPr>
              <p:cNvSpPr/>
              <p:nvPr/>
            </p:nvSpPr>
            <p:spPr>
              <a:xfrm flipH="1">
                <a:off x="365543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6"/>
                <a:stretch>
                  <a:fillRect/>
                </a:stretch>
              </a:blipFill>
            </p:spPr>
            <p:txBody>
              <a:bodyPr/>
              <a:lstStyle/>
              <a:p>
                <a:endParaRPr lang="en-US"/>
              </a:p>
            </p:txBody>
          </p:sp>
        </p:grpSp>
        <p:sp>
          <p:nvSpPr>
            <p:cNvPr id="83" name="Freeform 15">
              <a:extLst>
                <a:ext uri="{FF2B5EF4-FFF2-40B4-BE49-F238E27FC236}">
                  <a16:creationId xmlns:a16="http://schemas.microsoft.com/office/drawing/2014/main" xmlns="" id="{E6E60580-94F2-49AC-A6F5-3FD9D77F8DDB}"/>
                </a:ext>
              </a:extLst>
            </p:cNvPr>
            <p:cNvSpPr/>
            <p:nvPr/>
          </p:nvSpPr>
          <p:spPr>
            <a:xfrm flipH="1">
              <a:off x="55056522" y="-490"/>
              <a:ext cx="18306652" cy="1028749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7"/>
              <a:stretch>
                <a:fillRect/>
              </a:stretch>
            </a:blipFill>
          </p:spPr>
          <p:txBody>
            <a:bodyPr/>
            <a:lstStyle/>
            <a:p>
              <a:endParaRPr lang="en-US"/>
            </a:p>
          </p:txBody>
        </p:sp>
      </p:grpSp>
      <p:sp>
        <p:nvSpPr>
          <p:cNvPr id="90" name="Freeform 43">
            <a:extLst>
              <a:ext uri="{FF2B5EF4-FFF2-40B4-BE49-F238E27FC236}">
                <a16:creationId xmlns:a16="http://schemas.microsoft.com/office/drawing/2014/main" xmlns="" id="{EB7D9D46-1E37-416C-95D3-125F5BEBC92C}"/>
              </a:ext>
            </a:extLst>
          </p:cNvPr>
          <p:cNvSpPr/>
          <p:nvPr/>
        </p:nvSpPr>
        <p:spPr>
          <a:xfrm>
            <a:off x="5040776" y="7823729"/>
            <a:ext cx="9430295" cy="1943109"/>
          </a:xfrm>
          <a:custGeom>
            <a:avLst/>
            <a:gdLst/>
            <a:ahLst/>
            <a:cxnLst/>
            <a:rect l="l" t="t" r="r" b="b"/>
            <a:pathLst>
              <a:path w="7315200" h="1737360">
                <a:moveTo>
                  <a:pt x="0" y="0"/>
                </a:moveTo>
                <a:lnTo>
                  <a:pt x="7315200" y="0"/>
                </a:lnTo>
                <a:lnTo>
                  <a:pt x="7315200" y="1737360"/>
                </a:lnTo>
                <a:lnTo>
                  <a:pt x="0" y="17373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62" name="Group 61">
            <a:extLst>
              <a:ext uri="{FF2B5EF4-FFF2-40B4-BE49-F238E27FC236}">
                <a16:creationId xmlns:a16="http://schemas.microsoft.com/office/drawing/2014/main" xmlns="" id="{21ED909B-E483-4761-B7EC-632BD8763FC9}"/>
              </a:ext>
            </a:extLst>
          </p:cNvPr>
          <p:cNvGrpSpPr/>
          <p:nvPr/>
        </p:nvGrpSpPr>
        <p:grpSpPr>
          <a:xfrm>
            <a:off x="17373600" y="8953500"/>
            <a:ext cx="8423923" cy="4801211"/>
            <a:chOff x="7233093" y="5169361"/>
            <a:chExt cx="8423923" cy="4801211"/>
          </a:xfrm>
          <a:noFill/>
        </p:grpSpPr>
        <p:sp>
          <p:nvSpPr>
            <p:cNvPr id="26" name="Freeform 26"/>
            <p:cNvSpPr/>
            <p:nvPr/>
          </p:nvSpPr>
          <p:spPr>
            <a:xfrm>
              <a:off x="7233093" y="5169361"/>
              <a:ext cx="4132543" cy="2957613"/>
            </a:xfrm>
            <a:custGeom>
              <a:avLst/>
              <a:gdLst/>
              <a:ahLst/>
              <a:cxnLst/>
              <a:rect l="l" t="t" r="r" b="b"/>
              <a:pathLst>
                <a:path w="5440240" h="4114800">
                  <a:moveTo>
                    <a:pt x="0" y="0"/>
                  </a:moveTo>
                  <a:lnTo>
                    <a:pt x="5440240" y="0"/>
                  </a:lnTo>
                  <a:lnTo>
                    <a:pt x="5440240" y="4114800"/>
                  </a:lnTo>
                  <a:lnTo>
                    <a:pt x="0" y="4114800"/>
                  </a:lnTo>
                  <a:lnTo>
                    <a:pt x="0" y="0"/>
                  </a:lnTo>
                  <a:close/>
                </a:path>
              </a:pathLst>
            </a:custGeom>
            <a:grpFill/>
            <a:ln>
              <a:noFill/>
            </a:ln>
          </p:spPr>
          <p:txBody>
            <a:bodyPr/>
            <a:lstStyle/>
            <a:p>
              <a:endParaRPr lang="en-US"/>
            </a:p>
          </p:txBody>
        </p:sp>
        <p:sp>
          <p:nvSpPr>
            <p:cNvPr id="58" name="Freeform 23">
              <a:extLst>
                <a:ext uri="{FF2B5EF4-FFF2-40B4-BE49-F238E27FC236}">
                  <a16:creationId xmlns:a16="http://schemas.microsoft.com/office/drawing/2014/main" xmlns="" id="{4DB67D02-DBE3-4097-86B8-534397ED79C7}"/>
                </a:ext>
              </a:extLst>
            </p:cNvPr>
            <p:cNvSpPr/>
            <p:nvPr/>
          </p:nvSpPr>
          <p:spPr>
            <a:xfrm>
              <a:off x="12393656" y="8638232"/>
              <a:ext cx="3263360" cy="942296"/>
            </a:xfrm>
            <a:custGeom>
              <a:avLst/>
              <a:gdLst/>
              <a:ahLst/>
              <a:cxnLst/>
              <a:rect l="l" t="t" r="r" b="b"/>
              <a:pathLst>
                <a:path w="7315200" h="2112264">
                  <a:moveTo>
                    <a:pt x="0" y="0"/>
                  </a:moveTo>
                  <a:lnTo>
                    <a:pt x="7315200" y="0"/>
                  </a:lnTo>
                  <a:lnTo>
                    <a:pt x="7315200" y="2112264"/>
                  </a:lnTo>
                  <a:lnTo>
                    <a:pt x="0" y="2112264"/>
                  </a:lnTo>
                  <a:lnTo>
                    <a:pt x="0" y="0"/>
                  </a:lnTo>
                  <a:close/>
                </a:path>
              </a:pathLst>
            </a:custGeom>
            <a:grpFill/>
            <a:ln>
              <a:noFill/>
            </a:ln>
          </p:spPr>
          <p:txBody>
            <a:bodyPr/>
            <a:lstStyle/>
            <a:p>
              <a:endParaRPr lang="en-US"/>
            </a:p>
          </p:txBody>
        </p:sp>
        <p:sp>
          <p:nvSpPr>
            <p:cNvPr id="59" name="Freeform 25">
              <a:extLst>
                <a:ext uri="{FF2B5EF4-FFF2-40B4-BE49-F238E27FC236}">
                  <a16:creationId xmlns:a16="http://schemas.microsoft.com/office/drawing/2014/main" xmlns="" id="{DDDAEB6D-CD82-4585-B995-DFC09BB5593E}"/>
                </a:ext>
              </a:extLst>
            </p:cNvPr>
            <p:cNvSpPr/>
            <p:nvPr/>
          </p:nvSpPr>
          <p:spPr>
            <a:xfrm rot="1294360">
              <a:off x="8040129" y="7873230"/>
              <a:ext cx="6454767" cy="2067111"/>
            </a:xfrm>
            <a:custGeom>
              <a:avLst/>
              <a:gdLst/>
              <a:ahLst/>
              <a:cxnLst/>
              <a:rect l="l" t="t" r="r" b="b"/>
              <a:pathLst>
                <a:path w="7315200" h="2354164">
                  <a:moveTo>
                    <a:pt x="0" y="0"/>
                  </a:moveTo>
                  <a:lnTo>
                    <a:pt x="7315200" y="0"/>
                  </a:lnTo>
                  <a:lnTo>
                    <a:pt x="7315200" y="2354164"/>
                  </a:lnTo>
                  <a:lnTo>
                    <a:pt x="0" y="2354164"/>
                  </a:lnTo>
                  <a:lnTo>
                    <a:pt x="0" y="0"/>
                  </a:lnTo>
                  <a:close/>
                </a:path>
              </a:pathLst>
            </a:custGeom>
            <a:grpFill/>
            <a:ln>
              <a:noFill/>
            </a:ln>
          </p:spPr>
          <p:txBody>
            <a:bodyPr/>
            <a:lstStyle/>
            <a:p>
              <a:endParaRPr lang="en-US"/>
            </a:p>
          </p:txBody>
        </p:sp>
        <p:sp>
          <p:nvSpPr>
            <p:cNvPr id="60" name="Freeform 25">
              <a:extLst>
                <a:ext uri="{FF2B5EF4-FFF2-40B4-BE49-F238E27FC236}">
                  <a16:creationId xmlns:a16="http://schemas.microsoft.com/office/drawing/2014/main" xmlns="" id="{E73E7BEE-E5AD-4E53-911F-DD7FA9BF7891}"/>
                </a:ext>
              </a:extLst>
            </p:cNvPr>
            <p:cNvSpPr/>
            <p:nvPr/>
          </p:nvSpPr>
          <p:spPr>
            <a:xfrm rot="9180561">
              <a:off x="9207381" y="8856029"/>
              <a:ext cx="3480276" cy="1114543"/>
            </a:xfrm>
            <a:custGeom>
              <a:avLst/>
              <a:gdLst/>
              <a:ahLst/>
              <a:cxnLst/>
              <a:rect l="l" t="t" r="r" b="b"/>
              <a:pathLst>
                <a:path w="7315200" h="2354164">
                  <a:moveTo>
                    <a:pt x="0" y="0"/>
                  </a:moveTo>
                  <a:lnTo>
                    <a:pt x="7315200" y="0"/>
                  </a:lnTo>
                  <a:lnTo>
                    <a:pt x="7315200" y="2354164"/>
                  </a:lnTo>
                  <a:lnTo>
                    <a:pt x="0" y="2354164"/>
                  </a:lnTo>
                  <a:lnTo>
                    <a:pt x="0" y="0"/>
                  </a:lnTo>
                  <a:close/>
                </a:path>
              </a:pathLst>
            </a:custGeom>
            <a:grpFill/>
            <a:ln>
              <a:noFill/>
            </a:ln>
          </p:spPr>
          <p:txBody>
            <a:bodyPr/>
            <a:lstStyle/>
            <a:p>
              <a:endParaRPr lang="en-US"/>
            </a:p>
          </p:txBody>
        </p:sp>
        <p:sp>
          <p:nvSpPr>
            <p:cNvPr id="61" name="Freeform 23">
              <a:extLst>
                <a:ext uri="{FF2B5EF4-FFF2-40B4-BE49-F238E27FC236}">
                  <a16:creationId xmlns:a16="http://schemas.microsoft.com/office/drawing/2014/main" xmlns="" id="{99645124-F0E5-4AF7-8DE9-6CC1DF73E611}"/>
                </a:ext>
              </a:extLst>
            </p:cNvPr>
            <p:cNvSpPr/>
            <p:nvPr/>
          </p:nvSpPr>
          <p:spPr>
            <a:xfrm>
              <a:off x="8342301" y="8353228"/>
              <a:ext cx="3263360" cy="942296"/>
            </a:xfrm>
            <a:custGeom>
              <a:avLst/>
              <a:gdLst/>
              <a:ahLst/>
              <a:cxnLst/>
              <a:rect l="l" t="t" r="r" b="b"/>
              <a:pathLst>
                <a:path w="7315200" h="2112264">
                  <a:moveTo>
                    <a:pt x="0" y="0"/>
                  </a:moveTo>
                  <a:lnTo>
                    <a:pt x="7315200" y="0"/>
                  </a:lnTo>
                  <a:lnTo>
                    <a:pt x="7315200" y="2112264"/>
                  </a:lnTo>
                  <a:lnTo>
                    <a:pt x="0" y="2112264"/>
                  </a:lnTo>
                  <a:lnTo>
                    <a:pt x="0" y="0"/>
                  </a:lnTo>
                  <a:close/>
                </a:path>
              </a:pathLst>
            </a:custGeom>
            <a:grpFill/>
            <a:ln>
              <a:noFill/>
            </a:ln>
          </p:spPr>
          <p:txBody>
            <a:bodyPr/>
            <a:lstStyle/>
            <a:p>
              <a:endParaRPr lang="en-US"/>
            </a:p>
          </p:txBody>
        </p:sp>
      </p:grpSp>
      <p:sp>
        <p:nvSpPr>
          <p:cNvPr id="56" name="Rectangle: Rounded Corners 55">
            <a:extLst>
              <a:ext uri="{FF2B5EF4-FFF2-40B4-BE49-F238E27FC236}">
                <a16:creationId xmlns:a16="http://schemas.microsoft.com/office/drawing/2014/main" xmlns="" id="{02937020-C56C-40A2-8CB3-39C499C82416}"/>
              </a:ext>
            </a:extLst>
          </p:cNvPr>
          <p:cNvSpPr/>
          <p:nvPr/>
        </p:nvSpPr>
        <p:spPr>
          <a:xfrm>
            <a:off x="3080444" y="952104"/>
            <a:ext cx="13226356" cy="8382792"/>
          </a:xfrm>
          <a:custGeom>
            <a:avLst/>
            <a:gdLst>
              <a:gd name="connsiteX0" fmla="*/ 0 w 13226356"/>
              <a:gd name="connsiteY0" fmla="*/ 1397160 h 8382792"/>
              <a:gd name="connsiteX1" fmla="*/ 1397160 w 13226356"/>
              <a:gd name="connsiteY1" fmla="*/ 0 h 8382792"/>
              <a:gd name="connsiteX2" fmla="*/ 1883988 w 13226356"/>
              <a:gd name="connsiteY2" fmla="*/ 0 h 8382792"/>
              <a:gd name="connsiteX3" fmla="*/ 2788098 w 13226356"/>
              <a:gd name="connsiteY3" fmla="*/ 0 h 8382792"/>
              <a:gd name="connsiteX4" fmla="*/ 3379247 w 13226356"/>
              <a:gd name="connsiteY4" fmla="*/ 0 h 8382792"/>
              <a:gd name="connsiteX5" fmla="*/ 4074716 w 13226356"/>
              <a:gd name="connsiteY5" fmla="*/ 0 h 8382792"/>
              <a:gd name="connsiteX6" fmla="*/ 4978826 w 13226356"/>
              <a:gd name="connsiteY6" fmla="*/ 0 h 8382792"/>
              <a:gd name="connsiteX7" fmla="*/ 5569974 w 13226356"/>
              <a:gd name="connsiteY7" fmla="*/ 0 h 8382792"/>
              <a:gd name="connsiteX8" fmla="*/ 6265443 w 13226356"/>
              <a:gd name="connsiteY8" fmla="*/ 0 h 8382792"/>
              <a:gd name="connsiteX9" fmla="*/ 6960913 w 13226356"/>
              <a:gd name="connsiteY9" fmla="*/ 0 h 8382792"/>
              <a:gd name="connsiteX10" fmla="*/ 7552061 w 13226356"/>
              <a:gd name="connsiteY10" fmla="*/ 0 h 8382792"/>
              <a:gd name="connsiteX11" fmla="*/ 8143210 w 13226356"/>
              <a:gd name="connsiteY11" fmla="*/ 0 h 8382792"/>
              <a:gd name="connsiteX12" fmla="*/ 9047320 w 13226356"/>
              <a:gd name="connsiteY12" fmla="*/ 0 h 8382792"/>
              <a:gd name="connsiteX13" fmla="*/ 9429828 w 13226356"/>
              <a:gd name="connsiteY13" fmla="*/ 0 h 8382792"/>
              <a:gd name="connsiteX14" fmla="*/ 10125297 w 13226356"/>
              <a:gd name="connsiteY14" fmla="*/ 0 h 8382792"/>
              <a:gd name="connsiteX15" fmla="*/ 10716445 w 13226356"/>
              <a:gd name="connsiteY15" fmla="*/ 0 h 8382792"/>
              <a:gd name="connsiteX16" fmla="*/ 11098953 w 13226356"/>
              <a:gd name="connsiteY16" fmla="*/ 0 h 8382792"/>
              <a:gd name="connsiteX17" fmla="*/ 11829196 w 13226356"/>
              <a:gd name="connsiteY17" fmla="*/ 0 h 8382792"/>
              <a:gd name="connsiteX18" fmla="*/ 13226356 w 13226356"/>
              <a:gd name="connsiteY18" fmla="*/ 1397160 h 8382792"/>
              <a:gd name="connsiteX19" fmla="*/ 13226356 w 13226356"/>
              <a:gd name="connsiteY19" fmla="*/ 2095719 h 8382792"/>
              <a:gd name="connsiteX20" fmla="*/ 13226356 w 13226356"/>
              <a:gd name="connsiteY20" fmla="*/ 2626624 h 8382792"/>
              <a:gd name="connsiteX21" fmla="*/ 13226356 w 13226356"/>
              <a:gd name="connsiteY21" fmla="*/ 3157529 h 8382792"/>
              <a:gd name="connsiteX22" fmla="*/ 13226356 w 13226356"/>
              <a:gd name="connsiteY22" fmla="*/ 3688434 h 8382792"/>
              <a:gd name="connsiteX23" fmla="*/ 13226356 w 13226356"/>
              <a:gd name="connsiteY23" fmla="*/ 4275223 h 8382792"/>
              <a:gd name="connsiteX24" fmla="*/ 13226356 w 13226356"/>
              <a:gd name="connsiteY24" fmla="*/ 4862013 h 8382792"/>
              <a:gd name="connsiteX25" fmla="*/ 13226356 w 13226356"/>
              <a:gd name="connsiteY25" fmla="*/ 5616456 h 8382792"/>
              <a:gd name="connsiteX26" fmla="*/ 13226356 w 13226356"/>
              <a:gd name="connsiteY26" fmla="*/ 6315015 h 8382792"/>
              <a:gd name="connsiteX27" fmla="*/ 13226356 w 13226356"/>
              <a:gd name="connsiteY27" fmla="*/ 6985632 h 8382792"/>
              <a:gd name="connsiteX28" fmla="*/ 11829196 w 13226356"/>
              <a:gd name="connsiteY28" fmla="*/ 8382792 h 8382792"/>
              <a:gd name="connsiteX29" fmla="*/ 11133727 w 13226356"/>
              <a:gd name="connsiteY29" fmla="*/ 8382792 h 8382792"/>
              <a:gd name="connsiteX30" fmla="*/ 10646899 w 13226356"/>
              <a:gd name="connsiteY30" fmla="*/ 8382792 h 8382792"/>
              <a:gd name="connsiteX31" fmla="*/ 10160070 w 13226356"/>
              <a:gd name="connsiteY31" fmla="*/ 8382792 h 8382792"/>
              <a:gd name="connsiteX32" fmla="*/ 9673242 w 13226356"/>
              <a:gd name="connsiteY32" fmla="*/ 8382792 h 8382792"/>
              <a:gd name="connsiteX33" fmla="*/ 8873452 w 13226356"/>
              <a:gd name="connsiteY33" fmla="*/ 8382792 h 8382792"/>
              <a:gd name="connsiteX34" fmla="*/ 8386624 w 13226356"/>
              <a:gd name="connsiteY34" fmla="*/ 8382792 h 8382792"/>
              <a:gd name="connsiteX35" fmla="*/ 7586835 w 13226356"/>
              <a:gd name="connsiteY35" fmla="*/ 8382792 h 8382792"/>
              <a:gd name="connsiteX36" fmla="*/ 6995686 w 13226356"/>
              <a:gd name="connsiteY36" fmla="*/ 8382792 h 8382792"/>
              <a:gd name="connsiteX37" fmla="*/ 6195897 w 13226356"/>
              <a:gd name="connsiteY37" fmla="*/ 8382792 h 8382792"/>
              <a:gd name="connsiteX38" fmla="*/ 5813389 w 13226356"/>
              <a:gd name="connsiteY38" fmla="*/ 8382792 h 8382792"/>
              <a:gd name="connsiteX39" fmla="*/ 5117920 w 13226356"/>
              <a:gd name="connsiteY39" fmla="*/ 8382792 h 8382792"/>
              <a:gd name="connsiteX40" fmla="*/ 4526771 w 13226356"/>
              <a:gd name="connsiteY40" fmla="*/ 8382792 h 8382792"/>
              <a:gd name="connsiteX41" fmla="*/ 3726981 w 13226356"/>
              <a:gd name="connsiteY41" fmla="*/ 8382792 h 8382792"/>
              <a:gd name="connsiteX42" fmla="*/ 2822872 w 13226356"/>
              <a:gd name="connsiteY42" fmla="*/ 8382792 h 8382792"/>
              <a:gd name="connsiteX43" fmla="*/ 2231723 w 13226356"/>
              <a:gd name="connsiteY43" fmla="*/ 8382792 h 8382792"/>
              <a:gd name="connsiteX44" fmla="*/ 1397160 w 13226356"/>
              <a:gd name="connsiteY44" fmla="*/ 8382792 h 8382792"/>
              <a:gd name="connsiteX45" fmla="*/ 0 w 13226356"/>
              <a:gd name="connsiteY45" fmla="*/ 6985632 h 8382792"/>
              <a:gd name="connsiteX46" fmla="*/ 0 w 13226356"/>
              <a:gd name="connsiteY46" fmla="*/ 6342958 h 8382792"/>
              <a:gd name="connsiteX47" fmla="*/ 0 w 13226356"/>
              <a:gd name="connsiteY47" fmla="*/ 5532629 h 8382792"/>
              <a:gd name="connsiteX48" fmla="*/ 0 w 13226356"/>
              <a:gd name="connsiteY48" fmla="*/ 4778186 h 8382792"/>
              <a:gd name="connsiteX49" fmla="*/ 0 w 13226356"/>
              <a:gd name="connsiteY49" fmla="*/ 4135511 h 8382792"/>
              <a:gd name="connsiteX50" fmla="*/ 0 w 13226356"/>
              <a:gd name="connsiteY50" fmla="*/ 3604606 h 8382792"/>
              <a:gd name="connsiteX51" fmla="*/ 0 w 13226356"/>
              <a:gd name="connsiteY51" fmla="*/ 3017817 h 8382792"/>
              <a:gd name="connsiteX52" fmla="*/ 0 w 13226356"/>
              <a:gd name="connsiteY52" fmla="*/ 2319258 h 8382792"/>
              <a:gd name="connsiteX53" fmla="*/ 0 w 13226356"/>
              <a:gd name="connsiteY53" fmla="*/ 1397160 h 838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226356" h="8382792" fill="none" extrusionOk="0">
                <a:moveTo>
                  <a:pt x="0" y="1397160"/>
                </a:moveTo>
                <a:cubicBezTo>
                  <a:pt x="-132492" y="591771"/>
                  <a:pt x="581608" y="-24798"/>
                  <a:pt x="1397160" y="0"/>
                </a:cubicBezTo>
                <a:cubicBezTo>
                  <a:pt x="1515951" y="-10147"/>
                  <a:pt x="1695098" y="10171"/>
                  <a:pt x="1883988" y="0"/>
                </a:cubicBezTo>
                <a:cubicBezTo>
                  <a:pt x="2072878" y="-10171"/>
                  <a:pt x="2443606" y="-18440"/>
                  <a:pt x="2788098" y="0"/>
                </a:cubicBezTo>
                <a:cubicBezTo>
                  <a:pt x="3132590" y="18440"/>
                  <a:pt x="3179378" y="13464"/>
                  <a:pt x="3379247" y="0"/>
                </a:cubicBezTo>
                <a:cubicBezTo>
                  <a:pt x="3579116" y="-13464"/>
                  <a:pt x="3832684" y="18156"/>
                  <a:pt x="4074716" y="0"/>
                </a:cubicBezTo>
                <a:cubicBezTo>
                  <a:pt x="4316748" y="-18156"/>
                  <a:pt x="4763716" y="-17768"/>
                  <a:pt x="4978826" y="0"/>
                </a:cubicBezTo>
                <a:cubicBezTo>
                  <a:pt x="5193936" y="17768"/>
                  <a:pt x="5339535" y="-19598"/>
                  <a:pt x="5569974" y="0"/>
                </a:cubicBezTo>
                <a:cubicBezTo>
                  <a:pt x="5800413" y="19598"/>
                  <a:pt x="6061981" y="-3953"/>
                  <a:pt x="6265443" y="0"/>
                </a:cubicBezTo>
                <a:cubicBezTo>
                  <a:pt x="6468905" y="3953"/>
                  <a:pt x="6626104" y="25051"/>
                  <a:pt x="6960913" y="0"/>
                </a:cubicBezTo>
                <a:cubicBezTo>
                  <a:pt x="7295722" y="-25051"/>
                  <a:pt x="7416295" y="6360"/>
                  <a:pt x="7552061" y="0"/>
                </a:cubicBezTo>
                <a:cubicBezTo>
                  <a:pt x="7687827" y="-6360"/>
                  <a:pt x="7953158" y="27570"/>
                  <a:pt x="8143210" y="0"/>
                </a:cubicBezTo>
                <a:cubicBezTo>
                  <a:pt x="8333262" y="-27570"/>
                  <a:pt x="8764659" y="-28709"/>
                  <a:pt x="9047320" y="0"/>
                </a:cubicBezTo>
                <a:cubicBezTo>
                  <a:pt x="9329981" y="28709"/>
                  <a:pt x="9305816" y="14503"/>
                  <a:pt x="9429828" y="0"/>
                </a:cubicBezTo>
                <a:cubicBezTo>
                  <a:pt x="9553840" y="-14503"/>
                  <a:pt x="9843126" y="-19946"/>
                  <a:pt x="10125297" y="0"/>
                </a:cubicBezTo>
                <a:cubicBezTo>
                  <a:pt x="10407468" y="19946"/>
                  <a:pt x="10551768" y="28457"/>
                  <a:pt x="10716445" y="0"/>
                </a:cubicBezTo>
                <a:cubicBezTo>
                  <a:pt x="10881122" y="-28457"/>
                  <a:pt x="11016807" y="-15154"/>
                  <a:pt x="11098953" y="0"/>
                </a:cubicBezTo>
                <a:cubicBezTo>
                  <a:pt x="11181099" y="15154"/>
                  <a:pt x="11560164" y="-15714"/>
                  <a:pt x="11829196" y="0"/>
                </a:cubicBezTo>
                <a:cubicBezTo>
                  <a:pt x="12680771" y="-3473"/>
                  <a:pt x="13229389" y="646182"/>
                  <a:pt x="13226356" y="1397160"/>
                </a:cubicBezTo>
                <a:cubicBezTo>
                  <a:pt x="13229407" y="1539975"/>
                  <a:pt x="13259918" y="1840496"/>
                  <a:pt x="13226356" y="2095719"/>
                </a:cubicBezTo>
                <a:cubicBezTo>
                  <a:pt x="13192794" y="2350942"/>
                  <a:pt x="13228780" y="2506953"/>
                  <a:pt x="13226356" y="2626624"/>
                </a:cubicBezTo>
                <a:cubicBezTo>
                  <a:pt x="13223932" y="2746296"/>
                  <a:pt x="13221648" y="2943633"/>
                  <a:pt x="13226356" y="3157529"/>
                </a:cubicBezTo>
                <a:cubicBezTo>
                  <a:pt x="13231064" y="3371425"/>
                  <a:pt x="13218986" y="3424739"/>
                  <a:pt x="13226356" y="3688434"/>
                </a:cubicBezTo>
                <a:cubicBezTo>
                  <a:pt x="13233726" y="3952129"/>
                  <a:pt x="13237564" y="4096124"/>
                  <a:pt x="13226356" y="4275223"/>
                </a:cubicBezTo>
                <a:cubicBezTo>
                  <a:pt x="13215148" y="4454322"/>
                  <a:pt x="13254674" y="4685010"/>
                  <a:pt x="13226356" y="4862013"/>
                </a:cubicBezTo>
                <a:cubicBezTo>
                  <a:pt x="13198039" y="5039016"/>
                  <a:pt x="13241515" y="5436982"/>
                  <a:pt x="13226356" y="5616456"/>
                </a:cubicBezTo>
                <a:cubicBezTo>
                  <a:pt x="13211197" y="5795930"/>
                  <a:pt x="13259750" y="5976597"/>
                  <a:pt x="13226356" y="6315015"/>
                </a:cubicBezTo>
                <a:cubicBezTo>
                  <a:pt x="13192962" y="6653433"/>
                  <a:pt x="13249603" y="6671415"/>
                  <a:pt x="13226356" y="6985632"/>
                </a:cubicBezTo>
                <a:cubicBezTo>
                  <a:pt x="13214731" y="7688228"/>
                  <a:pt x="12575955" y="8401965"/>
                  <a:pt x="11829196" y="8382792"/>
                </a:cubicBezTo>
                <a:cubicBezTo>
                  <a:pt x="11632186" y="8401928"/>
                  <a:pt x="11371000" y="8382294"/>
                  <a:pt x="11133727" y="8382792"/>
                </a:cubicBezTo>
                <a:cubicBezTo>
                  <a:pt x="10896454" y="8383290"/>
                  <a:pt x="10864944" y="8364358"/>
                  <a:pt x="10646899" y="8382792"/>
                </a:cubicBezTo>
                <a:cubicBezTo>
                  <a:pt x="10428854" y="8401226"/>
                  <a:pt x="10293480" y="8373477"/>
                  <a:pt x="10160070" y="8382792"/>
                </a:cubicBezTo>
                <a:cubicBezTo>
                  <a:pt x="10026660" y="8392107"/>
                  <a:pt x="9833024" y="8387812"/>
                  <a:pt x="9673242" y="8382792"/>
                </a:cubicBezTo>
                <a:cubicBezTo>
                  <a:pt x="9513460" y="8377772"/>
                  <a:pt x="9112037" y="8376567"/>
                  <a:pt x="8873452" y="8382792"/>
                </a:cubicBezTo>
                <a:cubicBezTo>
                  <a:pt x="8634867" y="8389018"/>
                  <a:pt x="8624514" y="8360369"/>
                  <a:pt x="8386624" y="8382792"/>
                </a:cubicBezTo>
                <a:cubicBezTo>
                  <a:pt x="8148734" y="8405215"/>
                  <a:pt x="7834436" y="8368692"/>
                  <a:pt x="7586835" y="8382792"/>
                </a:cubicBezTo>
                <a:cubicBezTo>
                  <a:pt x="7339234" y="8396892"/>
                  <a:pt x="7150148" y="8411114"/>
                  <a:pt x="6995686" y="8382792"/>
                </a:cubicBezTo>
                <a:cubicBezTo>
                  <a:pt x="6841224" y="8354470"/>
                  <a:pt x="6444114" y="8351308"/>
                  <a:pt x="6195897" y="8382792"/>
                </a:cubicBezTo>
                <a:cubicBezTo>
                  <a:pt x="5947680" y="8414276"/>
                  <a:pt x="5998092" y="8370995"/>
                  <a:pt x="5813389" y="8382792"/>
                </a:cubicBezTo>
                <a:cubicBezTo>
                  <a:pt x="5628686" y="8394589"/>
                  <a:pt x="5437075" y="8388488"/>
                  <a:pt x="5117920" y="8382792"/>
                </a:cubicBezTo>
                <a:cubicBezTo>
                  <a:pt x="4798765" y="8377096"/>
                  <a:pt x="4725984" y="8368978"/>
                  <a:pt x="4526771" y="8382792"/>
                </a:cubicBezTo>
                <a:cubicBezTo>
                  <a:pt x="4327558" y="8396606"/>
                  <a:pt x="3902480" y="8422421"/>
                  <a:pt x="3726981" y="8382792"/>
                </a:cubicBezTo>
                <a:cubicBezTo>
                  <a:pt x="3551482" y="8343164"/>
                  <a:pt x="3087484" y="8392041"/>
                  <a:pt x="2822872" y="8382792"/>
                </a:cubicBezTo>
                <a:cubicBezTo>
                  <a:pt x="2558260" y="8373543"/>
                  <a:pt x="2469302" y="8392873"/>
                  <a:pt x="2231723" y="8382792"/>
                </a:cubicBezTo>
                <a:cubicBezTo>
                  <a:pt x="1994144" y="8372711"/>
                  <a:pt x="1629799" y="8366551"/>
                  <a:pt x="1397160" y="8382792"/>
                </a:cubicBezTo>
                <a:cubicBezTo>
                  <a:pt x="799935" y="8397369"/>
                  <a:pt x="-84757" y="7619879"/>
                  <a:pt x="0" y="6985632"/>
                </a:cubicBezTo>
                <a:cubicBezTo>
                  <a:pt x="-12352" y="6719528"/>
                  <a:pt x="23458" y="6624000"/>
                  <a:pt x="0" y="6342958"/>
                </a:cubicBezTo>
                <a:cubicBezTo>
                  <a:pt x="-23458" y="6061916"/>
                  <a:pt x="12911" y="5936153"/>
                  <a:pt x="0" y="5532629"/>
                </a:cubicBezTo>
                <a:cubicBezTo>
                  <a:pt x="-12911" y="5129105"/>
                  <a:pt x="-29552" y="5021572"/>
                  <a:pt x="0" y="4778186"/>
                </a:cubicBezTo>
                <a:cubicBezTo>
                  <a:pt x="29552" y="4534800"/>
                  <a:pt x="14989" y="4369078"/>
                  <a:pt x="0" y="4135511"/>
                </a:cubicBezTo>
                <a:cubicBezTo>
                  <a:pt x="-14989" y="3901944"/>
                  <a:pt x="-18248" y="3731155"/>
                  <a:pt x="0" y="3604606"/>
                </a:cubicBezTo>
                <a:cubicBezTo>
                  <a:pt x="18248" y="3478057"/>
                  <a:pt x="16953" y="3201569"/>
                  <a:pt x="0" y="3017817"/>
                </a:cubicBezTo>
                <a:cubicBezTo>
                  <a:pt x="-16953" y="2834065"/>
                  <a:pt x="4280" y="2481366"/>
                  <a:pt x="0" y="2319258"/>
                </a:cubicBezTo>
                <a:cubicBezTo>
                  <a:pt x="-4280" y="2157150"/>
                  <a:pt x="-27574" y="1815695"/>
                  <a:pt x="0" y="1397160"/>
                </a:cubicBezTo>
                <a:close/>
              </a:path>
              <a:path w="13226356" h="8382792" stroke="0" extrusionOk="0">
                <a:moveTo>
                  <a:pt x="0" y="1397160"/>
                </a:moveTo>
                <a:cubicBezTo>
                  <a:pt x="-162257" y="655132"/>
                  <a:pt x="659401" y="24989"/>
                  <a:pt x="1397160" y="0"/>
                </a:cubicBezTo>
                <a:cubicBezTo>
                  <a:pt x="1700496" y="-43532"/>
                  <a:pt x="1904637" y="24926"/>
                  <a:pt x="2301270" y="0"/>
                </a:cubicBezTo>
                <a:cubicBezTo>
                  <a:pt x="2697903" y="-24926"/>
                  <a:pt x="2515742" y="-2427"/>
                  <a:pt x="2683778" y="0"/>
                </a:cubicBezTo>
                <a:cubicBezTo>
                  <a:pt x="2851814" y="2427"/>
                  <a:pt x="3298206" y="-23973"/>
                  <a:pt x="3483567" y="0"/>
                </a:cubicBezTo>
                <a:cubicBezTo>
                  <a:pt x="3668928" y="23973"/>
                  <a:pt x="3773071" y="-3287"/>
                  <a:pt x="3866075" y="0"/>
                </a:cubicBezTo>
                <a:cubicBezTo>
                  <a:pt x="3959079" y="3287"/>
                  <a:pt x="4134776" y="-21086"/>
                  <a:pt x="4352904" y="0"/>
                </a:cubicBezTo>
                <a:cubicBezTo>
                  <a:pt x="4571032" y="21086"/>
                  <a:pt x="4924148" y="-22289"/>
                  <a:pt x="5152693" y="0"/>
                </a:cubicBezTo>
                <a:cubicBezTo>
                  <a:pt x="5381238" y="22289"/>
                  <a:pt x="5748482" y="-34370"/>
                  <a:pt x="5952482" y="0"/>
                </a:cubicBezTo>
                <a:cubicBezTo>
                  <a:pt x="6156482" y="34370"/>
                  <a:pt x="6566976" y="10304"/>
                  <a:pt x="6752272" y="0"/>
                </a:cubicBezTo>
                <a:cubicBezTo>
                  <a:pt x="6937568" y="-10304"/>
                  <a:pt x="7273760" y="-7924"/>
                  <a:pt x="7656382" y="0"/>
                </a:cubicBezTo>
                <a:cubicBezTo>
                  <a:pt x="8039004" y="7924"/>
                  <a:pt x="7893374" y="-13484"/>
                  <a:pt x="8038890" y="0"/>
                </a:cubicBezTo>
                <a:cubicBezTo>
                  <a:pt x="8184406" y="13484"/>
                  <a:pt x="8319374" y="-2437"/>
                  <a:pt x="8421398" y="0"/>
                </a:cubicBezTo>
                <a:cubicBezTo>
                  <a:pt x="8523422" y="2437"/>
                  <a:pt x="8853509" y="12353"/>
                  <a:pt x="9012546" y="0"/>
                </a:cubicBezTo>
                <a:cubicBezTo>
                  <a:pt x="9171583" y="-12353"/>
                  <a:pt x="9533693" y="-26645"/>
                  <a:pt x="9812336" y="0"/>
                </a:cubicBezTo>
                <a:cubicBezTo>
                  <a:pt x="10090979" y="26645"/>
                  <a:pt x="10409365" y="33892"/>
                  <a:pt x="10716445" y="0"/>
                </a:cubicBezTo>
                <a:cubicBezTo>
                  <a:pt x="11023525" y="-33892"/>
                  <a:pt x="10930220" y="-5551"/>
                  <a:pt x="11098953" y="0"/>
                </a:cubicBezTo>
                <a:cubicBezTo>
                  <a:pt x="11267686" y="5551"/>
                  <a:pt x="11530895" y="-1806"/>
                  <a:pt x="11829196" y="0"/>
                </a:cubicBezTo>
                <a:cubicBezTo>
                  <a:pt x="12735871" y="-123502"/>
                  <a:pt x="13268064" y="613603"/>
                  <a:pt x="13226356" y="1397160"/>
                </a:cubicBezTo>
                <a:cubicBezTo>
                  <a:pt x="13212924" y="1622286"/>
                  <a:pt x="13190244" y="1980598"/>
                  <a:pt x="13226356" y="2151604"/>
                </a:cubicBezTo>
                <a:cubicBezTo>
                  <a:pt x="13262468" y="2322610"/>
                  <a:pt x="13245578" y="2716395"/>
                  <a:pt x="13226356" y="2906047"/>
                </a:cubicBezTo>
                <a:cubicBezTo>
                  <a:pt x="13207134" y="3095699"/>
                  <a:pt x="13246515" y="3264551"/>
                  <a:pt x="13226356" y="3436952"/>
                </a:cubicBezTo>
                <a:cubicBezTo>
                  <a:pt x="13206197" y="3609353"/>
                  <a:pt x="13238551" y="3860416"/>
                  <a:pt x="13226356" y="4247281"/>
                </a:cubicBezTo>
                <a:cubicBezTo>
                  <a:pt x="13214161" y="4634146"/>
                  <a:pt x="13235748" y="4697245"/>
                  <a:pt x="13226356" y="4834070"/>
                </a:cubicBezTo>
                <a:cubicBezTo>
                  <a:pt x="13216964" y="4970895"/>
                  <a:pt x="13224081" y="5195857"/>
                  <a:pt x="13226356" y="5420860"/>
                </a:cubicBezTo>
                <a:cubicBezTo>
                  <a:pt x="13228632" y="5645863"/>
                  <a:pt x="13239748" y="5820948"/>
                  <a:pt x="13226356" y="6119419"/>
                </a:cubicBezTo>
                <a:cubicBezTo>
                  <a:pt x="13212964" y="6417890"/>
                  <a:pt x="13222267" y="6761258"/>
                  <a:pt x="13226356" y="6985632"/>
                </a:cubicBezTo>
                <a:cubicBezTo>
                  <a:pt x="13266226" y="7783527"/>
                  <a:pt x="12533376" y="8443598"/>
                  <a:pt x="11829196" y="8382792"/>
                </a:cubicBezTo>
                <a:cubicBezTo>
                  <a:pt x="11706890" y="8390700"/>
                  <a:pt x="11461033" y="8397363"/>
                  <a:pt x="11238047" y="8382792"/>
                </a:cubicBezTo>
                <a:cubicBezTo>
                  <a:pt x="11015061" y="8368221"/>
                  <a:pt x="10960599" y="8402483"/>
                  <a:pt x="10751219" y="8382792"/>
                </a:cubicBezTo>
                <a:cubicBezTo>
                  <a:pt x="10541839" y="8363101"/>
                  <a:pt x="10280506" y="8391513"/>
                  <a:pt x="9951430" y="8382792"/>
                </a:cubicBezTo>
                <a:cubicBezTo>
                  <a:pt x="9622354" y="8374071"/>
                  <a:pt x="9643803" y="8408120"/>
                  <a:pt x="9360281" y="8382792"/>
                </a:cubicBezTo>
                <a:cubicBezTo>
                  <a:pt x="9076759" y="8357464"/>
                  <a:pt x="8979208" y="8377265"/>
                  <a:pt x="8873452" y="8382792"/>
                </a:cubicBezTo>
                <a:cubicBezTo>
                  <a:pt x="8767696" y="8388319"/>
                  <a:pt x="8557374" y="8388954"/>
                  <a:pt x="8282304" y="8382792"/>
                </a:cubicBezTo>
                <a:cubicBezTo>
                  <a:pt x="8007234" y="8376630"/>
                  <a:pt x="7835003" y="8366844"/>
                  <a:pt x="7691155" y="8382792"/>
                </a:cubicBezTo>
                <a:cubicBezTo>
                  <a:pt x="7547307" y="8398740"/>
                  <a:pt x="7420128" y="8387925"/>
                  <a:pt x="7204327" y="8382792"/>
                </a:cubicBezTo>
                <a:cubicBezTo>
                  <a:pt x="6988526" y="8377659"/>
                  <a:pt x="6907375" y="8366080"/>
                  <a:pt x="6613178" y="8382792"/>
                </a:cubicBezTo>
                <a:cubicBezTo>
                  <a:pt x="6318981" y="8399504"/>
                  <a:pt x="6275614" y="8393524"/>
                  <a:pt x="6126350" y="8382792"/>
                </a:cubicBezTo>
                <a:cubicBezTo>
                  <a:pt x="5977086" y="8372060"/>
                  <a:pt x="5586835" y="8345634"/>
                  <a:pt x="5222240" y="8382792"/>
                </a:cubicBezTo>
                <a:cubicBezTo>
                  <a:pt x="4857645" y="8419951"/>
                  <a:pt x="4929748" y="8392886"/>
                  <a:pt x="4735412" y="8382792"/>
                </a:cubicBezTo>
                <a:cubicBezTo>
                  <a:pt x="4541076" y="8372698"/>
                  <a:pt x="4378341" y="8376971"/>
                  <a:pt x="4248583" y="8382792"/>
                </a:cubicBezTo>
                <a:cubicBezTo>
                  <a:pt x="4118825" y="8388613"/>
                  <a:pt x="3837033" y="8403929"/>
                  <a:pt x="3448794" y="8382792"/>
                </a:cubicBezTo>
                <a:cubicBezTo>
                  <a:pt x="3060555" y="8361655"/>
                  <a:pt x="2983114" y="8405536"/>
                  <a:pt x="2753325" y="8382792"/>
                </a:cubicBezTo>
                <a:cubicBezTo>
                  <a:pt x="2523536" y="8360048"/>
                  <a:pt x="1830596" y="8385232"/>
                  <a:pt x="1397160" y="8382792"/>
                </a:cubicBezTo>
                <a:cubicBezTo>
                  <a:pt x="463504" y="8416765"/>
                  <a:pt x="-16337" y="7710216"/>
                  <a:pt x="0" y="6985632"/>
                </a:cubicBezTo>
                <a:cubicBezTo>
                  <a:pt x="-15837" y="6743233"/>
                  <a:pt x="3162" y="6664471"/>
                  <a:pt x="0" y="6398842"/>
                </a:cubicBezTo>
                <a:cubicBezTo>
                  <a:pt x="-3162" y="6133213"/>
                  <a:pt x="-15779" y="5911579"/>
                  <a:pt x="0" y="5588514"/>
                </a:cubicBezTo>
                <a:cubicBezTo>
                  <a:pt x="15779" y="5265449"/>
                  <a:pt x="-10602" y="5197410"/>
                  <a:pt x="0" y="4889955"/>
                </a:cubicBezTo>
                <a:cubicBezTo>
                  <a:pt x="10602" y="4582500"/>
                  <a:pt x="-8515" y="4432152"/>
                  <a:pt x="0" y="4247281"/>
                </a:cubicBezTo>
                <a:cubicBezTo>
                  <a:pt x="8515" y="4062410"/>
                  <a:pt x="-17680" y="3962187"/>
                  <a:pt x="0" y="3716376"/>
                </a:cubicBezTo>
                <a:cubicBezTo>
                  <a:pt x="17680" y="3470566"/>
                  <a:pt x="12820" y="3160739"/>
                  <a:pt x="0" y="2961932"/>
                </a:cubicBezTo>
                <a:cubicBezTo>
                  <a:pt x="-12820" y="2763125"/>
                  <a:pt x="-1486" y="2446779"/>
                  <a:pt x="0" y="2207488"/>
                </a:cubicBezTo>
                <a:cubicBezTo>
                  <a:pt x="1486" y="1968197"/>
                  <a:pt x="23992" y="1793899"/>
                  <a:pt x="0" y="1397160"/>
                </a:cubicBezTo>
                <a:close/>
              </a:path>
            </a:pathLst>
          </a:custGeom>
          <a:solidFill>
            <a:schemeClr val="bg1">
              <a:alpha val="95000"/>
            </a:schemeClr>
          </a:solidFill>
          <a:ln w="254000" cmpd="tri">
            <a:solidFill>
              <a:schemeClr val="bg1"/>
            </a:solidFill>
            <a:extLst>
              <a:ext uri="{C807C97D-BFC1-408E-A445-0C87EB9F89A2}">
                <ask:lineSketchStyleProps xmlns:ask="http://schemas.microsoft.com/office/drawing/2018/sketchyshapes" xmlns="" sd="159872194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 name="Freeform 10">
            <a:extLst>
              <a:ext uri="{FF2B5EF4-FFF2-40B4-BE49-F238E27FC236}">
                <a16:creationId xmlns:a16="http://schemas.microsoft.com/office/drawing/2014/main" xmlns="" id="{9F5B44AB-BE2B-4C87-B84E-60C77BED1C00}"/>
              </a:ext>
            </a:extLst>
          </p:cNvPr>
          <p:cNvSpPr/>
          <p:nvPr/>
        </p:nvSpPr>
        <p:spPr>
          <a:xfrm flipH="1">
            <a:off x="833067" y="5019126"/>
            <a:ext cx="4132543" cy="5032016"/>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10"/>
            <a:stretch>
              <a:fillRect/>
            </a:stretch>
          </a:blipFill>
        </p:spPr>
        <p:txBody>
          <a:bodyPr/>
          <a:lstStyle/>
          <a:p>
            <a:endParaRPr lang="en-US"/>
          </a:p>
        </p:txBody>
      </p:sp>
      <p:sp>
        <p:nvSpPr>
          <p:cNvPr id="66" name="TextBox 8">
            <a:extLst>
              <a:ext uri="{FF2B5EF4-FFF2-40B4-BE49-F238E27FC236}">
                <a16:creationId xmlns:a16="http://schemas.microsoft.com/office/drawing/2014/main" xmlns="" id="{6EB47817-5F88-44A2-97E8-BE03BCA16678}"/>
              </a:ext>
            </a:extLst>
          </p:cNvPr>
          <p:cNvSpPr txBox="1"/>
          <p:nvPr/>
        </p:nvSpPr>
        <p:spPr>
          <a:xfrm>
            <a:off x="6500575" y="1574734"/>
            <a:ext cx="5783847" cy="746999"/>
          </a:xfrm>
          <a:prstGeom prst="rect">
            <a:avLst/>
          </a:prstGeom>
        </p:spPr>
        <p:txBody>
          <a:bodyPr wrap="square" lIns="0" tIns="0" rIns="0" bIns="0" rtlCol="0" anchor="t">
            <a:spAutoFit/>
          </a:bodyPr>
          <a:lstStyle/>
          <a:p>
            <a:pPr algn="ctr">
              <a:lnSpc>
                <a:spcPts val="6286"/>
              </a:lnSpc>
            </a:pPr>
            <a:r>
              <a:rPr lang="en-US" sz="4400" spc="-7">
                <a:solidFill>
                  <a:schemeClr val="accent3">
                    <a:lumMod val="75000"/>
                  </a:schemeClr>
                </a:solidFill>
                <a:latin typeface="#9Slide02 Tieu de rat dai 01" panose="02000000000000000000" pitchFamily="2" charset="0"/>
                <a:ea typeface="#9Slide02 Tieu de rat dai 01" panose="02000000000000000000" pitchFamily="2" charset="0"/>
              </a:rPr>
              <a:t>Góc bẹt có số đo:</a:t>
            </a:r>
          </a:p>
        </p:txBody>
      </p:sp>
      <p:grpSp>
        <p:nvGrpSpPr>
          <p:cNvPr id="70" name="Group 69">
            <a:extLst>
              <a:ext uri="{FF2B5EF4-FFF2-40B4-BE49-F238E27FC236}">
                <a16:creationId xmlns:a16="http://schemas.microsoft.com/office/drawing/2014/main" xmlns="" id="{D5B62C04-5C4F-4F62-ABB1-B7CB34EF9E9C}"/>
              </a:ext>
            </a:extLst>
          </p:cNvPr>
          <p:cNvGrpSpPr/>
          <p:nvPr/>
        </p:nvGrpSpPr>
        <p:grpSpPr>
          <a:xfrm>
            <a:off x="5570915" y="1129955"/>
            <a:ext cx="1524000" cy="1524000"/>
            <a:chOff x="1292659" y="1013971"/>
            <a:chExt cx="1524000" cy="1524000"/>
          </a:xfrm>
        </p:grpSpPr>
        <p:pic>
          <p:nvPicPr>
            <p:cNvPr id="71" name="Graphic 70" descr="Apple with solid fill">
              <a:extLst>
                <a:ext uri="{FF2B5EF4-FFF2-40B4-BE49-F238E27FC236}">
                  <a16:creationId xmlns:a16="http://schemas.microsoft.com/office/drawing/2014/main" xmlns="" id="{233DD346-DB43-4690-9BE6-5644BE8AB2F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292659" y="1013971"/>
              <a:ext cx="1524000" cy="1524000"/>
            </a:xfrm>
            <a:prstGeom prst="rect">
              <a:avLst/>
            </a:prstGeom>
          </p:spPr>
        </p:pic>
        <p:sp>
          <p:nvSpPr>
            <p:cNvPr id="72" name="TextBox 71">
              <a:extLst>
                <a:ext uri="{FF2B5EF4-FFF2-40B4-BE49-F238E27FC236}">
                  <a16:creationId xmlns:a16="http://schemas.microsoft.com/office/drawing/2014/main" xmlns="" id="{93E7A598-069E-4BE8-B621-F26679DBAC6D}"/>
                </a:ext>
              </a:extLst>
            </p:cNvPr>
            <p:cNvSpPr txBox="1"/>
            <p:nvPr/>
          </p:nvSpPr>
          <p:spPr>
            <a:xfrm>
              <a:off x="1733039" y="1404142"/>
              <a:ext cx="675185" cy="1107996"/>
            </a:xfrm>
            <a:prstGeom prst="rect">
              <a:avLst/>
            </a:prstGeom>
            <a:noFill/>
          </p:spPr>
          <p:txBody>
            <a:bodyPr wrap="none" rtlCol="0">
              <a:spAutoFit/>
            </a:bodyPr>
            <a:lstStyle/>
            <a:p>
              <a:r>
                <a:rPr lang="en-US" sz="660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3</a:t>
              </a:r>
            </a:p>
          </p:txBody>
        </p:sp>
      </p:grpSp>
      <p:sp>
        <p:nvSpPr>
          <p:cNvPr id="73" name="đúng - 9Slide.vn">
            <a:extLst>
              <a:ext uri="{FF2B5EF4-FFF2-40B4-BE49-F238E27FC236}">
                <a16:creationId xmlns:a16="http://schemas.microsoft.com/office/drawing/2014/main" xmlns="" id="{34ED9068-0099-4523-9A31-65CE619E25AB}"/>
              </a:ext>
            </a:extLst>
          </p:cNvPr>
          <p:cNvSpPr/>
          <p:nvPr/>
        </p:nvSpPr>
        <p:spPr>
          <a:xfrm>
            <a:off x="7298822" y="7092000"/>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Bằng</a:t>
            </a:r>
            <a:r>
              <a:rPr lang="vi-VN" sz="4400">
                <a:solidFill>
                  <a:schemeClr val="bg1"/>
                </a:solidFill>
                <a:latin typeface="#9Slide02 Tieu de rat dai 01" panose="02000000000000000000" pitchFamily="2" charset="0"/>
                <a:ea typeface="#9Slide02 Tieu de rat dai 01" panose="02000000000000000000" pitchFamily="2" charset="0"/>
              </a:rPr>
              <a:t> </a:t>
            </a:r>
            <a:r>
              <a:rPr lang="en-US" sz="4400">
                <a:solidFill>
                  <a:schemeClr val="bg1"/>
                </a:solidFill>
                <a:latin typeface="#9Slide02 Tieu de rat dai 01" panose="02000000000000000000" pitchFamily="2" charset="0"/>
                <a:ea typeface="#9Slide02 Tieu de rat dai 01" panose="02000000000000000000" pitchFamily="2" charset="0"/>
              </a:rPr>
              <a:t>180</a:t>
            </a:r>
            <a:r>
              <a:rPr lang="vi-VN" sz="4400" baseline="30000">
                <a:solidFill>
                  <a:schemeClr val="bg1"/>
                </a:solidFill>
                <a:latin typeface="#9Slide02 Tieu de rat dai 01" panose="02000000000000000000" pitchFamily="2" charset="0"/>
                <a:ea typeface="#9Slide02 Tieu de rat dai 01" panose="02000000000000000000" pitchFamily="2" charset="0"/>
              </a:rPr>
              <a:t>o</a:t>
            </a:r>
            <a:endParaRPr lang="en-US" sz="4400" baseline="30000">
              <a:solidFill>
                <a:schemeClr val="bg1"/>
              </a:solidFill>
              <a:latin typeface="#9Slide02 Tieu de rat dai 01" panose="02000000000000000000" pitchFamily="2" charset="0"/>
              <a:ea typeface="#9Slide02 Tieu de rat dai 01" panose="02000000000000000000" pitchFamily="2" charset="0"/>
            </a:endParaRPr>
          </a:p>
        </p:txBody>
      </p:sp>
      <p:sp>
        <p:nvSpPr>
          <p:cNvPr id="75" name="sai2 - 9Slide.vn">
            <a:extLst>
              <a:ext uri="{FF2B5EF4-FFF2-40B4-BE49-F238E27FC236}">
                <a16:creationId xmlns:a16="http://schemas.microsoft.com/office/drawing/2014/main" xmlns="" id="{DEA1D715-0D12-48CE-99EF-8B6742A8B581}"/>
              </a:ext>
            </a:extLst>
          </p:cNvPr>
          <p:cNvSpPr/>
          <p:nvPr/>
        </p:nvSpPr>
        <p:spPr>
          <a:xfrm>
            <a:off x="7298822" y="2757090"/>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Lớn hơn góc vuông</a:t>
            </a:r>
          </a:p>
        </p:txBody>
      </p:sp>
      <p:sp>
        <p:nvSpPr>
          <p:cNvPr id="79" name="sai2 - 9Slide.vn">
            <a:extLst>
              <a:ext uri="{FF2B5EF4-FFF2-40B4-BE49-F238E27FC236}">
                <a16:creationId xmlns:a16="http://schemas.microsoft.com/office/drawing/2014/main" xmlns="" id="{78BDD90D-2BB5-4F3C-A0DC-96C82944A862}"/>
              </a:ext>
            </a:extLst>
          </p:cNvPr>
          <p:cNvSpPr/>
          <p:nvPr/>
        </p:nvSpPr>
        <p:spPr>
          <a:xfrm>
            <a:off x="7298822" y="4202060"/>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Bé hơn 180</a:t>
            </a:r>
            <a:r>
              <a:rPr lang="en-US" sz="4400" baseline="30000">
                <a:solidFill>
                  <a:schemeClr val="bg1"/>
                </a:solidFill>
                <a:latin typeface="#9Slide02 Tieu de rat dai 01" panose="02000000000000000000" pitchFamily="2" charset="0"/>
                <a:ea typeface="#9Slide02 Tieu de rat dai 01" panose="02000000000000000000" pitchFamily="2" charset="0"/>
              </a:rPr>
              <a:t>o</a:t>
            </a:r>
          </a:p>
        </p:txBody>
      </p:sp>
      <p:sp>
        <p:nvSpPr>
          <p:cNvPr id="80" name="sai2 - 9Slide.vn">
            <a:extLst>
              <a:ext uri="{FF2B5EF4-FFF2-40B4-BE49-F238E27FC236}">
                <a16:creationId xmlns:a16="http://schemas.microsoft.com/office/drawing/2014/main" xmlns="" id="{A0358C04-7D48-4873-B9D2-F7A17D3728F3}"/>
              </a:ext>
            </a:extLst>
          </p:cNvPr>
          <p:cNvSpPr/>
          <p:nvPr/>
        </p:nvSpPr>
        <p:spPr>
          <a:xfrm>
            <a:off x="7298822" y="5647030"/>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bg1"/>
                </a:solidFill>
                <a:latin typeface="#9Slide02 Tieu de rat dai 01" panose="02000000000000000000" pitchFamily="2" charset="0"/>
                <a:ea typeface="#9Slide02 Tieu de rat dai 01" panose="02000000000000000000" pitchFamily="2" charset="0"/>
              </a:rPr>
              <a:t>Lớn hơn </a:t>
            </a:r>
            <a:r>
              <a:rPr lang="en-US" sz="4400">
                <a:solidFill>
                  <a:schemeClr val="bg1"/>
                </a:solidFill>
                <a:latin typeface="#9Slide02 Tieu de rat dai 01" panose="02000000000000000000" pitchFamily="2" charset="0"/>
                <a:ea typeface="#9Slide02 Tieu de rat dai 01" panose="02000000000000000000" pitchFamily="2" charset="0"/>
              </a:rPr>
              <a:t>180</a:t>
            </a:r>
            <a:r>
              <a:rPr lang="vi-VN" sz="4400" baseline="30000">
                <a:solidFill>
                  <a:schemeClr val="bg1"/>
                </a:solidFill>
                <a:latin typeface="#9Slide02 Tieu de rat dai 01" panose="02000000000000000000" pitchFamily="2" charset="0"/>
                <a:ea typeface="#9Slide02 Tieu de rat dai 01" panose="02000000000000000000" pitchFamily="2" charset="0"/>
              </a:rPr>
              <a:t>o</a:t>
            </a:r>
            <a:endParaRPr lang="en-US" sz="4400" baseline="30000">
              <a:solidFill>
                <a:schemeClr val="bg1"/>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233698058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3" nodeType="clickEffect">
                                  <p:stCondLst>
                                    <p:cond delay="0"/>
                                  </p:stCondLst>
                                  <p:iterate type="lt">
                                    <p:tmPct val="0"/>
                                  </p:iterate>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par>
                                <p:cTn id="23" presetID="10"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iterate type="lt">
                                    <p:tmPct val="0"/>
                                  </p:iterate>
                                  <p:childTnLst>
                                    <p:animEffect transition="out" filter="fade">
                                      <p:cBhvr>
                                        <p:cTn id="29" dur="500"/>
                                        <p:tgtEl>
                                          <p:spTgt spid="73"/>
                                        </p:tgtEl>
                                      </p:cBhvr>
                                    </p:animEffect>
                                    <p:set>
                                      <p:cBhvr>
                                        <p:cTn id="30" dur="1" fill="hold">
                                          <p:stCondLst>
                                            <p:cond delay="499"/>
                                          </p:stCondLst>
                                        </p:cTn>
                                        <p:tgtEl>
                                          <p:spTgt spid="7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9"/>
                                        </p:tgtEl>
                                      </p:cBhvr>
                                    </p:animEffect>
                                    <p:set>
                                      <p:cBhvr>
                                        <p:cTn id="36" dur="1" fill="hold">
                                          <p:stCondLst>
                                            <p:cond delay="499"/>
                                          </p:stCondLst>
                                        </p:cTn>
                                        <p:tgtEl>
                                          <p:spTgt spid="7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80"/>
                                        </p:tgtEl>
                                      </p:cBhvr>
                                    </p:animEffect>
                                    <p:set>
                                      <p:cBhvr>
                                        <p:cTn id="39" dur="1" fill="hold">
                                          <p:stCondLst>
                                            <p:cond delay="499"/>
                                          </p:stCondLst>
                                        </p:cTn>
                                        <p:tgtEl>
                                          <p:spTgt spid="8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56"/>
                                        </p:tgtEl>
                                      </p:cBhvr>
                                    </p:animEffect>
                                    <p:set>
                                      <p:cBhvr>
                                        <p:cTn id="42" dur="1" fill="hold">
                                          <p:stCondLst>
                                            <p:cond delay="499"/>
                                          </p:stCondLst>
                                        </p:cTn>
                                        <p:tgtEl>
                                          <p:spTgt spid="56"/>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6"/>
                                        </p:tgtEl>
                                      </p:cBhvr>
                                    </p:animEffect>
                                    <p:set>
                                      <p:cBhvr>
                                        <p:cTn id="45" dur="1" fill="hold">
                                          <p:stCondLst>
                                            <p:cond delay="499"/>
                                          </p:stCondLst>
                                        </p:cTn>
                                        <p:tgtEl>
                                          <p:spTgt spid="6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70"/>
                                        </p:tgtEl>
                                      </p:cBhvr>
                                    </p:animEffect>
                                    <p:set>
                                      <p:cBhvr>
                                        <p:cTn id="48" dur="1" fill="hold">
                                          <p:stCondLst>
                                            <p:cond delay="499"/>
                                          </p:stCondLst>
                                        </p:cTn>
                                        <p:tgtEl>
                                          <p:spTgt spid="7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xit" presetSubtype="16" fill="hold" grpId="0" nodeType="clickEffect">
                                  <p:stCondLst>
                                    <p:cond delay="0"/>
                                  </p:stCondLst>
                                  <p:childTnLst>
                                    <p:animEffect transition="out" filter="circle(in)">
                                      <p:cBhvr>
                                        <p:cTn id="52" dur="2000"/>
                                        <p:tgtEl>
                                          <p:spTgt spid="90"/>
                                        </p:tgtEl>
                                      </p:cBhvr>
                                    </p:animEffect>
                                    <p:set>
                                      <p:cBhvr>
                                        <p:cTn id="53" dur="1" fill="hold">
                                          <p:stCondLst>
                                            <p:cond delay="1999"/>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7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grpId="0" nodeType="clickEffect">
                                  <p:stCondLst>
                                    <p:cond delay="0"/>
                                  </p:stCondLst>
                                  <p:childTnLst>
                                    <p:animClr clrSpc="rgb" dir="cw">
                                      <p:cBhvr>
                                        <p:cTn id="58" dur="2000" fill="hold"/>
                                        <p:tgtEl>
                                          <p:spTgt spid="73"/>
                                        </p:tgtEl>
                                        <p:attrNameLst>
                                          <p:attrName>fillcolor</p:attrName>
                                        </p:attrNameLst>
                                      </p:cBhvr>
                                      <p:to>
                                        <a:srgbClr val="FFB13F"/>
                                      </p:to>
                                    </p:animClr>
                                    <p:set>
                                      <p:cBhvr>
                                        <p:cTn id="59" dur="2000" fill="hold"/>
                                        <p:tgtEl>
                                          <p:spTgt spid="73"/>
                                        </p:tgtEl>
                                        <p:attrNameLst>
                                          <p:attrName>fill.type</p:attrName>
                                        </p:attrNameLst>
                                      </p:cBhvr>
                                      <p:to>
                                        <p:strVal val="solid"/>
                                      </p:to>
                                    </p:set>
                                    <p:set>
                                      <p:cBhvr>
                                        <p:cTn id="60" dur="2000" fill="hold"/>
                                        <p:tgtEl>
                                          <p:spTgt spid="73"/>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hiến-thắng.wav"/>
                                        </p:tgtEl>
                                      </p:cMediaNode>
                                    </p:audio>
                                  </p:subTnLst>
                                </p:cTn>
                              </p:par>
                              <p:par>
                                <p:cTn id="61" presetID="3" presetClass="emph" presetSubtype="2" fill="hold" grpId="1" nodeType="withEffect">
                                  <p:stCondLst>
                                    <p:cond delay="0"/>
                                  </p:stCondLst>
                                  <p:iterate type="lt">
                                    <p:tmPct val="0"/>
                                  </p:iterate>
                                  <p:childTnLst>
                                    <p:animClr clrSpc="rgb" dir="cw">
                                      <p:cBhvr override="childStyle">
                                        <p:cTn id="62" dur="2000" fill="hold"/>
                                        <p:tgtEl>
                                          <p:spTgt spid="73"/>
                                        </p:tgtEl>
                                        <p:attrNameLst>
                                          <p:attrName>style.color</p:attrName>
                                        </p:attrNameLst>
                                      </p:cBhvr>
                                      <p:to>
                                        <a:schemeClr val="bg1"/>
                                      </p:to>
                                    </p:animClr>
                                  </p:childTnLst>
                                </p:cTn>
                              </p:par>
                            </p:childTnLst>
                          </p:cTn>
                        </p:par>
                      </p:childTnLst>
                    </p:cTn>
                  </p:par>
                </p:childTnLst>
              </p:cTn>
              <p:nextCondLst>
                <p:cond evt="onClick" delay="0">
                  <p:tgtEl>
                    <p:spTgt spid="73"/>
                  </p:tgtEl>
                </p:cond>
              </p:nextCondLst>
            </p:seq>
            <p:seq concurrent="1" nextAc="seek">
              <p:cTn id="63" restart="whenNotActive" fill="hold" evtFilter="cancelBubble" nodeType="interactiveSeq">
                <p:stCondLst>
                  <p:cond evt="onClick" delay="0">
                    <p:tgtEl>
                      <p:spTgt spid="75"/>
                    </p:tgtEl>
                  </p:cond>
                </p:stCondLst>
                <p:endSync evt="end" delay="0">
                  <p:rtn val="all"/>
                </p:endSync>
                <p:childTnLst>
                  <p:par>
                    <p:cTn id="64" fill="hold">
                      <p:stCondLst>
                        <p:cond delay="0"/>
                      </p:stCondLst>
                      <p:childTnLst>
                        <p:par>
                          <p:cTn id="65" fill="hold">
                            <p:stCondLst>
                              <p:cond delay="0"/>
                            </p:stCondLst>
                            <p:childTnLst>
                              <p:par>
                                <p:cTn id="66" presetID="9" presetClass="emph" presetSubtype="0" grpId="0" nodeType="clickEffect">
                                  <p:stCondLst>
                                    <p:cond delay="0"/>
                                  </p:stCondLst>
                                  <p:childTnLst>
                                    <p:set>
                                      <p:cBhvr>
                                        <p:cTn id="67" dur="indefinite"/>
                                        <p:tgtEl>
                                          <p:spTgt spid="75"/>
                                        </p:tgtEl>
                                        <p:attrNameLst>
                                          <p:attrName>style.opacity</p:attrName>
                                        </p:attrNameLst>
                                      </p:cBhvr>
                                      <p:to>
                                        <p:strVal val="0.5"/>
                                      </p:to>
                                    </p:set>
                                    <p:animEffect filter="image" prLst="opacity: 0.5">
                                      <p:cBhvr rctx="IE">
                                        <p:cTn id="68" dur="indefinite"/>
                                        <p:tgtEl>
                                          <p:spTgt spid="75"/>
                                        </p:tgtEl>
                                      </p:cBhvr>
                                    </p:animEffect>
                                  </p:childTnLst>
                                  <p:subTnLst>
                                    <p:audio>
                                      <p:cMediaNode>
                                        <p:cTn display="0" masterRel="sameClick">
                                          <p:stCondLst>
                                            <p:cond evt="begin" delay="0">
                                              <p:tn val="66"/>
                                            </p:cond>
                                          </p:stCondLst>
                                          <p:endCondLst>
                                            <p:cond evt="onStopAudio" delay="0">
                                              <p:tgtEl>
                                                <p:sldTgt/>
                                              </p:tgtEl>
                                            </p:cond>
                                          </p:endCondLst>
                                        </p:cTn>
                                        <p:tgtEl>
                                          <p:sndTgt r:embed="rId3" name="saichen.wav"/>
                                        </p:tgtEl>
                                      </p:cMediaNode>
                                    </p:audio>
                                  </p:sub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9" presetClass="emph" presetSubtype="0" grpId="0" nodeType="clickEffect">
                                  <p:stCondLst>
                                    <p:cond delay="0"/>
                                  </p:stCondLst>
                                  <p:childTnLst>
                                    <p:set>
                                      <p:cBhvr>
                                        <p:cTn id="73" dur="indefinite"/>
                                        <p:tgtEl>
                                          <p:spTgt spid="79"/>
                                        </p:tgtEl>
                                        <p:attrNameLst>
                                          <p:attrName>style.opacity</p:attrName>
                                        </p:attrNameLst>
                                      </p:cBhvr>
                                      <p:to>
                                        <p:strVal val="0.5"/>
                                      </p:to>
                                    </p:set>
                                    <p:animEffect filter="image" prLst="opacity: 0.5">
                                      <p:cBhvr rctx="IE">
                                        <p:cTn id="74" dur="indefinite"/>
                                        <p:tgtEl>
                                          <p:spTgt spid="79"/>
                                        </p:tgtEl>
                                      </p:cBhvr>
                                    </p:animEffect>
                                  </p:childTnLst>
                                  <p:subTnLst>
                                    <p:audio>
                                      <p:cMediaNode>
                                        <p:cTn display="0" masterRel="sameClick">
                                          <p:stCondLst>
                                            <p:cond evt="begin" delay="0">
                                              <p:tn val="72"/>
                                            </p:cond>
                                          </p:stCondLst>
                                          <p:endCondLst>
                                            <p:cond evt="onStopAudio" delay="0">
                                              <p:tgtEl>
                                                <p:sldTgt/>
                                              </p:tgtEl>
                                            </p:cond>
                                          </p:endCondLst>
                                        </p:cTn>
                                        <p:tgtEl>
                                          <p:sndTgt r:embed="rId3" name="saichen.wav"/>
                                        </p:tgtEl>
                                      </p:cMediaNode>
                                    </p:audio>
                                  </p:subTnLst>
                                </p:cTn>
                              </p:par>
                            </p:childTnLst>
                          </p:cTn>
                        </p:par>
                      </p:childTnLst>
                    </p:cTn>
                  </p:par>
                </p:childTnLst>
              </p:cTn>
              <p:nextCondLst>
                <p:cond evt="onClick" delay="0">
                  <p:tgtEl>
                    <p:spTgt spid="79"/>
                  </p:tgtEl>
                </p:cond>
              </p:nextCondLst>
            </p:seq>
            <p:seq concurrent="1" nextAc="seek">
              <p:cTn id="75" restart="whenNotActive" fill="hold" evtFilter="cancelBubble" nodeType="interactiveSeq">
                <p:stCondLst>
                  <p:cond evt="onClick" delay="0">
                    <p:tgtEl>
                      <p:spTgt spid="80"/>
                    </p:tgtEl>
                  </p:cond>
                </p:stCondLst>
                <p:endSync evt="end" delay="0">
                  <p:rtn val="all"/>
                </p:endSync>
                <p:childTnLst>
                  <p:par>
                    <p:cTn id="76" fill="hold">
                      <p:stCondLst>
                        <p:cond delay="0"/>
                      </p:stCondLst>
                      <p:childTnLst>
                        <p:par>
                          <p:cTn id="77" fill="hold">
                            <p:stCondLst>
                              <p:cond delay="0"/>
                            </p:stCondLst>
                            <p:childTnLst>
                              <p:par>
                                <p:cTn id="78" presetID="9" presetClass="emph" presetSubtype="0" grpId="0" nodeType="clickEffect">
                                  <p:stCondLst>
                                    <p:cond delay="0"/>
                                  </p:stCondLst>
                                  <p:childTnLst>
                                    <p:set>
                                      <p:cBhvr>
                                        <p:cTn id="79" dur="indefinite"/>
                                        <p:tgtEl>
                                          <p:spTgt spid="80"/>
                                        </p:tgtEl>
                                        <p:attrNameLst>
                                          <p:attrName>style.opacity</p:attrName>
                                        </p:attrNameLst>
                                      </p:cBhvr>
                                      <p:to>
                                        <p:strVal val="0.5"/>
                                      </p:to>
                                    </p:set>
                                    <p:animEffect filter="image" prLst="opacity: 0.5">
                                      <p:cBhvr rctx="IE">
                                        <p:cTn id="80" dur="indefinite"/>
                                        <p:tgtEl>
                                          <p:spTgt spid="80"/>
                                        </p:tgtEl>
                                      </p:cBhvr>
                                    </p:animEffect>
                                  </p:childTnLst>
                                  <p:subTnLst>
                                    <p:audio>
                                      <p:cMediaNode>
                                        <p:cTn display="0" masterRel="sameClick">
                                          <p:stCondLst>
                                            <p:cond evt="begin" delay="0">
                                              <p:tn val="78"/>
                                            </p:cond>
                                          </p:stCondLst>
                                          <p:endCondLst>
                                            <p:cond evt="onStopAudio" delay="0">
                                              <p:tgtEl>
                                                <p:sldTgt/>
                                              </p:tgtEl>
                                            </p:cond>
                                          </p:endCondLst>
                                        </p:cTn>
                                        <p:tgtEl>
                                          <p:sndTgt r:embed="rId3" name="saichen.wav"/>
                                        </p:tgtEl>
                                      </p:cMediaNode>
                                    </p:audio>
                                  </p:subTnLst>
                                </p:cTn>
                              </p:par>
                            </p:childTnLst>
                          </p:cTn>
                        </p:par>
                      </p:childTnLst>
                    </p:cTn>
                  </p:par>
                </p:childTnLst>
              </p:cTn>
              <p:nextCondLst>
                <p:cond evt="onClick" delay="0">
                  <p:tgtEl>
                    <p:spTgt spid="80"/>
                  </p:tgtEl>
                </p:cond>
              </p:nextCondLst>
            </p:seq>
          </p:childTnLst>
        </p:cTn>
      </p:par>
    </p:tnLst>
    <p:bldLst>
      <p:bldP spid="90" grpId="0" animBg="1"/>
      <p:bldP spid="56" grpId="0" animBg="1"/>
      <p:bldP spid="56" grpId="1" animBg="1"/>
      <p:bldP spid="66" grpId="0"/>
      <p:bldP spid="66" grpId="1"/>
      <p:bldP spid="73" grpId="0" animBg="1"/>
      <p:bldP spid="73" grpId="1" animBg="1"/>
      <p:bldP spid="73" grpId="2" animBg="1"/>
      <p:bldP spid="73" grpId="3" animBg="1"/>
      <p:bldP spid="75" grpId="0" animBg="1"/>
      <p:bldP spid="75" grpId="1" animBg="1"/>
      <p:bldP spid="75" grpId="2" animBg="1"/>
      <p:bldP spid="79" grpId="0" animBg="1"/>
      <p:bldP spid="79" grpId="1" animBg="1"/>
      <p:bldP spid="79" grpId="2" animBg="1"/>
      <p:bldP spid="80" grpId="0" animBg="1"/>
      <p:bldP spid="80" grpId="1" animBg="1"/>
      <p:bldP spid="80"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xmlns="" id="{3DC38822-7D90-488C-B3F7-BA0C2C6B15C2}"/>
              </a:ext>
            </a:extLst>
          </p:cNvPr>
          <p:cNvGrpSpPr/>
          <p:nvPr/>
        </p:nvGrpSpPr>
        <p:grpSpPr>
          <a:xfrm>
            <a:off x="-73140680" y="-33544"/>
            <a:ext cx="91454080" cy="10320544"/>
            <a:chOff x="-18090906" y="-33544"/>
            <a:chExt cx="91454080" cy="10320544"/>
          </a:xfrm>
        </p:grpSpPr>
        <p:grpSp>
          <p:nvGrpSpPr>
            <p:cNvPr id="94" name="Group 93">
              <a:extLst>
                <a:ext uri="{FF2B5EF4-FFF2-40B4-BE49-F238E27FC236}">
                  <a16:creationId xmlns:a16="http://schemas.microsoft.com/office/drawing/2014/main" xmlns="" id="{6E626738-C137-45B0-9B64-B7ACEDFF8894}"/>
                </a:ext>
              </a:extLst>
            </p:cNvPr>
            <p:cNvGrpSpPr/>
            <p:nvPr/>
          </p:nvGrpSpPr>
          <p:grpSpPr>
            <a:xfrm>
              <a:off x="-18090906" y="-33544"/>
              <a:ext cx="73147428" cy="10320544"/>
              <a:chOff x="-18286476" y="-19879"/>
              <a:chExt cx="73147428" cy="10320544"/>
            </a:xfrm>
          </p:grpSpPr>
          <p:sp>
            <p:nvSpPr>
              <p:cNvPr id="96" name="Freeform 48">
                <a:extLst>
                  <a:ext uri="{FF2B5EF4-FFF2-40B4-BE49-F238E27FC236}">
                    <a16:creationId xmlns:a16="http://schemas.microsoft.com/office/drawing/2014/main" xmlns="" id="{F2B7D296-F3DF-44C2-8FCA-057A29288E01}"/>
                  </a:ext>
                </a:extLst>
              </p:cNvPr>
              <p:cNvSpPr/>
              <p:nvPr/>
            </p:nvSpPr>
            <p:spPr>
              <a:xfrm>
                <a:off x="5353107" y="5143500"/>
                <a:ext cx="6410468" cy="4946745"/>
              </a:xfrm>
              <a:custGeom>
                <a:avLst/>
                <a:gdLst/>
                <a:ahLst/>
                <a:cxnLst/>
                <a:rect l="l" t="t" r="r" b="b"/>
                <a:pathLst>
                  <a:path w="5332354" h="4114800">
                    <a:moveTo>
                      <a:pt x="0" y="0"/>
                    </a:moveTo>
                    <a:lnTo>
                      <a:pt x="5332354" y="0"/>
                    </a:lnTo>
                    <a:lnTo>
                      <a:pt x="533235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7" name="Freeform 18">
                <a:extLst>
                  <a:ext uri="{FF2B5EF4-FFF2-40B4-BE49-F238E27FC236}">
                    <a16:creationId xmlns:a16="http://schemas.microsoft.com/office/drawing/2014/main" xmlns="" id="{1D283F5E-743D-4C2C-91A0-2C0C9514AD39}"/>
                  </a:ext>
                </a:extLst>
              </p:cNvPr>
              <p:cNvSpPr/>
              <p:nvPr/>
            </p:nvSpPr>
            <p:spPr>
              <a:xfrm>
                <a:off x="-18286476"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98" name="Freeform 18">
                <a:extLst>
                  <a:ext uri="{FF2B5EF4-FFF2-40B4-BE49-F238E27FC236}">
                    <a16:creationId xmlns:a16="http://schemas.microsoft.com/office/drawing/2014/main" xmlns="" id="{0F3638C3-2C81-4E8E-8E89-5FA034BD3C8F}"/>
                  </a:ext>
                </a:extLst>
              </p:cNvPr>
              <p:cNvSpPr/>
              <p:nvPr/>
            </p:nvSpPr>
            <p:spPr>
              <a:xfrm flipH="1">
                <a:off x="-20176"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99" name="Freeform 18">
                <a:extLst>
                  <a:ext uri="{FF2B5EF4-FFF2-40B4-BE49-F238E27FC236}">
                    <a16:creationId xmlns:a16="http://schemas.microsoft.com/office/drawing/2014/main" xmlns="" id="{060EF904-7CF2-42AA-A69A-D6E135CA475D}"/>
                  </a:ext>
                </a:extLst>
              </p:cNvPr>
              <p:cNvSpPr/>
              <p:nvPr/>
            </p:nvSpPr>
            <p:spPr>
              <a:xfrm>
                <a:off x="182880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sp>
            <p:nvSpPr>
              <p:cNvPr id="100" name="Freeform 18">
                <a:extLst>
                  <a:ext uri="{FF2B5EF4-FFF2-40B4-BE49-F238E27FC236}">
                    <a16:creationId xmlns:a16="http://schemas.microsoft.com/office/drawing/2014/main" xmlns="" id="{06AA8532-7F4D-47DF-90E1-5C58DDE9BB83}"/>
                  </a:ext>
                </a:extLst>
              </p:cNvPr>
              <p:cNvSpPr/>
              <p:nvPr/>
            </p:nvSpPr>
            <p:spPr>
              <a:xfrm flipH="1">
                <a:off x="36554300" y="-19879"/>
                <a:ext cx="18306652" cy="10320544"/>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8"/>
                <a:stretch>
                  <a:fillRect/>
                </a:stretch>
              </a:blipFill>
            </p:spPr>
            <p:txBody>
              <a:bodyPr/>
              <a:lstStyle/>
              <a:p>
                <a:endParaRPr lang="en-US"/>
              </a:p>
            </p:txBody>
          </p:sp>
        </p:grpSp>
        <p:sp>
          <p:nvSpPr>
            <p:cNvPr id="95" name="Freeform 15">
              <a:extLst>
                <a:ext uri="{FF2B5EF4-FFF2-40B4-BE49-F238E27FC236}">
                  <a16:creationId xmlns:a16="http://schemas.microsoft.com/office/drawing/2014/main" xmlns="" id="{1BEE57FD-1152-4D06-9F67-686A6A5298B4}"/>
                </a:ext>
              </a:extLst>
            </p:cNvPr>
            <p:cNvSpPr/>
            <p:nvPr/>
          </p:nvSpPr>
          <p:spPr>
            <a:xfrm flipH="1">
              <a:off x="55056522" y="-490"/>
              <a:ext cx="18306652" cy="1028749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9"/>
              <a:stretch>
                <a:fillRect/>
              </a:stretch>
            </a:blipFill>
          </p:spPr>
          <p:txBody>
            <a:bodyPr/>
            <a:lstStyle/>
            <a:p>
              <a:endParaRPr lang="en-US"/>
            </a:p>
          </p:txBody>
        </p:sp>
      </p:grpSp>
      <p:grpSp>
        <p:nvGrpSpPr>
          <p:cNvPr id="62" name="Group 61">
            <a:extLst>
              <a:ext uri="{FF2B5EF4-FFF2-40B4-BE49-F238E27FC236}">
                <a16:creationId xmlns:a16="http://schemas.microsoft.com/office/drawing/2014/main" xmlns="" id="{21ED909B-E483-4761-B7EC-632BD8763FC9}"/>
              </a:ext>
            </a:extLst>
          </p:cNvPr>
          <p:cNvGrpSpPr/>
          <p:nvPr/>
        </p:nvGrpSpPr>
        <p:grpSpPr>
          <a:xfrm>
            <a:off x="17373600" y="8953500"/>
            <a:ext cx="8423923" cy="4801211"/>
            <a:chOff x="7233093" y="5169361"/>
            <a:chExt cx="8423923" cy="4801211"/>
          </a:xfrm>
          <a:noFill/>
        </p:grpSpPr>
        <p:sp>
          <p:nvSpPr>
            <p:cNvPr id="26" name="Freeform 26"/>
            <p:cNvSpPr/>
            <p:nvPr/>
          </p:nvSpPr>
          <p:spPr>
            <a:xfrm>
              <a:off x="7233093" y="5169361"/>
              <a:ext cx="4132543" cy="2957613"/>
            </a:xfrm>
            <a:custGeom>
              <a:avLst/>
              <a:gdLst/>
              <a:ahLst/>
              <a:cxnLst/>
              <a:rect l="l" t="t" r="r" b="b"/>
              <a:pathLst>
                <a:path w="5440240" h="4114800">
                  <a:moveTo>
                    <a:pt x="0" y="0"/>
                  </a:moveTo>
                  <a:lnTo>
                    <a:pt x="5440240" y="0"/>
                  </a:lnTo>
                  <a:lnTo>
                    <a:pt x="5440240" y="4114800"/>
                  </a:lnTo>
                  <a:lnTo>
                    <a:pt x="0" y="4114800"/>
                  </a:lnTo>
                  <a:lnTo>
                    <a:pt x="0" y="0"/>
                  </a:lnTo>
                  <a:close/>
                </a:path>
              </a:pathLst>
            </a:custGeom>
            <a:grpFill/>
            <a:ln>
              <a:noFill/>
            </a:ln>
          </p:spPr>
          <p:txBody>
            <a:bodyPr/>
            <a:lstStyle/>
            <a:p>
              <a:endParaRPr lang="en-US"/>
            </a:p>
          </p:txBody>
        </p:sp>
        <p:sp>
          <p:nvSpPr>
            <p:cNvPr id="58" name="Freeform 23">
              <a:extLst>
                <a:ext uri="{FF2B5EF4-FFF2-40B4-BE49-F238E27FC236}">
                  <a16:creationId xmlns:a16="http://schemas.microsoft.com/office/drawing/2014/main" xmlns="" id="{4DB67D02-DBE3-4097-86B8-534397ED79C7}"/>
                </a:ext>
              </a:extLst>
            </p:cNvPr>
            <p:cNvSpPr/>
            <p:nvPr/>
          </p:nvSpPr>
          <p:spPr>
            <a:xfrm>
              <a:off x="12393656" y="8638232"/>
              <a:ext cx="3263360" cy="942296"/>
            </a:xfrm>
            <a:custGeom>
              <a:avLst/>
              <a:gdLst/>
              <a:ahLst/>
              <a:cxnLst/>
              <a:rect l="l" t="t" r="r" b="b"/>
              <a:pathLst>
                <a:path w="7315200" h="2112264">
                  <a:moveTo>
                    <a:pt x="0" y="0"/>
                  </a:moveTo>
                  <a:lnTo>
                    <a:pt x="7315200" y="0"/>
                  </a:lnTo>
                  <a:lnTo>
                    <a:pt x="7315200" y="2112264"/>
                  </a:lnTo>
                  <a:lnTo>
                    <a:pt x="0" y="2112264"/>
                  </a:lnTo>
                  <a:lnTo>
                    <a:pt x="0" y="0"/>
                  </a:lnTo>
                  <a:close/>
                </a:path>
              </a:pathLst>
            </a:custGeom>
            <a:grpFill/>
            <a:ln>
              <a:noFill/>
            </a:ln>
          </p:spPr>
          <p:txBody>
            <a:bodyPr/>
            <a:lstStyle/>
            <a:p>
              <a:endParaRPr lang="en-US"/>
            </a:p>
          </p:txBody>
        </p:sp>
        <p:sp>
          <p:nvSpPr>
            <p:cNvPr id="59" name="Freeform 25">
              <a:extLst>
                <a:ext uri="{FF2B5EF4-FFF2-40B4-BE49-F238E27FC236}">
                  <a16:creationId xmlns:a16="http://schemas.microsoft.com/office/drawing/2014/main" xmlns="" id="{DDDAEB6D-CD82-4585-B995-DFC09BB5593E}"/>
                </a:ext>
              </a:extLst>
            </p:cNvPr>
            <p:cNvSpPr/>
            <p:nvPr/>
          </p:nvSpPr>
          <p:spPr>
            <a:xfrm rot="1294360">
              <a:off x="8040129" y="7873230"/>
              <a:ext cx="6454767" cy="2067111"/>
            </a:xfrm>
            <a:custGeom>
              <a:avLst/>
              <a:gdLst/>
              <a:ahLst/>
              <a:cxnLst/>
              <a:rect l="l" t="t" r="r" b="b"/>
              <a:pathLst>
                <a:path w="7315200" h="2354164">
                  <a:moveTo>
                    <a:pt x="0" y="0"/>
                  </a:moveTo>
                  <a:lnTo>
                    <a:pt x="7315200" y="0"/>
                  </a:lnTo>
                  <a:lnTo>
                    <a:pt x="7315200" y="2354164"/>
                  </a:lnTo>
                  <a:lnTo>
                    <a:pt x="0" y="2354164"/>
                  </a:lnTo>
                  <a:lnTo>
                    <a:pt x="0" y="0"/>
                  </a:lnTo>
                  <a:close/>
                </a:path>
              </a:pathLst>
            </a:custGeom>
            <a:grpFill/>
            <a:ln>
              <a:noFill/>
            </a:ln>
          </p:spPr>
          <p:txBody>
            <a:bodyPr/>
            <a:lstStyle/>
            <a:p>
              <a:endParaRPr lang="en-US"/>
            </a:p>
          </p:txBody>
        </p:sp>
        <p:sp>
          <p:nvSpPr>
            <p:cNvPr id="60" name="Freeform 25">
              <a:extLst>
                <a:ext uri="{FF2B5EF4-FFF2-40B4-BE49-F238E27FC236}">
                  <a16:creationId xmlns:a16="http://schemas.microsoft.com/office/drawing/2014/main" xmlns="" id="{E73E7BEE-E5AD-4E53-911F-DD7FA9BF7891}"/>
                </a:ext>
              </a:extLst>
            </p:cNvPr>
            <p:cNvSpPr/>
            <p:nvPr/>
          </p:nvSpPr>
          <p:spPr>
            <a:xfrm rot="9180561">
              <a:off x="9207381" y="8856029"/>
              <a:ext cx="3480276" cy="1114543"/>
            </a:xfrm>
            <a:custGeom>
              <a:avLst/>
              <a:gdLst/>
              <a:ahLst/>
              <a:cxnLst/>
              <a:rect l="l" t="t" r="r" b="b"/>
              <a:pathLst>
                <a:path w="7315200" h="2354164">
                  <a:moveTo>
                    <a:pt x="0" y="0"/>
                  </a:moveTo>
                  <a:lnTo>
                    <a:pt x="7315200" y="0"/>
                  </a:lnTo>
                  <a:lnTo>
                    <a:pt x="7315200" y="2354164"/>
                  </a:lnTo>
                  <a:lnTo>
                    <a:pt x="0" y="2354164"/>
                  </a:lnTo>
                  <a:lnTo>
                    <a:pt x="0" y="0"/>
                  </a:lnTo>
                  <a:close/>
                </a:path>
              </a:pathLst>
            </a:custGeom>
            <a:grpFill/>
            <a:ln>
              <a:noFill/>
            </a:ln>
          </p:spPr>
          <p:txBody>
            <a:bodyPr/>
            <a:lstStyle/>
            <a:p>
              <a:endParaRPr lang="en-US"/>
            </a:p>
          </p:txBody>
        </p:sp>
        <p:sp>
          <p:nvSpPr>
            <p:cNvPr id="61" name="Freeform 23">
              <a:extLst>
                <a:ext uri="{FF2B5EF4-FFF2-40B4-BE49-F238E27FC236}">
                  <a16:creationId xmlns:a16="http://schemas.microsoft.com/office/drawing/2014/main" xmlns="" id="{99645124-F0E5-4AF7-8DE9-6CC1DF73E611}"/>
                </a:ext>
              </a:extLst>
            </p:cNvPr>
            <p:cNvSpPr/>
            <p:nvPr/>
          </p:nvSpPr>
          <p:spPr>
            <a:xfrm>
              <a:off x="8342301" y="8353228"/>
              <a:ext cx="3263360" cy="942296"/>
            </a:xfrm>
            <a:custGeom>
              <a:avLst/>
              <a:gdLst/>
              <a:ahLst/>
              <a:cxnLst/>
              <a:rect l="l" t="t" r="r" b="b"/>
              <a:pathLst>
                <a:path w="7315200" h="2112264">
                  <a:moveTo>
                    <a:pt x="0" y="0"/>
                  </a:moveTo>
                  <a:lnTo>
                    <a:pt x="7315200" y="0"/>
                  </a:lnTo>
                  <a:lnTo>
                    <a:pt x="7315200" y="2112264"/>
                  </a:lnTo>
                  <a:lnTo>
                    <a:pt x="0" y="2112264"/>
                  </a:lnTo>
                  <a:lnTo>
                    <a:pt x="0" y="0"/>
                  </a:lnTo>
                  <a:close/>
                </a:path>
              </a:pathLst>
            </a:custGeom>
            <a:grpFill/>
            <a:ln>
              <a:noFill/>
            </a:ln>
          </p:spPr>
          <p:txBody>
            <a:bodyPr/>
            <a:lstStyle/>
            <a:p>
              <a:endParaRPr lang="en-US"/>
            </a:p>
          </p:txBody>
        </p:sp>
      </p:grpSp>
      <p:pic>
        <p:nvPicPr>
          <p:cNvPr id="32" name="ĐẾM NGƯỢC 1">
            <a:hlinkClick r:id="" action="ppaction://media"/>
            <a:extLst>
              <a:ext uri="{FF2B5EF4-FFF2-40B4-BE49-F238E27FC236}">
                <a16:creationId xmlns:a16="http://schemas.microsoft.com/office/drawing/2014/main" xmlns="" id="{D688396C-0389-4043-AF09-70E8ABA442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781687" y="6125970"/>
            <a:ext cx="828517" cy="828517"/>
          </a:xfrm>
          <a:prstGeom prst="rect">
            <a:avLst/>
          </a:prstGeom>
        </p:spPr>
      </p:pic>
      <p:sp>
        <p:nvSpPr>
          <p:cNvPr id="79" name="Rectangle: Rounded Corners 78">
            <a:extLst>
              <a:ext uri="{FF2B5EF4-FFF2-40B4-BE49-F238E27FC236}">
                <a16:creationId xmlns:a16="http://schemas.microsoft.com/office/drawing/2014/main" xmlns="" id="{5410C0C9-0B2B-4010-830F-9A1A3440CD14}"/>
              </a:ext>
            </a:extLst>
          </p:cNvPr>
          <p:cNvSpPr/>
          <p:nvPr/>
        </p:nvSpPr>
        <p:spPr>
          <a:xfrm>
            <a:off x="3080444" y="952104"/>
            <a:ext cx="13226356" cy="8382792"/>
          </a:xfrm>
          <a:custGeom>
            <a:avLst/>
            <a:gdLst>
              <a:gd name="connsiteX0" fmla="*/ 0 w 13226356"/>
              <a:gd name="connsiteY0" fmla="*/ 1397160 h 8382792"/>
              <a:gd name="connsiteX1" fmla="*/ 1397160 w 13226356"/>
              <a:gd name="connsiteY1" fmla="*/ 0 h 8382792"/>
              <a:gd name="connsiteX2" fmla="*/ 1883988 w 13226356"/>
              <a:gd name="connsiteY2" fmla="*/ 0 h 8382792"/>
              <a:gd name="connsiteX3" fmla="*/ 2788098 w 13226356"/>
              <a:gd name="connsiteY3" fmla="*/ 0 h 8382792"/>
              <a:gd name="connsiteX4" fmla="*/ 3379247 w 13226356"/>
              <a:gd name="connsiteY4" fmla="*/ 0 h 8382792"/>
              <a:gd name="connsiteX5" fmla="*/ 4074716 w 13226356"/>
              <a:gd name="connsiteY5" fmla="*/ 0 h 8382792"/>
              <a:gd name="connsiteX6" fmla="*/ 4978826 w 13226356"/>
              <a:gd name="connsiteY6" fmla="*/ 0 h 8382792"/>
              <a:gd name="connsiteX7" fmla="*/ 5569974 w 13226356"/>
              <a:gd name="connsiteY7" fmla="*/ 0 h 8382792"/>
              <a:gd name="connsiteX8" fmla="*/ 6265443 w 13226356"/>
              <a:gd name="connsiteY8" fmla="*/ 0 h 8382792"/>
              <a:gd name="connsiteX9" fmla="*/ 6960913 w 13226356"/>
              <a:gd name="connsiteY9" fmla="*/ 0 h 8382792"/>
              <a:gd name="connsiteX10" fmla="*/ 7552061 w 13226356"/>
              <a:gd name="connsiteY10" fmla="*/ 0 h 8382792"/>
              <a:gd name="connsiteX11" fmla="*/ 8143210 w 13226356"/>
              <a:gd name="connsiteY11" fmla="*/ 0 h 8382792"/>
              <a:gd name="connsiteX12" fmla="*/ 9047320 w 13226356"/>
              <a:gd name="connsiteY12" fmla="*/ 0 h 8382792"/>
              <a:gd name="connsiteX13" fmla="*/ 9429828 w 13226356"/>
              <a:gd name="connsiteY13" fmla="*/ 0 h 8382792"/>
              <a:gd name="connsiteX14" fmla="*/ 10125297 w 13226356"/>
              <a:gd name="connsiteY14" fmla="*/ 0 h 8382792"/>
              <a:gd name="connsiteX15" fmla="*/ 10716445 w 13226356"/>
              <a:gd name="connsiteY15" fmla="*/ 0 h 8382792"/>
              <a:gd name="connsiteX16" fmla="*/ 11098953 w 13226356"/>
              <a:gd name="connsiteY16" fmla="*/ 0 h 8382792"/>
              <a:gd name="connsiteX17" fmla="*/ 11829196 w 13226356"/>
              <a:gd name="connsiteY17" fmla="*/ 0 h 8382792"/>
              <a:gd name="connsiteX18" fmla="*/ 13226356 w 13226356"/>
              <a:gd name="connsiteY18" fmla="*/ 1397160 h 8382792"/>
              <a:gd name="connsiteX19" fmla="*/ 13226356 w 13226356"/>
              <a:gd name="connsiteY19" fmla="*/ 2095719 h 8382792"/>
              <a:gd name="connsiteX20" fmla="*/ 13226356 w 13226356"/>
              <a:gd name="connsiteY20" fmla="*/ 2626624 h 8382792"/>
              <a:gd name="connsiteX21" fmla="*/ 13226356 w 13226356"/>
              <a:gd name="connsiteY21" fmla="*/ 3157529 h 8382792"/>
              <a:gd name="connsiteX22" fmla="*/ 13226356 w 13226356"/>
              <a:gd name="connsiteY22" fmla="*/ 3688434 h 8382792"/>
              <a:gd name="connsiteX23" fmla="*/ 13226356 w 13226356"/>
              <a:gd name="connsiteY23" fmla="*/ 4275223 h 8382792"/>
              <a:gd name="connsiteX24" fmla="*/ 13226356 w 13226356"/>
              <a:gd name="connsiteY24" fmla="*/ 4862013 h 8382792"/>
              <a:gd name="connsiteX25" fmla="*/ 13226356 w 13226356"/>
              <a:gd name="connsiteY25" fmla="*/ 5616456 h 8382792"/>
              <a:gd name="connsiteX26" fmla="*/ 13226356 w 13226356"/>
              <a:gd name="connsiteY26" fmla="*/ 6315015 h 8382792"/>
              <a:gd name="connsiteX27" fmla="*/ 13226356 w 13226356"/>
              <a:gd name="connsiteY27" fmla="*/ 6985632 h 8382792"/>
              <a:gd name="connsiteX28" fmla="*/ 11829196 w 13226356"/>
              <a:gd name="connsiteY28" fmla="*/ 8382792 h 8382792"/>
              <a:gd name="connsiteX29" fmla="*/ 11133727 w 13226356"/>
              <a:gd name="connsiteY29" fmla="*/ 8382792 h 8382792"/>
              <a:gd name="connsiteX30" fmla="*/ 10646899 w 13226356"/>
              <a:gd name="connsiteY30" fmla="*/ 8382792 h 8382792"/>
              <a:gd name="connsiteX31" fmla="*/ 10160070 w 13226356"/>
              <a:gd name="connsiteY31" fmla="*/ 8382792 h 8382792"/>
              <a:gd name="connsiteX32" fmla="*/ 9673242 w 13226356"/>
              <a:gd name="connsiteY32" fmla="*/ 8382792 h 8382792"/>
              <a:gd name="connsiteX33" fmla="*/ 8873452 w 13226356"/>
              <a:gd name="connsiteY33" fmla="*/ 8382792 h 8382792"/>
              <a:gd name="connsiteX34" fmla="*/ 8386624 w 13226356"/>
              <a:gd name="connsiteY34" fmla="*/ 8382792 h 8382792"/>
              <a:gd name="connsiteX35" fmla="*/ 7586835 w 13226356"/>
              <a:gd name="connsiteY35" fmla="*/ 8382792 h 8382792"/>
              <a:gd name="connsiteX36" fmla="*/ 6995686 w 13226356"/>
              <a:gd name="connsiteY36" fmla="*/ 8382792 h 8382792"/>
              <a:gd name="connsiteX37" fmla="*/ 6195897 w 13226356"/>
              <a:gd name="connsiteY37" fmla="*/ 8382792 h 8382792"/>
              <a:gd name="connsiteX38" fmla="*/ 5813389 w 13226356"/>
              <a:gd name="connsiteY38" fmla="*/ 8382792 h 8382792"/>
              <a:gd name="connsiteX39" fmla="*/ 5117920 w 13226356"/>
              <a:gd name="connsiteY39" fmla="*/ 8382792 h 8382792"/>
              <a:gd name="connsiteX40" fmla="*/ 4526771 w 13226356"/>
              <a:gd name="connsiteY40" fmla="*/ 8382792 h 8382792"/>
              <a:gd name="connsiteX41" fmla="*/ 3726981 w 13226356"/>
              <a:gd name="connsiteY41" fmla="*/ 8382792 h 8382792"/>
              <a:gd name="connsiteX42" fmla="*/ 2822872 w 13226356"/>
              <a:gd name="connsiteY42" fmla="*/ 8382792 h 8382792"/>
              <a:gd name="connsiteX43" fmla="*/ 2231723 w 13226356"/>
              <a:gd name="connsiteY43" fmla="*/ 8382792 h 8382792"/>
              <a:gd name="connsiteX44" fmla="*/ 1397160 w 13226356"/>
              <a:gd name="connsiteY44" fmla="*/ 8382792 h 8382792"/>
              <a:gd name="connsiteX45" fmla="*/ 0 w 13226356"/>
              <a:gd name="connsiteY45" fmla="*/ 6985632 h 8382792"/>
              <a:gd name="connsiteX46" fmla="*/ 0 w 13226356"/>
              <a:gd name="connsiteY46" fmla="*/ 6342958 h 8382792"/>
              <a:gd name="connsiteX47" fmla="*/ 0 w 13226356"/>
              <a:gd name="connsiteY47" fmla="*/ 5532629 h 8382792"/>
              <a:gd name="connsiteX48" fmla="*/ 0 w 13226356"/>
              <a:gd name="connsiteY48" fmla="*/ 4778186 h 8382792"/>
              <a:gd name="connsiteX49" fmla="*/ 0 w 13226356"/>
              <a:gd name="connsiteY49" fmla="*/ 4135511 h 8382792"/>
              <a:gd name="connsiteX50" fmla="*/ 0 w 13226356"/>
              <a:gd name="connsiteY50" fmla="*/ 3604606 h 8382792"/>
              <a:gd name="connsiteX51" fmla="*/ 0 w 13226356"/>
              <a:gd name="connsiteY51" fmla="*/ 3017817 h 8382792"/>
              <a:gd name="connsiteX52" fmla="*/ 0 w 13226356"/>
              <a:gd name="connsiteY52" fmla="*/ 2319258 h 8382792"/>
              <a:gd name="connsiteX53" fmla="*/ 0 w 13226356"/>
              <a:gd name="connsiteY53" fmla="*/ 1397160 h 838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226356" h="8382792" fill="none" extrusionOk="0">
                <a:moveTo>
                  <a:pt x="0" y="1397160"/>
                </a:moveTo>
                <a:cubicBezTo>
                  <a:pt x="-132492" y="591771"/>
                  <a:pt x="581608" y="-24798"/>
                  <a:pt x="1397160" y="0"/>
                </a:cubicBezTo>
                <a:cubicBezTo>
                  <a:pt x="1515951" y="-10147"/>
                  <a:pt x="1695098" y="10171"/>
                  <a:pt x="1883988" y="0"/>
                </a:cubicBezTo>
                <a:cubicBezTo>
                  <a:pt x="2072878" y="-10171"/>
                  <a:pt x="2443606" y="-18440"/>
                  <a:pt x="2788098" y="0"/>
                </a:cubicBezTo>
                <a:cubicBezTo>
                  <a:pt x="3132590" y="18440"/>
                  <a:pt x="3179378" y="13464"/>
                  <a:pt x="3379247" y="0"/>
                </a:cubicBezTo>
                <a:cubicBezTo>
                  <a:pt x="3579116" y="-13464"/>
                  <a:pt x="3832684" y="18156"/>
                  <a:pt x="4074716" y="0"/>
                </a:cubicBezTo>
                <a:cubicBezTo>
                  <a:pt x="4316748" y="-18156"/>
                  <a:pt x="4763716" y="-17768"/>
                  <a:pt x="4978826" y="0"/>
                </a:cubicBezTo>
                <a:cubicBezTo>
                  <a:pt x="5193936" y="17768"/>
                  <a:pt x="5339535" y="-19598"/>
                  <a:pt x="5569974" y="0"/>
                </a:cubicBezTo>
                <a:cubicBezTo>
                  <a:pt x="5800413" y="19598"/>
                  <a:pt x="6061981" y="-3953"/>
                  <a:pt x="6265443" y="0"/>
                </a:cubicBezTo>
                <a:cubicBezTo>
                  <a:pt x="6468905" y="3953"/>
                  <a:pt x="6626104" y="25051"/>
                  <a:pt x="6960913" y="0"/>
                </a:cubicBezTo>
                <a:cubicBezTo>
                  <a:pt x="7295722" y="-25051"/>
                  <a:pt x="7416295" y="6360"/>
                  <a:pt x="7552061" y="0"/>
                </a:cubicBezTo>
                <a:cubicBezTo>
                  <a:pt x="7687827" y="-6360"/>
                  <a:pt x="7953158" y="27570"/>
                  <a:pt x="8143210" y="0"/>
                </a:cubicBezTo>
                <a:cubicBezTo>
                  <a:pt x="8333262" y="-27570"/>
                  <a:pt x="8764659" y="-28709"/>
                  <a:pt x="9047320" y="0"/>
                </a:cubicBezTo>
                <a:cubicBezTo>
                  <a:pt x="9329981" y="28709"/>
                  <a:pt x="9305816" y="14503"/>
                  <a:pt x="9429828" y="0"/>
                </a:cubicBezTo>
                <a:cubicBezTo>
                  <a:pt x="9553840" y="-14503"/>
                  <a:pt x="9843126" y="-19946"/>
                  <a:pt x="10125297" y="0"/>
                </a:cubicBezTo>
                <a:cubicBezTo>
                  <a:pt x="10407468" y="19946"/>
                  <a:pt x="10551768" y="28457"/>
                  <a:pt x="10716445" y="0"/>
                </a:cubicBezTo>
                <a:cubicBezTo>
                  <a:pt x="10881122" y="-28457"/>
                  <a:pt x="11016807" y="-15154"/>
                  <a:pt x="11098953" y="0"/>
                </a:cubicBezTo>
                <a:cubicBezTo>
                  <a:pt x="11181099" y="15154"/>
                  <a:pt x="11560164" y="-15714"/>
                  <a:pt x="11829196" y="0"/>
                </a:cubicBezTo>
                <a:cubicBezTo>
                  <a:pt x="12680771" y="-3473"/>
                  <a:pt x="13229389" y="646182"/>
                  <a:pt x="13226356" y="1397160"/>
                </a:cubicBezTo>
                <a:cubicBezTo>
                  <a:pt x="13229407" y="1539975"/>
                  <a:pt x="13259918" y="1840496"/>
                  <a:pt x="13226356" y="2095719"/>
                </a:cubicBezTo>
                <a:cubicBezTo>
                  <a:pt x="13192794" y="2350942"/>
                  <a:pt x="13228780" y="2506953"/>
                  <a:pt x="13226356" y="2626624"/>
                </a:cubicBezTo>
                <a:cubicBezTo>
                  <a:pt x="13223932" y="2746296"/>
                  <a:pt x="13221648" y="2943633"/>
                  <a:pt x="13226356" y="3157529"/>
                </a:cubicBezTo>
                <a:cubicBezTo>
                  <a:pt x="13231064" y="3371425"/>
                  <a:pt x="13218986" y="3424739"/>
                  <a:pt x="13226356" y="3688434"/>
                </a:cubicBezTo>
                <a:cubicBezTo>
                  <a:pt x="13233726" y="3952129"/>
                  <a:pt x="13237564" y="4096124"/>
                  <a:pt x="13226356" y="4275223"/>
                </a:cubicBezTo>
                <a:cubicBezTo>
                  <a:pt x="13215148" y="4454322"/>
                  <a:pt x="13254674" y="4685010"/>
                  <a:pt x="13226356" y="4862013"/>
                </a:cubicBezTo>
                <a:cubicBezTo>
                  <a:pt x="13198039" y="5039016"/>
                  <a:pt x="13241515" y="5436982"/>
                  <a:pt x="13226356" y="5616456"/>
                </a:cubicBezTo>
                <a:cubicBezTo>
                  <a:pt x="13211197" y="5795930"/>
                  <a:pt x="13259750" y="5976597"/>
                  <a:pt x="13226356" y="6315015"/>
                </a:cubicBezTo>
                <a:cubicBezTo>
                  <a:pt x="13192962" y="6653433"/>
                  <a:pt x="13249603" y="6671415"/>
                  <a:pt x="13226356" y="6985632"/>
                </a:cubicBezTo>
                <a:cubicBezTo>
                  <a:pt x="13214731" y="7688228"/>
                  <a:pt x="12575955" y="8401965"/>
                  <a:pt x="11829196" y="8382792"/>
                </a:cubicBezTo>
                <a:cubicBezTo>
                  <a:pt x="11632186" y="8401928"/>
                  <a:pt x="11371000" y="8382294"/>
                  <a:pt x="11133727" y="8382792"/>
                </a:cubicBezTo>
                <a:cubicBezTo>
                  <a:pt x="10896454" y="8383290"/>
                  <a:pt x="10864944" y="8364358"/>
                  <a:pt x="10646899" y="8382792"/>
                </a:cubicBezTo>
                <a:cubicBezTo>
                  <a:pt x="10428854" y="8401226"/>
                  <a:pt x="10293480" y="8373477"/>
                  <a:pt x="10160070" y="8382792"/>
                </a:cubicBezTo>
                <a:cubicBezTo>
                  <a:pt x="10026660" y="8392107"/>
                  <a:pt x="9833024" y="8387812"/>
                  <a:pt x="9673242" y="8382792"/>
                </a:cubicBezTo>
                <a:cubicBezTo>
                  <a:pt x="9513460" y="8377772"/>
                  <a:pt x="9112037" y="8376567"/>
                  <a:pt x="8873452" y="8382792"/>
                </a:cubicBezTo>
                <a:cubicBezTo>
                  <a:pt x="8634867" y="8389018"/>
                  <a:pt x="8624514" y="8360369"/>
                  <a:pt x="8386624" y="8382792"/>
                </a:cubicBezTo>
                <a:cubicBezTo>
                  <a:pt x="8148734" y="8405215"/>
                  <a:pt x="7834436" y="8368692"/>
                  <a:pt x="7586835" y="8382792"/>
                </a:cubicBezTo>
                <a:cubicBezTo>
                  <a:pt x="7339234" y="8396892"/>
                  <a:pt x="7150148" y="8411114"/>
                  <a:pt x="6995686" y="8382792"/>
                </a:cubicBezTo>
                <a:cubicBezTo>
                  <a:pt x="6841224" y="8354470"/>
                  <a:pt x="6444114" y="8351308"/>
                  <a:pt x="6195897" y="8382792"/>
                </a:cubicBezTo>
                <a:cubicBezTo>
                  <a:pt x="5947680" y="8414276"/>
                  <a:pt x="5998092" y="8370995"/>
                  <a:pt x="5813389" y="8382792"/>
                </a:cubicBezTo>
                <a:cubicBezTo>
                  <a:pt x="5628686" y="8394589"/>
                  <a:pt x="5437075" y="8388488"/>
                  <a:pt x="5117920" y="8382792"/>
                </a:cubicBezTo>
                <a:cubicBezTo>
                  <a:pt x="4798765" y="8377096"/>
                  <a:pt x="4725984" y="8368978"/>
                  <a:pt x="4526771" y="8382792"/>
                </a:cubicBezTo>
                <a:cubicBezTo>
                  <a:pt x="4327558" y="8396606"/>
                  <a:pt x="3902480" y="8422421"/>
                  <a:pt x="3726981" y="8382792"/>
                </a:cubicBezTo>
                <a:cubicBezTo>
                  <a:pt x="3551482" y="8343164"/>
                  <a:pt x="3087484" y="8392041"/>
                  <a:pt x="2822872" y="8382792"/>
                </a:cubicBezTo>
                <a:cubicBezTo>
                  <a:pt x="2558260" y="8373543"/>
                  <a:pt x="2469302" y="8392873"/>
                  <a:pt x="2231723" y="8382792"/>
                </a:cubicBezTo>
                <a:cubicBezTo>
                  <a:pt x="1994144" y="8372711"/>
                  <a:pt x="1629799" y="8366551"/>
                  <a:pt x="1397160" y="8382792"/>
                </a:cubicBezTo>
                <a:cubicBezTo>
                  <a:pt x="799935" y="8397369"/>
                  <a:pt x="-84757" y="7619879"/>
                  <a:pt x="0" y="6985632"/>
                </a:cubicBezTo>
                <a:cubicBezTo>
                  <a:pt x="-12352" y="6719528"/>
                  <a:pt x="23458" y="6624000"/>
                  <a:pt x="0" y="6342958"/>
                </a:cubicBezTo>
                <a:cubicBezTo>
                  <a:pt x="-23458" y="6061916"/>
                  <a:pt x="12911" y="5936153"/>
                  <a:pt x="0" y="5532629"/>
                </a:cubicBezTo>
                <a:cubicBezTo>
                  <a:pt x="-12911" y="5129105"/>
                  <a:pt x="-29552" y="5021572"/>
                  <a:pt x="0" y="4778186"/>
                </a:cubicBezTo>
                <a:cubicBezTo>
                  <a:pt x="29552" y="4534800"/>
                  <a:pt x="14989" y="4369078"/>
                  <a:pt x="0" y="4135511"/>
                </a:cubicBezTo>
                <a:cubicBezTo>
                  <a:pt x="-14989" y="3901944"/>
                  <a:pt x="-18248" y="3731155"/>
                  <a:pt x="0" y="3604606"/>
                </a:cubicBezTo>
                <a:cubicBezTo>
                  <a:pt x="18248" y="3478057"/>
                  <a:pt x="16953" y="3201569"/>
                  <a:pt x="0" y="3017817"/>
                </a:cubicBezTo>
                <a:cubicBezTo>
                  <a:pt x="-16953" y="2834065"/>
                  <a:pt x="4280" y="2481366"/>
                  <a:pt x="0" y="2319258"/>
                </a:cubicBezTo>
                <a:cubicBezTo>
                  <a:pt x="-4280" y="2157150"/>
                  <a:pt x="-27574" y="1815695"/>
                  <a:pt x="0" y="1397160"/>
                </a:cubicBezTo>
                <a:close/>
              </a:path>
              <a:path w="13226356" h="8382792" stroke="0" extrusionOk="0">
                <a:moveTo>
                  <a:pt x="0" y="1397160"/>
                </a:moveTo>
                <a:cubicBezTo>
                  <a:pt x="-162257" y="655132"/>
                  <a:pt x="659401" y="24989"/>
                  <a:pt x="1397160" y="0"/>
                </a:cubicBezTo>
                <a:cubicBezTo>
                  <a:pt x="1700496" y="-43532"/>
                  <a:pt x="1904637" y="24926"/>
                  <a:pt x="2301270" y="0"/>
                </a:cubicBezTo>
                <a:cubicBezTo>
                  <a:pt x="2697903" y="-24926"/>
                  <a:pt x="2515742" y="-2427"/>
                  <a:pt x="2683778" y="0"/>
                </a:cubicBezTo>
                <a:cubicBezTo>
                  <a:pt x="2851814" y="2427"/>
                  <a:pt x="3298206" y="-23973"/>
                  <a:pt x="3483567" y="0"/>
                </a:cubicBezTo>
                <a:cubicBezTo>
                  <a:pt x="3668928" y="23973"/>
                  <a:pt x="3773071" y="-3287"/>
                  <a:pt x="3866075" y="0"/>
                </a:cubicBezTo>
                <a:cubicBezTo>
                  <a:pt x="3959079" y="3287"/>
                  <a:pt x="4134776" y="-21086"/>
                  <a:pt x="4352904" y="0"/>
                </a:cubicBezTo>
                <a:cubicBezTo>
                  <a:pt x="4571032" y="21086"/>
                  <a:pt x="4924148" y="-22289"/>
                  <a:pt x="5152693" y="0"/>
                </a:cubicBezTo>
                <a:cubicBezTo>
                  <a:pt x="5381238" y="22289"/>
                  <a:pt x="5748482" y="-34370"/>
                  <a:pt x="5952482" y="0"/>
                </a:cubicBezTo>
                <a:cubicBezTo>
                  <a:pt x="6156482" y="34370"/>
                  <a:pt x="6566976" y="10304"/>
                  <a:pt x="6752272" y="0"/>
                </a:cubicBezTo>
                <a:cubicBezTo>
                  <a:pt x="6937568" y="-10304"/>
                  <a:pt x="7273760" y="-7924"/>
                  <a:pt x="7656382" y="0"/>
                </a:cubicBezTo>
                <a:cubicBezTo>
                  <a:pt x="8039004" y="7924"/>
                  <a:pt x="7893374" y="-13484"/>
                  <a:pt x="8038890" y="0"/>
                </a:cubicBezTo>
                <a:cubicBezTo>
                  <a:pt x="8184406" y="13484"/>
                  <a:pt x="8319374" y="-2437"/>
                  <a:pt x="8421398" y="0"/>
                </a:cubicBezTo>
                <a:cubicBezTo>
                  <a:pt x="8523422" y="2437"/>
                  <a:pt x="8853509" y="12353"/>
                  <a:pt x="9012546" y="0"/>
                </a:cubicBezTo>
                <a:cubicBezTo>
                  <a:pt x="9171583" y="-12353"/>
                  <a:pt x="9533693" y="-26645"/>
                  <a:pt x="9812336" y="0"/>
                </a:cubicBezTo>
                <a:cubicBezTo>
                  <a:pt x="10090979" y="26645"/>
                  <a:pt x="10409365" y="33892"/>
                  <a:pt x="10716445" y="0"/>
                </a:cubicBezTo>
                <a:cubicBezTo>
                  <a:pt x="11023525" y="-33892"/>
                  <a:pt x="10930220" y="-5551"/>
                  <a:pt x="11098953" y="0"/>
                </a:cubicBezTo>
                <a:cubicBezTo>
                  <a:pt x="11267686" y="5551"/>
                  <a:pt x="11530895" y="-1806"/>
                  <a:pt x="11829196" y="0"/>
                </a:cubicBezTo>
                <a:cubicBezTo>
                  <a:pt x="12735871" y="-123502"/>
                  <a:pt x="13268064" y="613603"/>
                  <a:pt x="13226356" y="1397160"/>
                </a:cubicBezTo>
                <a:cubicBezTo>
                  <a:pt x="13212924" y="1622286"/>
                  <a:pt x="13190244" y="1980598"/>
                  <a:pt x="13226356" y="2151604"/>
                </a:cubicBezTo>
                <a:cubicBezTo>
                  <a:pt x="13262468" y="2322610"/>
                  <a:pt x="13245578" y="2716395"/>
                  <a:pt x="13226356" y="2906047"/>
                </a:cubicBezTo>
                <a:cubicBezTo>
                  <a:pt x="13207134" y="3095699"/>
                  <a:pt x="13246515" y="3264551"/>
                  <a:pt x="13226356" y="3436952"/>
                </a:cubicBezTo>
                <a:cubicBezTo>
                  <a:pt x="13206197" y="3609353"/>
                  <a:pt x="13238551" y="3860416"/>
                  <a:pt x="13226356" y="4247281"/>
                </a:cubicBezTo>
                <a:cubicBezTo>
                  <a:pt x="13214161" y="4634146"/>
                  <a:pt x="13235748" y="4697245"/>
                  <a:pt x="13226356" y="4834070"/>
                </a:cubicBezTo>
                <a:cubicBezTo>
                  <a:pt x="13216964" y="4970895"/>
                  <a:pt x="13224081" y="5195857"/>
                  <a:pt x="13226356" y="5420860"/>
                </a:cubicBezTo>
                <a:cubicBezTo>
                  <a:pt x="13228632" y="5645863"/>
                  <a:pt x="13239748" y="5820948"/>
                  <a:pt x="13226356" y="6119419"/>
                </a:cubicBezTo>
                <a:cubicBezTo>
                  <a:pt x="13212964" y="6417890"/>
                  <a:pt x="13222267" y="6761258"/>
                  <a:pt x="13226356" y="6985632"/>
                </a:cubicBezTo>
                <a:cubicBezTo>
                  <a:pt x="13266226" y="7783527"/>
                  <a:pt x="12533376" y="8443598"/>
                  <a:pt x="11829196" y="8382792"/>
                </a:cubicBezTo>
                <a:cubicBezTo>
                  <a:pt x="11706890" y="8390700"/>
                  <a:pt x="11461033" y="8397363"/>
                  <a:pt x="11238047" y="8382792"/>
                </a:cubicBezTo>
                <a:cubicBezTo>
                  <a:pt x="11015061" y="8368221"/>
                  <a:pt x="10960599" y="8402483"/>
                  <a:pt x="10751219" y="8382792"/>
                </a:cubicBezTo>
                <a:cubicBezTo>
                  <a:pt x="10541839" y="8363101"/>
                  <a:pt x="10280506" y="8391513"/>
                  <a:pt x="9951430" y="8382792"/>
                </a:cubicBezTo>
                <a:cubicBezTo>
                  <a:pt x="9622354" y="8374071"/>
                  <a:pt x="9643803" y="8408120"/>
                  <a:pt x="9360281" y="8382792"/>
                </a:cubicBezTo>
                <a:cubicBezTo>
                  <a:pt x="9076759" y="8357464"/>
                  <a:pt x="8979208" y="8377265"/>
                  <a:pt x="8873452" y="8382792"/>
                </a:cubicBezTo>
                <a:cubicBezTo>
                  <a:pt x="8767696" y="8388319"/>
                  <a:pt x="8557374" y="8388954"/>
                  <a:pt x="8282304" y="8382792"/>
                </a:cubicBezTo>
                <a:cubicBezTo>
                  <a:pt x="8007234" y="8376630"/>
                  <a:pt x="7835003" y="8366844"/>
                  <a:pt x="7691155" y="8382792"/>
                </a:cubicBezTo>
                <a:cubicBezTo>
                  <a:pt x="7547307" y="8398740"/>
                  <a:pt x="7420128" y="8387925"/>
                  <a:pt x="7204327" y="8382792"/>
                </a:cubicBezTo>
                <a:cubicBezTo>
                  <a:pt x="6988526" y="8377659"/>
                  <a:pt x="6907375" y="8366080"/>
                  <a:pt x="6613178" y="8382792"/>
                </a:cubicBezTo>
                <a:cubicBezTo>
                  <a:pt x="6318981" y="8399504"/>
                  <a:pt x="6275614" y="8393524"/>
                  <a:pt x="6126350" y="8382792"/>
                </a:cubicBezTo>
                <a:cubicBezTo>
                  <a:pt x="5977086" y="8372060"/>
                  <a:pt x="5586835" y="8345634"/>
                  <a:pt x="5222240" y="8382792"/>
                </a:cubicBezTo>
                <a:cubicBezTo>
                  <a:pt x="4857645" y="8419951"/>
                  <a:pt x="4929748" y="8392886"/>
                  <a:pt x="4735412" y="8382792"/>
                </a:cubicBezTo>
                <a:cubicBezTo>
                  <a:pt x="4541076" y="8372698"/>
                  <a:pt x="4378341" y="8376971"/>
                  <a:pt x="4248583" y="8382792"/>
                </a:cubicBezTo>
                <a:cubicBezTo>
                  <a:pt x="4118825" y="8388613"/>
                  <a:pt x="3837033" y="8403929"/>
                  <a:pt x="3448794" y="8382792"/>
                </a:cubicBezTo>
                <a:cubicBezTo>
                  <a:pt x="3060555" y="8361655"/>
                  <a:pt x="2983114" y="8405536"/>
                  <a:pt x="2753325" y="8382792"/>
                </a:cubicBezTo>
                <a:cubicBezTo>
                  <a:pt x="2523536" y="8360048"/>
                  <a:pt x="1830596" y="8385232"/>
                  <a:pt x="1397160" y="8382792"/>
                </a:cubicBezTo>
                <a:cubicBezTo>
                  <a:pt x="463504" y="8416765"/>
                  <a:pt x="-16337" y="7710216"/>
                  <a:pt x="0" y="6985632"/>
                </a:cubicBezTo>
                <a:cubicBezTo>
                  <a:pt x="-15837" y="6743233"/>
                  <a:pt x="3162" y="6664471"/>
                  <a:pt x="0" y="6398842"/>
                </a:cubicBezTo>
                <a:cubicBezTo>
                  <a:pt x="-3162" y="6133213"/>
                  <a:pt x="-15779" y="5911579"/>
                  <a:pt x="0" y="5588514"/>
                </a:cubicBezTo>
                <a:cubicBezTo>
                  <a:pt x="15779" y="5265449"/>
                  <a:pt x="-10602" y="5197410"/>
                  <a:pt x="0" y="4889955"/>
                </a:cubicBezTo>
                <a:cubicBezTo>
                  <a:pt x="10602" y="4582500"/>
                  <a:pt x="-8515" y="4432152"/>
                  <a:pt x="0" y="4247281"/>
                </a:cubicBezTo>
                <a:cubicBezTo>
                  <a:pt x="8515" y="4062410"/>
                  <a:pt x="-17680" y="3962187"/>
                  <a:pt x="0" y="3716376"/>
                </a:cubicBezTo>
                <a:cubicBezTo>
                  <a:pt x="17680" y="3470566"/>
                  <a:pt x="12820" y="3160739"/>
                  <a:pt x="0" y="2961932"/>
                </a:cubicBezTo>
                <a:cubicBezTo>
                  <a:pt x="-12820" y="2763125"/>
                  <a:pt x="-1486" y="2446779"/>
                  <a:pt x="0" y="2207488"/>
                </a:cubicBezTo>
                <a:cubicBezTo>
                  <a:pt x="1486" y="1968197"/>
                  <a:pt x="23992" y="1793899"/>
                  <a:pt x="0" y="1397160"/>
                </a:cubicBezTo>
                <a:close/>
              </a:path>
            </a:pathLst>
          </a:custGeom>
          <a:solidFill>
            <a:schemeClr val="bg1">
              <a:alpha val="95000"/>
            </a:schemeClr>
          </a:solidFill>
          <a:ln w="254000" cmpd="tri">
            <a:solidFill>
              <a:schemeClr val="bg1"/>
            </a:solidFill>
            <a:extLst>
              <a:ext uri="{C807C97D-BFC1-408E-A445-0C87EB9F89A2}">
                <ask:lineSketchStyleProps xmlns:ask="http://schemas.microsoft.com/office/drawing/2018/sketchyshapes" xmlns="" sd="159872194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0" name="Freeform 10">
            <a:extLst>
              <a:ext uri="{FF2B5EF4-FFF2-40B4-BE49-F238E27FC236}">
                <a16:creationId xmlns:a16="http://schemas.microsoft.com/office/drawing/2014/main" xmlns="" id="{F2E66A74-52F2-4932-9DEE-FC07AEED4962}"/>
              </a:ext>
            </a:extLst>
          </p:cNvPr>
          <p:cNvSpPr/>
          <p:nvPr/>
        </p:nvSpPr>
        <p:spPr>
          <a:xfrm flipH="1">
            <a:off x="1073548" y="5393514"/>
            <a:ext cx="3342029" cy="4069442"/>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11"/>
            <a:stretch>
              <a:fillRect/>
            </a:stretch>
          </a:blipFill>
        </p:spPr>
        <p:txBody>
          <a:bodyPr/>
          <a:lstStyle/>
          <a:p>
            <a:endParaRPr lang="en-US"/>
          </a:p>
        </p:txBody>
      </p:sp>
      <p:sp>
        <p:nvSpPr>
          <p:cNvPr id="81" name="TextBox 8">
            <a:extLst>
              <a:ext uri="{FF2B5EF4-FFF2-40B4-BE49-F238E27FC236}">
                <a16:creationId xmlns:a16="http://schemas.microsoft.com/office/drawing/2014/main" xmlns="" id="{FB507341-0965-4DC3-818D-F79B50924082}"/>
              </a:ext>
            </a:extLst>
          </p:cNvPr>
          <p:cNvSpPr txBox="1"/>
          <p:nvPr/>
        </p:nvSpPr>
        <p:spPr>
          <a:xfrm>
            <a:off x="6686480" y="1645935"/>
            <a:ext cx="5783847" cy="746999"/>
          </a:xfrm>
          <a:prstGeom prst="rect">
            <a:avLst/>
          </a:prstGeom>
        </p:spPr>
        <p:txBody>
          <a:bodyPr wrap="square" lIns="0" tIns="0" rIns="0" bIns="0" rtlCol="0" anchor="t">
            <a:spAutoFit/>
          </a:bodyPr>
          <a:lstStyle/>
          <a:p>
            <a:pPr algn="ctr">
              <a:lnSpc>
                <a:spcPts val="6286"/>
              </a:lnSpc>
            </a:pPr>
            <a:r>
              <a:rPr lang="en-US" sz="4400" spc="-7">
                <a:solidFill>
                  <a:schemeClr val="accent3">
                    <a:lumMod val="75000"/>
                  </a:schemeClr>
                </a:solidFill>
                <a:latin typeface="#9Slide02 Tieu de rat dai 01" panose="02000000000000000000" pitchFamily="2" charset="0"/>
                <a:ea typeface="#9Slide02 Tieu de rat dai 01" panose="02000000000000000000" pitchFamily="2" charset="0"/>
              </a:rPr>
              <a:t>Góc có số đo lớn nhất:</a:t>
            </a:r>
          </a:p>
        </p:txBody>
      </p:sp>
      <p:grpSp>
        <p:nvGrpSpPr>
          <p:cNvPr id="82" name="Group 81">
            <a:extLst>
              <a:ext uri="{FF2B5EF4-FFF2-40B4-BE49-F238E27FC236}">
                <a16:creationId xmlns:a16="http://schemas.microsoft.com/office/drawing/2014/main" xmlns="" id="{0677D958-8515-434F-85AF-AC787949EEBB}"/>
              </a:ext>
            </a:extLst>
          </p:cNvPr>
          <p:cNvGrpSpPr/>
          <p:nvPr/>
        </p:nvGrpSpPr>
        <p:grpSpPr>
          <a:xfrm>
            <a:off x="5570915" y="1129955"/>
            <a:ext cx="1524000" cy="1524000"/>
            <a:chOff x="1292659" y="1013971"/>
            <a:chExt cx="1524000" cy="1524000"/>
          </a:xfrm>
        </p:grpSpPr>
        <p:pic>
          <p:nvPicPr>
            <p:cNvPr id="83" name="Graphic 82" descr="Apple with solid fill">
              <a:extLst>
                <a:ext uri="{FF2B5EF4-FFF2-40B4-BE49-F238E27FC236}">
                  <a16:creationId xmlns:a16="http://schemas.microsoft.com/office/drawing/2014/main" xmlns="" id="{BF61A3CE-C25A-4960-81BA-C2382AF4A61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292659" y="1013971"/>
              <a:ext cx="1524000" cy="1524000"/>
            </a:xfrm>
            <a:prstGeom prst="rect">
              <a:avLst/>
            </a:prstGeom>
          </p:spPr>
        </p:pic>
        <p:sp>
          <p:nvSpPr>
            <p:cNvPr id="84" name="TextBox 83">
              <a:extLst>
                <a:ext uri="{FF2B5EF4-FFF2-40B4-BE49-F238E27FC236}">
                  <a16:creationId xmlns:a16="http://schemas.microsoft.com/office/drawing/2014/main" xmlns="" id="{1048EA07-DC49-43AD-B688-AE191B00A4D1}"/>
                </a:ext>
              </a:extLst>
            </p:cNvPr>
            <p:cNvSpPr txBox="1"/>
            <p:nvPr/>
          </p:nvSpPr>
          <p:spPr>
            <a:xfrm>
              <a:off x="1733039" y="1404142"/>
              <a:ext cx="675185" cy="1107996"/>
            </a:xfrm>
            <a:prstGeom prst="rect">
              <a:avLst/>
            </a:prstGeom>
            <a:noFill/>
          </p:spPr>
          <p:txBody>
            <a:bodyPr wrap="none" rtlCol="0">
              <a:spAutoFit/>
            </a:bodyPr>
            <a:lstStyle/>
            <a:p>
              <a:r>
                <a:rPr lang="en-US" sz="660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4</a:t>
              </a:r>
            </a:p>
          </p:txBody>
        </p:sp>
      </p:grpSp>
      <p:sp>
        <p:nvSpPr>
          <p:cNvPr id="89" name="đúng - 9Slide.vn">
            <a:extLst>
              <a:ext uri="{FF2B5EF4-FFF2-40B4-BE49-F238E27FC236}">
                <a16:creationId xmlns:a16="http://schemas.microsoft.com/office/drawing/2014/main" xmlns="" id="{87E6C039-EC43-4D84-9927-0CBD8C4A25BD}"/>
              </a:ext>
            </a:extLst>
          </p:cNvPr>
          <p:cNvSpPr/>
          <p:nvPr/>
        </p:nvSpPr>
        <p:spPr>
          <a:xfrm>
            <a:off x="7263622" y="2653955"/>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Góc bẹt</a:t>
            </a:r>
          </a:p>
        </p:txBody>
      </p:sp>
      <p:sp>
        <p:nvSpPr>
          <p:cNvPr id="90" name="sai2 - 9Slide.vn">
            <a:extLst>
              <a:ext uri="{FF2B5EF4-FFF2-40B4-BE49-F238E27FC236}">
                <a16:creationId xmlns:a16="http://schemas.microsoft.com/office/drawing/2014/main" xmlns="" id="{DF6DC4D6-B339-485B-B235-BCCFFDF4FAC4}"/>
              </a:ext>
            </a:extLst>
          </p:cNvPr>
          <p:cNvSpPr/>
          <p:nvPr/>
        </p:nvSpPr>
        <p:spPr>
          <a:xfrm>
            <a:off x="7263622" y="5645745"/>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Góc vuông</a:t>
            </a:r>
          </a:p>
        </p:txBody>
      </p:sp>
      <p:sp>
        <p:nvSpPr>
          <p:cNvPr id="91" name="sai2 - 9Slide.vn">
            <a:extLst>
              <a:ext uri="{FF2B5EF4-FFF2-40B4-BE49-F238E27FC236}">
                <a16:creationId xmlns:a16="http://schemas.microsoft.com/office/drawing/2014/main" xmlns="" id="{A928752E-34A2-4F6E-90A4-E6DF87214E9C}"/>
              </a:ext>
            </a:extLst>
          </p:cNvPr>
          <p:cNvSpPr/>
          <p:nvPr/>
        </p:nvSpPr>
        <p:spPr>
          <a:xfrm>
            <a:off x="7263622" y="7141641"/>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Góc tù</a:t>
            </a:r>
          </a:p>
        </p:txBody>
      </p:sp>
      <p:sp>
        <p:nvSpPr>
          <p:cNvPr id="92" name="sai2 - 9Slide.vn">
            <a:extLst>
              <a:ext uri="{FF2B5EF4-FFF2-40B4-BE49-F238E27FC236}">
                <a16:creationId xmlns:a16="http://schemas.microsoft.com/office/drawing/2014/main" xmlns="" id="{18E963D0-582C-4602-B026-F0BE26E35B04}"/>
              </a:ext>
            </a:extLst>
          </p:cNvPr>
          <p:cNvSpPr/>
          <p:nvPr/>
        </p:nvSpPr>
        <p:spPr>
          <a:xfrm>
            <a:off x="7263622" y="4149850"/>
            <a:ext cx="4860000" cy="1044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bg1"/>
                </a:solidFill>
                <a:latin typeface="#9Slide02 Tieu de rat dai 01" panose="02000000000000000000" pitchFamily="2" charset="0"/>
                <a:ea typeface="#9Slide02 Tieu de rat dai 01" panose="02000000000000000000" pitchFamily="2" charset="0"/>
              </a:rPr>
              <a:t>Góc nhọn</a:t>
            </a:r>
          </a:p>
        </p:txBody>
      </p:sp>
      <p:sp>
        <p:nvSpPr>
          <p:cNvPr id="51" name="Freeform 10">
            <a:extLst>
              <a:ext uri="{FF2B5EF4-FFF2-40B4-BE49-F238E27FC236}">
                <a16:creationId xmlns:a16="http://schemas.microsoft.com/office/drawing/2014/main" xmlns="" id="{F58A8A92-79D1-4E0F-BF17-99CC1C07AFD8}"/>
              </a:ext>
            </a:extLst>
          </p:cNvPr>
          <p:cNvSpPr/>
          <p:nvPr/>
        </p:nvSpPr>
        <p:spPr>
          <a:xfrm flipH="1">
            <a:off x="-7139240" y="5757206"/>
            <a:ext cx="3467553" cy="3812870"/>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11"/>
            <a:stretch>
              <a:fillRect/>
            </a:stretch>
          </a:blipFill>
        </p:spPr>
        <p:txBody>
          <a:bodyPr/>
          <a:lstStyle/>
          <a:p>
            <a:endParaRPr lang="en-US"/>
          </a:p>
        </p:txBody>
      </p:sp>
      <p:sp>
        <p:nvSpPr>
          <p:cNvPr id="52" name="Freeform 10">
            <a:extLst>
              <a:ext uri="{FF2B5EF4-FFF2-40B4-BE49-F238E27FC236}">
                <a16:creationId xmlns:a16="http://schemas.microsoft.com/office/drawing/2014/main" xmlns="" id="{5F9EDF88-4B77-4A3F-91FD-2C919DC46C11}"/>
              </a:ext>
            </a:extLst>
          </p:cNvPr>
          <p:cNvSpPr/>
          <p:nvPr/>
        </p:nvSpPr>
        <p:spPr>
          <a:xfrm flipH="1">
            <a:off x="21072262" y="6651105"/>
            <a:ext cx="3467553" cy="3812870"/>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337137739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2060"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iterate type="lt">
                                        <p:tmPct val="0"/>
                                      </p:iterate>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500"/>
                                            <p:tgtEl>
                                              <p:spTgt spid="9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500"/>
                                            <p:tgtEl>
                                              <p:spTgt spid="81"/>
                                            </p:tgtEl>
                                          </p:cBhvr>
                                        </p:animEffect>
                                      </p:childTnLst>
                                    </p:cTn>
                                  </p:par>
                                  <p:par>
                                    <p:cTn id="27" presetID="10"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3" nodeType="clickEffect">
                                      <p:stCondLst>
                                        <p:cond delay="0"/>
                                      </p:stCondLst>
                                      <p:iterate type="lt">
                                        <p:tmPct val="0"/>
                                      </p:iterate>
                                      <p:childTnLst>
                                        <p:animEffect transition="out" filter="fade">
                                          <p:cBhvr>
                                            <p:cTn id="33" dur="500"/>
                                            <p:tgtEl>
                                              <p:spTgt spid="89"/>
                                            </p:tgtEl>
                                          </p:cBhvr>
                                        </p:animEffect>
                                        <p:set>
                                          <p:cBhvr>
                                            <p:cTn id="34" dur="1" fill="hold">
                                              <p:stCondLst>
                                                <p:cond delay="499"/>
                                              </p:stCondLst>
                                            </p:cTn>
                                            <p:tgtEl>
                                              <p:spTgt spid="89"/>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90"/>
                                            </p:tgtEl>
                                          </p:cBhvr>
                                        </p:animEffect>
                                        <p:set>
                                          <p:cBhvr>
                                            <p:cTn id="37" dur="1" fill="hold">
                                              <p:stCondLst>
                                                <p:cond delay="499"/>
                                              </p:stCondLst>
                                            </p:cTn>
                                            <p:tgtEl>
                                              <p:spTgt spid="90"/>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91"/>
                                            </p:tgtEl>
                                          </p:cBhvr>
                                        </p:animEffect>
                                        <p:set>
                                          <p:cBhvr>
                                            <p:cTn id="40" dur="1" fill="hold">
                                              <p:stCondLst>
                                                <p:cond delay="499"/>
                                              </p:stCondLst>
                                            </p:cTn>
                                            <p:tgtEl>
                                              <p:spTgt spid="91"/>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92"/>
                                            </p:tgtEl>
                                          </p:cBhvr>
                                        </p:animEffect>
                                        <p:set>
                                          <p:cBhvr>
                                            <p:cTn id="43" dur="1" fill="hold">
                                              <p:stCondLst>
                                                <p:cond delay="499"/>
                                              </p:stCondLst>
                                            </p:cTn>
                                            <p:tgtEl>
                                              <p:spTgt spid="9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9"/>
                                            </p:tgtEl>
                                          </p:cBhvr>
                                        </p:animEffect>
                                        <p:set>
                                          <p:cBhvr>
                                            <p:cTn id="46" dur="1" fill="hold">
                                              <p:stCondLst>
                                                <p:cond delay="499"/>
                                              </p:stCondLst>
                                            </p:cTn>
                                            <p:tgtEl>
                                              <p:spTgt spid="7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1"/>
                                            </p:tgtEl>
                                          </p:cBhvr>
                                        </p:animEffect>
                                        <p:set>
                                          <p:cBhvr>
                                            <p:cTn id="49" dur="1" fill="hold">
                                              <p:stCondLst>
                                                <p:cond delay="499"/>
                                              </p:stCondLst>
                                            </p:cTn>
                                            <p:tgtEl>
                                              <p:spTgt spid="8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2"/>
                                            </p:tgtEl>
                                          </p:cBhvr>
                                        </p:animEffect>
                                        <p:set>
                                          <p:cBhvr>
                                            <p:cTn id="52" dur="1" fill="hold">
                                              <p:stCondLst>
                                                <p:cond delay="499"/>
                                              </p:stCondLst>
                                            </p:cTn>
                                            <p:tgtEl>
                                              <p:spTgt spid="8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7" presetClass="path" presetSubtype="0" accel="66000" fill="hold" grpId="0" nodeType="clickEffect" p14:presetBounceEnd="500">
                                      <p:stCondLst>
                                        <p:cond delay="0"/>
                                      </p:stCondLst>
                                      <p:childTnLst>
                                        <p:animMotion origin="layout" path="M 2.77556E-17 -0.01759 L 0.20339 -0.18364 C 0.24583 -0.22176 0.30964 -0.24229 0.3763 -0.24229 C 0.45217 -0.24229 0.51311 -0.22176 0.55556 -0.18364 L 0.75903 -0.01759 " pathEditMode="relative" rAng="0" ptsTypes="AAAAA" p14:bounceEnd="500">
                                          <p:cBhvr>
                                            <p:cTn id="56" dur="2000" fill="hold"/>
                                            <p:tgtEl>
                                              <p:spTgt spid="80"/>
                                            </p:tgtEl>
                                            <p:attrNameLst>
                                              <p:attrName>ppt_x</p:attrName>
                                              <p:attrName>ppt_y</p:attrName>
                                            </p:attrNameLst>
                                          </p:cBhvr>
                                          <p:rCtr x="37951" y="-11235"/>
                                        </p:animMotion>
                                      </p:childTnLst>
                                    </p:cTn>
                                  </p:par>
                                </p:childTnLst>
                              </p:cTn>
                            </p:par>
                          </p:childTnLst>
                        </p:cTn>
                      </p:par>
                    </p:childTnLst>
                  </p:cTn>
                  <p:prevCondLst>
                    <p:cond evt="onPrev" delay="0">
                      <p:tgtEl>
                        <p:sldTgt/>
                      </p:tgtEl>
                    </p:cond>
                  </p:prevCondLst>
                  <p:nextCondLst>
                    <p:cond evt="onNext" delay="0">
                      <p:tgtEl>
                        <p:sldTgt/>
                      </p:tgtEl>
                    </p:cond>
                  </p:nextCondLst>
                </p:seq>
                <p:audio>
                  <p:cMediaNode vol="31818" showWhenStopped="0">
                    <p:cTn id="57" fill="hold" display="0">
                      <p:stCondLst>
                        <p:cond delay="indefinite"/>
                      </p:stCondLst>
                      <p:endCondLst>
                        <p:cond evt="onStopAudio" delay="0">
                          <p:tgtEl>
                            <p:sldTgt/>
                          </p:tgtEl>
                        </p:cond>
                      </p:endCondLst>
                    </p:cTn>
                    <p:tgtEl>
                      <p:spTgt spid="32"/>
                    </p:tgtEl>
                  </p:cMediaNode>
                </p:audio>
                <p:seq concurrent="1" nextAc="seek">
                  <p:cTn id="58" restart="whenNotActive" fill="hold" evtFilter="cancelBubble" nodeType="interactiveSeq">
                    <p:stCondLst>
                      <p:cond evt="onClick" delay="0">
                        <p:tgtEl>
                          <p:spTgt spid="89"/>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000" fill="hold"/>
                                            <p:tgtEl>
                                              <p:spTgt spid="89"/>
                                            </p:tgtEl>
                                            <p:attrNameLst>
                                              <p:attrName>fillcolor</p:attrName>
                                            </p:attrNameLst>
                                          </p:cBhvr>
                                          <p:to>
                                            <a:srgbClr val="FFB13F"/>
                                          </p:to>
                                        </p:animClr>
                                        <p:set>
                                          <p:cBhvr>
                                            <p:cTn id="63" dur="2000" fill="hold"/>
                                            <p:tgtEl>
                                              <p:spTgt spid="89"/>
                                            </p:tgtEl>
                                            <p:attrNameLst>
                                              <p:attrName>fill.type</p:attrName>
                                            </p:attrNameLst>
                                          </p:cBhvr>
                                          <p:to>
                                            <p:strVal val="solid"/>
                                          </p:to>
                                        </p:set>
                                        <p:set>
                                          <p:cBhvr>
                                            <p:cTn id="64" dur="2000" fill="hold"/>
                                            <p:tgtEl>
                                              <p:spTgt spid="8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Chiến-thắng.wav"/>
                                            </p:tgtEl>
                                          </p:cMediaNode>
                                        </p:audio>
                                      </p:subTnLst>
                                    </p:cTn>
                                  </p:par>
                                  <p:par>
                                    <p:cTn id="65" presetID="3" presetClass="emph" presetSubtype="2" fill="hold" grpId="1" nodeType="withEffect">
                                      <p:stCondLst>
                                        <p:cond delay="0"/>
                                      </p:stCondLst>
                                      <p:iterate type="lt">
                                        <p:tmPct val="0"/>
                                      </p:iterate>
                                      <p:childTnLst>
                                        <p:animClr clrSpc="rgb" dir="cw">
                                          <p:cBhvr override="childStyle">
                                            <p:cTn id="66" dur="2000" fill="hold"/>
                                            <p:tgtEl>
                                              <p:spTgt spid="89"/>
                                            </p:tgtEl>
                                            <p:attrNameLst>
                                              <p:attrName>style.color</p:attrName>
                                            </p:attrNameLst>
                                          </p:cBhvr>
                                          <p:to>
                                            <a:schemeClr val="bg1"/>
                                          </p:to>
                                        </p:animClr>
                                      </p:childTnLst>
                                    </p:cTn>
                                  </p:par>
                                </p:childTnLst>
                              </p:cTn>
                            </p:par>
                          </p:childTnLst>
                        </p:cTn>
                      </p:par>
                    </p:childTnLst>
                  </p:cTn>
                  <p:nextCondLst>
                    <p:cond evt="onClick" delay="0">
                      <p:tgtEl>
                        <p:spTgt spid="89"/>
                      </p:tgtEl>
                    </p:cond>
                  </p:nextCondLst>
                </p:seq>
                <p:seq concurrent="1" nextAc="seek">
                  <p:cTn id="67" restart="whenNotActive" fill="hold" evtFilter="cancelBubble" nodeType="interactiveSeq">
                    <p:stCondLst>
                      <p:cond evt="onClick" delay="0">
                        <p:tgtEl>
                          <p:spTgt spid="90"/>
                        </p:tgtEl>
                      </p:cond>
                    </p:stCondLst>
                    <p:endSync evt="end" delay="0">
                      <p:rtn val="all"/>
                    </p:endSync>
                    <p:childTnLst>
                      <p:par>
                        <p:cTn id="68" fill="hold">
                          <p:stCondLst>
                            <p:cond delay="0"/>
                          </p:stCondLst>
                          <p:childTnLst>
                            <p:par>
                              <p:cTn id="69" fill="hold">
                                <p:stCondLst>
                                  <p:cond delay="0"/>
                                </p:stCondLst>
                                <p:childTnLst>
                                  <p:par>
                                    <p:cTn id="70" presetID="9" presetClass="emph" presetSubtype="0" grpId="0" nodeType="clickEffect">
                                      <p:stCondLst>
                                        <p:cond delay="0"/>
                                      </p:stCondLst>
                                      <p:childTnLst>
                                        <p:set>
                                          <p:cBhvr>
                                            <p:cTn id="71" dur="indefinite"/>
                                            <p:tgtEl>
                                              <p:spTgt spid="90"/>
                                            </p:tgtEl>
                                            <p:attrNameLst>
                                              <p:attrName>style.opacity</p:attrName>
                                            </p:attrNameLst>
                                          </p:cBhvr>
                                          <p:to>
                                            <p:strVal val="0.5"/>
                                          </p:to>
                                        </p:set>
                                        <p:animEffect filter="image" prLst="opacity: 0.5">
                                          <p:cBhvr rctx="IE">
                                            <p:cTn id="72" dur="indefinite"/>
                                            <p:tgtEl>
                                              <p:spTgt spid="90"/>
                                            </p:tgtEl>
                                          </p:cBhvr>
                                        </p:animEffect>
                                      </p:childTnLst>
                                      <p:subTnLst>
                                        <p:audio>
                                          <p:cMediaNode>
                                            <p:cTn display="0" masterRel="sameClick">
                                              <p:stCondLst>
                                                <p:cond evt="begin" delay="0">
                                                  <p:tn val="70"/>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90"/>
                      </p:tgtEl>
                    </p:cond>
                  </p:nextCondLst>
                </p:seq>
                <p:seq concurrent="1" nextAc="seek">
                  <p:cTn id="73" restart="whenNotActive" fill="hold" evtFilter="cancelBubble" nodeType="interactiveSeq">
                    <p:stCondLst>
                      <p:cond evt="onClick" delay="0">
                        <p:tgtEl>
                          <p:spTgt spid="91"/>
                        </p:tgtEl>
                      </p:cond>
                    </p:stCondLst>
                    <p:endSync evt="end" delay="0">
                      <p:rtn val="all"/>
                    </p:endSync>
                    <p:childTnLst>
                      <p:par>
                        <p:cTn id="74" fill="hold">
                          <p:stCondLst>
                            <p:cond delay="0"/>
                          </p:stCondLst>
                          <p:childTnLst>
                            <p:par>
                              <p:cTn id="75" fill="hold">
                                <p:stCondLst>
                                  <p:cond delay="0"/>
                                </p:stCondLst>
                                <p:childTnLst>
                                  <p:par>
                                    <p:cTn id="76" presetID="9" presetClass="emph" presetSubtype="0" grpId="0" nodeType="clickEffect">
                                      <p:stCondLst>
                                        <p:cond delay="0"/>
                                      </p:stCondLst>
                                      <p:childTnLst>
                                        <p:set>
                                          <p:cBhvr>
                                            <p:cTn id="77" dur="indefinite"/>
                                            <p:tgtEl>
                                              <p:spTgt spid="91"/>
                                            </p:tgtEl>
                                            <p:attrNameLst>
                                              <p:attrName>style.opacity</p:attrName>
                                            </p:attrNameLst>
                                          </p:cBhvr>
                                          <p:to>
                                            <p:strVal val="0.5"/>
                                          </p:to>
                                        </p:set>
                                        <p:animEffect filter="image" prLst="opacity: 0.5">
                                          <p:cBhvr rctx="IE">
                                            <p:cTn id="78" dur="indefinite"/>
                                            <p:tgtEl>
                                              <p:spTgt spid="91"/>
                                            </p:tgtEl>
                                          </p:cBhvr>
                                        </p:animEffect>
                                      </p:childTnLst>
                                      <p:subTnLst>
                                        <p:audio>
                                          <p:cMediaNode>
                                            <p:cTn display="0" masterRel="sameClick">
                                              <p:stCondLst>
                                                <p:cond evt="begin" delay="0">
                                                  <p:tn val="76"/>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91"/>
                      </p:tgtEl>
                    </p:cond>
                  </p:nextCondLst>
                </p:seq>
                <p:seq concurrent="1" nextAc="seek">
                  <p:cTn id="79" restart="whenNotActive" fill="hold" evtFilter="cancelBubble" nodeType="interactiveSeq">
                    <p:stCondLst>
                      <p:cond evt="onClick" delay="0">
                        <p:tgtEl>
                          <p:spTgt spid="92"/>
                        </p:tgtEl>
                      </p:cond>
                    </p:stCondLst>
                    <p:endSync evt="end" delay="0">
                      <p:rtn val="all"/>
                    </p:endSync>
                    <p:childTnLst>
                      <p:par>
                        <p:cTn id="80" fill="hold">
                          <p:stCondLst>
                            <p:cond delay="0"/>
                          </p:stCondLst>
                          <p:childTnLst>
                            <p:par>
                              <p:cTn id="81" fill="hold">
                                <p:stCondLst>
                                  <p:cond delay="0"/>
                                </p:stCondLst>
                                <p:childTnLst>
                                  <p:par>
                                    <p:cTn id="82" presetID="9" presetClass="emph" presetSubtype="0" grpId="0" nodeType="clickEffect">
                                      <p:stCondLst>
                                        <p:cond delay="0"/>
                                      </p:stCondLst>
                                      <p:childTnLst>
                                        <p:set>
                                          <p:cBhvr>
                                            <p:cTn id="83" dur="indefinite"/>
                                            <p:tgtEl>
                                              <p:spTgt spid="92"/>
                                            </p:tgtEl>
                                            <p:attrNameLst>
                                              <p:attrName>style.opacity</p:attrName>
                                            </p:attrNameLst>
                                          </p:cBhvr>
                                          <p:to>
                                            <p:strVal val="0.5"/>
                                          </p:to>
                                        </p:set>
                                        <p:animEffect filter="image" prLst="opacity: 0.5">
                                          <p:cBhvr rctx="IE">
                                            <p:cTn id="84" dur="indefinite"/>
                                            <p:tgtEl>
                                              <p:spTgt spid="92"/>
                                            </p:tgtEl>
                                          </p:cBhvr>
                                        </p:animEffect>
                                      </p:childTnLst>
                                      <p:subTnLst>
                                        <p:audio>
                                          <p:cMediaNode>
                                            <p:cTn display="0" masterRel="sameClick">
                                              <p:stCondLst>
                                                <p:cond evt="begin" delay="0">
                                                  <p:tn val="82"/>
                                                </p:cond>
                                              </p:stCondLst>
                                              <p:endCondLst>
                                                <p:cond evt="onStopAudio" delay="0">
                                                  <p:tgtEl>
                                                    <p:sldTgt/>
                                                  </p:tgtEl>
                                                </p:cond>
                                              </p:endCondLst>
                                            </p:cTn>
                                            <p:tgtEl>
                                              <p:sndTgt r:embed="rId5" name="saichen.wav"/>
                                            </p:tgtEl>
                                          </p:cMediaNode>
                                        </p:audio>
                                      </p:subTnLst>
                                    </p:cTn>
                                  </p:par>
                                </p:childTnLst>
                              </p:cTn>
                            </p:par>
                          </p:childTnLst>
                        </p:cTn>
                      </p:par>
                    </p:childTnLst>
                  </p:cTn>
                  <p:nextCondLst>
                    <p:cond evt="onClick" delay="0">
                      <p:tgtEl>
                        <p:spTgt spid="92"/>
                      </p:tgtEl>
                    </p:cond>
                  </p:nextCondLst>
                </p:seq>
              </p:childTnLst>
            </p:cTn>
          </p:par>
        </p:tnLst>
        <p:bldLst>
          <p:bldP spid="79" grpId="0" animBg="1"/>
          <p:bldP spid="79" grpId="1" animBg="1"/>
          <p:bldP spid="80" grpId="0" animBg="1"/>
          <p:bldP spid="81" grpId="0"/>
          <p:bldP spid="81" grpId="1"/>
          <p:bldP spid="89" grpId="0" animBg="1"/>
          <p:bldP spid="89" grpId="1" animBg="1"/>
          <p:bldP spid="89" grpId="2" animBg="1"/>
          <p:bldP spid="89" grpId="3" animBg="1"/>
          <p:bldP spid="90" grpId="0" animBg="1"/>
          <p:bldP spid="90" grpId="1" animBg="1"/>
          <p:bldP spid="90" grpId="2" animBg="1"/>
          <p:bldP spid="91" grpId="0" animBg="1"/>
          <p:bldP spid="91" grpId="1" animBg="1"/>
          <p:bldP spid="91" grpId="2" animBg="1"/>
          <p:bldP spid="92" grpId="0" animBg="1"/>
          <p:bldP spid="92" grpId="1" animBg="1"/>
          <p:bldP spid="92"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2060"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iterate type="lt">
                                        <p:tmPct val="0"/>
                                      </p:iterate>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500"/>
                                            <p:tgtEl>
                                              <p:spTgt spid="9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500"/>
                                            <p:tgtEl>
                                              <p:spTgt spid="81"/>
                                            </p:tgtEl>
                                          </p:cBhvr>
                                        </p:animEffect>
                                      </p:childTnLst>
                                    </p:cTn>
                                  </p:par>
                                  <p:par>
                                    <p:cTn id="27" presetID="10"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3" nodeType="clickEffect">
                                      <p:stCondLst>
                                        <p:cond delay="0"/>
                                      </p:stCondLst>
                                      <p:iterate type="lt">
                                        <p:tmPct val="0"/>
                                      </p:iterate>
                                      <p:childTnLst>
                                        <p:animEffect transition="out" filter="fade">
                                          <p:cBhvr>
                                            <p:cTn id="33" dur="500"/>
                                            <p:tgtEl>
                                              <p:spTgt spid="89"/>
                                            </p:tgtEl>
                                          </p:cBhvr>
                                        </p:animEffect>
                                        <p:set>
                                          <p:cBhvr>
                                            <p:cTn id="34" dur="1" fill="hold">
                                              <p:stCondLst>
                                                <p:cond delay="499"/>
                                              </p:stCondLst>
                                            </p:cTn>
                                            <p:tgtEl>
                                              <p:spTgt spid="89"/>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90"/>
                                            </p:tgtEl>
                                          </p:cBhvr>
                                        </p:animEffect>
                                        <p:set>
                                          <p:cBhvr>
                                            <p:cTn id="37" dur="1" fill="hold">
                                              <p:stCondLst>
                                                <p:cond delay="499"/>
                                              </p:stCondLst>
                                            </p:cTn>
                                            <p:tgtEl>
                                              <p:spTgt spid="90"/>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91"/>
                                            </p:tgtEl>
                                          </p:cBhvr>
                                        </p:animEffect>
                                        <p:set>
                                          <p:cBhvr>
                                            <p:cTn id="40" dur="1" fill="hold">
                                              <p:stCondLst>
                                                <p:cond delay="499"/>
                                              </p:stCondLst>
                                            </p:cTn>
                                            <p:tgtEl>
                                              <p:spTgt spid="91"/>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92"/>
                                            </p:tgtEl>
                                          </p:cBhvr>
                                        </p:animEffect>
                                        <p:set>
                                          <p:cBhvr>
                                            <p:cTn id="43" dur="1" fill="hold">
                                              <p:stCondLst>
                                                <p:cond delay="499"/>
                                              </p:stCondLst>
                                            </p:cTn>
                                            <p:tgtEl>
                                              <p:spTgt spid="9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9"/>
                                            </p:tgtEl>
                                          </p:cBhvr>
                                        </p:animEffect>
                                        <p:set>
                                          <p:cBhvr>
                                            <p:cTn id="46" dur="1" fill="hold">
                                              <p:stCondLst>
                                                <p:cond delay="499"/>
                                              </p:stCondLst>
                                            </p:cTn>
                                            <p:tgtEl>
                                              <p:spTgt spid="7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1"/>
                                            </p:tgtEl>
                                          </p:cBhvr>
                                        </p:animEffect>
                                        <p:set>
                                          <p:cBhvr>
                                            <p:cTn id="49" dur="1" fill="hold">
                                              <p:stCondLst>
                                                <p:cond delay="499"/>
                                              </p:stCondLst>
                                            </p:cTn>
                                            <p:tgtEl>
                                              <p:spTgt spid="8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82"/>
                                            </p:tgtEl>
                                          </p:cBhvr>
                                        </p:animEffect>
                                        <p:set>
                                          <p:cBhvr>
                                            <p:cTn id="52" dur="1" fill="hold">
                                              <p:stCondLst>
                                                <p:cond delay="499"/>
                                              </p:stCondLst>
                                            </p:cTn>
                                            <p:tgtEl>
                                              <p:spTgt spid="8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7" presetClass="path" presetSubtype="0" accel="66000" fill="hold" grpId="0" nodeType="clickEffect">
                                      <p:stCondLst>
                                        <p:cond delay="0"/>
                                      </p:stCondLst>
                                      <p:childTnLst>
                                        <p:animMotion origin="layout" path="M -2.22222E-6 -0.0176 L 0.20339 -0.18364 C 0.24584 -0.22176 0.30964 -0.24229 0.3763 -0.24229 C 0.45217 -0.24229 0.51311 -0.22176 0.55556 -0.18364 L 0.75903 -0.0176 " pathEditMode="relative" rAng="0" ptsTypes="AAAAA">
                                          <p:cBhvr>
                                            <p:cTn id="56" dur="2000" fill="hold"/>
                                            <p:tgtEl>
                                              <p:spTgt spid="80"/>
                                            </p:tgtEl>
                                            <p:attrNameLst>
                                              <p:attrName>ppt_x</p:attrName>
                                              <p:attrName>ppt_y</p:attrName>
                                            </p:attrNameLst>
                                          </p:cBhvr>
                                          <p:rCtr x="37951" y="-11235"/>
                                        </p:animMotion>
                                      </p:childTnLst>
                                    </p:cTn>
                                  </p:par>
                                </p:childTnLst>
                              </p:cTn>
                            </p:par>
                          </p:childTnLst>
                        </p:cTn>
                      </p:par>
                    </p:childTnLst>
                  </p:cTn>
                  <p:prevCondLst>
                    <p:cond evt="onPrev" delay="0">
                      <p:tgtEl>
                        <p:sldTgt/>
                      </p:tgtEl>
                    </p:cond>
                  </p:prevCondLst>
                  <p:nextCondLst>
                    <p:cond evt="onNext" delay="0">
                      <p:tgtEl>
                        <p:sldTgt/>
                      </p:tgtEl>
                    </p:cond>
                  </p:nextCondLst>
                </p:seq>
                <p:audio>
                  <p:cMediaNode vol="31818" showWhenStopped="0">
                    <p:cTn id="57" fill="hold" display="0">
                      <p:stCondLst>
                        <p:cond delay="indefinite"/>
                      </p:stCondLst>
                      <p:endCondLst>
                        <p:cond evt="onStopAudio" delay="0">
                          <p:tgtEl>
                            <p:sldTgt/>
                          </p:tgtEl>
                        </p:cond>
                      </p:endCondLst>
                    </p:cTn>
                    <p:tgtEl>
                      <p:spTgt spid="32"/>
                    </p:tgtEl>
                  </p:cMediaNode>
                </p:audio>
                <p:seq concurrent="1" nextAc="seek">
                  <p:cTn id="58" restart="whenNotActive" fill="hold" evtFilter="cancelBubble" nodeType="interactiveSeq">
                    <p:stCondLst>
                      <p:cond evt="onClick" delay="0">
                        <p:tgtEl>
                          <p:spTgt spid="89"/>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000" fill="hold"/>
                                            <p:tgtEl>
                                              <p:spTgt spid="89"/>
                                            </p:tgtEl>
                                            <p:attrNameLst>
                                              <p:attrName>fillcolor</p:attrName>
                                            </p:attrNameLst>
                                          </p:cBhvr>
                                          <p:to>
                                            <a:srgbClr val="FFB13F"/>
                                          </p:to>
                                        </p:animClr>
                                        <p:set>
                                          <p:cBhvr>
                                            <p:cTn id="63" dur="2000" fill="hold"/>
                                            <p:tgtEl>
                                              <p:spTgt spid="89"/>
                                            </p:tgtEl>
                                            <p:attrNameLst>
                                              <p:attrName>fill.type</p:attrName>
                                            </p:attrNameLst>
                                          </p:cBhvr>
                                          <p:to>
                                            <p:strVal val="solid"/>
                                          </p:to>
                                        </p:set>
                                        <p:set>
                                          <p:cBhvr>
                                            <p:cTn id="64" dur="2000" fill="hold"/>
                                            <p:tgtEl>
                                              <p:spTgt spid="8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19" name="Chiến-thắng.wav"/>
                                            </p:tgtEl>
                                          </p:cMediaNode>
                                        </p:audio>
                                      </p:subTnLst>
                                    </p:cTn>
                                  </p:par>
                                  <p:par>
                                    <p:cTn id="65" presetID="3" presetClass="emph" presetSubtype="2" fill="hold" grpId="1" nodeType="withEffect">
                                      <p:stCondLst>
                                        <p:cond delay="0"/>
                                      </p:stCondLst>
                                      <p:iterate type="lt">
                                        <p:tmPct val="0"/>
                                      </p:iterate>
                                      <p:childTnLst>
                                        <p:animClr clrSpc="rgb" dir="cw">
                                          <p:cBhvr override="childStyle">
                                            <p:cTn id="66" dur="2000" fill="hold"/>
                                            <p:tgtEl>
                                              <p:spTgt spid="89"/>
                                            </p:tgtEl>
                                            <p:attrNameLst>
                                              <p:attrName>style.color</p:attrName>
                                            </p:attrNameLst>
                                          </p:cBhvr>
                                          <p:to>
                                            <a:schemeClr val="bg1"/>
                                          </p:to>
                                        </p:animClr>
                                      </p:childTnLst>
                                    </p:cTn>
                                  </p:par>
                                </p:childTnLst>
                              </p:cTn>
                            </p:par>
                          </p:childTnLst>
                        </p:cTn>
                      </p:par>
                    </p:childTnLst>
                  </p:cTn>
                  <p:nextCondLst>
                    <p:cond evt="onClick" delay="0">
                      <p:tgtEl>
                        <p:spTgt spid="89"/>
                      </p:tgtEl>
                    </p:cond>
                  </p:nextCondLst>
                </p:seq>
                <p:seq concurrent="1" nextAc="seek">
                  <p:cTn id="67" restart="whenNotActive" fill="hold" evtFilter="cancelBubble" nodeType="interactiveSeq">
                    <p:stCondLst>
                      <p:cond evt="onClick" delay="0">
                        <p:tgtEl>
                          <p:spTgt spid="90"/>
                        </p:tgtEl>
                      </p:cond>
                    </p:stCondLst>
                    <p:endSync evt="end" delay="0">
                      <p:rtn val="all"/>
                    </p:endSync>
                    <p:childTnLst>
                      <p:par>
                        <p:cTn id="68" fill="hold">
                          <p:stCondLst>
                            <p:cond delay="0"/>
                          </p:stCondLst>
                          <p:childTnLst>
                            <p:par>
                              <p:cTn id="69" fill="hold">
                                <p:stCondLst>
                                  <p:cond delay="0"/>
                                </p:stCondLst>
                                <p:childTnLst>
                                  <p:par>
                                    <p:cTn id="70" presetID="9" presetClass="emph" presetSubtype="0" grpId="0" nodeType="clickEffect">
                                      <p:stCondLst>
                                        <p:cond delay="0"/>
                                      </p:stCondLst>
                                      <p:childTnLst>
                                        <p:set>
                                          <p:cBhvr>
                                            <p:cTn id="71" dur="indefinite"/>
                                            <p:tgtEl>
                                              <p:spTgt spid="90"/>
                                            </p:tgtEl>
                                            <p:attrNameLst>
                                              <p:attrName>style.opacity</p:attrName>
                                            </p:attrNameLst>
                                          </p:cBhvr>
                                          <p:to>
                                            <p:strVal val="0.5"/>
                                          </p:to>
                                        </p:set>
                                        <p:animEffect filter="image" prLst="opacity: 0.5">
                                          <p:cBhvr rctx="IE">
                                            <p:cTn id="72" dur="indefinite"/>
                                            <p:tgtEl>
                                              <p:spTgt spid="90"/>
                                            </p:tgtEl>
                                          </p:cBhvr>
                                        </p:animEffect>
                                      </p:childTnLst>
                                      <p:subTnLst>
                                        <p:audio>
                                          <p:cMediaNode>
                                            <p:cTn display="0" masterRel="sameClick">
                                              <p:stCondLst>
                                                <p:cond evt="begin" delay="0">
                                                  <p:tn val="70"/>
                                                </p:cond>
                                              </p:stCondLst>
                                              <p:endCondLst>
                                                <p:cond evt="onStopAudio" delay="0">
                                                  <p:tgtEl>
                                                    <p:sldTgt/>
                                                  </p:tgtEl>
                                                </p:cond>
                                              </p:endCondLst>
                                            </p:cTn>
                                            <p:tgtEl>
                                              <p:sndTgt r:embed="rId20" name="saichen.wav"/>
                                            </p:tgtEl>
                                          </p:cMediaNode>
                                        </p:audio>
                                      </p:subTnLst>
                                    </p:cTn>
                                  </p:par>
                                </p:childTnLst>
                              </p:cTn>
                            </p:par>
                          </p:childTnLst>
                        </p:cTn>
                      </p:par>
                    </p:childTnLst>
                  </p:cTn>
                  <p:nextCondLst>
                    <p:cond evt="onClick" delay="0">
                      <p:tgtEl>
                        <p:spTgt spid="90"/>
                      </p:tgtEl>
                    </p:cond>
                  </p:nextCondLst>
                </p:seq>
                <p:seq concurrent="1" nextAc="seek">
                  <p:cTn id="73" restart="whenNotActive" fill="hold" evtFilter="cancelBubble" nodeType="interactiveSeq">
                    <p:stCondLst>
                      <p:cond evt="onClick" delay="0">
                        <p:tgtEl>
                          <p:spTgt spid="91"/>
                        </p:tgtEl>
                      </p:cond>
                    </p:stCondLst>
                    <p:endSync evt="end" delay="0">
                      <p:rtn val="all"/>
                    </p:endSync>
                    <p:childTnLst>
                      <p:par>
                        <p:cTn id="74" fill="hold">
                          <p:stCondLst>
                            <p:cond delay="0"/>
                          </p:stCondLst>
                          <p:childTnLst>
                            <p:par>
                              <p:cTn id="75" fill="hold">
                                <p:stCondLst>
                                  <p:cond delay="0"/>
                                </p:stCondLst>
                                <p:childTnLst>
                                  <p:par>
                                    <p:cTn id="76" presetID="9" presetClass="emph" presetSubtype="0" grpId="0" nodeType="clickEffect">
                                      <p:stCondLst>
                                        <p:cond delay="0"/>
                                      </p:stCondLst>
                                      <p:childTnLst>
                                        <p:set>
                                          <p:cBhvr>
                                            <p:cTn id="77" dur="indefinite"/>
                                            <p:tgtEl>
                                              <p:spTgt spid="91"/>
                                            </p:tgtEl>
                                            <p:attrNameLst>
                                              <p:attrName>style.opacity</p:attrName>
                                            </p:attrNameLst>
                                          </p:cBhvr>
                                          <p:to>
                                            <p:strVal val="0.5"/>
                                          </p:to>
                                        </p:set>
                                        <p:animEffect filter="image" prLst="opacity: 0.5">
                                          <p:cBhvr rctx="IE">
                                            <p:cTn id="78" dur="indefinite"/>
                                            <p:tgtEl>
                                              <p:spTgt spid="91"/>
                                            </p:tgtEl>
                                          </p:cBhvr>
                                        </p:animEffect>
                                      </p:childTnLst>
                                      <p:subTnLst>
                                        <p:audio>
                                          <p:cMediaNode>
                                            <p:cTn display="0" masterRel="sameClick">
                                              <p:stCondLst>
                                                <p:cond evt="begin" delay="0">
                                                  <p:tn val="76"/>
                                                </p:cond>
                                              </p:stCondLst>
                                              <p:endCondLst>
                                                <p:cond evt="onStopAudio" delay="0">
                                                  <p:tgtEl>
                                                    <p:sldTgt/>
                                                  </p:tgtEl>
                                                </p:cond>
                                              </p:endCondLst>
                                            </p:cTn>
                                            <p:tgtEl>
                                              <p:sndTgt r:embed="rId20" name="saichen.wav"/>
                                            </p:tgtEl>
                                          </p:cMediaNode>
                                        </p:audio>
                                      </p:subTnLst>
                                    </p:cTn>
                                  </p:par>
                                </p:childTnLst>
                              </p:cTn>
                            </p:par>
                          </p:childTnLst>
                        </p:cTn>
                      </p:par>
                    </p:childTnLst>
                  </p:cTn>
                  <p:nextCondLst>
                    <p:cond evt="onClick" delay="0">
                      <p:tgtEl>
                        <p:spTgt spid="91"/>
                      </p:tgtEl>
                    </p:cond>
                  </p:nextCondLst>
                </p:seq>
                <p:seq concurrent="1" nextAc="seek">
                  <p:cTn id="79" restart="whenNotActive" fill="hold" evtFilter="cancelBubble" nodeType="interactiveSeq">
                    <p:stCondLst>
                      <p:cond evt="onClick" delay="0">
                        <p:tgtEl>
                          <p:spTgt spid="92"/>
                        </p:tgtEl>
                      </p:cond>
                    </p:stCondLst>
                    <p:endSync evt="end" delay="0">
                      <p:rtn val="all"/>
                    </p:endSync>
                    <p:childTnLst>
                      <p:par>
                        <p:cTn id="80" fill="hold">
                          <p:stCondLst>
                            <p:cond delay="0"/>
                          </p:stCondLst>
                          <p:childTnLst>
                            <p:par>
                              <p:cTn id="81" fill="hold">
                                <p:stCondLst>
                                  <p:cond delay="0"/>
                                </p:stCondLst>
                                <p:childTnLst>
                                  <p:par>
                                    <p:cTn id="82" presetID="9" presetClass="emph" presetSubtype="0" grpId="0" nodeType="clickEffect">
                                      <p:stCondLst>
                                        <p:cond delay="0"/>
                                      </p:stCondLst>
                                      <p:childTnLst>
                                        <p:set>
                                          <p:cBhvr>
                                            <p:cTn id="83" dur="indefinite"/>
                                            <p:tgtEl>
                                              <p:spTgt spid="92"/>
                                            </p:tgtEl>
                                            <p:attrNameLst>
                                              <p:attrName>style.opacity</p:attrName>
                                            </p:attrNameLst>
                                          </p:cBhvr>
                                          <p:to>
                                            <p:strVal val="0.5"/>
                                          </p:to>
                                        </p:set>
                                        <p:animEffect filter="image" prLst="opacity: 0.5">
                                          <p:cBhvr rctx="IE">
                                            <p:cTn id="84" dur="indefinite"/>
                                            <p:tgtEl>
                                              <p:spTgt spid="92"/>
                                            </p:tgtEl>
                                          </p:cBhvr>
                                        </p:animEffect>
                                      </p:childTnLst>
                                      <p:subTnLst>
                                        <p:audio>
                                          <p:cMediaNode>
                                            <p:cTn display="0" masterRel="sameClick">
                                              <p:stCondLst>
                                                <p:cond evt="begin" delay="0">
                                                  <p:tn val="82"/>
                                                </p:cond>
                                              </p:stCondLst>
                                              <p:endCondLst>
                                                <p:cond evt="onStopAudio" delay="0">
                                                  <p:tgtEl>
                                                    <p:sldTgt/>
                                                  </p:tgtEl>
                                                </p:cond>
                                              </p:endCondLst>
                                            </p:cTn>
                                            <p:tgtEl>
                                              <p:sndTgt r:embed="rId20" name="saichen.wav"/>
                                            </p:tgtEl>
                                          </p:cMediaNode>
                                        </p:audio>
                                      </p:subTnLst>
                                    </p:cTn>
                                  </p:par>
                                </p:childTnLst>
                              </p:cTn>
                            </p:par>
                          </p:childTnLst>
                        </p:cTn>
                      </p:par>
                    </p:childTnLst>
                  </p:cTn>
                  <p:nextCondLst>
                    <p:cond evt="onClick" delay="0">
                      <p:tgtEl>
                        <p:spTgt spid="92"/>
                      </p:tgtEl>
                    </p:cond>
                  </p:nextCondLst>
                </p:seq>
              </p:childTnLst>
            </p:cTn>
          </p:par>
        </p:tnLst>
        <p:bldLst>
          <p:bldP spid="79" grpId="0" animBg="1"/>
          <p:bldP spid="79" grpId="1" animBg="1"/>
          <p:bldP spid="80" grpId="0" animBg="1"/>
          <p:bldP spid="81" grpId="0"/>
          <p:bldP spid="81" grpId="1"/>
          <p:bldP spid="89" grpId="0" animBg="1"/>
          <p:bldP spid="89" grpId="1" animBg="1"/>
          <p:bldP spid="89" grpId="2" animBg="1"/>
          <p:bldP spid="89" grpId="3" animBg="1"/>
          <p:bldP spid="90" grpId="0" animBg="1"/>
          <p:bldP spid="90" grpId="1" animBg="1"/>
          <p:bldP spid="90" grpId="2" animBg="1"/>
          <p:bldP spid="91" grpId="0" animBg="1"/>
          <p:bldP spid="91" grpId="1" animBg="1"/>
          <p:bldP spid="91" grpId="2" animBg="1"/>
          <p:bldP spid="92" grpId="0" animBg="1"/>
          <p:bldP spid="92" grpId="1" animBg="1"/>
          <p:bldP spid="92" grpId="2"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34977F0F-FC65-476C-B8D3-5E60EBD60A00}"/>
              </a:ext>
            </a:extLst>
          </p:cNvPr>
          <p:cNvSpPr/>
          <p:nvPr/>
        </p:nvSpPr>
        <p:spPr>
          <a:xfrm>
            <a:off x="0" y="-571500"/>
            <a:ext cx="19050000" cy="10858501"/>
          </a:xfrm>
          <a:custGeom>
            <a:avLst/>
            <a:gdLst/>
            <a:ahLst/>
            <a:cxnLst/>
            <a:rect l="l" t="t" r="r" b="b"/>
            <a:pathLst>
              <a:path w="20423224" h="11343399">
                <a:moveTo>
                  <a:pt x="0" y="0"/>
                </a:moveTo>
                <a:lnTo>
                  <a:pt x="20423224" y="0"/>
                </a:lnTo>
                <a:lnTo>
                  <a:pt x="20423224" y="11343399"/>
                </a:lnTo>
                <a:lnTo>
                  <a:pt x="0" y="11343399"/>
                </a:lnTo>
                <a:lnTo>
                  <a:pt x="0" y="0"/>
                </a:lnTo>
                <a:close/>
              </a:path>
            </a:pathLst>
          </a:custGeom>
          <a:blipFill>
            <a:blip r:embed="rId3"/>
            <a:stretch>
              <a:fillRect l="-6000" t="2" b="-11482"/>
            </a:stretch>
          </a:blipFill>
        </p:spPr>
        <p:txBody>
          <a:bodyPr/>
          <a:lstStyle/>
          <a:p>
            <a:endParaRPr lang="en-US"/>
          </a:p>
        </p:txBody>
      </p:sp>
      <p:sp>
        <p:nvSpPr>
          <p:cNvPr id="3" name="Freeform 5">
            <a:extLst>
              <a:ext uri="{FF2B5EF4-FFF2-40B4-BE49-F238E27FC236}">
                <a16:creationId xmlns:a16="http://schemas.microsoft.com/office/drawing/2014/main" xmlns="" id="{19B18E6A-95B7-467A-82BC-D776CF5F5307}"/>
              </a:ext>
            </a:extLst>
          </p:cNvPr>
          <p:cNvSpPr/>
          <p:nvPr/>
        </p:nvSpPr>
        <p:spPr>
          <a:xfrm flipH="1">
            <a:off x="7391400" y="2067178"/>
            <a:ext cx="5091900" cy="4111710"/>
          </a:xfrm>
          <a:custGeom>
            <a:avLst/>
            <a:gdLst/>
            <a:ahLst/>
            <a:cxnLst/>
            <a:rect l="l" t="t" r="r" b="b"/>
            <a:pathLst>
              <a:path w="5091900" h="4111710">
                <a:moveTo>
                  <a:pt x="0" y="0"/>
                </a:moveTo>
                <a:lnTo>
                  <a:pt x="5091900" y="0"/>
                </a:lnTo>
                <a:lnTo>
                  <a:pt x="5091900" y="4111709"/>
                </a:lnTo>
                <a:lnTo>
                  <a:pt x="0" y="4111709"/>
                </a:lnTo>
                <a:lnTo>
                  <a:pt x="0" y="0"/>
                </a:lnTo>
                <a:close/>
              </a:path>
            </a:pathLst>
          </a:custGeom>
          <a:blipFill>
            <a:blip r:embed="rId4"/>
            <a:stretch>
              <a:fillRect/>
            </a:stretch>
          </a:blipFill>
        </p:spPr>
        <p:txBody>
          <a:bodyPr/>
          <a:lstStyle/>
          <a:p>
            <a:endParaRPr lang="en-US"/>
          </a:p>
        </p:txBody>
      </p:sp>
      <p:sp>
        <p:nvSpPr>
          <p:cNvPr id="8" name="Freeform 10">
            <a:extLst>
              <a:ext uri="{FF2B5EF4-FFF2-40B4-BE49-F238E27FC236}">
                <a16:creationId xmlns:a16="http://schemas.microsoft.com/office/drawing/2014/main" xmlns="" id="{4FF0B7E3-E6BC-470E-B2B1-299E10A4EDEE}"/>
              </a:ext>
            </a:extLst>
          </p:cNvPr>
          <p:cNvSpPr/>
          <p:nvPr/>
        </p:nvSpPr>
        <p:spPr>
          <a:xfrm flipH="1">
            <a:off x="4343400" y="3033098"/>
            <a:ext cx="3467553" cy="3812870"/>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5"/>
            <a:stretch>
              <a:fillRect/>
            </a:stretch>
          </a:blipFill>
        </p:spPr>
        <p:txBody>
          <a:bodyPr/>
          <a:lstStyle/>
          <a:p>
            <a:endParaRPr lang="en-US"/>
          </a:p>
        </p:txBody>
      </p:sp>
      <p:sp>
        <p:nvSpPr>
          <p:cNvPr id="15" name="Rectangle: Rounded Corners 14">
            <a:extLst>
              <a:ext uri="{FF2B5EF4-FFF2-40B4-BE49-F238E27FC236}">
                <a16:creationId xmlns:a16="http://schemas.microsoft.com/office/drawing/2014/main" xmlns="" id="{C7B64ED6-9A61-41C0-8EFF-73DDF8FC1154}"/>
              </a:ext>
            </a:extLst>
          </p:cNvPr>
          <p:cNvSpPr/>
          <p:nvPr/>
        </p:nvSpPr>
        <p:spPr>
          <a:xfrm>
            <a:off x="2590800" y="6697497"/>
            <a:ext cx="14325600" cy="2865603"/>
          </a:xfrm>
          <a:custGeom>
            <a:avLst/>
            <a:gdLst>
              <a:gd name="connsiteX0" fmla="*/ 0 w 14325600"/>
              <a:gd name="connsiteY0" fmla="*/ 477610 h 2865603"/>
              <a:gd name="connsiteX1" fmla="*/ 477610 w 14325600"/>
              <a:gd name="connsiteY1" fmla="*/ 0 h 2865603"/>
              <a:gd name="connsiteX2" fmla="*/ 878721 w 14325600"/>
              <a:gd name="connsiteY2" fmla="*/ 0 h 2865603"/>
              <a:gd name="connsiteX3" fmla="*/ 1814648 w 14325600"/>
              <a:gd name="connsiteY3" fmla="*/ 0 h 2865603"/>
              <a:gd name="connsiteX4" fmla="*/ 2349463 w 14325600"/>
              <a:gd name="connsiteY4" fmla="*/ 0 h 2865603"/>
              <a:gd name="connsiteX5" fmla="*/ 3017982 w 14325600"/>
              <a:gd name="connsiteY5" fmla="*/ 0 h 2865603"/>
              <a:gd name="connsiteX6" fmla="*/ 3953909 w 14325600"/>
              <a:gd name="connsiteY6" fmla="*/ 0 h 2865603"/>
              <a:gd name="connsiteX7" fmla="*/ 4488724 w 14325600"/>
              <a:gd name="connsiteY7" fmla="*/ 0 h 2865603"/>
              <a:gd name="connsiteX8" fmla="*/ 5157243 w 14325600"/>
              <a:gd name="connsiteY8" fmla="*/ 0 h 2865603"/>
              <a:gd name="connsiteX9" fmla="*/ 5825762 w 14325600"/>
              <a:gd name="connsiteY9" fmla="*/ 0 h 2865603"/>
              <a:gd name="connsiteX10" fmla="*/ 6360577 w 14325600"/>
              <a:gd name="connsiteY10" fmla="*/ 0 h 2865603"/>
              <a:gd name="connsiteX11" fmla="*/ 6895392 w 14325600"/>
              <a:gd name="connsiteY11" fmla="*/ 0 h 2865603"/>
              <a:gd name="connsiteX12" fmla="*/ 7831319 w 14325600"/>
              <a:gd name="connsiteY12" fmla="*/ 0 h 2865603"/>
              <a:gd name="connsiteX13" fmla="*/ 8098727 w 14325600"/>
              <a:gd name="connsiteY13" fmla="*/ 0 h 2865603"/>
              <a:gd name="connsiteX14" fmla="*/ 8767246 w 14325600"/>
              <a:gd name="connsiteY14" fmla="*/ 0 h 2865603"/>
              <a:gd name="connsiteX15" fmla="*/ 9302061 w 14325600"/>
              <a:gd name="connsiteY15" fmla="*/ 0 h 2865603"/>
              <a:gd name="connsiteX16" fmla="*/ 9569468 w 14325600"/>
              <a:gd name="connsiteY16" fmla="*/ 0 h 2865603"/>
              <a:gd name="connsiteX17" fmla="*/ 10371691 w 14325600"/>
              <a:gd name="connsiteY17" fmla="*/ 0 h 2865603"/>
              <a:gd name="connsiteX18" fmla="*/ 10639099 w 14325600"/>
              <a:gd name="connsiteY18" fmla="*/ 0 h 2865603"/>
              <a:gd name="connsiteX19" fmla="*/ 11040210 w 14325600"/>
              <a:gd name="connsiteY19" fmla="*/ 0 h 2865603"/>
              <a:gd name="connsiteX20" fmla="*/ 11976137 w 14325600"/>
              <a:gd name="connsiteY20" fmla="*/ 0 h 2865603"/>
              <a:gd name="connsiteX21" fmla="*/ 12243544 w 14325600"/>
              <a:gd name="connsiteY21" fmla="*/ 0 h 2865603"/>
              <a:gd name="connsiteX22" fmla="*/ 12510952 w 14325600"/>
              <a:gd name="connsiteY22" fmla="*/ 0 h 2865603"/>
              <a:gd name="connsiteX23" fmla="*/ 12778360 w 14325600"/>
              <a:gd name="connsiteY23" fmla="*/ 0 h 2865603"/>
              <a:gd name="connsiteX24" fmla="*/ 13179471 w 14325600"/>
              <a:gd name="connsiteY24" fmla="*/ 0 h 2865603"/>
              <a:gd name="connsiteX25" fmla="*/ 13847990 w 14325600"/>
              <a:gd name="connsiteY25" fmla="*/ 0 h 2865603"/>
              <a:gd name="connsiteX26" fmla="*/ 14325600 w 14325600"/>
              <a:gd name="connsiteY26" fmla="*/ 477610 h 2865603"/>
              <a:gd name="connsiteX27" fmla="*/ 14325600 w 14325600"/>
              <a:gd name="connsiteY27" fmla="*/ 1057093 h 2865603"/>
              <a:gd name="connsiteX28" fmla="*/ 14325600 w 14325600"/>
              <a:gd name="connsiteY28" fmla="*/ 1636576 h 2865603"/>
              <a:gd name="connsiteX29" fmla="*/ 14325600 w 14325600"/>
              <a:gd name="connsiteY29" fmla="*/ 2387993 h 2865603"/>
              <a:gd name="connsiteX30" fmla="*/ 13847990 w 14325600"/>
              <a:gd name="connsiteY30" fmla="*/ 2865603 h 2865603"/>
              <a:gd name="connsiteX31" fmla="*/ 13580582 w 14325600"/>
              <a:gd name="connsiteY31" fmla="*/ 2865603 h 2865603"/>
              <a:gd name="connsiteX32" fmla="*/ 13179471 w 14325600"/>
              <a:gd name="connsiteY32" fmla="*/ 2865603 h 2865603"/>
              <a:gd name="connsiteX33" fmla="*/ 12377248 w 14325600"/>
              <a:gd name="connsiteY33" fmla="*/ 2865603 h 2865603"/>
              <a:gd name="connsiteX34" fmla="*/ 11976137 w 14325600"/>
              <a:gd name="connsiteY34" fmla="*/ 2865603 h 2865603"/>
              <a:gd name="connsiteX35" fmla="*/ 11173914 w 14325600"/>
              <a:gd name="connsiteY35" fmla="*/ 2865603 h 2865603"/>
              <a:gd name="connsiteX36" fmla="*/ 10639099 w 14325600"/>
              <a:gd name="connsiteY36" fmla="*/ 2865603 h 2865603"/>
              <a:gd name="connsiteX37" fmla="*/ 9836876 w 14325600"/>
              <a:gd name="connsiteY37" fmla="*/ 2865603 h 2865603"/>
              <a:gd name="connsiteX38" fmla="*/ 9569468 w 14325600"/>
              <a:gd name="connsiteY38" fmla="*/ 2865603 h 2865603"/>
              <a:gd name="connsiteX39" fmla="*/ 8900949 w 14325600"/>
              <a:gd name="connsiteY39" fmla="*/ 2865603 h 2865603"/>
              <a:gd name="connsiteX40" fmla="*/ 8366134 w 14325600"/>
              <a:gd name="connsiteY40" fmla="*/ 2865603 h 2865603"/>
              <a:gd name="connsiteX41" fmla="*/ 7563911 w 14325600"/>
              <a:gd name="connsiteY41" fmla="*/ 2865603 h 2865603"/>
              <a:gd name="connsiteX42" fmla="*/ 6627985 w 14325600"/>
              <a:gd name="connsiteY42" fmla="*/ 2865603 h 2865603"/>
              <a:gd name="connsiteX43" fmla="*/ 6093170 w 14325600"/>
              <a:gd name="connsiteY43" fmla="*/ 2865603 h 2865603"/>
              <a:gd name="connsiteX44" fmla="*/ 5157243 w 14325600"/>
              <a:gd name="connsiteY44" fmla="*/ 2865603 h 2865603"/>
              <a:gd name="connsiteX45" fmla="*/ 4488724 w 14325600"/>
              <a:gd name="connsiteY45" fmla="*/ 2865603 h 2865603"/>
              <a:gd name="connsiteX46" fmla="*/ 3552797 w 14325600"/>
              <a:gd name="connsiteY46" fmla="*/ 2865603 h 2865603"/>
              <a:gd name="connsiteX47" fmla="*/ 3151686 w 14325600"/>
              <a:gd name="connsiteY47" fmla="*/ 2865603 h 2865603"/>
              <a:gd name="connsiteX48" fmla="*/ 2215759 w 14325600"/>
              <a:gd name="connsiteY48" fmla="*/ 2865603 h 2865603"/>
              <a:gd name="connsiteX49" fmla="*/ 1413537 w 14325600"/>
              <a:gd name="connsiteY49" fmla="*/ 2865603 h 2865603"/>
              <a:gd name="connsiteX50" fmla="*/ 477610 w 14325600"/>
              <a:gd name="connsiteY50" fmla="*/ 2865603 h 2865603"/>
              <a:gd name="connsiteX51" fmla="*/ 0 w 14325600"/>
              <a:gd name="connsiteY51" fmla="*/ 2387993 h 2865603"/>
              <a:gd name="connsiteX52" fmla="*/ 0 w 14325600"/>
              <a:gd name="connsiteY52" fmla="*/ 1751199 h 2865603"/>
              <a:gd name="connsiteX53" fmla="*/ 0 w 14325600"/>
              <a:gd name="connsiteY53" fmla="*/ 1095301 h 2865603"/>
              <a:gd name="connsiteX54" fmla="*/ 0 w 14325600"/>
              <a:gd name="connsiteY54" fmla="*/ 477610 h 28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4325600" h="2865603" fill="none" extrusionOk="0">
                <a:moveTo>
                  <a:pt x="0" y="477610"/>
                </a:moveTo>
                <a:cubicBezTo>
                  <a:pt x="-9178" y="211494"/>
                  <a:pt x="193728" y="-11352"/>
                  <a:pt x="477610" y="0"/>
                </a:cubicBezTo>
                <a:cubicBezTo>
                  <a:pt x="585965" y="1634"/>
                  <a:pt x="734578" y="2670"/>
                  <a:pt x="878721" y="0"/>
                </a:cubicBezTo>
                <a:cubicBezTo>
                  <a:pt x="1022864" y="-2670"/>
                  <a:pt x="1552144" y="-10704"/>
                  <a:pt x="1814648" y="0"/>
                </a:cubicBezTo>
                <a:cubicBezTo>
                  <a:pt x="2077152" y="10704"/>
                  <a:pt x="2210186" y="-12017"/>
                  <a:pt x="2349463" y="0"/>
                </a:cubicBezTo>
                <a:cubicBezTo>
                  <a:pt x="2488741" y="12017"/>
                  <a:pt x="2723891" y="-1932"/>
                  <a:pt x="3017982" y="0"/>
                </a:cubicBezTo>
                <a:cubicBezTo>
                  <a:pt x="3312073" y="1932"/>
                  <a:pt x="3680312" y="-32322"/>
                  <a:pt x="3953909" y="0"/>
                </a:cubicBezTo>
                <a:cubicBezTo>
                  <a:pt x="4227506" y="32322"/>
                  <a:pt x="4361981" y="-12172"/>
                  <a:pt x="4488724" y="0"/>
                </a:cubicBezTo>
                <a:cubicBezTo>
                  <a:pt x="4615467" y="12172"/>
                  <a:pt x="4892856" y="12912"/>
                  <a:pt x="5157243" y="0"/>
                </a:cubicBezTo>
                <a:cubicBezTo>
                  <a:pt x="5421630" y="-12912"/>
                  <a:pt x="5669875" y="-8874"/>
                  <a:pt x="5825762" y="0"/>
                </a:cubicBezTo>
                <a:cubicBezTo>
                  <a:pt x="5981649" y="8874"/>
                  <a:pt x="6165613" y="-26275"/>
                  <a:pt x="6360577" y="0"/>
                </a:cubicBezTo>
                <a:cubicBezTo>
                  <a:pt x="6555541" y="26275"/>
                  <a:pt x="6752037" y="-7070"/>
                  <a:pt x="6895392" y="0"/>
                </a:cubicBezTo>
                <a:cubicBezTo>
                  <a:pt x="7038748" y="7070"/>
                  <a:pt x="7634081" y="19118"/>
                  <a:pt x="7831319" y="0"/>
                </a:cubicBezTo>
                <a:cubicBezTo>
                  <a:pt x="8028557" y="-19118"/>
                  <a:pt x="8003241" y="-11916"/>
                  <a:pt x="8098727" y="0"/>
                </a:cubicBezTo>
                <a:cubicBezTo>
                  <a:pt x="8194213" y="11916"/>
                  <a:pt x="8442005" y="-20347"/>
                  <a:pt x="8767246" y="0"/>
                </a:cubicBezTo>
                <a:cubicBezTo>
                  <a:pt x="9092487" y="20347"/>
                  <a:pt x="9182383" y="504"/>
                  <a:pt x="9302061" y="0"/>
                </a:cubicBezTo>
                <a:cubicBezTo>
                  <a:pt x="9421739" y="-504"/>
                  <a:pt x="9479917" y="2030"/>
                  <a:pt x="9569468" y="0"/>
                </a:cubicBezTo>
                <a:cubicBezTo>
                  <a:pt x="9659019" y="-2030"/>
                  <a:pt x="10191096" y="-20658"/>
                  <a:pt x="10371691" y="0"/>
                </a:cubicBezTo>
                <a:cubicBezTo>
                  <a:pt x="10552286" y="20658"/>
                  <a:pt x="10512633" y="-3170"/>
                  <a:pt x="10639099" y="0"/>
                </a:cubicBezTo>
                <a:cubicBezTo>
                  <a:pt x="10765565" y="3170"/>
                  <a:pt x="10946271" y="-250"/>
                  <a:pt x="11040210" y="0"/>
                </a:cubicBezTo>
                <a:cubicBezTo>
                  <a:pt x="11134149" y="250"/>
                  <a:pt x="11587846" y="-41673"/>
                  <a:pt x="11976137" y="0"/>
                </a:cubicBezTo>
                <a:cubicBezTo>
                  <a:pt x="12364428" y="41673"/>
                  <a:pt x="12120688" y="10649"/>
                  <a:pt x="12243544" y="0"/>
                </a:cubicBezTo>
                <a:cubicBezTo>
                  <a:pt x="12366400" y="-10649"/>
                  <a:pt x="12420487" y="10798"/>
                  <a:pt x="12510952" y="0"/>
                </a:cubicBezTo>
                <a:cubicBezTo>
                  <a:pt x="12601417" y="-10798"/>
                  <a:pt x="12664160" y="12237"/>
                  <a:pt x="12778360" y="0"/>
                </a:cubicBezTo>
                <a:cubicBezTo>
                  <a:pt x="12892560" y="-12237"/>
                  <a:pt x="13012710" y="5281"/>
                  <a:pt x="13179471" y="0"/>
                </a:cubicBezTo>
                <a:cubicBezTo>
                  <a:pt x="13346232" y="-5281"/>
                  <a:pt x="13573028" y="19671"/>
                  <a:pt x="13847990" y="0"/>
                </a:cubicBezTo>
                <a:cubicBezTo>
                  <a:pt x="14117774" y="-31311"/>
                  <a:pt x="14336580" y="248647"/>
                  <a:pt x="14325600" y="477610"/>
                </a:cubicBezTo>
                <a:cubicBezTo>
                  <a:pt x="14352862" y="643545"/>
                  <a:pt x="14332521" y="869670"/>
                  <a:pt x="14325600" y="1057093"/>
                </a:cubicBezTo>
                <a:cubicBezTo>
                  <a:pt x="14318679" y="1244516"/>
                  <a:pt x="14324582" y="1362012"/>
                  <a:pt x="14325600" y="1636576"/>
                </a:cubicBezTo>
                <a:cubicBezTo>
                  <a:pt x="14326618" y="1911140"/>
                  <a:pt x="14328022" y="2156661"/>
                  <a:pt x="14325600" y="2387993"/>
                </a:cubicBezTo>
                <a:cubicBezTo>
                  <a:pt x="14350166" y="2644975"/>
                  <a:pt x="14162787" y="2851333"/>
                  <a:pt x="13847990" y="2865603"/>
                </a:cubicBezTo>
                <a:cubicBezTo>
                  <a:pt x="13743242" y="2863258"/>
                  <a:pt x="13692603" y="2856778"/>
                  <a:pt x="13580582" y="2865603"/>
                </a:cubicBezTo>
                <a:cubicBezTo>
                  <a:pt x="13468561" y="2874428"/>
                  <a:pt x="13361373" y="2869906"/>
                  <a:pt x="13179471" y="2865603"/>
                </a:cubicBezTo>
                <a:cubicBezTo>
                  <a:pt x="12997569" y="2861300"/>
                  <a:pt x="12573522" y="2884079"/>
                  <a:pt x="12377248" y="2865603"/>
                </a:cubicBezTo>
                <a:cubicBezTo>
                  <a:pt x="12180974" y="2847127"/>
                  <a:pt x="12081825" y="2854714"/>
                  <a:pt x="11976137" y="2865603"/>
                </a:cubicBezTo>
                <a:cubicBezTo>
                  <a:pt x="11870449" y="2876492"/>
                  <a:pt x="11503874" y="2825750"/>
                  <a:pt x="11173914" y="2865603"/>
                </a:cubicBezTo>
                <a:cubicBezTo>
                  <a:pt x="10843954" y="2905456"/>
                  <a:pt x="10870547" y="2867463"/>
                  <a:pt x="10639099" y="2865603"/>
                </a:cubicBezTo>
                <a:cubicBezTo>
                  <a:pt x="10407652" y="2863743"/>
                  <a:pt x="10147975" y="2868199"/>
                  <a:pt x="9836876" y="2865603"/>
                </a:cubicBezTo>
                <a:cubicBezTo>
                  <a:pt x="9525777" y="2863007"/>
                  <a:pt x="9675333" y="2869039"/>
                  <a:pt x="9569468" y="2865603"/>
                </a:cubicBezTo>
                <a:cubicBezTo>
                  <a:pt x="9463603" y="2862167"/>
                  <a:pt x="9059489" y="2872272"/>
                  <a:pt x="8900949" y="2865603"/>
                </a:cubicBezTo>
                <a:cubicBezTo>
                  <a:pt x="8742409" y="2858934"/>
                  <a:pt x="8481134" y="2850790"/>
                  <a:pt x="8366134" y="2865603"/>
                </a:cubicBezTo>
                <a:cubicBezTo>
                  <a:pt x="8251134" y="2880416"/>
                  <a:pt x="7891452" y="2826307"/>
                  <a:pt x="7563911" y="2865603"/>
                </a:cubicBezTo>
                <a:cubicBezTo>
                  <a:pt x="7236370" y="2904899"/>
                  <a:pt x="7069376" y="2853671"/>
                  <a:pt x="6627985" y="2865603"/>
                </a:cubicBezTo>
                <a:cubicBezTo>
                  <a:pt x="6186594" y="2877535"/>
                  <a:pt x="6312930" y="2866829"/>
                  <a:pt x="6093170" y="2865603"/>
                </a:cubicBezTo>
                <a:cubicBezTo>
                  <a:pt x="5873410" y="2864377"/>
                  <a:pt x="5579580" y="2825283"/>
                  <a:pt x="5157243" y="2865603"/>
                </a:cubicBezTo>
                <a:cubicBezTo>
                  <a:pt x="4734906" y="2905923"/>
                  <a:pt x="4704672" y="2857612"/>
                  <a:pt x="4488724" y="2865603"/>
                </a:cubicBezTo>
                <a:cubicBezTo>
                  <a:pt x="4272776" y="2873594"/>
                  <a:pt x="3937248" y="2829569"/>
                  <a:pt x="3552797" y="2865603"/>
                </a:cubicBezTo>
                <a:cubicBezTo>
                  <a:pt x="3168346" y="2901637"/>
                  <a:pt x="3330612" y="2857230"/>
                  <a:pt x="3151686" y="2865603"/>
                </a:cubicBezTo>
                <a:cubicBezTo>
                  <a:pt x="2972760" y="2873976"/>
                  <a:pt x="2460830" y="2897060"/>
                  <a:pt x="2215759" y="2865603"/>
                </a:cubicBezTo>
                <a:cubicBezTo>
                  <a:pt x="1970688" y="2834146"/>
                  <a:pt x="1801116" y="2902189"/>
                  <a:pt x="1413537" y="2865603"/>
                </a:cubicBezTo>
                <a:cubicBezTo>
                  <a:pt x="1025958" y="2829017"/>
                  <a:pt x="833140" y="2881539"/>
                  <a:pt x="477610" y="2865603"/>
                </a:cubicBezTo>
                <a:cubicBezTo>
                  <a:pt x="235752" y="2842148"/>
                  <a:pt x="8288" y="2661780"/>
                  <a:pt x="0" y="2387993"/>
                </a:cubicBezTo>
                <a:cubicBezTo>
                  <a:pt x="16423" y="2105482"/>
                  <a:pt x="-5860" y="2062910"/>
                  <a:pt x="0" y="1751199"/>
                </a:cubicBezTo>
                <a:cubicBezTo>
                  <a:pt x="5860" y="1439488"/>
                  <a:pt x="7234" y="1331155"/>
                  <a:pt x="0" y="1095301"/>
                </a:cubicBezTo>
                <a:cubicBezTo>
                  <a:pt x="-7234" y="859447"/>
                  <a:pt x="-21727" y="711517"/>
                  <a:pt x="0" y="477610"/>
                </a:cubicBezTo>
                <a:close/>
              </a:path>
              <a:path w="14325600" h="2865603" stroke="0" extrusionOk="0">
                <a:moveTo>
                  <a:pt x="0" y="477610"/>
                </a:moveTo>
                <a:cubicBezTo>
                  <a:pt x="-16804" y="216899"/>
                  <a:pt x="257311" y="32077"/>
                  <a:pt x="477610" y="0"/>
                </a:cubicBezTo>
                <a:cubicBezTo>
                  <a:pt x="812368" y="-8766"/>
                  <a:pt x="1061477" y="-4239"/>
                  <a:pt x="1413537" y="0"/>
                </a:cubicBezTo>
                <a:cubicBezTo>
                  <a:pt x="1765597" y="4239"/>
                  <a:pt x="1557898" y="-3234"/>
                  <a:pt x="1680944" y="0"/>
                </a:cubicBezTo>
                <a:cubicBezTo>
                  <a:pt x="1803990" y="3234"/>
                  <a:pt x="2301861" y="15891"/>
                  <a:pt x="2483167" y="0"/>
                </a:cubicBezTo>
                <a:cubicBezTo>
                  <a:pt x="2664473" y="-15891"/>
                  <a:pt x="2620153" y="364"/>
                  <a:pt x="2750575" y="0"/>
                </a:cubicBezTo>
                <a:cubicBezTo>
                  <a:pt x="2880997" y="-364"/>
                  <a:pt x="3069326" y="-18367"/>
                  <a:pt x="3151686" y="0"/>
                </a:cubicBezTo>
                <a:cubicBezTo>
                  <a:pt x="3234046" y="18367"/>
                  <a:pt x="3740895" y="21718"/>
                  <a:pt x="3953909" y="0"/>
                </a:cubicBezTo>
                <a:cubicBezTo>
                  <a:pt x="4166923" y="-21718"/>
                  <a:pt x="4469756" y="-24409"/>
                  <a:pt x="4756132" y="0"/>
                </a:cubicBezTo>
                <a:cubicBezTo>
                  <a:pt x="5042508" y="24409"/>
                  <a:pt x="5326085" y="23219"/>
                  <a:pt x="5558354" y="0"/>
                </a:cubicBezTo>
                <a:cubicBezTo>
                  <a:pt x="5790623" y="-23219"/>
                  <a:pt x="6240103" y="-11801"/>
                  <a:pt x="6494281" y="0"/>
                </a:cubicBezTo>
                <a:cubicBezTo>
                  <a:pt x="6748459" y="11801"/>
                  <a:pt x="6662418" y="-4204"/>
                  <a:pt x="6761689" y="0"/>
                </a:cubicBezTo>
                <a:cubicBezTo>
                  <a:pt x="6860960" y="4204"/>
                  <a:pt x="6911753" y="-12999"/>
                  <a:pt x="7029096" y="0"/>
                </a:cubicBezTo>
                <a:cubicBezTo>
                  <a:pt x="7146439" y="12999"/>
                  <a:pt x="7341160" y="-10695"/>
                  <a:pt x="7563911" y="0"/>
                </a:cubicBezTo>
                <a:cubicBezTo>
                  <a:pt x="7786662" y="10695"/>
                  <a:pt x="8068424" y="32745"/>
                  <a:pt x="8366134" y="0"/>
                </a:cubicBezTo>
                <a:cubicBezTo>
                  <a:pt x="8663844" y="-32745"/>
                  <a:pt x="9112763" y="20215"/>
                  <a:pt x="9302061" y="0"/>
                </a:cubicBezTo>
                <a:cubicBezTo>
                  <a:pt x="9491359" y="-20215"/>
                  <a:pt x="9494021" y="11778"/>
                  <a:pt x="9569468" y="0"/>
                </a:cubicBezTo>
                <a:cubicBezTo>
                  <a:pt x="9644915" y="-11778"/>
                  <a:pt x="9978196" y="-1160"/>
                  <a:pt x="10104284" y="0"/>
                </a:cubicBezTo>
                <a:cubicBezTo>
                  <a:pt x="10230372" y="1160"/>
                  <a:pt x="10595286" y="-1174"/>
                  <a:pt x="10772803" y="0"/>
                </a:cubicBezTo>
                <a:cubicBezTo>
                  <a:pt x="10950320" y="1174"/>
                  <a:pt x="11388924" y="11233"/>
                  <a:pt x="11708729" y="0"/>
                </a:cubicBezTo>
                <a:cubicBezTo>
                  <a:pt x="12028534" y="-11233"/>
                  <a:pt x="12352324" y="-22944"/>
                  <a:pt x="12644656" y="0"/>
                </a:cubicBezTo>
                <a:cubicBezTo>
                  <a:pt x="12936988" y="22944"/>
                  <a:pt x="13266768" y="-51198"/>
                  <a:pt x="13847990" y="0"/>
                </a:cubicBezTo>
                <a:cubicBezTo>
                  <a:pt x="14127045" y="-23588"/>
                  <a:pt x="14332872" y="162941"/>
                  <a:pt x="14325600" y="477610"/>
                </a:cubicBezTo>
                <a:cubicBezTo>
                  <a:pt x="14308319" y="602214"/>
                  <a:pt x="14323252" y="851766"/>
                  <a:pt x="14325600" y="1076197"/>
                </a:cubicBezTo>
                <a:cubicBezTo>
                  <a:pt x="14327948" y="1300628"/>
                  <a:pt x="14297523" y="1470892"/>
                  <a:pt x="14325600" y="1674783"/>
                </a:cubicBezTo>
                <a:cubicBezTo>
                  <a:pt x="14353677" y="1878674"/>
                  <a:pt x="14337557" y="2058221"/>
                  <a:pt x="14325600" y="2387993"/>
                </a:cubicBezTo>
                <a:cubicBezTo>
                  <a:pt x="14377855" y="2624883"/>
                  <a:pt x="14102113" y="2880784"/>
                  <a:pt x="13847990" y="2865603"/>
                </a:cubicBezTo>
                <a:cubicBezTo>
                  <a:pt x="13753160" y="2877933"/>
                  <a:pt x="13639411" y="2876473"/>
                  <a:pt x="13580582" y="2865603"/>
                </a:cubicBezTo>
                <a:cubicBezTo>
                  <a:pt x="13521753" y="2854733"/>
                  <a:pt x="13093560" y="2845554"/>
                  <a:pt x="12778360" y="2865603"/>
                </a:cubicBezTo>
                <a:cubicBezTo>
                  <a:pt x="12463160" y="2885652"/>
                  <a:pt x="12521580" y="2873304"/>
                  <a:pt x="12377248" y="2865603"/>
                </a:cubicBezTo>
                <a:cubicBezTo>
                  <a:pt x="12232916" y="2857902"/>
                  <a:pt x="11805685" y="2875984"/>
                  <a:pt x="11575025" y="2865603"/>
                </a:cubicBezTo>
                <a:cubicBezTo>
                  <a:pt x="11344365" y="2855222"/>
                  <a:pt x="11261828" y="2843277"/>
                  <a:pt x="11040210" y="2865603"/>
                </a:cubicBezTo>
                <a:cubicBezTo>
                  <a:pt x="10818592" y="2887929"/>
                  <a:pt x="10824252" y="2871398"/>
                  <a:pt x="10639099" y="2865603"/>
                </a:cubicBezTo>
                <a:cubicBezTo>
                  <a:pt x="10453946" y="2859808"/>
                  <a:pt x="10358776" y="2842399"/>
                  <a:pt x="10104284" y="2865603"/>
                </a:cubicBezTo>
                <a:cubicBezTo>
                  <a:pt x="9849792" y="2888807"/>
                  <a:pt x="9721637" y="2891085"/>
                  <a:pt x="9569468" y="2865603"/>
                </a:cubicBezTo>
                <a:cubicBezTo>
                  <a:pt x="9417299" y="2840121"/>
                  <a:pt x="9351565" y="2850034"/>
                  <a:pt x="9168357" y="2865603"/>
                </a:cubicBezTo>
                <a:cubicBezTo>
                  <a:pt x="8985149" y="2881172"/>
                  <a:pt x="8819045" y="2854553"/>
                  <a:pt x="8633542" y="2865603"/>
                </a:cubicBezTo>
                <a:cubicBezTo>
                  <a:pt x="8448040" y="2876653"/>
                  <a:pt x="8348701" y="2846309"/>
                  <a:pt x="8232430" y="2865603"/>
                </a:cubicBezTo>
                <a:cubicBezTo>
                  <a:pt x="8116159" y="2884897"/>
                  <a:pt x="7590698" y="2850169"/>
                  <a:pt x="7296504" y="2865603"/>
                </a:cubicBezTo>
                <a:cubicBezTo>
                  <a:pt x="7002310" y="2881037"/>
                  <a:pt x="6990972" y="2861281"/>
                  <a:pt x="6895392" y="2865603"/>
                </a:cubicBezTo>
                <a:cubicBezTo>
                  <a:pt x="6799812" y="2869925"/>
                  <a:pt x="6575831" y="2862332"/>
                  <a:pt x="6494281" y="2865603"/>
                </a:cubicBezTo>
                <a:cubicBezTo>
                  <a:pt x="6412731" y="2868874"/>
                  <a:pt x="6031458" y="2839812"/>
                  <a:pt x="5692058" y="2865603"/>
                </a:cubicBezTo>
                <a:cubicBezTo>
                  <a:pt x="5352658" y="2891394"/>
                  <a:pt x="5343378" y="2853897"/>
                  <a:pt x="5023539" y="2865603"/>
                </a:cubicBezTo>
                <a:cubicBezTo>
                  <a:pt x="4703700" y="2877309"/>
                  <a:pt x="4386632" y="2860786"/>
                  <a:pt x="4221316" y="2865603"/>
                </a:cubicBezTo>
                <a:cubicBezTo>
                  <a:pt x="4056000" y="2870420"/>
                  <a:pt x="3904187" y="2853475"/>
                  <a:pt x="3686501" y="2865603"/>
                </a:cubicBezTo>
                <a:cubicBezTo>
                  <a:pt x="3468816" y="2877731"/>
                  <a:pt x="3288585" y="2841972"/>
                  <a:pt x="3151686" y="2865603"/>
                </a:cubicBezTo>
                <a:cubicBezTo>
                  <a:pt x="3014787" y="2889234"/>
                  <a:pt x="2692419" y="2836684"/>
                  <a:pt x="2483167" y="2865603"/>
                </a:cubicBezTo>
                <a:cubicBezTo>
                  <a:pt x="2273915" y="2894522"/>
                  <a:pt x="1885040" y="2819769"/>
                  <a:pt x="1547240" y="2865603"/>
                </a:cubicBezTo>
                <a:cubicBezTo>
                  <a:pt x="1209440" y="2911437"/>
                  <a:pt x="704940" y="2900191"/>
                  <a:pt x="477610" y="2865603"/>
                </a:cubicBezTo>
                <a:cubicBezTo>
                  <a:pt x="182677" y="2827535"/>
                  <a:pt x="23705" y="2668001"/>
                  <a:pt x="0" y="2387993"/>
                </a:cubicBezTo>
                <a:cubicBezTo>
                  <a:pt x="28441" y="2151975"/>
                  <a:pt x="-24438" y="1922289"/>
                  <a:pt x="0" y="1751199"/>
                </a:cubicBezTo>
                <a:cubicBezTo>
                  <a:pt x="24438" y="1580109"/>
                  <a:pt x="-29105" y="1327742"/>
                  <a:pt x="0" y="1095301"/>
                </a:cubicBezTo>
                <a:cubicBezTo>
                  <a:pt x="29105" y="862860"/>
                  <a:pt x="25316" y="727350"/>
                  <a:pt x="0" y="477610"/>
                </a:cubicBezTo>
                <a:close/>
              </a:path>
            </a:pathLst>
          </a:custGeom>
          <a:solidFill>
            <a:schemeClr val="bg1">
              <a:alpha val="95000"/>
            </a:schemeClr>
          </a:solidFill>
          <a:ln w="254000" cmpd="tri">
            <a:solidFill>
              <a:schemeClr val="bg1"/>
            </a:solidFill>
            <a:extLst>
              <a:ext uri="{C807C97D-BFC1-408E-A445-0C87EB9F89A2}">
                <ask:lineSketchStyleProps xmlns:ask="http://schemas.microsoft.com/office/drawing/2018/sketchyshapes" xmlns="" sd="159872194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extBox 15">
            <a:extLst>
              <a:ext uri="{FF2B5EF4-FFF2-40B4-BE49-F238E27FC236}">
                <a16:creationId xmlns:a16="http://schemas.microsoft.com/office/drawing/2014/main" xmlns="" id="{EFA031CE-0BF3-49AD-8259-42026C2AF5DE}"/>
              </a:ext>
            </a:extLst>
          </p:cNvPr>
          <p:cNvSpPr txBox="1"/>
          <p:nvPr/>
        </p:nvSpPr>
        <p:spPr>
          <a:xfrm>
            <a:off x="3173074" y="7253902"/>
            <a:ext cx="13313453" cy="1769715"/>
          </a:xfrm>
          <a:prstGeom prst="rect">
            <a:avLst/>
          </a:prstGeom>
        </p:spPr>
        <p:txBody>
          <a:bodyPr wrap="none" lIns="0" tIns="0" rIns="0" bIns="0" rtlCol="0" anchor="t">
            <a:spAutoFit/>
          </a:bodyPr>
          <a:lstStyle/>
          <a:p>
            <a:pPr algn="ctr">
              <a:spcBef>
                <a:spcPct val="0"/>
              </a:spcBef>
            </a:pPr>
            <a:r>
              <a:rPr lang="en-US" sz="11500" spc="330">
                <a:solidFill>
                  <a:schemeClr val="accent2"/>
                </a:solidFill>
                <a:latin typeface="#9Slide07 Crocante" panose="02000000000000000000" pitchFamily="2" charset="0"/>
              </a:rPr>
              <a:t>CẢM ƠN CÁC BẠN !</a:t>
            </a:r>
          </a:p>
        </p:txBody>
      </p:sp>
      <p:sp>
        <p:nvSpPr>
          <p:cNvPr id="17" name="TextBox 14">
            <a:extLst>
              <a:ext uri="{FF2B5EF4-FFF2-40B4-BE49-F238E27FC236}">
                <a16:creationId xmlns:a16="http://schemas.microsoft.com/office/drawing/2014/main" xmlns="" id="{0230201E-F3DF-4DDE-A777-EC62CE33E55C}"/>
              </a:ext>
            </a:extLst>
          </p:cNvPr>
          <p:cNvSpPr txBox="1"/>
          <p:nvPr/>
        </p:nvSpPr>
        <p:spPr>
          <a:xfrm>
            <a:off x="3109157" y="7253902"/>
            <a:ext cx="13313453" cy="1769715"/>
          </a:xfrm>
          <a:prstGeom prst="rect">
            <a:avLst/>
          </a:prstGeom>
        </p:spPr>
        <p:txBody>
          <a:bodyPr wrap="none" lIns="0" tIns="0" rIns="0" bIns="0" rtlCol="0" anchor="t">
            <a:spAutoFit/>
          </a:bodyPr>
          <a:lstStyle/>
          <a:p>
            <a:pPr algn="ctr">
              <a:spcBef>
                <a:spcPct val="0"/>
              </a:spcBef>
            </a:pPr>
            <a:r>
              <a:rPr lang="en-US" sz="11500" spc="330">
                <a:solidFill>
                  <a:srgbClr val="F5777A"/>
                </a:solidFill>
                <a:latin typeface="#9Slide07 Crocante" panose="02000000000000000000" pitchFamily="2" charset="0"/>
              </a:rPr>
              <a:t>CẢM ƠN CÁC BẠN !</a:t>
            </a:r>
          </a:p>
        </p:txBody>
      </p:sp>
    </p:spTree>
    <p:extLst>
      <p:ext uri="{BB962C8B-B14F-4D97-AF65-F5344CB8AC3E}">
        <p14:creationId xmlns:p14="http://schemas.microsoft.com/office/powerpoint/2010/main" val="161879571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22222E-6 6.17284E-7 L -0.00191 -0.04475 " pathEditMode="relative" rAng="0" ptsTypes="AA">
                                      <p:cBhvr>
                                        <p:cTn id="6" dur="250" accel="50000" decel="50000" autoRev="1" fill="hold">
                                          <p:stCondLst>
                                            <p:cond delay="0"/>
                                          </p:stCondLst>
                                        </p:cTn>
                                        <p:tgtEl>
                                          <p:spTgt spid="17"/>
                                        </p:tgtEl>
                                        <p:attrNameLst>
                                          <p:attrName>ppt_x</p:attrName>
                                          <p:attrName>ppt_y</p:attrName>
                                        </p:attrNameLst>
                                      </p:cBhvr>
                                      <p:rCtr x="-95" y="-2238"/>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 6.17284E-7 L -0.00191 -0.04475 " pathEditMode="relative" rAng="0" ptsTypes="AA">
                                      <p:cBhvr>
                                        <p:cTn id="12" dur="250" accel="50000" decel="50000" autoRev="1" fill="hold">
                                          <p:stCondLst>
                                            <p:cond delay="0"/>
                                          </p:stCondLst>
                                        </p:cTn>
                                        <p:tgtEl>
                                          <p:spTgt spid="16"/>
                                        </p:tgtEl>
                                        <p:attrNameLst>
                                          <p:attrName>ppt_x</p:attrName>
                                          <p:attrName>ppt_y</p:attrName>
                                        </p:attrNameLst>
                                      </p:cBhvr>
                                      <p:rCtr x="-95" y="-2238"/>
                                    </p:animMotion>
                                    <p:animRot by="1500000">
                                      <p:cBhvr>
                                        <p:cTn id="13" dur="125" fill="hold">
                                          <p:stCondLst>
                                            <p:cond delay="0"/>
                                          </p:stCondLst>
                                        </p:cTn>
                                        <p:tgtEl>
                                          <p:spTgt spid="16"/>
                                        </p:tgtEl>
                                        <p:attrNameLst>
                                          <p:attrName>r</p:attrName>
                                        </p:attrNameLst>
                                      </p:cBhvr>
                                    </p:animRot>
                                    <p:animRot by="-1500000">
                                      <p:cBhvr>
                                        <p:cTn id="14" dur="125" fill="hold">
                                          <p:stCondLst>
                                            <p:cond delay="125"/>
                                          </p:stCondLst>
                                        </p:cTn>
                                        <p:tgtEl>
                                          <p:spTgt spid="16"/>
                                        </p:tgtEl>
                                        <p:attrNameLst>
                                          <p:attrName>r</p:attrName>
                                        </p:attrNameLst>
                                      </p:cBhvr>
                                    </p:animRot>
                                    <p:animRot by="-1500000">
                                      <p:cBhvr>
                                        <p:cTn id="15" dur="125" fill="hold">
                                          <p:stCondLst>
                                            <p:cond delay="250"/>
                                          </p:stCondLst>
                                        </p:cTn>
                                        <p:tgtEl>
                                          <p:spTgt spid="16"/>
                                        </p:tgtEl>
                                        <p:attrNameLst>
                                          <p:attrName>r</p:attrName>
                                        </p:attrNameLst>
                                      </p:cBhvr>
                                    </p:animRot>
                                    <p:animRot by="1500000">
                                      <p:cBhvr>
                                        <p:cTn id="16"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CFBD84C-E3C2-4EDF-A8A4-8325515AE016}"/>
              </a:ext>
            </a:extLst>
          </p:cNvPr>
          <p:cNvGrpSpPr/>
          <p:nvPr/>
        </p:nvGrpSpPr>
        <p:grpSpPr>
          <a:xfrm>
            <a:off x="2246956" y="1257300"/>
            <a:ext cx="1376801" cy="1421214"/>
            <a:chOff x="1114724" y="219109"/>
            <a:chExt cx="1657327" cy="1710789"/>
          </a:xfrm>
        </p:grpSpPr>
        <p:grpSp>
          <p:nvGrpSpPr>
            <p:cNvPr id="3" name="Group 2">
              <a:extLst>
                <a:ext uri="{FF2B5EF4-FFF2-40B4-BE49-F238E27FC236}">
                  <a16:creationId xmlns:a16="http://schemas.microsoft.com/office/drawing/2014/main" xmlns="" id="{95D8D7E8-D673-464C-8CCE-A76E60EB20D2}"/>
                </a:ext>
              </a:extLst>
            </p:cNvPr>
            <p:cNvGrpSpPr/>
            <p:nvPr/>
          </p:nvGrpSpPr>
          <p:grpSpPr>
            <a:xfrm>
              <a:off x="1114724" y="219109"/>
              <a:ext cx="1657327" cy="1710789"/>
              <a:chOff x="803040" y="2547708"/>
              <a:chExt cx="1657327" cy="1710789"/>
            </a:xfrm>
          </p:grpSpPr>
          <p:sp>
            <p:nvSpPr>
              <p:cNvPr id="37" name="Freeform 5">
                <a:extLst>
                  <a:ext uri="{FF2B5EF4-FFF2-40B4-BE49-F238E27FC236}">
                    <a16:creationId xmlns:a16="http://schemas.microsoft.com/office/drawing/2014/main" xmlns="" id="{4CE491AF-9F27-41E3-ADD6-54D2D08A1A22}"/>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600"/>
              </a:p>
            </p:txBody>
          </p:sp>
          <p:sp>
            <p:nvSpPr>
              <p:cNvPr id="2" name="Rectangle 1">
                <a:extLst>
                  <a:ext uri="{FF2B5EF4-FFF2-40B4-BE49-F238E27FC236}">
                    <a16:creationId xmlns:a16="http://schemas.microsoft.com/office/drawing/2014/main" xmlns="" id="{F613F480-52C8-413C-84A2-4E919B7DB630}"/>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6" name="TextBox 15">
              <a:extLst>
                <a:ext uri="{FF2B5EF4-FFF2-40B4-BE49-F238E27FC236}">
                  <a16:creationId xmlns:a16="http://schemas.microsoft.com/office/drawing/2014/main" xmlns="" id="{72ACF6CF-B9E8-4CAE-A84B-B0341068AD78}"/>
                </a:ext>
              </a:extLst>
            </p:cNvPr>
            <p:cNvSpPr txBox="1"/>
            <p:nvPr/>
          </p:nvSpPr>
          <p:spPr>
            <a:xfrm>
              <a:off x="1691149" y="420719"/>
              <a:ext cx="625492" cy="1107996"/>
            </a:xfrm>
            <a:prstGeom prst="rect">
              <a:avLst/>
            </a:prstGeom>
            <a:noFill/>
          </p:spPr>
          <p:txBody>
            <a:bodyPr wrap="none" rtlCol="0">
              <a:spAutoFit/>
            </a:bodyPr>
            <a:lstStyle/>
            <a:p>
              <a:r>
                <a:rPr lang="en-US" sz="660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2</a:t>
              </a:r>
            </a:p>
          </p:txBody>
        </p:sp>
      </p:grpSp>
      <p:sp>
        <p:nvSpPr>
          <p:cNvPr id="24" name="TextBox 8">
            <a:extLst>
              <a:ext uri="{FF2B5EF4-FFF2-40B4-BE49-F238E27FC236}">
                <a16:creationId xmlns:a16="http://schemas.microsoft.com/office/drawing/2014/main" xmlns="" id="{51DFD666-F4F7-4EBE-B3F8-0749754A4B25}"/>
              </a:ext>
            </a:extLst>
          </p:cNvPr>
          <p:cNvSpPr txBox="1"/>
          <p:nvPr/>
        </p:nvSpPr>
        <p:spPr>
          <a:xfrm>
            <a:off x="3824873" y="1499258"/>
            <a:ext cx="12976629" cy="746999"/>
          </a:xfrm>
          <a:prstGeom prst="rect">
            <a:avLst/>
          </a:prstGeom>
        </p:spPr>
        <p:txBody>
          <a:bodyPr wrap="none" lIns="0" tIns="0" rIns="0" bIns="0" rtlCol="0" anchor="t">
            <a:spAutoFit/>
          </a:bodyPr>
          <a:lstStyle/>
          <a:p>
            <a:pPr>
              <a:lnSpc>
                <a:spcPts val="6286"/>
              </a:lnSpc>
            </a:pPr>
            <a:r>
              <a:rPr lang="en-US" sz="4400" spc="-7">
                <a:solidFill>
                  <a:srgbClr val="3D5F7B"/>
                </a:solidFill>
                <a:latin typeface="#9Slide02 Tieu de rat dai 01" panose="02000000000000000000" pitchFamily="2" charset="0"/>
                <a:ea typeface="#9Slide02 Tieu de rat dai 01" panose="02000000000000000000" pitchFamily="2" charset="0"/>
              </a:rPr>
              <a:t>Sử dụng thước đo góc để xác định số đo của các góc sau:</a:t>
            </a:r>
          </a:p>
        </p:txBody>
      </p:sp>
      <p:sp>
        <p:nvSpPr>
          <p:cNvPr id="40" name="Partial Circle 39">
            <a:extLst>
              <a:ext uri="{FF2B5EF4-FFF2-40B4-BE49-F238E27FC236}">
                <a16:creationId xmlns:a16="http://schemas.microsoft.com/office/drawing/2014/main" xmlns="" id="{51DAC198-9F6D-4333-B874-6F0432B05358}"/>
              </a:ext>
            </a:extLst>
          </p:cNvPr>
          <p:cNvSpPr/>
          <p:nvPr/>
        </p:nvSpPr>
        <p:spPr>
          <a:xfrm>
            <a:off x="11370144" y="8683033"/>
            <a:ext cx="1304967" cy="1304967"/>
          </a:xfrm>
          <a:prstGeom prst="pie">
            <a:avLst>
              <a:gd name="adj1" fmla="val 16184678"/>
              <a:gd name="adj2" fmla="val 2156152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39" name="Partial Circle 38">
            <a:extLst>
              <a:ext uri="{FF2B5EF4-FFF2-40B4-BE49-F238E27FC236}">
                <a16:creationId xmlns:a16="http://schemas.microsoft.com/office/drawing/2014/main" xmlns="" id="{1F66B74B-E414-4270-905D-CB2DEDB01BCE}"/>
              </a:ext>
            </a:extLst>
          </p:cNvPr>
          <p:cNvSpPr/>
          <p:nvPr/>
        </p:nvSpPr>
        <p:spPr>
          <a:xfrm>
            <a:off x="4970488" y="8134235"/>
            <a:ext cx="1304967" cy="1304967"/>
          </a:xfrm>
          <a:prstGeom prst="pie">
            <a:avLst>
              <a:gd name="adj1" fmla="val 10836300"/>
              <a:gd name="adj2" fmla="val 21561525"/>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38" name="Partial Circle 37">
            <a:extLst>
              <a:ext uri="{FF2B5EF4-FFF2-40B4-BE49-F238E27FC236}">
                <a16:creationId xmlns:a16="http://schemas.microsoft.com/office/drawing/2014/main" xmlns="" id="{D77D967B-8DA4-4FF2-BCBE-8833C12059B7}"/>
              </a:ext>
            </a:extLst>
          </p:cNvPr>
          <p:cNvSpPr/>
          <p:nvPr/>
        </p:nvSpPr>
        <p:spPr>
          <a:xfrm>
            <a:off x="11140100" y="4949324"/>
            <a:ext cx="1304967" cy="1304967"/>
          </a:xfrm>
          <a:prstGeom prst="pie">
            <a:avLst>
              <a:gd name="adj1" fmla="val 14446067"/>
              <a:gd name="adj2" fmla="val 21561525"/>
            </a:avLst>
          </a:prstGeom>
          <a:solidFill>
            <a:srgbClr val="F89FA1"/>
          </a:solidFill>
          <a:ln>
            <a:solidFill>
              <a:srgbClr val="F8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5" name="Partial Circle 4">
            <a:extLst>
              <a:ext uri="{FF2B5EF4-FFF2-40B4-BE49-F238E27FC236}">
                <a16:creationId xmlns:a16="http://schemas.microsoft.com/office/drawing/2014/main" xmlns="" id="{88E7A380-DE58-4776-8AE3-B1730463A7E2}"/>
              </a:ext>
            </a:extLst>
          </p:cNvPr>
          <p:cNvSpPr/>
          <p:nvPr/>
        </p:nvSpPr>
        <p:spPr>
          <a:xfrm>
            <a:off x="2983606" y="5178454"/>
            <a:ext cx="1304967" cy="1304967"/>
          </a:xfrm>
          <a:prstGeom prst="pie">
            <a:avLst>
              <a:gd name="adj1" fmla="val 17853974"/>
              <a:gd name="adj2" fmla="val 21561525"/>
            </a:avLst>
          </a:prstGeom>
          <a:solidFill>
            <a:srgbClr val="ADD6D8"/>
          </a:solidFill>
          <a:ln>
            <a:solidFill>
              <a:srgbClr val="ADD6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Freeform: Shape 16">
            <a:extLst>
              <a:ext uri="{FF2B5EF4-FFF2-40B4-BE49-F238E27FC236}">
                <a16:creationId xmlns:a16="http://schemas.microsoft.com/office/drawing/2014/main" xmlns="" id="{3B7454DB-F297-40BF-AA00-8050B17BB1D8}"/>
              </a:ext>
            </a:extLst>
          </p:cNvPr>
          <p:cNvSpPr/>
          <p:nvPr/>
        </p:nvSpPr>
        <p:spPr>
          <a:xfrm>
            <a:off x="3574842" y="3152770"/>
            <a:ext cx="3013391" cy="2707147"/>
          </a:xfrm>
          <a:custGeom>
            <a:avLst/>
            <a:gdLst>
              <a:gd name="connsiteX0" fmla="*/ 3878826 w 4218039"/>
              <a:gd name="connsiteY0" fmla="*/ 0 h 884904"/>
              <a:gd name="connsiteX1" fmla="*/ 0 w 4218039"/>
              <a:gd name="connsiteY1" fmla="*/ 884904 h 884904"/>
              <a:gd name="connsiteX2" fmla="*/ 4218039 w 4218039"/>
              <a:gd name="connsiteY2" fmla="*/ 840658 h 884904"/>
              <a:gd name="connsiteX0" fmla="*/ 2989494 w 4218039"/>
              <a:gd name="connsiteY0" fmla="*/ 0 h 2250555"/>
              <a:gd name="connsiteX1" fmla="*/ 0 w 4218039"/>
              <a:gd name="connsiteY1" fmla="*/ 2250555 h 2250555"/>
              <a:gd name="connsiteX2" fmla="*/ 4218039 w 4218039"/>
              <a:gd name="connsiteY2" fmla="*/ 2206309 h 2250555"/>
              <a:gd name="connsiteX0" fmla="*/ 2148235 w 4218039"/>
              <a:gd name="connsiteY0" fmla="*/ 0 h 2990283"/>
              <a:gd name="connsiteX1" fmla="*/ 0 w 4218039"/>
              <a:gd name="connsiteY1" fmla="*/ 2990283 h 2990283"/>
              <a:gd name="connsiteX2" fmla="*/ 4218039 w 4218039"/>
              <a:gd name="connsiteY2" fmla="*/ 2946037 h 2990283"/>
            </a:gdLst>
            <a:ahLst/>
            <a:cxnLst>
              <a:cxn ang="0">
                <a:pos x="connsiteX0" y="connsiteY0"/>
              </a:cxn>
              <a:cxn ang="0">
                <a:pos x="connsiteX1" y="connsiteY1"/>
              </a:cxn>
              <a:cxn ang="0">
                <a:pos x="connsiteX2" y="connsiteY2"/>
              </a:cxn>
            </a:cxnLst>
            <a:rect l="l" t="t" r="r" b="b"/>
            <a:pathLst>
              <a:path w="4218039" h="2990283">
                <a:moveTo>
                  <a:pt x="2148235" y="0"/>
                </a:moveTo>
                <a:lnTo>
                  <a:pt x="0" y="2990283"/>
                </a:lnTo>
                <a:lnTo>
                  <a:pt x="4218039" y="2946037"/>
                </a:lnTo>
              </a:path>
            </a:pathLst>
          </a:custGeom>
          <a:noFill/>
          <a:ln w="76200">
            <a:solidFill>
              <a:srgbClr val="3772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Freeform: Shape 17">
            <a:extLst>
              <a:ext uri="{FF2B5EF4-FFF2-40B4-BE49-F238E27FC236}">
                <a16:creationId xmlns:a16="http://schemas.microsoft.com/office/drawing/2014/main" xmlns="" id="{B62D626C-A866-4938-9BD5-7BB2044A9349}"/>
              </a:ext>
            </a:extLst>
          </p:cNvPr>
          <p:cNvSpPr/>
          <p:nvPr/>
        </p:nvSpPr>
        <p:spPr>
          <a:xfrm>
            <a:off x="10532054" y="3466788"/>
            <a:ext cx="4020399" cy="2163999"/>
          </a:xfrm>
          <a:custGeom>
            <a:avLst/>
            <a:gdLst>
              <a:gd name="connsiteX0" fmla="*/ 0 w 4424516"/>
              <a:gd name="connsiteY0" fmla="*/ 0 h 2566219"/>
              <a:gd name="connsiteX1" fmla="*/ 1342103 w 4424516"/>
              <a:gd name="connsiteY1" fmla="*/ 2566219 h 2566219"/>
              <a:gd name="connsiteX2" fmla="*/ 4424516 w 4424516"/>
              <a:gd name="connsiteY2" fmla="*/ 2536723 h 2566219"/>
              <a:gd name="connsiteX0" fmla="*/ 0 w 4979193"/>
              <a:gd name="connsiteY0" fmla="*/ 0 h 3449813"/>
              <a:gd name="connsiteX1" fmla="*/ 1896780 w 4979193"/>
              <a:gd name="connsiteY1" fmla="*/ 3449813 h 3449813"/>
              <a:gd name="connsiteX2" fmla="*/ 4979193 w 4979193"/>
              <a:gd name="connsiteY2" fmla="*/ 3420317 h 3449813"/>
              <a:gd name="connsiteX0" fmla="*/ 0 w 6365884"/>
              <a:gd name="connsiteY0" fmla="*/ 0 h 3449813"/>
              <a:gd name="connsiteX1" fmla="*/ 1896780 w 6365884"/>
              <a:gd name="connsiteY1" fmla="*/ 3449813 h 3449813"/>
              <a:gd name="connsiteX2" fmla="*/ 6365884 w 6365884"/>
              <a:gd name="connsiteY2" fmla="*/ 3447093 h 3449813"/>
              <a:gd name="connsiteX0" fmla="*/ 0 w 6059723"/>
              <a:gd name="connsiteY0" fmla="*/ 0 h 3449813"/>
              <a:gd name="connsiteX1" fmla="*/ 1896780 w 6059723"/>
              <a:gd name="connsiteY1" fmla="*/ 3449813 h 3449813"/>
              <a:gd name="connsiteX2" fmla="*/ 6059723 w 6059723"/>
              <a:gd name="connsiteY2" fmla="*/ 3420108 h 3449813"/>
            </a:gdLst>
            <a:ahLst/>
            <a:cxnLst>
              <a:cxn ang="0">
                <a:pos x="connsiteX0" y="connsiteY0"/>
              </a:cxn>
              <a:cxn ang="0">
                <a:pos x="connsiteX1" y="connsiteY1"/>
              </a:cxn>
              <a:cxn ang="0">
                <a:pos x="connsiteX2" y="connsiteY2"/>
              </a:cxn>
            </a:cxnLst>
            <a:rect l="l" t="t" r="r" b="b"/>
            <a:pathLst>
              <a:path w="6059723" h="3449813">
                <a:moveTo>
                  <a:pt x="0" y="0"/>
                </a:moveTo>
                <a:lnTo>
                  <a:pt x="1896780" y="3449813"/>
                </a:lnTo>
                <a:lnTo>
                  <a:pt x="6059723" y="3420108"/>
                </a:lnTo>
              </a:path>
            </a:pathLst>
          </a:custGeom>
          <a:noFill/>
          <a:ln w="76200">
            <a:solidFill>
              <a:srgbClr val="930B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9" name="Group 18">
            <a:extLst>
              <a:ext uri="{FF2B5EF4-FFF2-40B4-BE49-F238E27FC236}">
                <a16:creationId xmlns:a16="http://schemas.microsoft.com/office/drawing/2014/main" xmlns="" id="{4EE61E4E-6A21-480C-A25D-2BF33B32E79B}"/>
              </a:ext>
            </a:extLst>
          </p:cNvPr>
          <p:cNvGrpSpPr/>
          <p:nvPr/>
        </p:nvGrpSpPr>
        <p:grpSpPr>
          <a:xfrm>
            <a:off x="2369511" y="8723159"/>
            <a:ext cx="5484404" cy="102883"/>
            <a:chOff x="12496800" y="5024160"/>
            <a:chExt cx="4495800" cy="76200"/>
          </a:xfrm>
        </p:grpSpPr>
        <p:cxnSp>
          <p:nvCxnSpPr>
            <p:cNvPr id="20" name="Straight Connector 19">
              <a:extLst>
                <a:ext uri="{FF2B5EF4-FFF2-40B4-BE49-F238E27FC236}">
                  <a16:creationId xmlns:a16="http://schemas.microsoft.com/office/drawing/2014/main" xmlns="" id="{32DFB2BE-EFF5-408F-AF2A-7B0531AAA304}"/>
                </a:ext>
              </a:extLst>
            </p:cNvPr>
            <p:cNvCxnSpPr>
              <a:cxnSpLocks/>
            </p:cNvCxnSpPr>
            <p:nvPr/>
          </p:nvCxnSpPr>
          <p:spPr>
            <a:xfrm>
              <a:off x="12496800" y="5062260"/>
              <a:ext cx="449580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xmlns="" id="{0B2D1C15-705A-4083-8C5D-673BAB7B5DE2}"/>
                </a:ext>
              </a:extLst>
            </p:cNvPr>
            <p:cNvSpPr/>
            <p:nvPr/>
          </p:nvSpPr>
          <p:spPr>
            <a:xfrm>
              <a:off x="15087600" y="5024160"/>
              <a:ext cx="76200" cy="76200"/>
            </a:xfrm>
            <a:prstGeom prst="ellipse">
              <a:avLst/>
            </a:prstGeom>
            <a:solidFill>
              <a:schemeClr val="bg2">
                <a:lumMod val="1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2 Tieu de rat dai 01" panose="02000000000000000000" pitchFamily="2" charset="0"/>
                <a:ea typeface="#9Slide02 Tieu de rat dai 01" panose="02000000000000000000" pitchFamily="2" charset="0"/>
              </a:endParaRPr>
            </a:p>
          </p:txBody>
        </p:sp>
      </p:grpSp>
      <p:sp>
        <p:nvSpPr>
          <p:cNvPr id="23" name="Freeform: Shape 22">
            <a:extLst>
              <a:ext uri="{FF2B5EF4-FFF2-40B4-BE49-F238E27FC236}">
                <a16:creationId xmlns:a16="http://schemas.microsoft.com/office/drawing/2014/main" xmlns="" id="{4EFE1423-93FE-4D56-9994-664F0AF5C812}"/>
              </a:ext>
            </a:extLst>
          </p:cNvPr>
          <p:cNvSpPr/>
          <p:nvPr/>
        </p:nvSpPr>
        <p:spPr>
          <a:xfrm>
            <a:off x="12014051" y="6800527"/>
            <a:ext cx="2572931" cy="2534990"/>
          </a:xfrm>
          <a:custGeom>
            <a:avLst/>
            <a:gdLst>
              <a:gd name="connsiteX0" fmla="*/ 0 w 4424516"/>
              <a:gd name="connsiteY0" fmla="*/ 0 h 2566219"/>
              <a:gd name="connsiteX1" fmla="*/ 1342103 w 4424516"/>
              <a:gd name="connsiteY1" fmla="*/ 2566219 h 2566219"/>
              <a:gd name="connsiteX2" fmla="*/ 4424516 w 4424516"/>
              <a:gd name="connsiteY2" fmla="*/ 2536723 h 2566219"/>
              <a:gd name="connsiteX0" fmla="*/ 0 w 4979193"/>
              <a:gd name="connsiteY0" fmla="*/ 0 h 3449813"/>
              <a:gd name="connsiteX1" fmla="*/ 1896780 w 4979193"/>
              <a:gd name="connsiteY1" fmla="*/ 3449813 h 3449813"/>
              <a:gd name="connsiteX2" fmla="*/ 4979193 w 4979193"/>
              <a:gd name="connsiteY2" fmla="*/ 3420317 h 3449813"/>
              <a:gd name="connsiteX0" fmla="*/ 0 w 6365884"/>
              <a:gd name="connsiteY0" fmla="*/ 0 h 3449813"/>
              <a:gd name="connsiteX1" fmla="*/ 1896780 w 6365884"/>
              <a:gd name="connsiteY1" fmla="*/ 3449813 h 3449813"/>
              <a:gd name="connsiteX2" fmla="*/ 6365884 w 6365884"/>
              <a:gd name="connsiteY2" fmla="*/ 3447093 h 3449813"/>
              <a:gd name="connsiteX0" fmla="*/ 0 w 4525366"/>
              <a:gd name="connsiteY0" fmla="*/ 0 h 5324104"/>
              <a:gd name="connsiteX1" fmla="*/ 56262 w 4525366"/>
              <a:gd name="connsiteY1" fmla="*/ 5324104 h 5324104"/>
              <a:gd name="connsiteX2" fmla="*/ 4525366 w 4525366"/>
              <a:gd name="connsiteY2" fmla="*/ 5321384 h 5324104"/>
              <a:gd name="connsiteX0" fmla="*/ 0 w 4525366"/>
              <a:gd name="connsiteY0" fmla="*/ 0 h 5324104"/>
              <a:gd name="connsiteX1" fmla="*/ 56262 w 4525366"/>
              <a:gd name="connsiteY1" fmla="*/ 5324104 h 5324104"/>
              <a:gd name="connsiteX2" fmla="*/ 4525366 w 4525366"/>
              <a:gd name="connsiteY2" fmla="*/ 5321384 h 5324104"/>
              <a:gd name="connsiteX0" fmla="*/ 0 w 4525366"/>
              <a:gd name="connsiteY0" fmla="*/ 0 h 5324104"/>
              <a:gd name="connsiteX1" fmla="*/ 5837 w 4525366"/>
              <a:gd name="connsiteY1" fmla="*/ 5324104 h 5324104"/>
              <a:gd name="connsiteX2" fmla="*/ 4525366 w 4525366"/>
              <a:gd name="connsiteY2" fmla="*/ 5321384 h 5324104"/>
              <a:gd name="connsiteX0" fmla="*/ 0 w 4525366"/>
              <a:gd name="connsiteY0" fmla="*/ 0 h 4735041"/>
              <a:gd name="connsiteX1" fmla="*/ 5837 w 4525366"/>
              <a:gd name="connsiteY1" fmla="*/ 4735041 h 4735041"/>
              <a:gd name="connsiteX2" fmla="*/ 4525366 w 4525366"/>
              <a:gd name="connsiteY2" fmla="*/ 4732321 h 4735041"/>
            </a:gdLst>
            <a:ahLst/>
            <a:cxnLst>
              <a:cxn ang="0">
                <a:pos x="connsiteX0" y="connsiteY0"/>
              </a:cxn>
              <a:cxn ang="0">
                <a:pos x="connsiteX1" y="connsiteY1"/>
              </a:cxn>
              <a:cxn ang="0">
                <a:pos x="connsiteX2" y="connsiteY2"/>
              </a:cxn>
            </a:cxnLst>
            <a:rect l="l" t="t" r="r" b="b"/>
            <a:pathLst>
              <a:path w="4525366" h="4735041">
                <a:moveTo>
                  <a:pt x="0" y="0"/>
                </a:moveTo>
                <a:cubicBezTo>
                  <a:pt x="1946" y="1774701"/>
                  <a:pt x="3891" y="2960340"/>
                  <a:pt x="5837" y="4735041"/>
                </a:cubicBezTo>
                <a:lnTo>
                  <a:pt x="4525366" y="4732321"/>
                </a:ln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xmlns="" id="{B9649647-826C-43D9-A9FC-2F5BE0E92067}"/>
              </a:ext>
            </a:extLst>
          </p:cNvPr>
          <p:cNvSpPr txBox="1"/>
          <p:nvPr/>
        </p:nvSpPr>
        <p:spPr>
          <a:xfrm>
            <a:off x="6219465" y="5856658"/>
            <a:ext cx="324128" cy="707886"/>
          </a:xfrm>
          <a:prstGeom prst="rect">
            <a:avLst/>
          </a:prstGeom>
          <a:noFill/>
        </p:spPr>
        <p:txBody>
          <a:bodyPr wrap="none" rtlCol="0">
            <a:spAutoFit/>
          </a:bodyPr>
          <a:lstStyle/>
          <a:p>
            <a:r>
              <a:rPr lang="en-US" sz="4000">
                <a:solidFill>
                  <a:srgbClr val="377275"/>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I</a:t>
            </a:r>
          </a:p>
        </p:txBody>
      </p:sp>
      <p:sp>
        <p:nvSpPr>
          <p:cNvPr id="26" name="TextBox 25">
            <a:extLst>
              <a:ext uri="{FF2B5EF4-FFF2-40B4-BE49-F238E27FC236}">
                <a16:creationId xmlns:a16="http://schemas.microsoft.com/office/drawing/2014/main" xmlns="" id="{9D3C5453-5C63-4C60-8945-4D56777A0A6B}"/>
              </a:ext>
            </a:extLst>
          </p:cNvPr>
          <p:cNvSpPr txBox="1"/>
          <p:nvPr/>
        </p:nvSpPr>
        <p:spPr>
          <a:xfrm>
            <a:off x="3320449" y="5856658"/>
            <a:ext cx="498855" cy="707886"/>
          </a:xfrm>
          <a:prstGeom prst="rect">
            <a:avLst/>
          </a:prstGeom>
          <a:noFill/>
        </p:spPr>
        <p:txBody>
          <a:bodyPr wrap="none" rtlCol="0">
            <a:spAutoFit/>
          </a:bodyPr>
          <a:lstStyle/>
          <a:p>
            <a:r>
              <a:rPr lang="en-US" sz="4000">
                <a:solidFill>
                  <a:srgbClr val="377275"/>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H</a:t>
            </a:r>
          </a:p>
        </p:txBody>
      </p:sp>
      <p:sp>
        <p:nvSpPr>
          <p:cNvPr id="27" name="TextBox 26">
            <a:extLst>
              <a:ext uri="{FF2B5EF4-FFF2-40B4-BE49-F238E27FC236}">
                <a16:creationId xmlns:a16="http://schemas.microsoft.com/office/drawing/2014/main" xmlns="" id="{860EDDE9-CF37-43B4-B0A8-B6719ACE6DE6}"/>
              </a:ext>
            </a:extLst>
          </p:cNvPr>
          <p:cNvSpPr txBox="1"/>
          <p:nvPr/>
        </p:nvSpPr>
        <p:spPr>
          <a:xfrm>
            <a:off x="4351268" y="2837720"/>
            <a:ext cx="484428" cy="707886"/>
          </a:xfrm>
          <a:prstGeom prst="rect">
            <a:avLst/>
          </a:prstGeom>
          <a:noFill/>
        </p:spPr>
        <p:txBody>
          <a:bodyPr wrap="none" rtlCol="0">
            <a:spAutoFit/>
          </a:bodyPr>
          <a:lstStyle/>
          <a:p>
            <a:r>
              <a:rPr lang="en-US" sz="4000">
                <a:solidFill>
                  <a:srgbClr val="377275"/>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a:t>
            </a:r>
          </a:p>
        </p:txBody>
      </p:sp>
      <p:sp>
        <p:nvSpPr>
          <p:cNvPr id="28" name="TextBox 27">
            <a:extLst>
              <a:ext uri="{FF2B5EF4-FFF2-40B4-BE49-F238E27FC236}">
                <a16:creationId xmlns:a16="http://schemas.microsoft.com/office/drawing/2014/main" xmlns="" id="{568D2619-57B0-4C16-9762-413BBE1B46AB}"/>
              </a:ext>
            </a:extLst>
          </p:cNvPr>
          <p:cNvSpPr txBox="1"/>
          <p:nvPr/>
        </p:nvSpPr>
        <p:spPr>
          <a:xfrm>
            <a:off x="7620887" y="9027849"/>
            <a:ext cx="466055" cy="707886"/>
          </a:xfrm>
          <a:prstGeom prst="rect">
            <a:avLst/>
          </a:prstGeom>
          <a:noFill/>
        </p:spPr>
        <p:txBody>
          <a:bodyPr wrap="square" rtlCol="0">
            <a:spAutoFit/>
          </a:bodyPr>
          <a:lstStyle/>
          <a:p>
            <a:r>
              <a:rPr lang="en-US" sz="4000">
                <a:solidFill>
                  <a:srgbClr val="604A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Z</a:t>
            </a:r>
          </a:p>
        </p:txBody>
      </p:sp>
      <p:sp>
        <p:nvSpPr>
          <p:cNvPr id="29" name="TextBox 28">
            <a:extLst>
              <a:ext uri="{FF2B5EF4-FFF2-40B4-BE49-F238E27FC236}">
                <a16:creationId xmlns:a16="http://schemas.microsoft.com/office/drawing/2014/main" xmlns="" id="{DC3C9488-4C09-4AE5-BF5B-55A82590994F}"/>
              </a:ext>
            </a:extLst>
          </p:cNvPr>
          <p:cNvSpPr txBox="1"/>
          <p:nvPr/>
        </p:nvSpPr>
        <p:spPr>
          <a:xfrm>
            <a:off x="5322335" y="9004857"/>
            <a:ext cx="413040" cy="707886"/>
          </a:xfrm>
          <a:prstGeom prst="rect">
            <a:avLst/>
          </a:prstGeom>
          <a:noFill/>
        </p:spPr>
        <p:txBody>
          <a:bodyPr wrap="square" rtlCol="0">
            <a:spAutoFit/>
          </a:bodyPr>
          <a:lstStyle/>
          <a:p>
            <a:r>
              <a:rPr lang="en-US" sz="4000">
                <a:solidFill>
                  <a:srgbClr val="604A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Y</a:t>
            </a:r>
          </a:p>
        </p:txBody>
      </p:sp>
      <p:sp>
        <p:nvSpPr>
          <p:cNvPr id="30" name="TextBox 29">
            <a:extLst>
              <a:ext uri="{FF2B5EF4-FFF2-40B4-BE49-F238E27FC236}">
                <a16:creationId xmlns:a16="http://schemas.microsoft.com/office/drawing/2014/main" xmlns="" id="{7B33AFCB-A190-4FCC-B99C-2959C4E5E799}"/>
              </a:ext>
            </a:extLst>
          </p:cNvPr>
          <p:cNvSpPr txBox="1"/>
          <p:nvPr/>
        </p:nvSpPr>
        <p:spPr>
          <a:xfrm>
            <a:off x="1974461" y="8981866"/>
            <a:ext cx="514484" cy="707886"/>
          </a:xfrm>
          <a:prstGeom prst="rect">
            <a:avLst/>
          </a:prstGeom>
          <a:noFill/>
        </p:spPr>
        <p:txBody>
          <a:bodyPr wrap="square" rtlCol="0">
            <a:spAutoFit/>
          </a:bodyPr>
          <a:lstStyle/>
          <a:p>
            <a:r>
              <a:rPr lang="en-US" sz="4000">
                <a:solidFill>
                  <a:srgbClr val="604A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X</a:t>
            </a:r>
          </a:p>
        </p:txBody>
      </p:sp>
      <p:sp>
        <p:nvSpPr>
          <p:cNvPr id="31" name="TextBox 30">
            <a:extLst>
              <a:ext uri="{FF2B5EF4-FFF2-40B4-BE49-F238E27FC236}">
                <a16:creationId xmlns:a16="http://schemas.microsoft.com/office/drawing/2014/main" xmlns="" id="{42EC83D7-73D3-4050-8D03-035178EB3E87}"/>
              </a:ext>
            </a:extLst>
          </p:cNvPr>
          <p:cNvSpPr txBox="1"/>
          <p:nvPr/>
        </p:nvSpPr>
        <p:spPr>
          <a:xfrm>
            <a:off x="14272759" y="9370691"/>
            <a:ext cx="468398" cy="707886"/>
          </a:xfrm>
          <a:prstGeom prst="rect">
            <a:avLst/>
          </a:prstGeom>
          <a:noFill/>
        </p:spPr>
        <p:txBody>
          <a:bodyPr wrap="none" rtlCol="0">
            <a:spAutoFit/>
          </a:bodyPr>
          <a:lstStyle/>
          <a:p>
            <a:r>
              <a:rPr lang="en-US" sz="4000">
                <a:solidFill>
                  <a:srgbClr val="604A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R</a:t>
            </a:r>
          </a:p>
        </p:txBody>
      </p:sp>
      <p:sp>
        <p:nvSpPr>
          <p:cNvPr id="32" name="TextBox 31">
            <a:extLst>
              <a:ext uri="{FF2B5EF4-FFF2-40B4-BE49-F238E27FC236}">
                <a16:creationId xmlns:a16="http://schemas.microsoft.com/office/drawing/2014/main" xmlns="" id="{031F71AC-351E-4CA8-BFE4-AAE08A89ED5C}"/>
              </a:ext>
            </a:extLst>
          </p:cNvPr>
          <p:cNvSpPr txBox="1"/>
          <p:nvPr/>
        </p:nvSpPr>
        <p:spPr>
          <a:xfrm>
            <a:off x="11809662" y="9370691"/>
            <a:ext cx="494046" cy="707886"/>
          </a:xfrm>
          <a:prstGeom prst="rect">
            <a:avLst/>
          </a:prstGeom>
          <a:noFill/>
        </p:spPr>
        <p:txBody>
          <a:bodyPr wrap="none" rtlCol="0">
            <a:spAutoFit/>
          </a:bodyPr>
          <a:lstStyle/>
          <a:p>
            <a:r>
              <a:rPr lang="en-US" sz="4000">
                <a:solidFill>
                  <a:srgbClr val="604A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Q</a:t>
            </a:r>
          </a:p>
        </p:txBody>
      </p:sp>
      <p:sp>
        <p:nvSpPr>
          <p:cNvPr id="33" name="TextBox 32">
            <a:extLst>
              <a:ext uri="{FF2B5EF4-FFF2-40B4-BE49-F238E27FC236}">
                <a16:creationId xmlns:a16="http://schemas.microsoft.com/office/drawing/2014/main" xmlns="" id="{77013B0D-07EC-458E-B990-C6E601E7D25B}"/>
              </a:ext>
            </a:extLst>
          </p:cNvPr>
          <p:cNvSpPr txBox="1"/>
          <p:nvPr/>
        </p:nvSpPr>
        <p:spPr>
          <a:xfrm>
            <a:off x="11313562" y="6602244"/>
            <a:ext cx="476412" cy="707886"/>
          </a:xfrm>
          <a:prstGeom prst="rect">
            <a:avLst/>
          </a:prstGeom>
          <a:noFill/>
        </p:spPr>
        <p:txBody>
          <a:bodyPr wrap="none" rtlCol="0">
            <a:spAutoFit/>
          </a:bodyPr>
          <a:lstStyle/>
          <a:p>
            <a:r>
              <a:rPr lang="en-US" sz="4000">
                <a:solidFill>
                  <a:srgbClr val="604A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P</a:t>
            </a:r>
          </a:p>
        </p:txBody>
      </p:sp>
      <p:sp>
        <p:nvSpPr>
          <p:cNvPr id="34" name="TextBox 33">
            <a:extLst>
              <a:ext uri="{FF2B5EF4-FFF2-40B4-BE49-F238E27FC236}">
                <a16:creationId xmlns:a16="http://schemas.microsoft.com/office/drawing/2014/main" xmlns="" id="{2FE2054D-937F-4044-9EE5-4B5C33D970A4}"/>
              </a:ext>
            </a:extLst>
          </p:cNvPr>
          <p:cNvSpPr txBox="1"/>
          <p:nvPr/>
        </p:nvSpPr>
        <p:spPr>
          <a:xfrm>
            <a:off x="14437204" y="5682229"/>
            <a:ext cx="574196" cy="707886"/>
          </a:xfrm>
          <a:prstGeom prst="rect">
            <a:avLst/>
          </a:prstGeom>
          <a:noFill/>
        </p:spPr>
        <p:txBody>
          <a:bodyPr wrap="none" rtlCol="0">
            <a:spAutoFit/>
          </a:bodyPr>
          <a:lstStyle/>
          <a:p>
            <a:r>
              <a:rPr lang="en-US" sz="4000">
                <a:solidFill>
                  <a:srgbClr val="930B0E"/>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M</a:t>
            </a:r>
          </a:p>
        </p:txBody>
      </p:sp>
      <p:sp>
        <p:nvSpPr>
          <p:cNvPr id="35" name="TextBox 34">
            <a:extLst>
              <a:ext uri="{FF2B5EF4-FFF2-40B4-BE49-F238E27FC236}">
                <a16:creationId xmlns:a16="http://schemas.microsoft.com/office/drawing/2014/main" xmlns="" id="{45E60217-0B89-44EA-B0EB-9420BF662B0B}"/>
              </a:ext>
            </a:extLst>
          </p:cNvPr>
          <p:cNvSpPr txBox="1"/>
          <p:nvPr/>
        </p:nvSpPr>
        <p:spPr>
          <a:xfrm>
            <a:off x="11280948" y="5629744"/>
            <a:ext cx="429926" cy="707886"/>
          </a:xfrm>
          <a:prstGeom prst="rect">
            <a:avLst/>
          </a:prstGeom>
          <a:noFill/>
        </p:spPr>
        <p:txBody>
          <a:bodyPr wrap="none" rtlCol="0">
            <a:spAutoFit/>
          </a:bodyPr>
          <a:lstStyle/>
          <a:p>
            <a:r>
              <a:rPr lang="en-US" sz="4000">
                <a:solidFill>
                  <a:srgbClr val="930B0E"/>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L</a:t>
            </a:r>
          </a:p>
        </p:txBody>
      </p:sp>
      <p:sp>
        <p:nvSpPr>
          <p:cNvPr id="36" name="TextBox 35">
            <a:extLst>
              <a:ext uri="{FF2B5EF4-FFF2-40B4-BE49-F238E27FC236}">
                <a16:creationId xmlns:a16="http://schemas.microsoft.com/office/drawing/2014/main" xmlns="" id="{F4223DD5-3EAA-400D-9D46-40FFEC2E8A02}"/>
              </a:ext>
            </a:extLst>
          </p:cNvPr>
          <p:cNvSpPr txBox="1"/>
          <p:nvPr/>
        </p:nvSpPr>
        <p:spPr>
          <a:xfrm>
            <a:off x="9844790" y="2824962"/>
            <a:ext cx="468398" cy="707886"/>
          </a:xfrm>
          <a:prstGeom prst="rect">
            <a:avLst/>
          </a:prstGeom>
          <a:noFill/>
        </p:spPr>
        <p:txBody>
          <a:bodyPr wrap="none" rtlCol="0">
            <a:spAutoFit/>
          </a:bodyPr>
          <a:lstStyle/>
          <a:p>
            <a:r>
              <a:rPr lang="en-US" sz="4000">
                <a:solidFill>
                  <a:srgbClr val="930B0E"/>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K</a:t>
            </a:r>
          </a:p>
        </p:txBody>
      </p:sp>
      <p:sp>
        <p:nvSpPr>
          <p:cNvPr id="52" name="TextBox 4">
            <a:extLst>
              <a:ext uri="{FF2B5EF4-FFF2-40B4-BE49-F238E27FC236}">
                <a16:creationId xmlns:a16="http://schemas.microsoft.com/office/drawing/2014/main" xmlns="" id="{F75FCB5C-3613-4D93-A05C-2D02C116163C}"/>
              </a:ext>
            </a:extLst>
          </p:cNvPr>
          <p:cNvSpPr txBox="1"/>
          <p:nvPr/>
        </p:nvSpPr>
        <p:spPr>
          <a:xfrm>
            <a:off x="3569876" y="438154"/>
            <a:ext cx="11403956" cy="1172437"/>
          </a:xfrm>
          <a:prstGeom prst="rect">
            <a:avLst/>
          </a:prstGeom>
        </p:spPr>
        <p:txBody>
          <a:bodyPr wrap="none" lIns="0" tIns="0" rIns="0" bIns="0" rtlCol="0" anchor="t">
            <a:spAutoFit/>
          </a:bodyPr>
          <a:lstStyle/>
          <a:p>
            <a:pPr algn="ctr">
              <a:lnSpc>
                <a:spcPts val="8639"/>
              </a:lnSpc>
            </a:pPr>
            <a:r>
              <a:rPr lang="en-US" sz="9600" spc="359">
                <a:solidFill>
                  <a:srgbClr val="FF933D">
                    <a:lumMod val="80000"/>
                    <a:lumOff val="20000"/>
                  </a:srgbClr>
                </a:solidFill>
                <a:latin typeface="#9Slide05 SVNClementine" panose="020F0502020204030203" pitchFamily="34" charset="0"/>
              </a:rPr>
              <a:t>LUYỆN TẬP - THỰC HÀNH</a:t>
            </a:r>
          </a:p>
        </p:txBody>
      </p:sp>
    </p:spTree>
    <p:extLst>
      <p:ext uri="{BB962C8B-B14F-4D97-AF65-F5344CB8AC3E}">
        <p14:creationId xmlns:p14="http://schemas.microsoft.com/office/powerpoint/2010/main" val="35865128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sp>
        <p:nvSpPr>
          <p:cNvPr id="24" name="TextBox 8">
            <a:extLst>
              <a:ext uri="{FF2B5EF4-FFF2-40B4-BE49-F238E27FC236}">
                <a16:creationId xmlns:a16="http://schemas.microsoft.com/office/drawing/2014/main" xmlns="" id="{51DFD666-F4F7-4EBE-B3F8-0749754A4B25}"/>
              </a:ext>
            </a:extLst>
          </p:cNvPr>
          <p:cNvSpPr txBox="1"/>
          <p:nvPr/>
        </p:nvSpPr>
        <p:spPr>
          <a:xfrm>
            <a:off x="2877136" y="447677"/>
            <a:ext cx="14613418" cy="1554913"/>
          </a:xfrm>
          <a:prstGeom prst="rect">
            <a:avLst/>
          </a:prstGeom>
        </p:spPr>
        <p:txBody>
          <a:bodyPr wrap="square" lIns="0" tIns="0" rIns="0" bIns="0" rtlCol="0" anchor="t">
            <a:spAutoFit/>
          </a:bodyPr>
          <a:lstStyle/>
          <a:p>
            <a:pPr>
              <a:lnSpc>
                <a:spcPts val="6286"/>
              </a:lnSpc>
            </a:pPr>
            <a:r>
              <a:rPr lang="en-US" sz="4400" spc="-7">
                <a:solidFill>
                  <a:srgbClr val="3D5F7B"/>
                </a:solidFill>
                <a:latin typeface="#9Slide02 Tieu de rat dai 01" panose="02000000000000000000" pitchFamily="2" charset="0"/>
                <a:ea typeface="#9Slide02 Tieu de rat dai 01" panose="02000000000000000000" pitchFamily="2" charset="0"/>
              </a:rPr>
              <a:t>Tại mỗi thời điểm xem đồng hồ thì kim giờ và kim phút tạo thành một góc.</a:t>
            </a:r>
          </a:p>
        </p:txBody>
      </p:sp>
      <p:sp>
        <p:nvSpPr>
          <p:cNvPr id="41" name="TextBox 8">
            <a:extLst>
              <a:ext uri="{FF2B5EF4-FFF2-40B4-BE49-F238E27FC236}">
                <a16:creationId xmlns:a16="http://schemas.microsoft.com/office/drawing/2014/main" xmlns="" id="{B867545D-8FC6-4CD8-801F-27A4DCD54489}"/>
              </a:ext>
            </a:extLst>
          </p:cNvPr>
          <p:cNvSpPr txBox="1"/>
          <p:nvPr/>
        </p:nvSpPr>
        <p:spPr>
          <a:xfrm>
            <a:off x="2877136" y="2108834"/>
            <a:ext cx="14613418" cy="1354217"/>
          </a:xfrm>
          <a:prstGeom prst="rect">
            <a:avLst/>
          </a:prstGeom>
        </p:spPr>
        <p:txBody>
          <a:bodyPr wrap="square" lIns="0" tIns="0" rIns="0" bIns="0" rtlCol="0" anchor="t">
            <a:spAutoFit/>
          </a:bodyPr>
          <a:lstStyle/>
          <a:p>
            <a:r>
              <a:rPr lang="en-US" sz="4400" spc="-7">
                <a:solidFill>
                  <a:srgbClr val="3D5F7B"/>
                </a:solidFill>
                <a:latin typeface="#9Slide02 Tieu de rat dai 01" panose="02000000000000000000" pitchFamily="2" charset="0"/>
                <a:ea typeface="#9Slide02 Tieu de rat dai 01" panose="02000000000000000000" pitchFamily="2" charset="0"/>
              </a:rPr>
              <a:t>a) Theo em, tại mỗi thời điểm: lúc 3 giờ, lúc 6 giờ, lúc 9 giờ thì góc giữa hai kim đó có số đo lần lượt bằng bao nhiêu?</a:t>
            </a:r>
          </a:p>
        </p:txBody>
      </p:sp>
      <p:sp>
        <p:nvSpPr>
          <p:cNvPr id="42" name="TextBox 8">
            <a:extLst>
              <a:ext uri="{FF2B5EF4-FFF2-40B4-BE49-F238E27FC236}">
                <a16:creationId xmlns:a16="http://schemas.microsoft.com/office/drawing/2014/main" xmlns="" id="{3852A738-9F79-45A3-A83E-EE294D66A647}"/>
              </a:ext>
            </a:extLst>
          </p:cNvPr>
          <p:cNvSpPr txBox="1"/>
          <p:nvPr/>
        </p:nvSpPr>
        <p:spPr>
          <a:xfrm>
            <a:off x="2877136" y="3558301"/>
            <a:ext cx="14613418" cy="746999"/>
          </a:xfrm>
          <a:prstGeom prst="rect">
            <a:avLst/>
          </a:prstGeom>
        </p:spPr>
        <p:txBody>
          <a:bodyPr wrap="square" lIns="0" tIns="0" rIns="0" bIns="0" rtlCol="0" anchor="t">
            <a:spAutoFit/>
          </a:bodyPr>
          <a:lstStyle/>
          <a:p>
            <a:pPr>
              <a:lnSpc>
                <a:spcPts val="6286"/>
              </a:lnSpc>
            </a:pPr>
            <a:r>
              <a:rPr lang="en-US" sz="4400" spc="-7">
                <a:solidFill>
                  <a:srgbClr val="3D5F7B"/>
                </a:solidFill>
                <a:latin typeface="#9Slide02 Tieu de rat dai 01" panose="02000000000000000000" pitchFamily="2" charset="0"/>
                <a:ea typeface="#9Slide02 Tieu de rat dai 01" panose="02000000000000000000" pitchFamily="2" charset="0"/>
              </a:rPr>
              <a:t>b) Chỉ ra ba vị trí mà góc giữa hai kim là góc nhọn, góc tù.</a:t>
            </a:r>
          </a:p>
        </p:txBody>
      </p:sp>
      <p:sp>
        <p:nvSpPr>
          <p:cNvPr id="44" name="Freeform 8">
            <a:extLst>
              <a:ext uri="{FF2B5EF4-FFF2-40B4-BE49-F238E27FC236}">
                <a16:creationId xmlns:a16="http://schemas.microsoft.com/office/drawing/2014/main" xmlns="" id="{3BB006EB-B1E4-4075-BBAE-98647BC3E742}"/>
              </a:ext>
            </a:extLst>
          </p:cNvPr>
          <p:cNvSpPr/>
          <p:nvPr/>
        </p:nvSpPr>
        <p:spPr>
          <a:xfrm>
            <a:off x="3113713" y="8572500"/>
            <a:ext cx="12819560" cy="6223745"/>
          </a:xfrm>
          <a:custGeom>
            <a:avLst/>
            <a:gdLst/>
            <a:ahLst/>
            <a:cxnLst/>
            <a:rect l="l" t="t" r="r" b="b"/>
            <a:pathLst>
              <a:path w="12130109" h="6671560">
                <a:moveTo>
                  <a:pt x="0" y="0"/>
                </a:moveTo>
                <a:lnTo>
                  <a:pt x="12130109" y="0"/>
                </a:lnTo>
                <a:lnTo>
                  <a:pt x="12130109" y="6671560"/>
                </a:lnTo>
                <a:lnTo>
                  <a:pt x="0" y="66715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7" name="Freeform 11">
            <a:extLst>
              <a:ext uri="{FF2B5EF4-FFF2-40B4-BE49-F238E27FC236}">
                <a16:creationId xmlns:a16="http://schemas.microsoft.com/office/drawing/2014/main" xmlns="" id="{D59CEDCF-4C3E-487C-A810-9198A94C2789}"/>
              </a:ext>
            </a:extLst>
          </p:cNvPr>
          <p:cNvSpPr/>
          <p:nvPr/>
        </p:nvSpPr>
        <p:spPr>
          <a:xfrm flipH="1">
            <a:off x="11369161" y="5179210"/>
            <a:ext cx="2903044" cy="3735812"/>
          </a:xfrm>
          <a:custGeom>
            <a:avLst/>
            <a:gdLst/>
            <a:ahLst/>
            <a:cxnLst/>
            <a:rect l="l" t="t" r="r" b="b"/>
            <a:pathLst>
              <a:path w="3710178" h="8229600">
                <a:moveTo>
                  <a:pt x="0" y="0"/>
                </a:moveTo>
                <a:lnTo>
                  <a:pt x="3710178" y="0"/>
                </a:lnTo>
                <a:lnTo>
                  <a:pt x="3710178" y="8229600"/>
                </a:lnTo>
                <a:lnTo>
                  <a:pt x="0" y="8229600"/>
                </a:lnTo>
                <a:lnTo>
                  <a:pt x="0" y="0"/>
                </a:lnTo>
                <a:close/>
              </a:path>
            </a:pathLst>
          </a:custGeom>
          <a:blipFill>
            <a:blip r:embed="rId5">
              <a:extLst>
                <a:ext uri="{BEBA8EAE-BF5A-486C-A8C5-ECC9F3942E4B}">
                  <a14:imgProps xmlns:a14="http://schemas.microsoft.com/office/drawing/2010/main">
                    <a14:imgLayer r:embed="rId6">
                      <a14:imgEffect>
                        <a14:backgroundRemoval t="54" b="64162" l="1799" r="98921">
                          <a14:foregroundMark x1="48082" y1="12919" x2="64029" y2="10486"/>
                          <a14:foregroundMark x1="64029" y1="10486" x2="80456" y2="31730"/>
                          <a14:foregroundMark x1="80456" y1="31730" x2="79856" y2="41892"/>
                          <a14:foregroundMark x1="61631" y1="8649" x2="22182" y2="8541"/>
                          <a14:foregroundMark x1="22182" y1="8541" x2="20624" y2="8541"/>
                          <a14:foregroundMark x1="68945" y1="5081" x2="18585" y2="13892"/>
                          <a14:foregroundMark x1="18585" y1="13892" x2="18585" y2="14000"/>
                          <a14:foregroundMark x1="77458" y1="13622" x2="16187" y2="16270"/>
                          <a14:foregroundMark x1="17266" y1="28000" x2="4796" y2="41514"/>
                          <a14:foregroundMark x1="4796" y1="41514" x2="4556" y2="41514"/>
                          <a14:foregroundMark x1="34532" y1="26270" x2="9712" y2="41514"/>
                          <a14:foregroundMark x1="14149" y1="27081" x2="1918" y2="37514"/>
                          <a14:foregroundMark x1="1918" y1="37514" x2="1918" y2="38973"/>
                          <a14:foregroundMark x1="55875" y1="2108" x2="38969" y2="1405"/>
                          <a14:foregroundMark x1="38969" y1="1405" x2="37890" y2="1459"/>
                          <a14:foregroundMark x1="16787" y1="26000" x2="6835" y2="30703"/>
                          <a14:foregroundMark x1="81655" y1="26000" x2="89209" y2="32054"/>
                          <a14:foregroundMark x1="89209" y1="32054" x2="88129" y2="34270"/>
                          <a14:foregroundMark x1="84053" y1="34432" x2="89209" y2="33892"/>
                          <a14:foregroundMark x1="80096" y1="52703" x2="89568" y2="60865"/>
                          <a14:foregroundMark x1="89568" y1="60865" x2="93165" y2="61946"/>
                          <a14:foregroundMark x1="98921" y1="61514" x2="98921" y2="61514"/>
                          <a14:foregroundMark x1="98561" y1="62595" x2="98561" y2="62595"/>
                          <a14:foregroundMark x1="95444" y1="64216" x2="95444" y2="64216"/>
                          <a14:foregroundMark x1="98921" y1="62703" x2="98921" y2="62703"/>
                          <a14:foregroundMark x1="28537" y1="60703" x2="31055" y2="60703"/>
                          <a14:foregroundMark x1="31655" y1="60865" x2="36571" y2="61405"/>
                          <a14:foregroundMark x1="32614" y1="61405" x2="35851" y2="61514"/>
                          <a14:foregroundMark x1="54317" y1="1946" x2="54317" y2="54"/>
                          <a14:backgroundMark x1="73621" y1="62324" x2="31894" y2="63784"/>
                          <a14:backgroundMark x1="73381" y1="62216" x2="28777" y2="62324"/>
                        </a14:backgroundRemoval>
                      </a14:imgEffect>
                    </a14:imgLayer>
                  </a14:imgProps>
                </a:ext>
              </a:extLst>
            </a:blip>
            <a:stretch>
              <a:fillRect b="-51746"/>
            </a:stretch>
          </a:blipFill>
        </p:spPr>
        <p:txBody>
          <a:bodyPr/>
          <a:lstStyle/>
          <a:p>
            <a:endParaRPr lang="en-US"/>
          </a:p>
        </p:txBody>
      </p:sp>
      <p:sp>
        <p:nvSpPr>
          <p:cNvPr id="45" name="Freeform 9">
            <a:extLst>
              <a:ext uri="{FF2B5EF4-FFF2-40B4-BE49-F238E27FC236}">
                <a16:creationId xmlns:a16="http://schemas.microsoft.com/office/drawing/2014/main" xmlns="" id="{D49FDAB6-FA2E-4F13-AB86-C9BBA99FD35D}"/>
              </a:ext>
            </a:extLst>
          </p:cNvPr>
          <p:cNvSpPr/>
          <p:nvPr/>
        </p:nvSpPr>
        <p:spPr>
          <a:xfrm>
            <a:off x="8893119" y="6412050"/>
            <a:ext cx="2211152" cy="2474016"/>
          </a:xfrm>
          <a:custGeom>
            <a:avLst/>
            <a:gdLst/>
            <a:ahLst/>
            <a:cxnLst/>
            <a:rect l="l" t="t" r="r" b="b"/>
            <a:pathLst>
              <a:path w="3677603" h="4114800">
                <a:moveTo>
                  <a:pt x="0" y="0"/>
                </a:moveTo>
                <a:lnTo>
                  <a:pt x="3677602" y="0"/>
                </a:lnTo>
                <a:lnTo>
                  <a:pt x="367760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3" name="Freeform 3">
            <a:extLst>
              <a:ext uri="{FF2B5EF4-FFF2-40B4-BE49-F238E27FC236}">
                <a16:creationId xmlns:a16="http://schemas.microsoft.com/office/drawing/2014/main" xmlns="" id="{C91A9B84-2090-4D90-AB03-470A7D7986E2}"/>
              </a:ext>
            </a:extLst>
          </p:cNvPr>
          <p:cNvSpPr/>
          <p:nvPr/>
        </p:nvSpPr>
        <p:spPr>
          <a:xfrm>
            <a:off x="4925134" y="4997173"/>
            <a:ext cx="3998465" cy="3735811"/>
          </a:xfrm>
          <a:custGeom>
            <a:avLst/>
            <a:gdLst/>
            <a:ahLst/>
            <a:cxnLst/>
            <a:rect l="l" t="t" r="r" b="b"/>
            <a:pathLst>
              <a:path w="4951476" h="8229600">
                <a:moveTo>
                  <a:pt x="0" y="0"/>
                </a:moveTo>
                <a:lnTo>
                  <a:pt x="4951476" y="0"/>
                </a:lnTo>
                <a:lnTo>
                  <a:pt x="4951476" y="8229600"/>
                </a:lnTo>
                <a:lnTo>
                  <a:pt x="0" y="8229600"/>
                </a:lnTo>
                <a:lnTo>
                  <a:pt x="0" y="0"/>
                </a:lnTo>
                <a:close/>
              </a:path>
            </a:pathLst>
          </a:custGeom>
          <a:blipFill>
            <a:blip r:embed="rId9">
              <a:extLst>
                <a:ext uri="{BEBA8EAE-BF5A-486C-A8C5-ECC9F3942E4B}">
                  <a14:imgProps xmlns:a14="http://schemas.microsoft.com/office/drawing/2010/main">
                    <a14:imgLayer r:embed="rId10">
                      <a14:imgEffect>
                        <a14:backgroundRemoval t="1682" b="55439" l="3057" r="98166">
                          <a14:foregroundMark x1="43406" y1="10457" x2="26987" y2="10562"/>
                          <a14:foregroundMark x1="26987" y1="10562" x2="14934" y2="19706"/>
                          <a14:foregroundMark x1="14934" y1="19706" x2="36332" y2="14030"/>
                          <a14:foregroundMark x1="57467" y1="18445" x2="51878" y2="9301"/>
                          <a14:foregroundMark x1="51878" y1="9301" x2="30044" y2="5307"/>
                          <a14:foregroundMark x1="30044" y1="5307" x2="15808" y2="11718"/>
                          <a14:foregroundMark x1="15808" y1="11718" x2="11965" y2="19496"/>
                          <a14:foregroundMark x1="11965" y1="19496" x2="6900" y2="24225"/>
                          <a14:foregroundMark x1="18952" y1="3836" x2="47686" y2="1682"/>
                          <a14:foregroundMark x1="47686" y1="1682" x2="47948" y2="1682"/>
                          <a14:foregroundMark x1="6201" y1="11350" x2="3581" y2="23016"/>
                          <a14:foregroundMark x1="85153" y1="33368" x2="94498" y2="43668"/>
                          <a14:foregroundMark x1="79301" y1="41303" x2="77205" y2="41934"/>
                          <a14:foregroundMark x1="94847" y1="35470" x2="98166" y2="38518"/>
                          <a14:foregroundMark x1="3231" y1="52023" x2="12052" y2="51918"/>
                          <a14:foregroundMark x1="8559" y1="54913" x2="8559" y2="55018"/>
                          <a14:foregroundMark x1="4803" y1="55018" x2="23144" y2="41461"/>
                          <a14:foregroundMark x1="23144" y1="41461" x2="24367" y2="40988"/>
                          <a14:foregroundMark x1="32664" y1="42564" x2="37118" y2="53337"/>
                          <a14:foregroundMark x1="37118" y1="53337" x2="37729" y2="53652"/>
                          <a14:foregroundMark x1="45502" y1="40410" x2="75459" y2="47189"/>
                          <a14:foregroundMark x1="75459" y1="47189" x2="75459" y2="47189"/>
                          <a14:foregroundMark x1="40961" y1="52023" x2="44279" y2="53757"/>
                          <a14:foregroundMark x1="25066" y1="54073" x2="35895" y2="55018"/>
                          <a14:foregroundMark x1="35895" y1="55018" x2="43231" y2="53547"/>
                          <a14:foregroundMark x1="43231" y1="54283" x2="48122" y2="54703"/>
                          <a14:foregroundMark x1="22271" y1="54388" x2="35113" y2="55087"/>
                          <a14:foregroundMark x1="20897" y1="54778" x2="20524" y2="54703"/>
                          <a14:foregroundMark x1="21223" y1="54598" x2="20224" y2="54770"/>
                          <a14:foregroundMark x1="19476" y1="54913" x2="21659" y2="54808"/>
                          <a14:foregroundMark x1="36769" y1="55123" x2="47948" y2="54966"/>
                          <a14:foregroundMark x1="47948" y1="54966" x2="48734" y2="55018"/>
                          <a14:foregroundMark x1="21834" y1="54808" x2="23406" y2="54703"/>
                          <a14:foregroundMark x1="19301" y1="55123" x2="27598" y2="54913"/>
                          <a14:backgroundMark x1="16681" y1="55807" x2="19127" y2="55807"/>
                          <a14:backgroundMark x1="18909" y1="55476" x2="14760" y2="55386"/>
                          <a14:backgroundMark x1="36012" y1="55849" x2="20943" y2="55521"/>
                          <a14:backgroundMark x1="48559" y1="56122" x2="36892" y2="55868"/>
                          <a14:backgroundMark x1="47686" y1="55912" x2="47686" y2="55912"/>
                        </a14:backgroundRemoval>
                      </a14:imgEffect>
                    </a14:imgLayer>
                  </a14:imgProps>
                </a:ext>
              </a:extLst>
            </a:blip>
            <a:stretch>
              <a:fillRect b="-75592"/>
            </a:stretch>
          </a:blipFill>
        </p:spPr>
        <p:txBody>
          <a:bodyPr/>
          <a:lstStyle/>
          <a:p>
            <a:endParaRPr lang="en-US"/>
          </a:p>
        </p:txBody>
      </p:sp>
      <p:grpSp>
        <p:nvGrpSpPr>
          <p:cNvPr id="2" name="Group 1">
            <a:extLst>
              <a:ext uri="{FF2B5EF4-FFF2-40B4-BE49-F238E27FC236}">
                <a16:creationId xmlns:a16="http://schemas.microsoft.com/office/drawing/2014/main" xmlns="" id="{C2D906F1-3E62-413C-A0AF-D0FFE8C58D7E}"/>
              </a:ext>
            </a:extLst>
          </p:cNvPr>
          <p:cNvGrpSpPr/>
          <p:nvPr/>
        </p:nvGrpSpPr>
        <p:grpSpPr>
          <a:xfrm>
            <a:off x="1114724" y="219109"/>
            <a:ext cx="1657327" cy="1710789"/>
            <a:chOff x="1114724" y="219109"/>
            <a:chExt cx="1657327" cy="1710789"/>
          </a:xfrm>
        </p:grpSpPr>
        <p:grpSp>
          <p:nvGrpSpPr>
            <p:cNvPr id="26" name="Group 25">
              <a:extLst>
                <a:ext uri="{FF2B5EF4-FFF2-40B4-BE49-F238E27FC236}">
                  <a16:creationId xmlns:a16="http://schemas.microsoft.com/office/drawing/2014/main" xmlns="" id="{2DED85F0-3F0C-4BFB-BCB9-0CC6679BA527}"/>
                </a:ext>
              </a:extLst>
            </p:cNvPr>
            <p:cNvGrpSpPr/>
            <p:nvPr/>
          </p:nvGrpSpPr>
          <p:grpSpPr>
            <a:xfrm>
              <a:off x="1114724" y="219109"/>
              <a:ext cx="1657327" cy="1710789"/>
              <a:chOff x="803040" y="2547708"/>
              <a:chExt cx="1657327" cy="1710789"/>
            </a:xfrm>
          </p:grpSpPr>
          <p:sp>
            <p:nvSpPr>
              <p:cNvPr id="27" name="Freeform 5">
                <a:extLst>
                  <a:ext uri="{FF2B5EF4-FFF2-40B4-BE49-F238E27FC236}">
                    <a16:creationId xmlns:a16="http://schemas.microsoft.com/office/drawing/2014/main" xmlns="" id="{70194622-1ADB-4E65-B554-BAC8D00F9C85}"/>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8" name="Rectangle 27">
                <a:extLst>
                  <a:ext uri="{FF2B5EF4-FFF2-40B4-BE49-F238E27FC236}">
                    <a16:creationId xmlns:a16="http://schemas.microsoft.com/office/drawing/2014/main" xmlns="" id="{8B2FFD0F-55FF-444D-82B2-EB3B169CEBF4}"/>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xmlns="" id="{B58DB153-D1F5-4036-B1C3-CF362C397004}"/>
                </a:ext>
              </a:extLst>
            </p:cNvPr>
            <p:cNvSpPr txBox="1"/>
            <p:nvPr/>
          </p:nvSpPr>
          <p:spPr>
            <a:xfrm>
              <a:off x="1691149" y="420719"/>
              <a:ext cx="720069" cy="1200329"/>
            </a:xfrm>
            <a:prstGeom prst="rect">
              <a:avLst/>
            </a:prstGeom>
            <a:noFill/>
          </p:spPr>
          <p:txBody>
            <a:bodyPr wrap="none" rtlCol="0">
              <a:spAutoFit/>
            </a:bodyPr>
            <a:lstStyle/>
            <a:p>
              <a:r>
                <a:rPr lang="en-US" sz="720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3</a:t>
              </a:r>
            </a:p>
          </p:txBody>
        </p:sp>
      </p:grpSp>
    </p:spTree>
    <p:extLst>
      <p:ext uri="{BB962C8B-B14F-4D97-AF65-F5344CB8AC3E}">
        <p14:creationId xmlns:p14="http://schemas.microsoft.com/office/powerpoint/2010/main" val="24431044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7FEFF">
            <a:alpha val="90000"/>
          </a:srgbClr>
        </a:solidFill>
        <a:effectLst/>
      </p:bgPr>
    </p:bg>
    <p:spTree>
      <p:nvGrpSpPr>
        <p:cNvPr id="1" name=""/>
        <p:cNvGrpSpPr/>
        <p:nvPr/>
      </p:nvGrpSpPr>
      <p:grpSpPr>
        <a:xfrm>
          <a:off x="0" y="0"/>
          <a:ext cx="0" cy="0"/>
          <a:chOff x="0" y="0"/>
          <a:chExt cx="0" cy="0"/>
        </a:xfrm>
      </p:grpSpPr>
      <p:sp>
        <p:nvSpPr>
          <p:cNvPr id="25" name="Freeform 3">
            <a:extLst>
              <a:ext uri="{FF2B5EF4-FFF2-40B4-BE49-F238E27FC236}">
                <a16:creationId xmlns:a16="http://schemas.microsoft.com/office/drawing/2014/main" xmlns="" id="{7A7E6614-FB00-4528-8C32-D1DB56902515}"/>
              </a:ext>
            </a:extLst>
          </p:cNvPr>
          <p:cNvSpPr/>
          <p:nvPr/>
        </p:nvSpPr>
        <p:spPr>
          <a:xfrm flipH="1">
            <a:off x="3861522" y="2352399"/>
            <a:ext cx="10068441" cy="3177071"/>
          </a:xfrm>
          <a:custGeom>
            <a:avLst/>
            <a:gdLst/>
            <a:ahLst/>
            <a:cxnLst/>
            <a:rect l="l" t="t" r="r" b="b"/>
            <a:pathLst>
              <a:path w="11156097" h="6121908">
                <a:moveTo>
                  <a:pt x="11156097" y="0"/>
                </a:moveTo>
                <a:lnTo>
                  <a:pt x="0" y="0"/>
                </a:lnTo>
                <a:lnTo>
                  <a:pt x="0" y="6121908"/>
                </a:lnTo>
                <a:lnTo>
                  <a:pt x="11156097" y="6121908"/>
                </a:lnTo>
                <a:lnTo>
                  <a:pt x="1115609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1887321" y="219406"/>
            <a:ext cx="1348548" cy="1321577"/>
          </a:xfrm>
          <a:custGeom>
            <a:avLst/>
            <a:gdLst/>
            <a:ahLst/>
            <a:cxnLst/>
            <a:rect l="l" t="t" r="r" b="b"/>
            <a:pathLst>
              <a:path w="905034" h="886933">
                <a:moveTo>
                  <a:pt x="0" y="0"/>
                </a:moveTo>
                <a:lnTo>
                  <a:pt x="905033" y="0"/>
                </a:lnTo>
                <a:lnTo>
                  <a:pt x="905033" y="886933"/>
                </a:lnTo>
                <a:lnTo>
                  <a:pt x="0" y="8869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TextBox 8">
            <a:extLst>
              <a:ext uri="{FF2B5EF4-FFF2-40B4-BE49-F238E27FC236}">
                <a16:creationId xmlns:a16="http://schemas.microsoft.com/office/drawing/2014/main" xmlns="" id="{97C555FD-E911-4744-9E7C-FECA1F52125F}"/>
              </a:ext>
            </a:extLst>
          </p:cNvPr>
          <p:cNvSpPr txBox="1"/>
          <p:nvPr/>
        </p:nvSpPr>
        <p:spPr>
          <a:xfrm>
            <a:off x="4054917" y="2992527"/>
            <a:ext cx="9225328" cy="2362826"/>
          </a:xfrm>
          <a:prstGeom prst="rect">
            <a:avLst/>
          </a:prstGeom>
        </p:spPr>
        <p:txBody>
          <a:bodyPr wrap="square" lIns="0" tIns="0" rIns="0" bIns="0" rtlCol="0" anchor="t">
            <a:spAutoFit/>
          </a:bodyPr>
          <a:lstStyle/>
          <a:p>
            <a:pPr algn="ctr">
              <a:lnSpc>
                <a:spcPts val="6286"/>
              </a:lnSpc>
            </a:pPr>
            <a:r>
              <a:rPr lang="en-US" sz="4400" spc="-7">
                <a:solidFill>
                  <a:srgbClr val="F5777A"/>
                </a:solidFill>
                <a:latin typeface="#9Slide02 Tieu de rat dai 01" panose="02000000000000000000" pitchFamily="2" charset="0"/>
                <a:ea typeface="#9Slide02 Tieu de rat dai 01" panose="02000000000000000000" pitchFamily="2" charset="0"/>
              </a:rPr>
              <a:t>Hãy n</a:t>
            </a:r>
            <a:r>
              <a:rPr lang="vi-VN" sz="4400" spc="-7">
                <a:solidFill>
                  <a:srgbClr val="F5777A"/>
                </a:solidFill>
                <a:latin typeface="#9Slide02 Tieu de rat dai 01" panose="02000000000000000000" pitchFamily="2" charset="0"/>
                <a:ea typeface="#9Slide02 Tieu de rat dai 01" panose="02000000000000000000" pitchFamily="2" charset="0"/>
              </a:rPr>
              <a:t>êu một số đồ dùng có thể điều chỉnh được góc ở </a:t>
            </a:r>
            <a:r>
              <a:rPr lang="en-US" sz="4400" spc="-7">
                <a:solidFill>
                  <a:srgbClr val="F5777A"/>
                </a:solidFill>
                <a:latin typeface="#9Slide02 Tieu de rat dai 01" panose="02000000000000000000" pitchFamily="2" charset="0"/>
                <a:ea typeface="#9Slide02 Tieu de rat dai 01" panose="02000000000000000000" pitchFamily="2" charset="0"/>
              </a:rPr>
              <a:t>trong gia đình</a:t>
            </a:r>
            <a:r>
              <a:rPr lang="vi-VN" sz="4400" spc="-7">
                <a:solidFill>
                  <a:srgbClr val="F5777A"/>
                </a:solidFill>
                <a:latin typeface="#9Slide02 Tieu de rat dai 01" panose="02000000000000000000" pitchFamily="2" charset="0"/>
                <a:ea typeface="#9Slide02 Tieu de rat dai 01" panose="02000000000000000000" pitchFamily="2" charset="0"/>
              </a:rPr>
              <a:t> mình hoặc em biết. </a:t>
            </a:r>
            <a:endParaRPr lang="en-US" sz="4400" spc="-7">
              <a:solidFill>
                <a:srgbClr val="F5777A"/>
              </a:solidFill>
              <a:latin typeface="#9Slide02 Tieu de rat dai 01" panose="02000000000000000000" pitchFamily="2" charset="0"/>
              <a:ea typeface="#9Slide02 Tieu de rat dai 01" panose="02000000000000000000" pitchFamily="2" charset="0"/>
            </a:endParaRPr>
          </a:p>
        </p:txBody>
      </p:sp>
      <p:sp>
        <p:nvSpPr>
          <p:cNvPr id="15" name="Freeform 8">
            <a:extLst>
              <a:ext uri="{FF2B5EF4-FFF2-40B4-BE49-F238E27FC236}">
                <a16:creationId xmlns:a16="http://schemas.microsoft.com/office/drawing/2014/main" xmlns="" id="{F64C3C67-3ADC-49F7-BD7B-38432C177788}"/>
              </a:ext>
            </a:extLst>
          </p:cNvPr>
          <p:cNvSpPr/>
          <p:nvPr/>
        </p:nvSpPr>
        <p:spPr>
          <a:xfrm rot="19718288" flipH="1" flipV="1">
            <a:off x="1491497" y="6533052"/>
            <a:ext cx="4571321" cy="4340954"/>
          </a:xfrm>
          <a:custGeom>
            <a:avLst/>
            <a:gdLst/>
            <a:ahLst/>
            <a:cxnLst/>
            <a:rect l="l" t="t" r="r" b="b"/>
            <a:pathLst>
              <a:path w="3639719" h="3513983">
                <a:moveTo>
                  <a:pt x="0" y="3513983"/>
                </a:moveTo>
                <a:lnTo>
                  <a:pt x="3639719" y="3513983"/>
                </a:lnTo>
                <a:lnTo>
                  <a:pt x="3639719" y="0"/>
                </a:lnTo>
                <a:lnTo>
                  <a:pt x="0" y="0"/>
                </a:lnTo>
                <a:lnTo>
                  <a:pt x="0" y="3513983"/>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9">
            <a:extLst>
              <a:ext uri="{FF2B5EF4-FFF2-40B4-BE49-F238E27FC236}">
                <a16:creationId xmlns:a16="http://schemas.microsoft.com/office/drawing/2014/main" xmlns="" id="{30E9C936-2F97-4BE8-93F2-DA61B1AA00C9}"/>
              </a:ext>
            </a:extLst>
          </p:cNvPr>
          <p:cNvSpPr/>
          <p:nvPr/>
        </p:nvSpPr>
        <p:spPr>
          <a:xfrm>
            <a:off x="19618878" y="14077911"/>
            <a:ext cx="2391356" cy="834801"/>
          </a:xfrm>
          <a:custGeom>
            <a:avLst/>
            <a:gdLst/>
            <a:ahLst/>
            <a:cxnLst/>
            <a:rect l="l" t="t" r="r" b="b"/>
            <a:pathLst>
              <a:path w="3017405" h="1053349">
                <a:moveTo>
                  <a:pt x="0" y="0"/>
                </a:moveTo>
                <a:lnTo>
                  <a:pt x="3017404" y="0"/>
                </a:lnTo>
                <a:lnTo>
                  <a:pt x="3017404" y="1053349"/>
                </a:lnTo>
                <a:lnTo>
                  <a:pt x="0" y="10533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6">
            <a:extLst>
              <a:ext uri="{FF2B5EF4-FFF2-40B4-BE49-F238E27FC236}">
                <a16:creationId xmlns:a16="http://schemas.microsoft.com/office/drawing/2014/main" xmlns="" id="{C040912A-DE45-4997-8588-9E29D8BAD680}"/>
              </a:ext>
            </a:extLst>
          </p:cNvPr>
          <p:cNvSpPr/>
          <p:nvPr/>
        </p:nvSpPr>
        <p:spPr>
          <a:xfrm>
            <a:off x="16031470" y="-418807"/>
            <a:ext cx="2950746" cy="2848811"/>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xmlns="" id="{212FA85B-6BA6-4B7D-A2E1-A134D9A78B26}"/>
              </a:ext>
            </a:extLst>
          </p:cNvPr>
          <p:cNvSpPr/>
          <p:nvPr/>
        </p:nvSpPr>
        <p:spPr>
          <a:xfrm rot="3600661">
            <a:off x="14501273" y="522737"/>
            <a:ext cx="1700730" cy="1301831"/>
          </a:xfrm>
          <a:custGeom>
            <a:avLst/>
            <a:gdLst/>
            <a:ahLst/>
            <a:cxnLst/>
            <a:rect l="l" t="t" r="r" b="b"/>
            <a:pathLst>
              <a:path w="2044300" h="1564819">
                <a:moveTo>
                  <a:pt x="0" y="0"/>
                </a:moveTo>
                <a:lnTo>
                  <a:pt x="2044300" y="0"/>
                </a:lnTo>
                <a:lnTo>
                  <a:pt x="2044300" y="1564819"/>
                </a:lnTo>
                <a:lnTo>
                  <a:pt x="0" y="15648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2" name="Freeform 9">
            <a:extLst>
              <a:ext uri="{FF2B5EF4-FFF2-40B4-BE49-F238E27FC236}">
                <a16:creationId xmlns:a16="http://schemas.microsoft.com/office/drawing/2014/main" xmlns="" id="{DC1F8051-5EF0-4595-B96B-81E86BC47C8F}"/>
              </a:ext>
            </a:extLst>
          </p:cNvPr>
          <p:cNvSpPr/>
          <p:nvPr/>
        </p:nvSpPr>
        <p:spPr>
          <a:xfrm flipH="1">
            <a:off x="4019457" y="6814129"/>
            <a:ext cx="3017405" cy="1053349"/>
          </a:xfrm>
          <a:custGeom>
            <a:avLst/>
            <a:gdLst/>
            <a:ahLst/>
            <a:cxnLst/>
            <a:rect l="l" t="t" r="r" b="b"/>
            <a:pathLst>
              <a:path w="3017405" h="1053349">
                <a:moveTo>
                  <a:pt x="0" y="0"/>
                </a:moveTo>
                <a:lnTo>
                  <a:pt x="3017404" y="0"/>
                </a:lnTo>
                <a:lnTo>
                  <a:pt x="3017404" y="1053349"/>
                </a:lnTo>
                <a:lnTo>
                  <a:pt x="0" y="10533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3">
            <a:extLst>
              <a:ext uri="{FF2B5EF4-FFF2-40B4-BE49-F238E27FC236}">
                <a16:creationId xmlns:a16="http://schemas.microsoft.com/office/drawing/2014/main" xmlns="" id="{05D826F0-154D-4DD1-8B2F-89E62A5E6557}"/>
              </a:ext>
            </a:extLst>
          </p:cNvPr>
          <p:cNvSpPr/>
          <p:nvPr/>
        </p:nvSpPr>
        <p:spPr>
          <a:xfrm>
            <a:off x="11646470" y="3846365"/>
            <a:ext cx="5929657" cy="5935528"/>
          </a:xfrm>
          <a:custGeom>
            <a:avLst/>
            <a:gdLst/>
            <a:ahLst/>
            <a:cxnLst/>
            <a:rect l="l" t="t" r="r" b="b"/>
            <a:pathLst>
              <a:path w="3632439" h="3447515">
                <a:moveTo>
                  <a:pt x="0" y="0"/>
                </a:moveTo>
                <a:lnTo>
                  <a:pt x="3632439" y="0"/>
                </a:lnTo>
                <a:lnTo>
                  <a:pt x="3632439" y="3447515"/>
                </a:lnTo>
                <a:lnTo>
                  <a:pt x="0" y="344751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6" name="Freeform 12">
            <a:extLst>
              <a:ext uri="{FF2B5EF4-FFF2-40B4-BE49-F238E27FC236}">
                <a16:creationId xmlns:a16="http://schemas.microsoft.com/office/drawing/2014/main" xmlns="" id="{08F18E27-3F7A-49D3-A1C2-824C405D77F0}"/>
              </a:ext>
            </a:extLst>
          </p:cNvPr>
          <p:cNvSpPr/>
          <p:nvPr/>
        </p:nvSpPr>
        <p:spPr>
          <a:xfrm flipH="1">
            <a:off x="16763436" y="-1547346"/>
            <a:ext cx="4051120" cy="4141480"/>
          </a:xfrm>
          <a:custGeom>
            <a:avLst/>
            <a:gdLst/>
            <a:ahLst/>
            <a:cxnLst/>
            <a:rect l="l" t="t" r="r" b="b"/>
            <a:pathLst>
              <a:path w="4051120" h="4141480">
                <a:moveTo>
                  <a:pt x="4051120" y="0"/>
                </a:moveTo>
                <a:lnTo>
                  <a:pt x="0" y="0"/>
                </a:lnTo>
                <a:lnTo>
                  <a:pt x="0" y="4141480"/>
                </a:lnTo>
                <a:lnTo>
                  <a:pt x="4051120" y="4141480"/>
                </a:lnTo>
                <a:lnTo>
                  <a:pt x="405112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3" name="TextBox 4">
            <a:extLst>
              <a:ext uri="{FF2B5EF4-FFF2-40B4-BE49-F238E27FC236}">
                <a16:creationId xmlns:a16="http://schemas.microsoft.com/office/drawing/2014/main" xmlns="" id="{B556E743-AD0F-4777-9322-3962AB6C0158}"/>
              </a:ext>
            </a:extLst>
          </p:cNvPr>
          <p:cNvSpPr txBox="1"/>
          <p:nvPr/>
        </p:nvSpPr>
        <p:spPr>
          <a:xfrm>
            <a:off x="6807818" y="856884"/>
            <a:ext cx="4672369" cy="1172437"/>
          </a:xfrm>
          <a:prstGeom prst="rect">
            <a:avLst/>
          </a:prstGeom>
        </p:spPr>
        <p:txBody>
          <a:bodyPr wrap="none" lIns="0" tIns="0" rIns="0" bIns="0" rtlCol="0" anchor="t">
            <a:spAutoFit/>
          </a:bodyPr>
          <a:lstStyle/>
          <a:p>
            <a:pPr algn="ctr">
              <a:lnSpc>
                <a:spcPts val="8639"/>
              </a:lnSpc>
            </a:pPr>
            <a:r>
              <a:rPr lang="en-US" sz="9600" spc="359">
                <a:solidFill>
                  <a:srgbClr val="FF933D">
                    <a:lumMod val="80000"/>
                    <a:lumOff val="20000"/>
                  </a:srgbClr>
                </a:solidFill>
                <a:latin typeface="#9Slide05 SVNClementine" panose="020F0502020204030203" pitchFamily="34" charset="0"/>
              </a:rPr>
              <a:t>VẬN DỤNG</a:t>
            </a:r>
          </a:p>
        </p:txBody>
      </p:sp>
    </p:spTree>
    <p:extLst>
      <p:ext uri="{BB962C8B-B14F-4D97-AF65-F5344CB8AC3E}">
        <p14:creationId xmlns:p14="http://schemas.microsoft.com/office/powerpoint/2010/main" val="418773682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2503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xmlns="" id="{562B0385-7E82-4D5F-95D3-981BD0CA8C95}"/>
              </a:ext>
            </a:extLst>
          </p:cNvPr>
          <p:cNvSpPr/>
          <p:nvPr/>
        </p:nvSpPr>
        <p:spPr>
          <a:xfrm>
            <a:off x="-7239000" y="3619500"/>
            <a:ext cx="6067220" cy="3238379"/>
          </a:xfrm>
          <a:custGeom>
            <a:avLst/>
            <a:gdLst/>
            <a:ahLst/>
            <a:cxnLst/>
            <a:rect l="l" t="t" r="r" b="b"/>
            <a:pathLst>
              <a:path w="10675288" h="5697935">
                <a:moveTo>
                  <a:pt x="0" y="0"/>
                </a:moveTo>
                <a:lnTo>
                  <a:pt x="10675288" y="0"/>
                </a:lnTo>
                <a:lnTo>
                  <a:pt x="10675288" y="5697935"/>
                </a:lnTo>
                <a:lnTo>
                  <a:pt x="0" y="56979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4" name="TextBox 8">
            <a:extLst>
              <a:ext uri="{FF2B5EF4-FFF2-40B4-BE49-F238E27FC236}">
                <a16:creationId xmlns:a16="http://schemas.microsoft.com/office/drawing/2014/main" xmlns="" id="{51DFD666-F4F7-4EBE-B3F8-0749754A4B25}"/>
              </a:ext>
            </a:extLst>
          </p:cNvPr>
          <p:cNvSpPr txBox="1"/>
          <p:nvPr/>
        </p:nvSpPr>
        <p:spPr>
          <a:xfrm>
            <a:off x="2810430" y="1640768"/>
            <a:ext cx="14680124" cy="2362826"/>
          </a:xfrm>
          <a:prstGeom prst="rect">
            <a:avLst/>
          </a:prstGeom>
        </p:spPr>
        <p:txBody>
          <a:bodyPr wrap="square" lIns="0" tIns="0" rIns="0" bIns="0" rtlCol="0" anchor="t">
            <a:spAutoFit/>
          </a:bodyPr>
          <a:lstStyle/>
          <a:p>
            <a:pPr algn="just">
              <a:lnSpc>
                <a:spcPts val="6286"/>
              </a:lnSpc>
            </a:pPr>
            <a:r>
              <a:rPr lang="vi-VN" sz="4400" spc="-7">
                <a:solidFill>
                  <a:srgbClr val="3D5F7B"/>
                </a:solidFill>
                <a:latin typeface="#9Slide02 Tieu de rat dai 01" panose="02000000000000000000" pitchFamily="2" charset="0"/>
                <a:ea typeface="#9Slide02 Tieu de rat dai 01" panose="02000000000000000000" pitchFamily="2" charset="0"/>
              </a:rPr>
              <a:t>Trong thực tế người ta thiết kế nhiều vật dụng có thể điều chỉnh được góc để phù hợp với các mục đích khác nhau em hãy đo và nêu số đo góc trong mỗi trường hợp sau.</a:t>
            </a:r>
            <a:endParaRPr lang="en-US" sz="4400" spc="-7">
              <a:solidFill>
                <a:srgbClr val="3D5F7B"/>
              </a:solidFill>
              <a:latin typeface="#9Slide02 Tieu de rat dai 01" panose="02000000000000000000" pitchFamily="2" charset="0"/>
              <a:ea typeface="#9Slide02 Tieu de rat dai 01" panose="02000000000000000000" pitchFamily="2" charset="0"/>
            </a:endParaRPr>
          </a:p>
        </p:txBody>
      </p:sp>
      <p:sp>
        <p:nvSpPr>
          <p:cNvPr id="17" name="Freeform: Shape 16">
            <a:extLst>
              <a:ext uri="{FF2B5EF4-FFF2-40B4-BE49-F238E27FC236}">
                <a16:creationId xmlns:a16="http://schemas.microsoft.com/office/drawing/2014/main" xmlns="" id="{A25CA773-5541-49D3-9B1D-CC980755D7EA}"/>
              </a:ext>
            </a:extLst>
          </p:cNvPr>
          <p:cNvSpPr/>
          <p:nvPr/>
        </p:nvSpPr>
        <p:spPr>
          <a:xfrm>
            <a:off x="5292213" y="4190879"/>
            <a:ext cx="2700941" cy="2437049"/>
          </a:xfrm>
          <a:custGeom>
            <a:avLst/>
            <a:gdLst>
              <a:gd name="connsiteX0" fmla="*/ 3878826 w 4218039"/>
              <a:gd name="connsiteY0" fmla="*/ 0 h 884904"/>
              <a:gd name="connsiteX1" fmla="*/ 0 w 4218039"/>
              <a:gd name="connsiteY1" fmla="*/ 884904 h 884904"/>
              <a:gd name="connsiteX2" fmla="*/ 4218039 w 4218039"/>
              <a:gd name="connsiteY2" fmla="*/ 840658 h 884904"/>
              <a:gd name="connsiteX0" fmla="*/ 2989494 w 4218039"/>
              <a:gd name="connsiteY0" fmla="*/ 0 h 2250555"/>
              <a:gd name="connsiteX1" fmla="*/ 0 w 4218039"/>
              <a:gd name="connsiteY1" fmla="*/ 2250555 h 2250555"/>
              <a:gd name="connsiteX2" fmla="*/ 4218039 w 4218039"/>
              <a:gd name="connsiteY2" fmla="*/ 2206309 h 2250555"/>
              <a:gd name="connsiteX0" fmla="*/ 2148235 w 4218039"/>
              <a:gd name="connsiteY0" fmla="*/ 0 h 2990283"/>
              <a:gd name="connsiteX1" fmla="*/ 0 w 4218039"/>
              <a:gd name="connsiteY1" fmla="*/ 2990283 h 2990283"/>
              <a:gd name="connsiteX2" fmla="*/ 4218039 w 4218039"/>
              <a:gd name="connsiteY2" fmla="*/ 2946037 h 2990283"/>
              <a:gd name="connsiteX0" fmla="*/ 2148235 w 4208867"/>
              <a:gd name="connsiteY0" fmla="*/ 0 h 2990283"/>
              <a:gd name="connsiteX1" fmla="*/ 0 w 4208867"/>
              <a:gd name="connsiteY1" fmla="*/ 2990283 h 2990283"/>
              <a:gd name="connsiteX2" fmla="*/ 4208867 w 4208867"/>
              <a:gd name="connsiteY2" fmla="*/ 2982226 h 2990283"/>
              <a:gd name="connsiteX0" fmla="*/ 2148235 w 4199695"/>
              <a:gd name="connsiteY0" fmla="*/ 0 h 2990283"/>
              <a:gd name="connsiteX1" fmla="*/ 0 w 4199695"/>
              <a:gd name="connsiteY1" fmla="*/ 2990283 h 2990283"/>
              <a:gd name="connsiteX2" fmla="*/ 4199695 w 4199695"/>
              <a:gd name="connsiteY2" fmla="*/ 2960513 h 2990283"/>
              <a:gd name="connsiteX0" fmla="*/ 2212440 w 4199695"/>
              <a:gd name="connsiteY0" fmla="*/ 0 h 2990283"/>
              <a:gd name="connsiteX1" fmla="*/ 0 w 4199695"/>
              <a:gd name="connsiteY1" fmla="*/ 2990283 h 2990283"/>
              <a:gd name="connsiteX2" fmla="*/ 4199695 w 4199695"/>
              <a:gd name="connsiteY2" fmla="*/ 2960513 h 2990283"/>
            </a:gdLst>
            <a:ahLst/>
            <a:cxnLst>
              <a:cxn ang="0">
                <a:pos x="connsiteX0" y="connsiteY0"/>
              </a:cxn>
              <a:cxn ang="0">
                <a:pos x="connsiteX1" y="connsiteY1"/>
              </a:cxn>
              <a:cxn ang="0">
                <a:pos x="connsiteX2" y="connsiteY2"/>
              </a:cxn>
            </a:cxnLst>
            <a:rect l="l" t="t" r="r" b="b"/>
            <a:pathLst>
              <a:path w="4199695" h="2990283">
                <a:moveTo>
                  <a:pt x="2212440" y="0"/>
                </a:moveTo>
                <a:lnTo>
                  <a:pt x="0" y="2990283"/>
                </a:lnTo>
                <a:lnTo>
                  <a:pt x="4199695" y="2960513"/>
                </a:lnTo>
              </a:path>
            </a:pathLst>
          </a:custGeom>
          <a:noFill/>
          <a:ln w="88900">
            <a:solidFill>
              <a:srgbClr val="BB1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
            <a:extLst>
              <a:ext uri="{FF2B5EF4-FFF2-40B4-BE49-F238E27FC236}">
                <a16:creationId xmlns:a16="http://schemas.microsoft.com/office/drawing/2014/main" xmlns="" id="{F8DABAA4-D6C2-491C-A91A-6B1358D4D647}"/>
              </a:ext>
            </a:extLst>
          </p:cNvPr>
          <p:cNvSpPr/>
          <p:nvPr/>
        </p:nvSpPr>
        <p:spPr>
          <a:xfrm>
            <a:off x="19202400" y="5829300"/>
            <a:ext cx="6067220" cy="3238379"/>
          </a:xfrm>
          <a:custGeom>
            <a:avLst/>
            <a:gdLst/>
            <a:ahLst/>
            <a:cxnLst/>
            <a:rect l="l" t="t" r="r" b="b"/>
            <a:pathLst>
              <a:path w="10675288" h="5697935">
                <a:moveTo>
                  <a:pt x="0" y="0"/>
                </a:moveTo>
                <a:lnTo>
                  <a:pt x="10675288" y="0"/>
                </a:lnTo>
                <a:lnTo>
                  <a:pt x="10675288" y="5697935"/>
                </a:lnTo>
                <a:lnTo>
                  <a:pt x="0" y="56979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8" name="Freeform: Shape 17">
            <a:extLst>
              <a:ext uri="{FF2B5EF4-FFF2-40B4-BE49-F238E27FC236}">
                <a16:creationId xmlns:a16="http://schemas.microsoft.com/office/drawing/2014/main" xmlns="" id="{9F064B30-E53F-4DFF-B17A-21917498EBFD}"/>
              </a:ext>
            </a:extLst>
          </p:cNvPr>
          <p:cNvSpPr/>
          <p:nvPr/>
        </p:nvSpPr>
        <p:spPr>
          <a:xfrm>
            <a:off x="10591800" y="6627928"/>
            <a:ext cx="2535033" cy="2287351"/>
          </a:xfrm>
          <a:custGeom>
            <a:avLst/>
            <a:gdLst>
              <a:gd name="connsiteX0" fmla="*/ 3878826 w 4218039"/>
              <a:gd name="connsiteY0" fmla="*/ 0 h 884904"/>
              <a:gd name="connsiteX1" fmla="*/ 0 w 4218039"/>
              <a:gd name="connsiteY1" fmla="*/ 884904 h 884904"/>
              <a:gd name="connsiteX2" fmla="*/ 4218039 w 4218039"/>
              <a:gd name="connsiteY2" fmla="*/ 840658 h 884904"/>
              <a:gd name="connsiteX0" fmla="*/ 2989494 w 4218039"/>
              <a:gd name="connsiteY0" fmla="*/ 0 h 2250555"/>
              <a:gd name="connsiteX1" fmla="*/ 0 w 4218039"/>
              <a:gd name="connsiteY1" fmla="*/ 2250555 h 2250555"/>
              <a:gd name="connsiteX2" fmla="*/ 4218039 w 4218039"/>
              <a:gd name="connsiteY2" fmla="*/ 2206309 h 2250555"/>
              <a:gd name="connsiteX0" fmla="*/ 2148235 w 4218039"/>
              <a:gd name="connsiteY0" fmla="*/ 0 h 2990283"/>
              <a:gd name="connsiteX1" fmla="*/ 0 w 4218039"/>
              <a:gd name="connsiteY1" fmla="*/ 2990283 h 2990283"/>
              <a:gd name="connsiteX2" fmla="*/ 4218039 w 4218039"/>
              <a:gd name="connsiteY2" fmla="*/ 2946037 h 2990283"/>
              <a:gd name="connsiteX0" fmla="*/ 2148235 w 4208867"/>
              <a:gd name="connsiteY0" fmla="*/ 0 h 2990283"/>
              <a:gd name="connsiteX1" fmla="*/ 0 w 4208867"/>
              <a:gd name="connsiteY1" fmla="*/ 2990283 h 2990283"/>
              <a:gd name="connsiteX2" fmla="*/ 4208867 w 4208867"/>
              <a:gd name="connsiteY2" fmla="*/ 2982226 h 2990283"/>
              <a:gd name="connsiteX0" fmla="*/ 2148235 w 4199695"/>
              <a:gd name="connsiteY0" fmla="*/ 0 h 2990283"/>
              <a:gd name="connsiteX1" fmla="*/ 0 w 4199695"/>
              <a:gd name="connsiteY1" fmla="*/ 2990283 h 2990283"/>
              <a:gd name="connsiteX2" fmla="*/ 4199695 w 4199695"/>
              <a:gd name="connsiteY2" fmla="*/ 2960513 h 2990283"/>
              <a:gd name="connsiteX0" fmla="*/ 2212440 w 4199695"/>
              <a:gd name="connsiteY0" fmla="*/ 0 h 2990283"/>
              <a:gd name="connsiteX1" fmla="*/ 0 w 4199695"/>
              <a:gd name="connsiteY1" fmla="*/ 2990283 h 2990283"/>
              <a:gd name="connsiteX2" fmla="*/ 4199695 w 4199695"/>
              <a:gd name="connsiteY2" fmla="*/ 2960513 h 2990283"/>
              <a:gd name="connsiteX0" fmla="*/ 2212440 w 4199695"/>
              <a:gd name="connsiteY0" fmla="*/ 0 h 2990283"/>
              <a:gd name="connsiteX1" fmla="*/ 0 w 4199695"/>
              <a:gd name="connsiteY1" fmla="*/ 2990283 h 2990283"/>
              <a:gd name="connsiteX2" fmla="*/ 4199695 w 4199695"/>
              <a:gd name="connsiteY2" fmla="*/ 2980911 h 2990283"/>
            </a:gdLst>
            <a:ahLst/>
            <a:cxnLst>
              <a:cxn ang="0">
                <a:pos x="connsiteX0" y="connsiteY0"/>
              </a:cxn>
              <a:cxn ang="0">
                <a:pos x="connsiteX1" y="connsiteY1"/>
              </a:cxn>
              <a:cxn ang="0">
                <a:pos x="connsiteX2" y="connsiteY2"/>
              </a:cxn>
            </a:cxnLst>
            <a:rect l="l" t="t" r="r" b="b"/>
            <a:pathLst>
              <a:path w="4199695" h="2990283">
                <a:moveTo>
                  <a:pt x="2212440" y="0"/>
                </a:moveTo>
                <a:lnTo>
                  <a:pt x="0" y="2990283"/>
                </a:lnTo>
                <a:lnTo>
                  <a:pt x="4199695" y="2980911"/>
                </a:lnTo>
              </a:path>
            </a:pathLst>
          </a:custGeom>
          <a:noFill/>
          <a:ln w="88900">
            <a:solidFill>
              <a:srgbClr val="BB1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DABE7353-1203-440F-893F-E4366E9AA209}"/>
              </a:ext>
            </a:extLst>
          </p:cNvPr>
          <p:cNvGrpSpPr/>
          <p:nvPr/>
        </p:nvGrpSpPr>
        <p:grpSpPr>
          <a:xfrm>
            <a:off x="1114724" y="1442425"/>
            <a:ext cx="1657327" cy="1710789"/>
            <a:chOff x="1114724" y="219109"/>
            <a:chExt cx="1657327" cy="1710789"/>
          </a:xfrm>
        </p:grpSpPr>
        <p:grpSp>
          <p:nvGrpSpPr>
            <p:cNvPr id="28" name="Group 27">
              <a:extLst>
                <a:ext uri="{FF2B5EF4-FFF2-40B4-BE49-F238E27FC236}">
                  <a16:creationId xmlns:a16="http://schemas.microsoft.com/office/drawing/2014/main" xmlns="" id="{F373FF41-C54F-4E98-A74D-F2523C7E6FA1}"/>
                </a:ext>
              </a:extLst>
            </p:cNvPr>
            <p:cNvGrpSpPr/>
            <p:nvPr/>
          </p:nvGrpSpPr>
          <p:grpSpPr>
            <a:xfrm>
              <a:off x="1114724" y="219109"/>
              <a:ext cx="1657327" cy="1710789"/>
              <a:chOff x="803040" y="2547708"/>
              <a:chExt cx="1657327" cy="1710789"/>
            </a:xfrm>
          </p:grpSpPr>
          <p:sp>
            <p:nvSpPr>
              <p:cNvPr id="29" name="Freeform 5">
                <a:extLst>
                  <a:ext uri="{FF2B5EF4-FFF2-40B4-BE49-F238E27FC236}">
                    <a16:creationId xmlns:a16="http://schemas.microsoft.com/office/drawing/2014/main" xmlns="" id="{CA087526-895B-4E18-B567-53671BD1E1B1}"/>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0" name="Rectangle 29">
                <a:extLst>
                  <a:ext uri="{FF2B5EF4-FFF2-40B4-BE49-F238E27FC236}">
                    <a16:creationId xmlns:a16="http://schemas.microsoft.com/office/drawing/2014/main" xmlns="" id="{C5626214-5BE1-41A9-AAC1-466CC02634CB}"/>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xmlns="" id="{FBEA8837-8911-4BE6-A96D-B1EABFD0935D}"/>
                </a:ext>
              </a:extLst>
            </p:cNvPr>
            <p:cNvSpPr txBox="1"/>
            <p:nvPr/>
          </p:nvSpPr>
          <p:spPr>
            <a:xfrm>
              <a:off x="1691149" y="420719"/>
              <a:ext cx="720069" cy="1200329"/>
            </a:xfrm>
            <a:prstGeom prst="rect">
              <a:avLst/>
            </a:prstGeom>
            <a:noFill/>
          </p:spPr>
          <p:txBody>
            <a:bodyPr wrap="none" rtlCol="0">
              <a:spAutoFit/>
            </a:bodyPr>
            <a:lstStyle/>
            <a:p>
              <a:r>
                <a:rPr lang="en-US" sz="720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4</a:t>
              </a:r>
            </a:p>
          </p:txBody>
        </p:sp>
      </p:grpSp>
      <p:sp>
        <p:nvSpPr>
          <p:cNvPr id="20" name="TextBox 4">
            <a:extLst>
              <a:ext uri="{FF2B5EF4-FFF2-40B4-BE49-F238E27FC236}">
                <a16:creationId xmlns:a16="http://schemas.microsoft.com/office/drawing/2014/main" xmlns="" id="{102B6C32-2691-4D5A-991C-59F0966A71E8}"/>
              </a:ext>
            </a:extLst>
          </p:cNvPr>
          <p:cNvSpPr txBox="1"/>
          <p:nvPr/>
        </p:nvSpPr>
        <p:spPr>
          <a:xfrm>
            <a:off x="6807818" y="468331"/>
            <a:ext cx="4672369" cy="1172437"/>
          </a:xfrm>
          <a:prstGeom prst="rect">
            <a:avLst/>
          </a:prstGeom>
        </p:spPr>
        <p:txBody>
          <a:bodyPr wrap="none" lIns="0" tIns="0" rIns="0" bIns="0" rtlCol="0" anchor="t">
            <a:spAutoFit/>
          </a:bodyPr>
          <a:lstStyle/>
          <a:p>
            <a:pPr algn="ctr">
              <a:lnSpc>
                <a:spcPts val="8639"/>
              </a:lnSpc>
            </a:pPr>
            <a:r>
              <a:rPr lang="en-US" sz="9600" spc="359">
                <a:solidFill>
                  <a:srgbClr val="FF933D">
                    <a:lumMod val="80000"/>
                    <a:lumOff val="20000"/>
                  </a:srgbClr>
                </a:solidFill>
                <a:latin typeface="#9Slide05 SVNClementine" panose="020F0502020204030203" pitchFamily="34" charset="0"/>
              </a:rPr>
              <a:t>VẬN DỤNG</a:t>
            </a:r>
          </a:p>
        </p:txBody>
      </p:sp>
    </p:spTree>
    <p:extLst>
      <p:ext uri="{BB962C8B-B14F-4D97-AF65-F5344CB8AC3E}">
        <p14:creationId xmlns:p14="http://schemas.microsoft.com/office/powerpoint/2010/main" val="6479583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7.40741E-7 L 0.52005 -0.00062 " pathEditMode="relative" rAng="0" ptsTypes="AA">
                                      <p:cBhvr>
                                        <p:cTn id="6" dur="2000" fill="hold"/>
                                        <p:tgtEl>
                                          <p:spTgt spid="15"/>
                                        </p:tgtEl>
                                        <p:attrNameLst>
                                          <p:attrName>ppt_x</p:attrName>
                                          <p:attrName>ppt_y</p:attrName>
                                        </p:attrNameLst>
                                      </p:cBhvr>
                                      <p:rCtr x="25998" y="-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58333E-6 -4.07407E-6 L -0.63369 0.00402 " pathEditMode="relative" rAng="0" ptsTypes="AA">
                                      <p:cBhvr>
                                        <p:cTn id="10" dur="2000" fill="hold"/>
                                        <p:tgtEl>
                                          <p:spTgt spid="19"/>
                                        </p:tgtEl>
                                        <p:attrNameLst>
                                          <p:attrName>ppt_x</p:attrName>
                                          <p:attrName>ppt_y</p:attrName>
                                        </p:attrNameLst>
                                      </p:cBhvr>
                                      <p:rCtr x="-31684" y="2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7FEFF"/>
        </a:solidFill>
        <a:effectLst/>
      </p:bgPr>
    </p:bg>
    <p:spTree>
      <p:nvGrpSpPr>
        <p:cNvPr id="1" name=""/>
        <p:cNvGrpSpPr/>
        <p:nvPr/>
      </p:nvGrpSpPr>
      <p:grpSpPr>
        <a:xfrm>
          <a:off x="0" y="0"/>
          <a:ext cx="0" cy="0"/>
          <a:chOff x="0" y="0"/>
          <a:chExt cx="0" cy="0"/>
        </a:xfrm>
      </p:grpSpPr>
      <p:sp>
        <p:nvSpPr>
          <p:cNvPr id="4" name="Freeform 4"/>
          <p:cNvSpPr/>
          <p:nvPr/>
        </p:nvSpPr>
        <p:spPr>
          <a:xfrm>
            <a:off x="15468600" y="6061686"/>
            <a:ext cx="2997242" cy="4248668"/>
          </a:xfrm>
          <a:custGeom>
            <a:avLst/>
            <a:gdLst/>
            <a:ahLst/>
            <a:cxnLst/>
            <a:rect l="l" t="t" r="r" b="b"/>
            <a:pathLst>
              <a:path w="6413564" h="9091392">
                <a:moveTo>
                  <a:pt x="0" y="0"/>
                </a:moveTo>
                <a:lnTo>
                  <a:pt x="6413564" y="0"/>
                </a:lnTo>
                <a:lnTo>
                  <a:pt x="6413564" y="9091391"/>
                </a:lnTo>
                <a:lnTo>
                  <a:pt x="0" y="90913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4401800" y="266700"/>
            <a:ext cx="3347642" cy="887125"/>
          </a:xfrm>
          <a:custGeom>
            <a:avLst/>
            <a:gdLst/>
            <a:ahLst/>
            <a:cxnLst/>
            <a:rect l="l" t="t" r="r" b="b"/>
            <a:pathLst>
              <a:path w="3347642" h="887125">
                <a:moveTo>
                  <a:pt x="0" y="0"/>
                </a:moveTo>
                <a:lnTo>
                  <a:pt x="3347642" y="0"/>
                </a:lnTo>
                <a:lnTo>
                  <a:pt x="3347642" y="887125"/>
                </a:lnTo>
                <a:lnTo>
                  <a:pt x="0" y="8871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6">
            <a:extLst>
              <a:ext uri="{FF2B5EF4-FFF2-40B4-BE49-F238E27FC236}">
                <a16:creationId xmlns:a16="http://schemas.microsoft.com/office/drawing/2014/main" xmlns="" id="{BC4F31D1-8FFD-49EC-854A-033047146E3F}"/>
              </a:ext>
            </a:extLst>
          </p:cNvPr>
          <p:cNvSpPr/>
          <p:nvPr/>
        </p:nvSpPr>
        <p:spPr>
          <a:xfrm>
            <a:off x="15773400" y="1549420"/>
            <a:ext cx="1371600" cy="1622322"/>
          </a:xfrm>
          <a:custGeom>
            <a:avLst/>
            <a:gdLst/>
            <a:ahLst/>
            <a:cxnLst/>
            <a:rect l="l" t="t" r="r" b="b"/>
            <a:pathLst>
              <a:path w="2198124" h="2599931">
                <a:moveTo>
                  <a:pt x="0" y="0"/>
                </a:moveTo>
                <a:lnTo>
                  <a:pt x="2198124" y="0"/>
                </a:lnTo>
                <a:lnTo>
                  <a:pt x="2198124" y="2599931"/>
                </a:lnTo>
                <a:lnTo>
                  <a:pt x="0" y="25999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3">
            <a:extLst>
              <a:ext uri="{FF2B5EF4-FFF2-40B4-BE49-F238E27FC236}">
                <a16:creationId xmlns:a16="http://schemas.microsoft.com/office/drawing/2014/main" xmlns="" id="{81AD9D8B-0617-4DC1-B38E-B3A4C0AD403B}"/>
              </a:ext>
            </a:extLst>
          </p:cNvPr>
          <p:cNvSpPr/>
          <p:nvPr/>
        </p:nvSpPr>
        <p:spPr>
          <a:xfrm>
            <a:off x="10363200" y="7886700"/>
            <a:ext cx="3758177" cy="2145577"/>
          </a:xfrm>
          <a:custGeom>
            <a:avLst/>
            <a:gdLst/>
            <a:ahLst/>
            <a:cxnLst/>
            <a:rect l="l" t="t" r="r" b="b"/>
            <a:pathLst>
              <a:path w="7762317" h="4431577">
                <a:moveTo>
                  <a:pt x="0" y="0"/>
                </a:moveTo>
                <a:lnTo>
                  <a:pt x="7762316" y="0"/>
                </a:lnTo>
                <a:lnTo>
                  <a:pt x="7762316" y="4431577"/>
                </a:lnTo>
                <a:lnTo>
                  <a:pt x="0" y="44315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4">
            <a:extLst>
              <a:ext uri="{FF2B5EF4-FFF2-40B4-BE49-F238E27FC236}">
                <a16:creationId xmlns:a16="http://schemas.microsoft.com/office/drawing/2014/main" xmlns="" id="{B2B9FB92-A092-4019-993A-F7E55D6CB20C}"/>
              </a:ext>
            </a:extLst>
          </p:cNvPr>
          <p:cNvSpPr/>
          <p:nvPr/>
        </p:nvSpPr>
        <p:spPr>
          <a:xfrm rot="-951394" flipH="1">
            <a:off x="13956485" y="3018246"/>
            <a:ext cx="1415817" cy="1361759"/>
          </a:xfrm>
          <a:custGeom>
            <a:avLst/>
            <a:gdLst/>
            <a:ahLst/>
            <a:cxnLst/>
            <a:rect l="l" t="t" r="r" b="b"/>
            <a:pathLst>
              <a:path w="2703441" h="2600219">
                <a:moveTo>
                  <a:pt x="2703442" y="0"/>
                </a:moveTo>
                <a:lnTo>
                  <a:pt x="0" y="0"/>
                </a:lnTo>
                <a:lnTo>
                  <a:pt x="0" y="2600220"/>
                </a:lnTo>
                <a:lnTo>
                  <a:pt x="2703442" y="2600220"/>
                </a:lnTo>
                <a:lnTo>
                  <a:pt x="2703442"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xmlns="" id="{B8E3A48E-E9BE-494D-8CAE-D59E51CC50A5}"/>
              </a:ext>
            </a:extLst>
          </p:cNvPr>
          <p:cNvSpPr/>
          <p:nvPr/>
        </p:nvSpPr>
        <p:spPr>
          <a:xfrm rot="478131" flipH="1">
            <a:off x="14224303" y="5056257"/>
            <a:ext cx="1054416" cy="1642858"/>
          </a:xfrm>
          <a:custGeom>
            <a:avLst/>
            <a:gdLst/>
            <a:ahLst/>
            <a:cxnLst/>
            <a:rect l="l" t="t" r="r" b="b"/>
            <a:pathLst>
              <a:path w="1921877" h="2994426">
                <a:moveTo>
                  <a:pt x="0" y="0"/>
                </a:moveTo>
                <a:lnTo>
                  <a:pt x="1921876" y="0"/>
                </a:lnTo>
                <a:lnTo>
                  <a:pt x="1921876" y="2994426"/>
                </a:lnTo>
                <a:lnTo>
                  <a:pt x="0" y="29944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1" name="Freeform 6">
            <a:extLst>
              <a:ext uri="{FF2B5EF4-FFF2-40B4-BE49-F238E27FC236}">
                <a16:creationId xmlns:a16="http://schemas.microsoft.com/office/drawing/2014/main" xmlns="" id="{C1D00166-7687-4D83-84D7-58197265E995}"/>
              </a:ext>
            </a:extLst>
          </p:cNvPr>
          <p:cNvSpPr/>
          <p:nvPr/>
        </p:nvSpPr>
        <p:spPr>
          <a:xfrm rot="-2880471">
            <a:off x="15983699" y="3398822"/>
            <a:ext cx="1457343" cy="1478854"/>
          </a:xfrm>
          <a:custGeom>
            <a:avLst/>
            <a:gdLst/>
            <a:ahLst/>
            <a:cxnLst/>
            <a:rect l="l" t="t" r="r" b="b"/>
            <a:pathLst>
              <a:path w="3884554" h="3941891">
                <a:moveTo>
                  <a:pt x="0" y="0"/>
                </a:moveTo>
                <a:lnTo>
                  <a:pt x="3884554" y="0"/>
                </a:lnTo>
                <a:lnTo>
                  <a:pt x="3884554" y="3941892"/>
                </a:lnTo>
                <a:lnTo>
                  <a:pt x="0" y="394189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2" name="Freeform 3">
            <a:extLst>
              <a:ext uri="{FF2B5EF4-FFF2-40B4-BE49-F238E27FC236}">
                <a16:creationId xmlns:a16="http://schemas.microsoft.com/office/drawing/2014/main" xmlns="" id="{32C9AF47-6759-43AE-9811-F7613CF744FA}"/>
              </a:ext>
            </a:extLst>
          </p:cNvPr>
          <p:cNvSpPr/>
          <p:nvPr/>
        </p:nvSpPr>
        <p:spPr>
          <a:xfrm>
            <a:off x="9906000" y="-1440579"/>
            <a:ext cx="3608419" cy="2390577"/>
          </a:xfrm>
          <a:custGeom>
            <a:avLst/>
            <a:gdLst/>
            <a:ahLst/>
            <a:cxnLst/>
            <a:rect l="l" t="t" r="r" b="b"/>
            <a:pathLst>
              <a:path w="15194980" h="10066674">
                <a:moveTo>
                  <a:pt x="0" y="0"/>
                </a:moveTo>
                <a:lnTo>
                  <a:pt x="15194980" y="0"/>
                </a:lnTo>
                <a:lnTo>
                  <a:pt x="15194980" y="10066674"/>
                </a:lnTo>
                <a:lnTo>
                  <a:pt x="0" y="1006667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3" name="Freeform 4">
            <a:extLst>
              <a:ext uri="{FF2B5EF4-FFF2-40B4-BE49-F238E27FC236}">
                <a16:creationId xmlns:a16="http://schemas.microsoft.com/office/drawing/2014/main" xmlns="" id="{D5B30A14-87F2-402D-BEC2-14848C5AB966}"/>
              </a:ext>
            </a:extLst>
          </p:cNvPr>
          <p:cNvSpPr/>
          <p:nvPr/>
        </p:nvSpPr>
        <p:spPr>
          <a:xfrm>
            <a:off x="9299768" y="1330325"/>
            <a:ext cx="2048071" cy="1809750"/>
          </a:xfrm>
          <a:custGeom>
            <a:avLst/>
            <a:gdLst/>
            <a:ahLst/>
            <a:cxnLst/>
            <a:rect l="l" t="t" r="r" b="b"/>
            <a:pathLst>
              <a:path w="3627543" h="3205429">
                <a:moveTo>
                  <a:pt x="0" y="0"/>
                </a:moveTo>
                <a:lnTo>
                  <a:pt x="3627544" y="0"/>
                </a:lnTo>
                <a:lnTo>
                  <a:pt x="3627544" y="3205429"/>
                </a:lnTo>
                <a:lnTo>
                  <a:pt x="0" y="320542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4" name="Freeform 5">
            <a:extLst>
              <a:ext uri="{FF2B5EF4-FFF2-40B4-BE49-F238E27FC236}">
                <a16:creationId xmlns:a16="http://schemas.microsoft.com/office/drawing/2014/main" xmlns="" id="{46ACA8FC-2FCE-4A3E-A919-3B4C24D33F89}"/>
              </a:ext>
            </a:extLst>
          </p:cNvPr>
          <p:cNvSpPr/>
          <p:nvPr/>
        </p:nvSpPr>
        <p:spPr>
          <a:xfrm>
            <a:off x="6819690" y="1090179"/>
            <a:ext cx="1508823" cy="1886029"/>
          </a:xfrm>
          <a:custGeom>
            <a:avLst/>
            <a:gdLst/>
            <a:ahLst/>
            <a:cxnLst/>
            <a:rect l="l" t="t" r="r" b="b"/>
            <a:pathLst>
              <a:path w="2564343" h="3205429">
                <a:moveTo>
                  <a:pt x="0" y="0"/>
                </a:moveTo>
                <a:lnTo>
                  <a:pt x="2564343" y="0"/>
                </a:lnTo>
                <a:lnTo>
                  <a:pt x="2564343" y="3205430"/>
                </a:lnTo>
                <a:lnTo>
                  <a:pt x="0" y="320543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6" name="Freeform 16">
            <a:extLst>
              <a:ext uri="{FF2B5EF4-FFF2-40B4-BE49-F238E27FC236}">
                <a16:creationId xmlns:a16="http://schemas.microsoft.com/office/drawing/2014/main" xmlns="" id="{0B0B3981-D44B-4194-A8CC-A150D94140BE}"/>
              </a:ext>
            </a:extLst>
          </p:cNvPr>
          <p:cNvSpPr/>
          <p:nvPr/>
        </p:nvSpPr>
        <p:spPr>
          <a:xfrm rot="2408758">
            <a:off x="8119375" y="-108096"/>
            <a:ext cx="912481" cy="796347"/>
          </a:xfrm>
          <a:custGeom>
            <a:avLst/>
            <a:gdLst/>
            <a:ahLst/>
            <a:cxnLst/>
            <a:rect l="l" t="t" r="r" b="b"/>
            <a:pathLst>
              <a:path w="1640672" h="1431859">
                <a:moveTo>
                  <a:pt x="0" y="0"/>
                </a:moveTo>
                <a:lnTo>
                  <a:pt x="1640672" y="0"/>
                </a:lnTo>
                <a:lnTo>
                  <a:pt x="1640672" y="1431859"/>
                </a:lnTo>
                <a:lnTo>
                  <a:pt x="0" y="143185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7" name="Freeform 17">
            <a:extLst>
              <a:ext uri="{FF2B5EF4-FFF2-40B4-BE49-F238E27FC236}">
                <a16:creationId xmlns:a16="http://schemas.microsoft.com/office/drawing/2014/main" xmlns="" id="{D29B7B7C-0600-4F8E-A946-43F9402793AB}"/>
              </a:ext>
            </a:extLst>
          </p:cNvPr>
          <p:cNvSpPr/>
          <p:nvPr/>
        </p:nvSpPr>
        <p:spPr>
          <a:xfrm>
            <a:off x="12043434" y="3457846"/>
            <a:ext cx="1610054" cy="1888123"/>
          </a:xfrm>
          <a:custGeom>
            <a:avLst/>
            <a:gdLst/>
            <a:ahLst/>
            <a:cxnLst/>
            <a:rect l="l" t="t" r="r" b="b"/>
            <a:pathLst>
              <a:path w="2894931" h="3394909">
                <a:moveTo>
                  <a:pt x="0" y="0"/>
                </a:moveTo>
                <a:lnTo>
                  <a:pt x="2894931" y="0"/>
                </a:lnTo>
                <a:lnTo>
                  <a:pt x="2894931" y="3394908"/>
                </a:lnTo>
                <a:lnTo>
                  <a:pt x="0" y="339490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28" name="Freeform 18">
            <a:extLst>
              <a:ext uri="{FF2B5EF4-FFF2-40B4-BE49-F238E27FC236}">
                <a16:creationId xmlns:a16="http://schemas.microsoft.com/office/drawing/2014/main" xmlns="" id="{97E821BE-0656-403B-BE0C-E60E0D468533}"/>
              </a:ext>
            </a:extLst>
          </p:cNvPr>
          <p:cNvSpPr/>
          <p:nvPr/>
        </p:nvSpPr>
        <p:spPr>
          <a:xfrm flipH="1">
            <a:off x="3792250" y="1153825"/>
            <a:ext cx="1221844" cy="1925542"/>
          </a:xfrm>
          <a:custGeom>
            <a:avLst/>
            <a:gdLst/>
            <a:ahLst/>
            <a:cxnLst/>
            <a:rect l="l" t="t" r="r" b="b"/>
            <a:pathLst>
              <a:path w="2196917" h="3462190">
                <a:moveTo>
                  <a:pt x="2196917" y="0"/>
                </a:moveTo>
                <a:lnTo>
                  <a:pt x="0" y="0"/>
                </a:lnTo>
                <a:lnTo>
                  <a:pt x="0" y="3462191"/>
                </a:lnTo>
                <a:lnTo>
                  <a:pt x="2196917" y="3462191"/>
                </a:lnTo>
                <a:lnTo>
                  <a:pt x="2196917"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
        <p:nvSpPr>
          <p:cNvPr id="29" name="Freeform 5">
            <a:extLst>
              <a:ext uri="{FF2B5EF4-FFF2-40B4-BE49-F238E27FC236}">
                <a16:creationId xmlns:a16="http://schemas.microsoft.com/office/drawing/2014/main" xmlns="" id="{82BB8279-D6BA-4E06-A5F1-2A9F09D15388}"/>
              </a:ext>
            </a:extLst>
          </p:cNvPr>
          <p:cNvSpPr/>
          <p:nvPr/>
        </p:nvSpPr>
        <p:spPr>
          <a:xfrm>
            <a:off x="10131196" y="3690033"/>
            <a:ext cx="1670240" cy="2530667"/>
          </a:xfrm>
          <a:custGeom>
            <a:avLst/>
            <a:gdLst/>
            <a:ahLst/>
            <a:cxnLst/>
            <a:rect l="l" t="t" r="r" b="b"/>
            <a:pathLst>
              <a:path w="4015552" h="6084170">
                <a:moveTo>
                  <a:pt x="0" y="0"/>
                </a:moveTo>
                <a:lnTo>
                  <a:pt x="4015552" y="0"/>
                </a:lnTo>
                <a:lnTo>
                  <a:pt x="4015552" y="6084170"/>
                </a:lnTo>
                <a:lnTo>
                  <a:pt x="0" y="608417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30" name="Freeform 6">
            <a:extLst>
              <a:ext uri="{FF2B5EF4-FFF2-40B4-BE49-F238E27FC236}">
                <a16:creationId xmlns:a16="http://schemas.microsoft.com/office/drawing/2014/main" xmlns="" id="{1656966F-D552-4C1D-8672-12EACB26A9AF}"/>
              </a:ext>
            </a:extLst>
          </p:cNvPr>
          <p:cNvSpPr/>
          <p:nvPr/>
        </p:nvSpPr>
        <p:spPr>
          <a:xfrm>
            <a:off x="12337997" y="6546719"/>
            <a:ext cx="1593596" cy="1518262"/>
          </a:xfrm>
          <a:custGeom>
            <a:avLst/>
            <a:gdLst/>
            <a:ahLst/>
            <a:cxnLst/>
            <a:rect l="l" t="t" r="r" b="b"/>
            <a:pathLst>
              <a:path w="3831286" h="3650170">
                <a:moveTo>
                  <a:pt x="0" y="0"/>
                </a:moveTo>
                <a:lnTo>
                  <a:pt x="3831286" y="0"/>
                </a:lnTo>
                <a:lnTo>
                  <a:pt x="3831286" y="3650171"/>
                </a:lnTo>
                <a:lnTo>
                  <a:pt x="0" y="365017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31" name="Freeform 2">
            <a:extLst>
              <a:ext uri="{FF2B5EF4-FFF2-40B4-BE49-F238E27FC236}">
                <a16:creationId xmlns:a16="http://schemas.microsoft.com/office/drawing/2014/main" xmlns="" id="{AE056976-BFB8-4732-BD5A-BA03F655559F}"/>
              </a:ext>
            </a:extLst>
          </p:cNvPr>
          <p:cNvSpPr/>
          <p:nvPr/>
        </p:nvSpPr>
        <p:spPr>
          <a:xfrm>
            <a:off x="262959" y="251851"/>
            <a:ext cx="2729233" cy="3127246"/>
          </a:xfrm>
          <a:custGeom>
            <a:avLst/>
            <a:gdLst/>
            <a:ahLst/>
            <a:cxnLst/>
            <a:rect l="l" t="t" r="r" b="b"/>
            <a:pathLst>
              <a:path w="5453149" h="6248400">
                <a:moveTo>
                  <a:pt x="0" y="0"/>
                </a:moveTo>
                <a:lnTo>
                  <a:pt x="5453149" y="0"/>
                </a:lnTo>
                <a:lnTo>
                  <a:pt x="5453149" y="6248400"/>
                </a:lnTo>
                <a:lnTo>
                  <a:pt x="0" y="624840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32" name="Freeform 4">
            <a:extLst>
              <a:ext uri="{FF2B5EF4-FFF2-40B4-BE49-F238E27FC236}">
                <a16:creationId xmlns:a16="http://schemas.microsoft.com/office/drawing/2014/main" xmlns="" id="{669CC4F7-16A6-4BE3-AD82-5DBEB711BE9B}"/>
              </a:ext>
            </a:extLst>
          </p:cNvPr>
          <p:cNvSpPr/>
          <p:nvPr/>
        </p:nvSpPr>
        <p:spPr>
          <a:xfrm flipH="1">
            <a:off x="1952992" y="6428277"/>
            <a:ext cx="3395527" cy="2531211"/>
          </a:xfrm>
          <a:custGeom>
            <a:avLst/>
            <a:gdLst/>
            <a:ahLst/>
            <a:cxnLst/>
            <a:rect l="l" t="t" r="r" b="b"/>
            <a:pathLst>
              <a:path w="6784439" h="5057491">
                <a:moveTo>
                  <a:pt x="6784439" y="0"/>
                </a:moveTo>
                <a:lnTo>
                  <a:pt x="0" y="0"/>
                </a:lnTo>
                <a:lnTo>
                  <a:pt x="0" y="5057491"/>
                </a:lnTo>
                <a:lnTo>
                  <a:pt x="6784439" y="5057491"/>
                </a:lnTo>
                <a:lnTo>
                  <a:pt x="6784439"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xmlns="" id="{62BD67D5-3957-41E7-BE12-EAD0DE345D2D}"/>
              </a:ext>
            </a:extLst>
          </p:cNvPr>
          <p:cNvSpPr/>
          <p:nvPr/>
        </p:nvSpPr>
        <p:spPr>
          <a:xfrm>
            <a:off x="5142534" y="919783"/>
            <a:ext cx="1201944" cy="2059406"/>
          </a:xfrm>
          <a:custGeom>
            <a:avLst/>
            <a:gdLst/>
            <a:ahLst/>
            <a:cxnLst/>
            <a:rect l="l" t="t" r="r" b="b"/>
            <a:pathLst>
              <a:path w="2401547" h="4114800">
                <a:moveTo>
                  <a:pt x="0" y="0"/>
                </a:moveTo>
                <a:lnTo>
                  <a:pt x="2401547" y="0"/>
                </a:lnTo>
                <a:lnTo>
                  <a:pt x="2401547" y="4114800"/>
                </a:lnTo>
                <a:lnTo>
                  <a:pt x="0" y="4114800"/>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txBody>
          <a:bodyPr/>
          <a:lstStyle/>
          <a:p>
            <a:endParaRPr lang="en-US"/>
          </a:p>
        </p:txBody>
      </p:sp>
      <p:sp>
        <p:nvSpPr>
          <p:cNvPr id="34" name="Freeform 3">
            <a:extLst>
              <a:ext uri="{FF2B5EF4-FFF2-40B4-BE49-F238E27FC236}">
                <a16:creationId xmlns:a16="http://schemas.microsoft.com/office/drawing/2014/main" xmlns="" id="{F3B7D686-8ED7-4CA7-9CFD-E655036C7E09}"/>
              </a:ext>
            </a:extLst>
          </p:cNvPr>
          <p:cNvSpPr/>
          <p:nvPr/>
        </p:nvSpPr>
        <p:spPr>
          <a:xfrm>
            <a:off x="8028817" y="4284358"/>
            <a:ext cx="1464059" cy="1413482"/>
          </a:xfrm>
          <a:custGeom>
            <a:avLst/>
            <a:gdLst/>
            <a:ahLst/>
            <a:cxnLst/>
            <a:rect l="l" t="t" r="r" b="b"/>
            <a:pathLst>
              <a:path w="3639719" h="3513983">
                <a:moveTo>
                  <a:pt x="0" y="0"/>
                </a:moveTo>
                <a:lnTo>
                  <a:pt x="3639719" y="0"/>
                </a:lnTo>
                <a:lnTo>
                  <a:pt x="3639719" y="3513983"/>
                </a:lnTo>
                <a:lnTo>
                  <a:pt x="0" y="3513983"/>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txBody>
          <a:bodyPr/>
          <a:lstStyle/>
          <a:p>
            <a:endParaRPr lang="en-US"/>
          </a:p>
        </p:txBody>
      </p:sp>
      <p:sp>
        <p:nvSpPr>
          <p:cNvPr id="35" name="Freeform 10">
            <a:extLst>
              <a:ext uri="{FF2B5EF4-FFF2-40B4-BE49-F238E27FC236}">
                <a16:creationId xmlns:a16="http://schemas.microsoft.com/office/drawing/2014/main" xmlns="" id="{C172BFC8-CFBE-410C-ADED-A4D0C50DD776}"/>
              </a:ext>
            </a:extLst>
          </p:cNvPr>
          <p:cNvSpPr/>
          <p:nvPr/>
        </p:nvSpPr>
        <p:spPr>
          <a:xfrm>
            <a:off x="6831273" y="3866089"/>
            <a:ext cx="1213736" cy="423704"/>
          </a:xfrm>
          <a:custGeom>
            <a:avLst/>
            <a:gdLst/>
            <a:ahLst/>
            <a:cxnLst/>
            <a:rect l="l" t="t" r="r" b="b"/>
            <a:pathLst>
              <a:path w="3017405" h="1053349">
                <a:moveTo>
                  <a:pt x="0" y="0"/>
                </a:moveTo>
                <a:lnTo>
                  <a:pt x="3017404" y="0"/>
                </a:lnTo>
                <a:lnTo>
                  <a:pt x="3017404" y="1053349"/>
                </a:lnTo>
                <a:lnTo>
                  <a:pt x="0" y="1053349"/>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txBody>
          <a:bodyPr/>
          <a:lstStyle/>
          <a:p>
            <a:endParaRPr lang="en-US"/>
          </a:p>
        </p:txBody>
      </p:sp>
      <p:sp>
        <p:nvSpPr>
          <p:cNvPr id="36" name="Freeform 2">
            <a:extLst>
              <a:ext uri="{FF2B5EF4-FFF2-40B4-BE49-F238E27FC236}">
                <a16:creationId xmlns:a16="http://schemas.microsoft.com/office/drawing/2014/main" xmlns="" id="{96B74131-766B-43C6-A58D-07506D2BCD9E}"/>
              </a:ext>
            </a:extLst>
          </p:cNvPr>
          <p:cNvSpPr/>
          <p:nvPr/>
        </p:nvSpPr>
        <p:spPr>
          <a:xfrm>
            <a:off x="9299768" y="6512711"/>
            <a:ext cx="1730415" cy="1318262"/>
          </a:xfrm>
          <a:custGeom>
            <a:avLst/>
            <a:gdLst/>
            <a:ahLst/>
            <a:cxnLst/>
            <a:rect l="l" t="t" r="r" b="b"/>
            <a:pathLst>
              <a:path w="1730415" h="1318262">
                <a:moveTo>
                  <a:pt x="0" y="0"/>
                </a:moveTo>
                <a:lnTo>
                  <a:pt x="1730416" y="0"/>
                </a:lnTo>
                <a:lnTo>
                  <a:pt x="1730416" y="1318262"/>
                </a:lnTo>
                <a:lnTo>
                  <a:pt x="0" y="1318262"/>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txBody>
          <a:bodyPr/>
          <a:lstStyle/>
          <a:p>
            <a:endParaRPr lang="en-US"/>
          </a:p>
        </p:txBody>
      </p:sp>
      <p:sp>
        <p:nvSpPr>
          <p:cNvPr id="37" name="Freeform 4">
            <a:extLst>
              <a:ext uri="{FF2B5EF4-FFF2-40B4-BE49-F238E27FC236}">
                <a16:creationId xmlns:a16="http://schemas.microsoft.com/office/drawing/2014/main" xmlns="" id="{FE84E181-B2FE-403C-A83E-782248E0D5BF}"/>
              </a:ext>
            </a:extLst>
          </p:cNvPr>
          <p:cNvSpPr/>
          <p:nvPr/>
        </p:nvSpPr>
        <p:spPr>
          <a:xfrm>
            <a:off x="6519979" y="8411614"/>
            <a:ext cx="1077554" cy="1508027"/>
          </a:xfrm>
          <a:custGeom>
            <a:avLst/>
            <a:gdLst/>
            <a:ahLst/>
            <a:cxnLst/>
            <a:rect l="l" t="t" r="r" b="b"/>
            <a:pathLst>
              <a:path w="1077554" h="1508027">
                <a:moveTo>
                  <a:pt x="0" y="0"/>
                </a:moveTo>
                <a:lnTo>
                  <a:pt x="1077554" y="0"/>
                </a:lnTo>
                <a:lnTo>
                  <a:pt x="1077554" y="1508027"/>
                </a:lnTo>
                <a:lnTo>
                  <a:pt x="0" y="1508027"/>
                </a:lnTo>
                <a:lnTo>
                  <a:pt x="0" y="0"/>
                </a:lnTo>
                <a:close/>
              </a:path>
            </a:pathLst>
          </a:custGeom>
          <a:blipFill>
            <a:blip r:embed="rId44">
              <a:extLst>
                <a:ext uri="{96DAC541-7B7A-43D3-8B79-37D633B846F1}">
                  <asvg:svgBlip xmlns:asvg="http://schemas.microsoft.com/office/drawing/2016/SVG/main" xmlns="" r:embed="rId45"/>
                </a:ext>
              </a:extLst>
            </a:blip>
            <a:stretch>
              <a:fillRect/>
            </a:stretch>
          </a:blipFill>
        </p:spPr>
        <p:txBody>
          <a:bodyPr/>
          <a:lstStyle/>
          <a:p>
            <a:endParaRPr lang="en-US"/>
          </a:p>
        </p:txBody>
      </p:sp>
      <p:sp>
        <p:nvSpPr>
          <p:cNvPr id="38" name="Freeform 5">
            <a:extLst>
              <a:ext uri="{FF2B5EF4-FFF2-40B4-BE49-F238E27FC236}">
                <a16:creationId xmlns:a16="http://schemas.microsoft.com/office/drawing/2014/main" xmlns="" id="{F3B76CB1-5DC2-4B7B-9839-F302061771CF}"/>
              </a:ext>
            </a:extLst>
          </p:cNvPr>
          <p:cNvSpPr/>
          <p:nvPr/>
        </p:nvSpPr>
        <p:spPr>
          <a:xfrm>
            <a:off x="7391694" y="6101000"/>
            <a:ext cx="1425612" cy="1849261"/>
          </a:xfrm>
          <a:custGeom>
            <a:avLst/>
            <a:gdLst/>
            <a:ahLst/>
            <a:cxnLst/>
            <a:rect l="l" t="t" r="r" b="b"/>
            <a:pathLst>
              <a:path w="1425612" h="1849261">
                <a:moveTo>
                  <a:pt x="0" y="0"/>
                </a:moveTo>
                <a:lnTo>
                  <a:pt x="1425612" y="0"/>
                </a:lnTo>
                <a:lnTo>
                  <a:pt x="1425612" y="1849261"/>
                </a:lnTo>
                <a:lnTo>
                  <a:pt x="0" y="1849261"/>
                </a:lnTo>
                <a:lnTo>
                  <a:pt x="0" y="0"/>
                </a:lnTo>
                <a:close/>
              </a:path>
            </a:pathLst>
          </a:custGeom>
          <a:blipFill>
            <a:blip r:embed="rId46">
              <a:extLst>
                <a:ext uri="{96DAC541-7B7A-43D3-8B79-37D633B846F1}">
                  <asvg:svgBlip xmlns:asvg="http://schemas.microsoft.com/office/drawing/2016/SVG/main" xmlns="" r:embed="rId47"/>
                </a:ext>
              </a:extLst>
            </a:blip>
            <a:stretch>
              <a:fillRect/>
            </a:stretch>
          </a:blipFill>
        </p:spPr>
        <p:txBody>
          <a:bodyPr/>
          <a:lstStyle/>
          <a:p>
            <a:endParaRPr lang="en-US"/>
          </a:p>
        </p:txBody>
      </p:sp>
      <p:sp>
        <p:nvSpPr>
          <p:cNvPr id="39" name="Freeform 7">
            <a:extLst>
              <a:ext uri="{FF2B5EF4-FFF2-40B4-BE49-F238E27FC236}">
                <a16:creationId xmlns:a16="http://schemas.microsoft.com/office/drawing/2014/main" xmlns="" id="{30BEFF19-EF84-4189-B5B6-A73E1BD7E609}"/>
              </a:ext>
            </a:extLst>
          </p:cNvPr>
          <p:cNvSpPr/>
          <p:nvPr/>
        </p:nvSpPr>
        <p:spPr>
          <a:xfrm>
            <a:off x="4745086" y="3457846"/>
            <a:ext cx="1111224" cy="1332803"/>
          </a:xfrm>
          <a:custGeom>
            <a:avLst/>
            <a:gdLst/>
            <a:ahLst/>
            <a:cxnLst/>
            <a:rect l="l" t="t" r="r" b="b"/>
            <a:pathLst>
              <a:path w="1111224" h="1332803">
                <a:moveTo>
                  <a:pt x="0" y="0"/>
                </a:moveTo>
                <a:lnTo>
                  <a:pt x="1111224" y="0"/>
                </a:lnTo>
                <a:lnTo>
                  <a:pt x="1111224" y="1332802"/>
                </a:lnTo>
                <a:lnTo>
                  <a:pt x="0" y="1332802"/>
                </a:lnTo>
                <a:lnTo>
                  <a:pt x="0" y="0"/>
                </a:lnTo>
                <a:close/>
              </a:path>
            </a:pathLst>
          </a:custGeom>
          <a:blipFill>
            <a:blip r:embed="rId48">
              <a:extLst>
                <a:ext uri="{96DAC541-7B7A-43D3-8B79-37D633B846F1}">
                  <asvg:svgBlip xmlns:asvg="http://schemas.microsoft.com/office/drawing/2016/SVG/main" xmlns="" r:embed="rId49"/>
                </a:ext>
              </a:extLst>
            </a:blip>
            <a:stretch>
              <a:fillRect/>
            </a:stretch>
          </a:blipFill>
        </p:spPr>
        <p:txBody>
          <a:bodyPr/>
          <a:lstStyle/>
          <a:p>
            <a:endParaRPr lang="en-US"/>
          </a:p>
        </p:txBody>
      </p:sp>
      <p:sp>
        <p:nvSpPr>
          <p:cNvPr id="40" name="Freeform 8">
            <a:extLst>
              <a:ext uri="{FF2B5EF4-FFF2-40B4-BE49-F238E27FC236}">
                <a16:creationId xmlns:a16="http://schemas.microsoft.com/office/drawing/2014/main" xmlns="" id="{FCB87291-ECC4-40F9-89F0-BD4465D5D054}"/>
              </a:ext>
            </a:extLst>
          </p:cNvPr>
          <p:cNvSpPr/>
          <p:nvPr/>
        </p:nvSpPr>
        <p:spPr>
          <a:xfrm>
            <a:off x="8203322" y="7886700"/>
            <a:ext cx="1517275" cy="1545373"/>
          </a:xfrm>
          <a:custGeom>
            <a:avLst/>
            <a:gdLst/>
            <a:ahLst/>
            <a:cxnLst/>
            <a:rect l="l" t="t" r="r" b="b"/>
            <a:pathLst>
              <a:path w="1517275" h="1545373">
                <a:moveTo>
                  <a:pt x="0" y="0"/>
                </a:moveTo>
                <a:lnTo>
                  <a:pt x="1517275" y="0"/>
                </a:lnTo>
                <a:lnTo>
                  <a:pt x="1517275" y="1545372"/>
                </a:lnTo>
                <a:lnTo>
                  <a:pt x="0" y="1545372"/>
                </a:lnTo>
                <a:lnTo>
                  <a:pt x="0" y="0"/>
                </a:lnTo>
                <a:close/>
              </a:path>
            </a:pathLst>
          </a:custGeom>
          <a:blipFill>
            <a:blip r:embed="rId50">
              <a:extLst>
                <a:ext uri="{96DAC541-7B7A-43D3-8B79-37D633B846F1}">
                  <asvg:svgBlip xmlns:asvg="http://schemas.microsoft.com/office/drawing/2016/SVG/main" xmlns="" r:embed="rId51"/>
                </a:ext>
              </a:extLst>
            </a:blip>
            <a:stretch>
              <a:fillRect/>
            </a:stretch>
          </a:blipFill>
        </p:spPr>
        <p:txBody>
          <a:bodyPr/>
          <a:lstStyle/>
          <a:p>
            <a:endParaRPr lang="en-US"/>
          </a:p>
        </p:txBody>
      </p:sp>
      <p:sp>
        <p:nvSpPr>
          <p:cNvPr id="41" name="Freeform 10">
            <a:extLst>
              <a:ext uri="{FF2B5EF4-FFF2-40B4-BE49-F238E27FC236}">
                <a16:creationId xmlns:a16="http://schemas.microsoft.com/office/drawing/2014/main" xmlns="" id="{FAECEEA8-C991-4A5A-82BC-A0BA058F396C}"/>
              </a:ext>
            </a:extLst>
          </p:cNvPr>
          <p:cNvSpPr/>
          <p:nvPr/>
        </p:nvSpPr>
        <p:spPr>
          <a:xfrm>
            <a:off x="931536" y="3872521"/>
            <a:ext cx="994282" cy="1967105"/>
          </a:xfrm>
          <a:custGeom>
            <a:avLst/>
            <a:gdLst/>
            <a:ahLst/>
            <a:cxnLst/>
            <a:rect l="l" t="t" r="r" b="b"/>
            <a:pathLst>
              <a:path w="994282" h="1967105">
                <a:moveTo>
                  <a:pt x="0" y="0"/>
                </a:moveTo>
                <a:lnTo>
                  <a:pt x="994282" y="0"/>
                </a:lnTo>
                <a:lnTo>
                  <a:pt x="994282" y="1967105"/>
                </a:lnTo>
                <a:lnTo>
                  <a:pt x="0" y="1967105"/>
                </a:lnTo>
                <a:lnTo>
                  <a:pt x="0" y="0"/>
                </a:lnTo>
                <a:close/>
              </a:path>
            </a:pathLst>
          </a:custGeom>
          <a:blipFill>
            <a:blip r:embed="rId52">
              <a:extLst>
                <a:ext uri="{96DAC541-7B7A-43D3-8B79-37D633B846F1}">
                  <asvg:svgBlip xmlns:asvg="http://schemas.microsoft.com/office/drawing/2016/SVG/main" xmlns="" r:embed="rId53"/>
                </a:ext>
              </a:extLst>
            </a:blip>
            <a:stretch>
              <a:fillRect/>
            </a:stretch>
          </a:blipFill>
        </p:spPr>
        <p:txBody>
          <a:bodyPr/>
          <a:lstStyle/>
          <a:p>
            <a:endParaRPr lang="en-US"/>
          </a:p>
        </p:txBody>
      </p:sp>
      <p:sp>
        <p:nvSpPr>
          <p:cNvPr id="42" name="Freeform 11">
            <a:extLst>
              <a:ext uri="{FF2B5EF4-FFF2-40B4-BE49-F238E27FC236}">
                <a16:creationId xmlns:a16="http://schemas.microsoft.com/office/drawing/2014/main" xmlns="" id="{38333DF8-25C1-4D32-9805-13ED1A9BDE55}"/>
              </a:ext>
            </a:extLst>
          </p:cNvPr>
          <p:cNvSpPr/>
          <p:nvPr/>
        </p:nvSpPr>
        <p:spPr>
          <a:xfrm>
            <a:off x="6930525" y="4856074"/>
            <a:ext cx="325417" cy="952019"/>
          </a:xfrm>
          <a:custGeom>
            <a:avLst/>
            <a:gdLst/>
            <a:ahLst/>
            <a:cxnLst/>
            <a:rect l="l" t="t" r="r" b="b"/>
            <a:pathLst>
              <a:path w="325417" h="952019">
                <a:moveTo>
                  <a:pt x="0" y="0"/>
                </a:moveTo>
                <a:lnTo>
                  <a:pt x="325417" y="0"/>
                </a:lnTo>
                <a:lnTo>
                  <a:pt x="325417" y="952019"/>
                </a:lnTo>
                <a:lnTo>
                  <a:pt x="0" y="952019"/>
                </a:lnTo>
                <a:lnTo>
                  <a:pt x="0" y="0"/>
                </a:lnTo>
                <a:close/>
              </a:path>
            </a:pathLst>
          </a:custGeom>
          <a:blipFill>
            <a:blip r:embed="rId54">
              <a:extLst>
                <a:ext uri="{96DAC541-7B7A-43D3-8B79-37D633B846F1}">
                  <asvg:svgBlip xmlns:asvg="http://schemas.microsoft.com/office/drawing/2016/SVG/main" xmlns="" r:embed="rId55"/>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4">
            <a:extLst>
              <a:ext uri="{FF2B5EF4-FFF2-40B4-BE49-F238E27FC236}">
                <a16:creationId xmlns:a16="http://schemas.microsoft.com/office/drawing/2014/main" xmlns="" id="{535A3A7D-B580-4269-8E5B-62894BE8FE48}"/>
              </a:ext>
            </a:extLst>
          </p:cNvPr>
          <p:cNvSpPr txBox="1"/>
          <p:nvPr/>
        </p:nvSpPr>
        <p:spPr>
          <a:xfrm>
            <a:off x="4038600" y="4305300"/>
            <a:ext cx="10058459" cy="1546449"/>
          </a:xfrm>
          <a:prstGeom prst="rect">
            <a:avLst/>
          </a:prstGeom>
        </p:spPr>
        <p:txBody>
          <a:bodyPr wrap="none" lIns="0" tIns="0" rIns="0" bIns="0" rtlCol="0" anchor="t">
            <a:spAutoFit/>
          </a:bodyPr>
          <a:lstStyle/>
          <a:p>
            <a:pPr algn="ctr">
              <a:lnSpc>
                <a:spcPts val="8639"/>
              </a:lnSpc>
            </a:pPr>
            <a:r>
              <a:rPr lang="en-US" sz="20000" spc="359" dirty="0">
                <a:solidFill>
                  <a:srgbClr val="FF933D">
                    <a:lumMod val="80000"/>
                    <a:lumOff val="20000"/>
                  </a:srgbClr>
                </a:solidFill>
                <a:latin typeface="#9Slide05 SVNClementine" panose="020F0502020204030203" pitchFamily="34" charset="0"/>
              </a:rPr>
              <a:t>KHÁM PHÁ</a:t>
            </a:r>
          </a:p>
        </p:txBody>
      </p:sp>
    </p:spTree>
    <p:extLst>
      <p:ext uri="{BB962C8B-B14F-4D97-AF65-F5344CB8AC3E}">
        <p14:creationId xmlns:p14="http://schemas.microsoft.com/office/powerpoint/2010/main" val="322498669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8">
            <a:extLst>
              <a:ext uri="{FF2B5EF4-FFF2-40B4-BE49-F238E27FC236}">
                <a16:creationId xmlns:a16="http://schemas.microsoft.com/office/drawing/2014/main" xmlns="" id="{B4BF5291-E573-4EA7-8CD3-13760C53876E}"/>
              </a:ext>
            </a:extLst>
          </p:cNvPr>
          <p:cNvSpPr txBox="1"/>
          <p:nvPr/>
        </p:nvSpPr>
        <p:spPr>
          <a:xfrm>
            <a:off x="1292784" y="1598791"/>
            <a:ext cx="15913339" cy="2423740"/>
          </a:xfrm>
          <a:prstGeom prst="rect">
            <a:avLst/>
          </a:prstGeom>
        </p:spPr>
        <p:txBody>
          <a:bodyPr wrap="square" lIns="0" tIns="0" rIns="0" bIns="0" rtlCol="0" anchor="t">
            <a:spAutoFit/>
          </a:bodyPr>
          <a:lstStyle/>
          <a:p>
            <a:pPr algn="ctr">
              <a:lnSpc>
                <a:spcPts val="6286"/>
              </a:lnSpc>
            </a:pPr>
            <a:r>
              <a:rPr lang="vi-VN" sz="4400" spc="-7" dirty="0" smtClean="0">
                <a:solidFill>
                  <a:srgbClr val="FF0000"/>
                </a:solidFill>
                <a:latin typeface="#9Slide02 Tieu de rat dai 01" panose="02000000000000000000" pitchFamily="2" charset="0"/>
                <a:ea typeface="#9Slide02 Tieu de rat dai 01" panose="02000000000000000000" pitchFamily="2" charset="0"/>
              </a:rPr>
              <a:t>PHIẾU HỌC TẬP</a:t>
            </a:r>
          </a:p>
          <a:p>
            <a:pPr>
              <a:lnSpc>
                <a:spcPts val="6286"/>
              </a:lnSpc>
            </a:pPr>
            <a:r>
              <a:rPr lang="vi-VN" sz="4400" spc="-7" dirty="0" smtClean="0">
                <a:solidFill>
                  <a:srgbClr val="3D5F7B"/>
                </a:solidFill>
                <a:latin typeface="#9Slide02 Tieu de rat dai 01" panose="02000000000000000000" pitchFamily="2" charset="0"/>
                <a:ea typeface="#9Slide02 Tieu de rat dai 01" panose="02000000000000000000" pitchFamily="2" charset="0"/>
              </a:rPr>
              <a:t>      </a:t>
            </a:r>
            <a:r>
              <a:rPr lang="en-US" sz="4400" spc="-7" dirty="0" err="1" smtClean="0">
                <a:solidFill>
                  <a:srgbClr val="3D5F7B"/>
                </a:solidFill>
                <a:latin typeface="#9Slide02 Tieu de rat dai 01" panose="02000000000000000000" pitchFamily="2" charset="0"/>
                <a:ea typeface="#9Slide02 Tieu de rat dai 01" panose="02000000000000000000" pitchFamily="2" charset="0"/>
              </a:rPr>
              <a:t>Hãy</a:t>
            </a:r>
            <a:r>
              <a:rPr lang="en-US" sz="4400" spc="-7" dirty="0" smtClean="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viết</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tên</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nhọn</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tù</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bẹt</a:t>
            </a:r>
            <a:r>
              <a:rPr lang="en-US" sz="4400" spc="-7" dirty="0">
                <a:solidFill>
                  <a:srgbClr val="3D5F7B"/>
                </a:solidFill>
                <a:latin typeface="#9Slide02 Tieu de rat dai 01" panose="02000000000000000000" pitchFamily="2" charset="0"/>
                <a:ea typeface="#9Slide02 Tieu de rat dai 01" panose="02000000000000000000" pitchFamily="2" charset="0"/>
              </a:rPr>
              <a:t> ở </a:t>
            </a:r>
            <a:r>
              <a:rPr lang="en-US" sz="4400" spc="-7" dirty="0" err="1">
                <a:solidFill>
                  <a:srgbClr val="3D5F7B"/>
                </a:solidFill>
                <a:latin typeface="#9Slide02 Tieu de rat dai 01" panose="02000000000000000000" pitchFamily="2" charset="0"/>
                <a:ea typeface="#9Slide02 Tieu de rat dai 01" panose="02000000000000000000" pitchFamily="2" charset="0"/>
              </a:rPr>
              <a:t>dưới</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và</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dùng</a:t>
            </a:r>
            <a:r>
              <a:rPr lang="en-US" sz="4400" spc="-7" dirty="0">
                <a:solidFill>
                  <a:srgbClr val="3D5F7B"/>
                </a:solidFill>
                <a:latin typeface="#9Slide02 Tieu de rat dai 01" panose="02000000000000000000" pitchFamily="2" charset="0"/>
                <a:ea typeface="#9Slide02 Tieu de rat dai 01" panose="02000000000000000000" pitchFamily="2" charset="0"/>
              </a:rPr>
              <a:t> eke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để</a:t>
            </a:r>
            <a:r>
              <a:rPr lang="en-US" sz="4400" spc="-7" dirty="0">
                <a:solidFill>
                  <a:srgbClr val="3D5F7B"/>
                </a:solidFill>
                <a:latin typeface="#9Slide02 Tieu de rat dai 01" panose="02000000000000000000" pitchFamily="2" charset="0"/>
                <a:ea typeface="#9Slide02 Tieu de rat dai 01" panose="02000000000000000000" pitchFamily="2" charset="0"/>
              </a:rPr>
              <a:t> so </a:t>
            </a:r>
            <a:r>
              <a:rPr lang="en-US" sz="4400" spc="-7" dirty="0" err="1">
                <a:solidFill>
                  <a:srgbClr val="3D5F7B"/>
                </a:solidFill>
                <a:latin typeface="#9Slide02 Tieu de rat dai 01" panose="02000000000000000000" pitchFamily="2" charset="0"/>
                <a:ea typeface="#9Slide02 Tieu de rat dai 01" panose="02000000000000000000" pitchFamily="2" charset="0"/>
              </a:rPr>
              <a:t>sánh</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đó</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với</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vuông</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rồi</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viết</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kết</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luận</a:t>
            </a:r>
            <a:r>
              <a:rPr lang="en-US" sz="4400" spc="-7" dirty="0">
                <a:solidFill>
                  <a:srgbClr val="3D5F7B"/>
                </a:solidFill>
                <a:latin typeface="#9Slide02 Tieu de rat dai 01" panose="02000000000000000000" pitchFamily="2" charset="0"/>
                <a:ea typeface="#9Slide02 Tieu de rat dai 01" panose="02000000000000000000" pitchFamily="2" charset="0"/>
              </a:rPr>
              <a:t> </a:t>
            </a:r>
          </a:p>
        </p:txBody>
      </p:sp>
      <p:sp>
        <p:nvSpPr>
          <p:cNvPr id="64" name="Freeform 3">
            <a:extLst>
              <a:ext uri="{FF2B5EF4-FFF2-40B4-BE49-F238E27FC236}">
                <a16:creationId xmlns:a16="http://schemas.microsoft.com/office/drawing/2014/main" xmlns="" id="{88BAFE7D-557C-473E-8DE0-6B1D0F5B7BFD}"/>
              </a:ext>
            </a:extLst>
          </p:cNvPr>
          <p:cNvSpPr/>
          <p:nvPr/>
        </p:nvSpPr>
        <p:spPr>
          <a:xfrm>
            <a:off x="599367" y="8632653"/>
            <a:ext cx="1143003" cy="3308693"/>
          </a:xfrm>
          <a:custGeom>
            <a:avLst/>
            <a:gdLst/>
            <a:ahLst/>
            <a:cxnLst/>
            <a:rect l="l" t="t" r="r" b="b"/>
            <a:pathLst>
              <a:path w="3343054" h="9677262">
                <a:moveTo>
                  <a:pt x="0" y="0"/>
                </a:moveTo>
                <a:lnTo>
                  <a:pt x="3343054" y="0"/>
                </a:lnTo>
                <a:lnTo>
                  <a:pt x="3343054" y="9677262"/>
                </a:lnTo>
                <a:lnTo>
                  <a:pt x="0" y="96772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5" name="Freeform: Shape 64">
            <a:extLst>
              <a:ext uri="{FF2B5EF4-FFF2-40B4-BE49-F238E27FC236}">
                <a16:creationId xmlns:a16="http://schemas.microsoft.com/office/drawing/2014/main" xmlns="" id="{4DD612DC-BABC-42FD-BA3F-22BA62F28E1A}"/>
              </a:ext>
            </a:extLst>
          </p:cNvPr>
          <p:cNvSpPr/>
          <p:nvPr/>
        </p:nvSpPr>
        <p:spPr>
          <a:xfrm>
            <a:off x="2441659" y="4381500"/>
            <a:ext cx="2845311" cy="2212714"/>
          </a:xfrm>
          <a:custGeom>
            <a:avLst/>
            <a:gdLst>
              <a:gd name="connsiteX0" fmla="*/ 3878826 w 4218039"/>
              <a:gd name="connsiteY0" fmla="*/ 0 h 884904"/>
              <a:gd name="connsiteX1" fmla="*/ 0 w 4218039"/>
              <a:gd name="connsiteY1" fmla="*/ 884904 h 884904"/>
              <a:gd name="connsiteX2" fmla="*/ 4218039 w 4218039"/>
              <a:gd name="connsiteY2" fmla="*/ 840658 h 884904"/>
              <a:gd name="connsiteX0" fmla="*/ 3878826 w 4212031"/>
              <a:gd name="connsiteY0" fmla="*/ 0 h 887780"/>
              <a:gd name="connsiteX1" fmla="*/ 0 w 4212031"/>
              <a:gd name="connsiteY1" fmla="*/ 884904 h 887780"/>
              <a:gd name="connsiteX2" fmla="*/ 4212031 w 4212031"/>
              <a:gd name="connsiteY2" fmla="*/ 883334 h 887780"/>
              <a:gd name="connsiteX0" fmla="*/ 3878826 w 4218039"/>
              <a:gd name="connsiteY0" fmla="*/ 0 h 884904"/>
              <a:gd name="connsiteX1" fmla="*/ 0 w 4218039"/>
              <a:gd name="connsiteY1" fmla="*/ 884904 h 884904"/>
              <a:gd name="connsiteX2" fmla="*/ 4218039 w 4218039"/>
              <a:gd name="connsiteY2" fmla="*/ 878592 h 884904"/>
              <a:gd name="connsiteX0" fmla="*/ 3878826 w 4242075"/>
              <a:gd name="connsiteY0" fmla="*/ 0 h 888076"/>
              <a:gd name="connsiteX1" fmla="*/ 0 w 4242075"/>
              <a:gd name="connsiteY1" fmla="*/ 884904 h 888076"/>
              <a:gd name="connsiteX2" fmla="*/ 4242075 w 4242075"/>
              <a:gd name="connsiteY2" fmla="*/ 888076 h 888076"/>
            </a:gdLst>
            <a:ahLst/>
            <a:cxnLst>
              <a:cxn ang="0">
                <a:pos x="connsiteX0" y="connsiteY0"/>
              </a:cxn>
              <a:cxn ang="0">
                <a:pos x="connsiteX1" y="connsiteY1"/>
              </a:cxn>
              <a:cxn ang="0">
                <a:pos x="connsiteX2" y="connsiteY2"/>
              </a:cxn>
            </a:cxnLst>
            <a:rect l="l" t="t" r="r" b="b"/>
            <a:pathLst>
              <a:path w="4242075" h="888076">
                <a:moveTo>
                  <a:pt x="3878826" y="0"/>
                </a:moveTo>
                <a:lnTo>
                  <a:pt x="0" y="884904"/>
                </a:lnTo>
                <a:lnTo>
                  <a:pt x="4242075" y="888076"/>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5F7B"/>
              </a:solidFill>
            </a:endParaRPr>
          </a:p>
        </p:txBody>
      </p:sp>
      <p:sp>
        <p:nvSpPr>
          <p:cNvPr id="66" name="TextBox 65">
            <a:extLst>
              <a:ext uri="{FF2B5EF4-FFF2-40B4-BE49-F238E27FC236}">
                <a16:creationId xmlns:a16="http://schemas.microsoft.com/office/drawing/2014/main" xmlns="" id="{383A71FE-09A4-4D9C-A13A-663716FD97EE}"/>
              </a:ext>
            </a:extLst>
          </p:cNvPr>
          <p:cNvSpPr txBox="1"/>
          <p:nvPr/>
        </p:nvSpPr>
        <p:spPr>
          <a:xfrm>
            <a:off x="2793980" y="6758568"/>
            <a:ext cx="2492990" cy="830997"/>
          </a:xfrm>
          <a:prstGeom prst="rect">
            <a:avLst/>
          </a:prstGeom>
          <a:noFill/>
        </p:spPr>
        <p:txBody>
          <a:bodyPr wrap="none" rtlCol="0">
            <a:spAutoFit/>
          </a:bodyPr>
          <a:lstStyle/>
          <a:p>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nhọn</a:t>
            </a:r>
            <a:endPar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grpSp>
        <p:nvGrpSpPr>
          <p:cNvPr id="67" name="Group 66">
            <a:extLst>
              <a:ext uri="{FF2B5EF4-FFF2-40B4-BE49-F238E27FC236}">
                <a16:creationId xmlns:a16="http://schemas.microsoft.com/office/drawing/2014/main" xmlns="" id="{D22AB51D-52E6-416D-A73C-A5794C633C6A}"/>
              </a:ext>
            </a:extLst>
          </p:cNvPr>
          <p:cNvGrpSpPr/>
          <p:nvPr/>
        </p:nvGrpSpPr>
        <p:grpSpPr>
          <a:xfrm>
            <a:off x="1733259" y="7463078"/>
            <a:ext cx="4511292" cy="2426269"/>
            <a:chOff x="1440287" y="6080525"/>
            <a:chExt cx="4511292" cy="2426269"/>
          </a:xfrm>
        </p:grpSpPr>
        <p:sp>
          <p:nvSpPr>
            <p:cNvPr id="68" name="Cloud 67">
              <a:extLst>
                <a:ext uri="{FF2B5EF4-FFF2-40B4-BE49-F238E27FC236}">
                  <a16:creationId xmlns:a16="http://schemas.microsoft.com/office/drawing/2014/main" xmlns="" id="{C980B64B-83BD-4AFD-A6DD-B355B7A38187}"/>
                </a:ext>
              </a:extLst>
            </p:cNvPr>
            <p:cNvSpPr/>
            <p:nvPr/>
          </p:nvSpPr>
          <p:spPr>
            <a:xfrm rot="11115000">
              <a:off x="1440287" y="6080525"/>
              <a:ext cx="4511292" cy="2426269"/>
            </a:xfrm>
            <a:prstGeom prst="cloud">
              <a:avLst/>
            </a:prstGeom>
            <a:solidFill>
              <a:srgbClr val="D5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TextBox 68">
              <a:extLst>
                <a:ext uri="{FF2B5EF4-FFF2-40B4-BE49-F238E27FC236}">
                  <a16:creationId xmlns:a16="http://schemas.microsoft.com/office/drawing/2014/main" xmlns="" id="{384C9931-5E9E-43F9-A23E-8DF5709080BE}"/>
                </a:ext>
              </a:extLst>
            </p:cNvPr>
            <p:cNvSpPr txBox="1"/>
            <p:nvPr/>
          </p:nvSpPr>
          <p:spPr>
            <a:xfrm>
              <a:off x="1762709" y="6631940"/>
              <a:ext cx="3866448" cy="1323439"/>
            </a:xfrm>
            <a:prstGeom prst="rect">
              <a:avLst/>
            </a:prstGeom>
            <a:noFill/>
          </p:spPr>
          <p:txBody>
            <a:bodyPr wrap="square" rtlCol="0">
              <a:spAutoFit/>
            </a:bodyPr>
            <a:lstStyle/>
            <a:p>
              <a:pPr algn="ctr"/>
              <a:r>
                <a:rPr lang="en-US" sz="40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smtClean="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smtClean="0">
                  <a:solidFill>
                    <a:srgbClr val="83C0C3"/>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a:t>
              </a:r>
              <a:r>
                <a:rPr lang="vi-VN" sz="4000" dirty="0" smtClean="0">
                  <a:solidFill>
                    <a:srgbClr val="83C0C3"/>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vuông</a:t>
              </a:r>
              <a:endPar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grpSp>
      <p:sp>
        <p:nvSpPr>
          <p:cNvPr id="70" name="Freeform: Shape 69">
            <a:extLst>
              <a:ext uri="{FF2B5EF4-FFF2-40B4-BE49-F238E27FC236}">
                <a16:creationId xmlns:a16="http://schemas.microsoft.com/office/drawing/2014/main" xmlns="" id="{C79FCB9C-0E37-4C37-B2FC-05CA7A695166}"/>
              </a:ext>
            </a:extLst>
          </p:cNvPr>
          <p:cNvSpPr/>
          <p:nvPr/>
        </p:nvSpPr>
        <p:spPr>
          <a:xfrm>
            <a:off x="7925590" y="4660766"/>
            <a:ext cx="3343056" cy="1825785"/>
          </a:xfrm>
          <a:custGeom>
            <a:avLst/>
            <a:gdLst>
              <a:gd name="connsiteX0" fmla="*/ 0 w 4424516"/>
              <a:gd name="connsiteY0" fmla="*/ 0 h 2566219"/>
              <a:gd name="connsiteX1" fmla="*/ 1342103 w 4424516"/>
              <a:gd name="connsiteY1" fmla="*/ 2566219 h 2566219"/>
              <a:gd name="connsiteX2" fmla="*/ 4424516 w 4424516"/>
              <a:gd name="connsiteY2" fmla="*/ 2536723 h 2566219"/>
            </a:gdLst>
            <a:ahLst/>
            <a:cxnLst>
              <a:cxn ang="0">
                <a:pos x="connsiteX0" y="connsiteY0"/>
              </a:cxn>
              <a:cxn ang="0">
                <a:pos x="connsiteX1" y="connsiteY1"/>
              </a:cxn>
              <a:cxn ang="0">
                <a:pos x="connsiteX2" y="connsiteY2"/>
              </a:cxn>
            </a:cxnLst>
            <a:rect l="l" t="t" r="r" b="b"/>
            <a:pathLst>
              <a:path w="4424516" h="2566219">
                <a:moveTo>
                  <a:pt x="0" y="0"/>
                </a:moveTo>
                <a:lnTo>
                  <a:pt x="1342103" y="2566219"/>
                </a:lnTo>
                <a:lnTo>
                  <a:pt x="4424516" y="2536723"/>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5F7B"/>
              </a:solidFill>
            </a:endParaRPr>
          </a:p>
        </p:txBody>
      </p:sp>
      <p:sp>
        <p:nvSpPr>
          <p:cNvPr id="71" name="TextBox 70">
            <a:extLst>
              <a:ext uri="{FF2B5EF4-FFF2-40B4-BE49-F238E27FC236}">
                <a16:creationId xmlns:a16="http://schemas.microsoft.com/office/drawing/2014/main" xmlns="" id="{FE00FDC9-2294-4090-BB66-433A0EBC38A8}"/>
              </a:ext>
            </a:extLst>
          </p:cNvPr>
          <p:cNvSpPr txBox="1"/>
          <p:nvPr/>
        </p:nvSpPr>
        <p:spPr>
          <a:xfrm>
            <a:off x="8645667" y="6770854"/>
            <a:ext cx="1770036" cy="830997"/>
          </a:xfrm>
          <a:prstGeom prst="rect">
            <a:avLst/>
          </a:prstGeom>
          <a:noFill/>
        </p:spPr>
        <p:txBody>
          <a:bodyPr wrap="none" rtlCol="0">
            <a:spAutoFit/>
          </a:bodyPr>
          <a:lstStyle/>
          <a:p>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tù</a:t>
            </a:r>
            <a:endPar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grpSp>
        <p:nvGrpSpPr>
          <p:cNvPr id="72" name="Group 71">
            <a:extLst>
              <a:ext uri="{FF2B5EF4-FFF2-40B4-BE49-F238E27FC236}">
                <a16:creationId xmlns:a16="http://schemas.microsoft.com/office/drawing/2014/main" xmlns="" id="{A5F16F1E-C10B-4C53-85A8-FC81315A4912}"/>
              </a:ext>
            </a:extLst>
          </p:cNvPr>
          <p:cNvGrpSpPr/>
          <p:nvPr/>
        </p:nvGrpSpPr>
        <p:grpSpPr>
          <a:xfrm>
            <a:off x="7183400" y="7526937"/>
            <a:ext cx="4511292" cy="2426269"/>
            <a:chOff x="6641237" y="6080525"/>
            <a:chExt cx="4511292" cy="2426269"/>
          </a:xfrm>
        </p:grpSpPr>
        <p:sp>
          <p:nvSpPr>
            <p:cNvPr id="73" name="Cloud 72">
              <a:extLst>
                <a:ext uri="{FF2B5EF4-FFF2-40B4-BE49-F238E27FC236}">
                  <a16:creationId xmlns:a16="http://schemas.microsoft.com/office/drawing/2014/main" xmlns="" id="{08F9C91E-4CEA-4323-A3F2-B110AAD2295A}"/>
                </a:ext>
              </a:extLst>
            </p:cNvPr>
            <p:cNvSpPr/>
            <p:nvPr/>
          </p:nvSpPr>
          <p:spPr>
            <a:xfrm rot="11115000">
              <a:off x="6641237" y="6080525"/>
              <a:ext cx="4511292" cy="2426269"/>
            </a:xfrm>
            <a:prstGeom prst="cloud">
              <a:avLst/>
            </a:prstGeom>
            <a:solidFill>
              <a:srgbClr val="D5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4" name="TextBox 73">
              <a:extLst>
                <a:ext uri="{FF2B5EF4-FFF2-40B4-BE49-F238E27FC236}">
                  <a16:creationId xmlns:a16="http://schemas.microsoft.com/office/drawing/2014/main" xmlns="" id="{4C016DAE-40F8-477C-B48B-28D0A921ADD3}"/>
                </a:ext>
              </a:extLst>
            </p:cNvPr>
            <p:cNvSpPr txBox="1"/>
            <p:nvPr/>
          </p:nvSpPr>
          <p:spPr>
            <a:xfrm>
              <a:off x="6963659" y="6631940"/>
              <a:ext cx="3866448" cy="1323439"/>
            </a:xfrm>
            <a:prstGeom prst="rect">
              <a:avLst/>
            </a:prstGeom>
            <a:noFill/>
          </p:spPr>
          <p:txBody>
            <a:bodyPr wrap="square" rtlCol="0">
              <a:spAutoFit/>
            </a:bodyPr>
            <a:lstStyle/>
            <a:p>
              <a:pPr algn="ctr"/>
              <a:r>
                <a:rPr lang="en-US" sz="40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smtClean="0">
                  <a:solidFill>
                    <a:srgbClr val="83C0C3"/>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a:t>
              </a:r>
              <a:r>
                <a:rPr lang="en-US" sz="4000" dirty="0" smtClean="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vuông</a:t>
              </a:r>
              <a:endPar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grpSp>
      <p:grpSp>
        <p:nvGrpSpPr>
          <p:cNvPr id="75" name="Group 74">
            <a:extLst>
              <a:ext uri="{FF2B5EF4-FFF2-40B4-BE49-F238E27FC236}">
                <a16:creationId xmlns:a16="http://schemas.microsoft.com/office/drawing/2014/main" xmlns="" id="{2B870568-33B1-4EC3-9643-816FEB3EA743}"/>
              </a:ext>
            </a:extLst>
          </p:cNvPr>
          <p:cNvGrpSpPr/>
          <p:nvPr/>
        </p:nvGrpSpPr>
        <p:grpSpPr>
          <a:xfrm>
            <a:off x="12649200" y="6521678"/>
            <a:ext cx="4495800" cy="69622"/>
            <a:chOff x="12496800" y="5062260"/>
            <a:chExt cx="4495800" cy="70880586"/>
          </a:xfrm>
        </p:grpSpPr>
        <p:cxnSp>
          <p:nvCxnSpPr>
            <p:cNvPr id="76" name="Straight Connector 75">
              <a:extLst>
                <a:ext uri="{FF2B5EF4-FFF2-40B4-BE49-F238E27FC236}">
                  <a16:creationId xmlns:a16="http://schemas.microsoft.com/office/drawing/2014/main" xmlns="" id="{7D4F5E5A-2322-45C3-874B-2B1F1F1E1AF7}"/>
                </a:ext>
              </a:extLst>
            </p:cNvPr>
            <p:cNvCxnSpPr>
              <a:cxnSpLocks/>
            </p:cNvCxnSpPr>
            <p:nvPr/>
          </p:nvCxnSpPr>
          <p:spPr>
            <a:xfrm>
              <a:off x="12496800" y="5062260"/>
              <a:ext cx="4495800" cy="0"/>
            </a:xfrm>
            <a:prstGeom prst="line">
              <a:avLst/>
            </a:prstGeom>
            <a:ln w="76200">
              <a:solidFill>
                <a:srgbClr val="3D5F7B"/>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xmlns="" id="{DCE28838-A193-45A4-9E31-5C37BB55C000}"/>
                </a:ext>
              </a:extLst>
            </p:cNvPr>
            <p:cNvSpPr/>
            <p:nvPr/>
          </p:nvSpPr>
          <p:spPr>
            <a:xfrm flipH="1" flipV="1">
              <a:off x="14689022" y="68534724"/>
              <a:ext cx="152400" cy="7408122"/>
            </a:xfrm>
            <a:prstGeom prst="ellipse">
              <a:avLst/>
            </a:prstGeom>
            <a:solidFill>
              <a:srgbClr val="545454"/>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5F7B"/>
                </a:solidFill>
                <a:latin typeface="#9Slide02 Tieu de rat dai 01" panose="02000000000000000000" pitchFamily="2" charset="0"/>
                <a:ea typeface="#9Slide02 Tieu de rat dai 01" panose="02000000000000000000" pitchFamily="2" charset="0"/>
              </a:endParaRPr>
            </a:p>
          </p:txBody>
        </p:sp>
      </p:grpSp>
      <p:sp>
        <p:nvSpPr>
          <p:cNvPr id="78" name="TextBox 77">
            <a:extLst>
              <a:ext uri="{FF2B5EF4-FFF2-40B4-BE49-F238E27FC236}">
                <a16:creationId xmlns:a16="http://schemas.microsoft.com/office/drawing/2014/main" xmlns="" id="{D15BEBED-50AA-4803-99F3-2F6C3F16BF5A}"/>
              </a:ext>
            </a:extLst>
          </p:cNvPr>
          <p:cNvSpPr txBox="1"/>
          <p:nvPr/>
        </p:nvSpPr>
        <p:spPr>
          <a:xfrm>
            <a:off x="13881487" y="6800566"/>
            <a:ext cx="2066591" cy="830997"/>
          </a:xfrm>
          <a:prstGeom prst="rect">
            <a:avLst/>
          </a:prstGeom>
          <a:noFill/>
        </p:spPr>
        <p:txBody>
          <a:bodyPr wrap="none" rtlCol="0">
            <a:spAutoFit/>
          </a:bodyPr>
          <a:lstStyle/>
          <a:p>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8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bẹt</a:t>
            </a:r>
            <a:endParaRPr lang="en-US" sz="48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grpSp>
        <p:nvGrpSpPr>
          <p:cNvPr id="79" name="Group 78">
            <a:extLst>
              <a:ext uri="{FF2B5EF4-FFF2-40B4-BE49-F238E27FC236}">
                <a16:creationId xmlns:a16="http://schemas.microsoft.com/office/drawing/2014/main" xmlns="" id="{364C2322-DAC9-42C9-8FEB-BC6A5C116C68}"/>
              </a:ext>
            </a:extLst>
          </p:cNvPr>
          <p:cNvGrpSpPr/>
          <p:nvPr/>
        </p:nvGrpSpPr>
        <p:grpSpPr>
          <a:xfrm>
            <a:off x="12593289" y="7526936"/>
            <a:ext cx="4511292" cy="2426269"/>
            <a:chOff x="12198782" y="6080525"/>
            <a:chExt cx="4511292" cy="2426269"/>
          </a:xfrm>
        </p:grpSpPr>
        <p:sp>
          <p:nvSpPr>
            <p:cNvPr id="80" name="Cloud 79">
              <a:extLst>
                <a:ext uri="{FF2B5EF4-FFF2-40B4-BE49-F238E27FC236}">
                  <a16:creationId xmlns:a16="http://schemas.microsoft.com/office/drawing/2014/main" xmlns="" id="{3539492B-B8FD-4A01-ADDF-D198C37AB8CA}"/>
                </a:ext>
              </a:extLst>
            </p:cNvPr>
            <p:cNvSpPr/>
            <p:nvPr/>
          </p:nvSpPr>
          <p:spPr>
            <a:xfrm rot="11115000">
              <a:off x="12198782" y="6080525"/>
              <a:ext cx="4511292" cy="2426269"/>
            </a:xfrm>
            <a:prstGeom prst="cloud">
              <a:avLst/>
            </a:prstGeom>
            <a:solidFill>
              <a:srgbClr val="D5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1" name="TextBox 80">
              <a:extLst>
                <a:ext uri="{FF2B5EF4-FFF2-40B4-BE49-F238E27FC236}">
                  <a16:creationId xmlns:a16="http://schemas.microsoft.com/office/drawing/2014/main" xmlns="" id="{D30E5D30-3C22-4308-86E7-8C36D6B16D1A}"/>
                </a:ext>
              </a:extLst>
            </p:cNvPr>
            <p:cNvSpPr txBox="1"/>
            <p:nvPr/>
          </p:nvSpPr>
          <p:spPr>
            <a:xfrm>
              <a:off x="12521204" y="6631940"/>
              <a:ext cx="3866448" cy="1323439"/>
            </a:xfrm>
            <a:prstGeom prst="rect">
              <a:avLst/>
            </a:prstGeom>
            <a:noFill/>
          </p:spPr>
          <p:txBody>
            <a:bodyPr wrap="square" rtlCol="0">
              <a:spAutoFit/>
            </a:bodyPr>
            <a:lstStyle/>
            <a:p>
              <a:pPr algn="ctr"/>
              <a:r>
                <a:rPr lang="en-US" sz="4000" dirty="0" err="1" smtClean="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vi-VN"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smtClean="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a:solidFill>
                    <a:srgbClr val="83C0C3"/>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a:t>
              </a:r>
              <a:r>
                <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góc</a:t>
              </a:r>
              <a:r>
                <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vuông</a:t>
              </a:r>
              <a:endPar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grpSp>
      <p:sp>
        <p:nvSpPr>
          <p:cNvPr id="38" name="TextBox 143">
            <a:extLst>
              <a:ext uri="{FF2B5EF4-FFF2-40B4-BE49-F238E27FC236}">
                <a16:creationId xmlns:a16="http://schemas.microsoft.com/office/drawing/2014/main" xmlns="" id="{3305201D-7C80-4359-98A4-84EF4B197ACF}"/>
              </a:ext>
            </a:extLst>
          </p:cNvPr>
          <p:cNvSpPr txBox="1"/>
          <p:nvPr/>
        </p:nvSpPr>
        <p:spPr>
          <a:xfrm>
            <a:off x="1668230" y="113128"/>
            <a:ext cx="15857776" cy="738664"/>
          </a:xfrm>
          <a:prstGeom prst="rect">
            <a:avLst/>
          </a:prstGeom>
        </p:spPr>
        <p:txBody>
          <a:bodyPr wrap="square" lIns="0" tIns="0" rIns="0" bIns="0" rtlCol="0" anchor="t">
            <a:spAutoFit/>
          </a:bodyPr>
          <a:lstStyle/>
          <a:p>
            <a:pPr>
              <a:spcBef>
                <a:spcPct val="0"/>
              </a:spcBef>
            </a:pPr>
            <a:r>
              <a:rPr lang="en-US" sz="4800" spc="190" dirty="0" smtClean="0">
                <a:solidFill>
                  <a:schemeClr val="accent6"/>
                </a:solidFill>
                <a:latin typeface="#9Slide02 Tieu de rat dai 01" panose="02000000000000000000" pitchFamily="2" charset="0"/>
                <a:ea typeface="#9Slide02 Tieu de rat dai 01" panose="02000000000000000000" pitchFamily="2" charset="0"/>
              </a:rPr>
              <a:t>  </a:t>
            </a:r>
            <a:r>
              <a:rPr lang="vi-VN" sz="4800" spc="190" dirty="0" smtClean="0">
                <a:solidFill>
                  <a:schemeClr val="accent6"/>
                </a:solidFill>
                <a:latin typeface="#9Slide02 Tieu de rat dai 01" panose="02000000000000000000" pitchFamily="2" charset="0"/>
                <a:ea typeface="#9Slide02 Tieu de rat dai 01" panose="02000000000000000000" pitchFamily="2" charset="0"/>
              </a:rPr>
              <a:t>1. </a:t>
            </a:r>
            <a:r>
              <a:rPr lang="en-US" sz="4800" spc="190" dirty="0" smtClean="0">
                <a:solidFill>
                  <a:schemeClr val="accent6"/>
                </a:solidFill>
                <a:latin typeface="#9Slide02 Tieu de rat dai 01" panose="02000000000000000000" pitchFamily="2" charset="0"/>
                <a:ea typeface="#9Slide02 Tieu de rat dai 01" panose="02000000000000000000" pitchFamily="2" charset="0"/>
              </a:rPr>
              <a:t>So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sánh</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góc</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nhọn</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góc</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tù</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góc</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bẹt</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với</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góc</a:t>
            </a:r>
            <a:r>
              <a:rPr lang="en-US" sz="4800" spc="190" dirty="0">
                <a:solidFill>
                  <a:schemeClr val="accent6"/>
                </a:solidFill>
                <a:latin typeface="#9Slide02 Tieu de rat dai 01" panose="02000000000000000000" pitchFamily="2" charset="0"/>
                <a:ea typeface="#9Slide02 Tieu de rat dai 01" panose="02000000000000000000" pitchFamily="2" charset="0"/>
              </a:rPr>
              <a:t> </a:t>
            </a:r>
            <a:r>
              <a:rPr lang="en-US" sz="4800" spc="190" dirty="0" err="1">
                <a:solidFill>
                  <a:schemeClr val="accent6"/>
                </a:solidFill>
                <a:latin typeface="#9Slide02 Tieu de rat dai 01" panose="02000000000000000000" pitchFamily="2" charset="0"/>
                <a:ea typeface="#9Slide02 Tieu de rat dai 01" panose="02000000000000000000" pitchFamily="2" charset="0"/>
              </a:rPr>
              <a:t>vuông</a:t>
            </a:r>
            <a:endParaRPr lang="en-US" sz="4800" spc="190" dirty="0">
              <a:solidFill>
                <a:schemeClr val="accent6"/>
              </a:solidFill>
              <a:latin typeface="#9Slide02 Tieu de rat dai 01" panose="02000000000000000000" pitchFamily="2" charset="0"/>
              <a:ea typeface="#9Slide02 Tieu de rat dai 01" panose="02000000000000000000" pitchFamily="2" charset="0"/>
            </a:endParaRPr>
          </a:p>
        </p:txBody>
      </p:sp>
      <p:sp>
        <p:nvSpPr>
          <p:cNvPr id="2" name="TextBox 1">
            <a:extLst>
              <a:ext uri="{FF2B5EF4-FFF2-40B4-BE49-F238E27FC236}">
                <a16:creationId xmlns:a16="http://schemas.microsoft.com/office/drawing/2014/main" xmlns="" id="{FB2039F7-EA5C-4056-99DB-4402C5870D56}"/>
              </a:ext>
            </a:extLst>
          </p:cNvPr>
          <p:cNvSpPr txBox="1"/>
          <p:nvPr/>
        </p:nvSpPr>
        <p:spPr>
          <a:xfrm>
            <a:off x="2443759" y="6891133"/>
            <a:ext cx="3272736" cy="746999"/>
          </a:xfrm>
          <a:prstGeom prst="rect">
            <a:avLst/>
          </a:prstGeom>
        </p:spPr>
        <p:txBody>
          <a:bodyPr wrap="square" lIns="0" tIns="0" rIns="0" bIns="0" rtlCol="0" anchor="t">
            <a:spAutoFit/>
          </a:bodyPr>
          <a:lstStyle>
            <a:defPPr>
              <a:defRPr lang="en-US"/>
            </a:defPPr>
            <a:lvl1pPr>
              <a:lnSpc>
                <a:spcPts val="6286"/>
              </a:lnSpc>
              <a:defRPr sz="4400" spc="-7">
                <a:solidFill>
                  <a:srgbClr val="3D5F7B"/>
                </a:solidFill>
                <a:latin typeface="#9Slide02 Tieu de rat dai 01" panose="02000000000000000000" pitchFamily="2" charset="0"/>
                <a:ea typeface="#9Slide02 Tieu de rat dai 01" panose="02000000000000000000" pitchFamily="2" charset="0"/>
              </a:defRPr>
            </a:lvl1pPr>
          </a:lstStyle>
          <a:p>
            <a:r>
              <a:rPr lang="vi-VN" dirty="0" smtClean="0"/>
              <a:t>Góc</a:t>
            </a:r>
            <a:r>
              <a:rPr lang="en-US" dirty="0" smtClean="0"/>
              <a:t>..............</a:t>
            </a:r>
            <a:endParaRPr lang="en-US" dirty="0"/>
          </a:p>
        </p:txBody>
      </p:sp>
      <p:sp>
        <p:nvSpPr>
          <p:cNvPr id="48" name="TextBox 47">
            <a:extLst>
              <a:ext uri="{FF2B5EF4-FFF2-40B4-BE49-F238E27FC236}">
                <a16:creationId xmlns:a16="http://schemas.microsoft.com/office/drawing/2014/main" xmlns="" id="{2D56B8C5-C94E-46CD-8B6A-696A79457FD8}"/>
              </a:ext>
            </a:extLst>
          </p:cNvPr>
          <p:cNvSpPr txBox="1"/>
          <p:nvPr/>
        </p:nvSpPr>
        <p:spPr>
          <a:xfrm>
            <a:off x="8023143" y="6819857"/>
            <a:ext cx="3272736" cy="746999"/>
          </a:xfrm>
          <a:prstGeom prst="rect">
            <a:avLst/>
          </a:prstGeom>
        </p:spPr>
        <p:txBody>
          <a:bodyPr wrap="square" lIns="0" tIns="0" rIns="0" bIns="0" rtlCol="0" anchor="t">
            <a:spAutoFit/>
          </a:bodyPr>
          <a:lstStyle>
            <a:defPPr>
              <a:defRPr lang="en-US"/>
            </a:defPPr>
            <a:lvl1pPr>
              <a:lnSpc>
                <a:spcPts val="6286"/>
              </a:lnSpc>
              <a:defRPr sz="4400" spc="-7">
                <a:solidFill>
                  <a:srgbClr val="3D5F7B"/>
                </a:solidFill>
                <a:latin typeface="#9Slide02 Tieu de rat dai 01" panose="02000000000000000000" pitchFamily="2" charset="0"/>
                <a:ea typeface="#9Slide02 Tieu de rat dai 01" panose="02000000000000000000" pitchFamily="2" charset="0"/>
              </a:defRPr>
            </a:lvl1pPr>
          </a:lstStyle>
          <a:p>
            <a:r>
              <a:rPr lang="vi-VN" dirty="0" smtClean="0"/>
              <a:t>Góc</a:t>
            </a:r>
            <a:r>
              <a:rPr lang="en-US" dirty="0" smtClean="0"/>
              <a:t>..............</a:t>
            </a:r>
            <a:endParaRPr lang="en-US" dirty="0"/>
          </a:p>
        </p:txBody>
      </p:sp>
      <p:sp>
        <p:nvSpPr>
          <p:cNvPr id="49" name="TextBox 48">
            <a:extLst>
              <a:ext uri="{FF2B5EF4-FFF2-40B4-BE49-F238E27FC236}">
                <a16:creationId xmlns:a16="http://schemas.microsoft.com/office/drawing/2014/main" xmlns="" id="{CC967C5D-4F01-4905-B05A-4EA2165C5C34}"/>
              </a:ext>
            </a:extLst>
          </p:cNvPr>
          <p:cNvSpPr txBox="1"/>
          <p:nvPr/>
        </p:nvSpPr>
        <p:spPr>
          <a:xfrm>
            <a:off x="13445787" y="6842566"/>
            <a:ext cx="3272736" cy="746999"/>
          </a:xfrm>
          <a:prstGeom prst="rect">
            <a:avLst/>
          </a:prstGeom>
        </p:spPr>
        <p:txBody>
          <a:bodyPr wrap="square" lIns="0" tIns="0" rIns="0" bIns="0" rtlCol="0" anchor="t">
            <a:spAutoFit/>
          </a:bodyPr>
          <a:lstStyle>
            <a:defPPr>
              <a:defRPr lang="en-US"/>
            </a:defPPr>
            <a:lvl1pPr>
              <a:lnSpc>
                <a:spcPts val="6286"/>
              </a:lnSpc>
              <a:defRPr sz="4400" spc="-7">
                <a:solidFill>
                  <a:srgbClr val="3D5F7B"/>
                </a:solidFill>
                <a:latin typeface="#9Slide02 Tieu de rat dai 01" panose="02000000000000000000" pitchFamily="2" charset="0"/>
                <a:ea typeface="#9Slide02 Tieu de rat dai 01" panose="02000000000000000000" pitchFamily="2" charset="0"/>
              </a:defRPr>
            </a:lvl1pPr>
          </a:lstStyle>
          <a:p>
            <a:r>
              <a:rPr lang="vi-VN" dirty="0" smtClean="0"/>
              <a:t>Góc</a:t>
            </a:r>
            <a:r>
              <a:rPr lang="en-US" dirty="0" smtClean="0"/>
              <a:t>..............</a:t>
            </a:r>
            <a:endParaRPr lang="en-US" dirty="0"/>
          </a:p>
        </p:txBody>
      </p:sp>
      <p:sp>
        <p:nvSpPr>
          <p:cNvPr id="50" name="TextBox 49">
            <a:extLst>
              <a:ext uri="{FF2B5EF4-FFF2-40B4-BE49-F238E27FC236}">
                <a16:creationId xmlns:a16="http://schemas.microsoft.com/office/drawing/2014/main" xmlns="" id="{5DDE68C3-0E0A-4DC1-8E27-36594F5195FB}"/>
              </a:ext>
            </a:extLst>
          </p:cNvPr>
          <p:cNvSpPr txBox="1"/>
          <p:nvPr/>
        </p:nvSpPr>
        <p:spPr>
          <a:xfrm>
            <a:off x="3393802" y="8032184"/>
            <a:ext cx="2823210" cy="707886"/>
          </a:xfrm>
          <a:prstGeom prst="rect">
            <a:avLst/>
          </a:prstGeom>
          <a:noFill/>
        </p:spPr>
        <p:txBody>
          <a:bodyPr wrap="none" rtlCol="0">
            <a:spAutoFit/>
          </a:bodyPr>
          <a:lstStyle/>
          <a:p>
            <a:pPr algn="ctr"/>
            <a:r>
              <a:rPr lang="vi-VN" sz="4000" dirty="0"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nhọn </a:t>
            </a:r>
            <a:r>
              <a:rPr lang="en-US" sz="4000" dirty="0" err="1"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bé</a:t>
            </a:r>
            <a:r>
              <a:rPr lang="en-US" sz="4000" dirty="0"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hơn</a:t>
            </a:r>
            <a:endPar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51" name="TextBox 50">
            <a:extLst>
              <a:ext uri="{FF2B5EF4-FFF2-40B4-BE49-F238E27FC236}">
                <a16:creationId xmlns:a16="http://schemas.microsoft.com/office/drawing/2014/main" xmlns="" id="{7A24AC84-4A97-4CB8-B2D1-C89A74815413}"/>
              </a:ext>
            </a:extLst>
          </p:cNvPr>
          <p:cNvSpPr txBox="1"/>
          <p:nvPr/>
        </p:nvSpPr>
        <p:spPr>
          <a:xfrm>
            <a:off x="8701107" y="8101362"/>
            <a:ext cx="2366353" cy="707886"/>
          </a:xfrm>
          <a:prstGeom prst="rect">
            <a:avLst/>
          </a:prstGeom>
          <a:noFill/>
        </p:spPr>
        <p:txBody>
          <a:bodyPr wrap="none" rtlCol="0">
            <a:spAutoFit/>
          </a:bodyPr>
          <a:lstStyle/>
          <a:p>
            <a:pPr algn="ctr"/>
            <a:r>
              <a:rPr lang="vi-VN" sz="4000" dirty="0"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tù </a:t>
            </a:r>
            <a:r>
              <a:rPr lang="en-US" sz="4000" dirty="0" err="1"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lớn</a:t>
            </a:r>
            <a:r>
              <a:rPr lang="en-US" sz="4000" dirty="0"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hơn</a:t>
            </a:r>
            <a:endPar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52" name="TextBox 51">
            <a:extLst>
              <a:ext uri="{FF2B5EF4-FFF2-40B4-BE49-F238E27FC236}">
                <a16:creationId xmlns:a16="http://schemas.microsoft.com/office/drawing/2014/main" xmlns="" id="{0D9BF887-35A6-455D-8388-34ED42CAD343}"/>
              </a:ext>
            </a:extLst>
          </p:cNvPr>
          <p:cNvSpPr txBox="1"/>
          <p:nvPr/>
        </p:nvSpPr>
        <p:spPr>
          <a:xfrm>
            <a:off x="14109558" y="8072628"/>
            <a:ext cx="2883042" cy="707886"/>
          </a:xfrm>
          <a:prstGeom prst="rect">
            <a:avLst/>
          </a:prstGeom>
          <a:noFill/>
        </p:spPr>
        <p:txBody>
          <a:bodyPr wrap="square" rtlCol="0">
            <a:spAutoFit/>
          </a:bodyPr>
          <a:lstStyle/>
          <a:p>
            <a:pPr algn="ctr"/>
            <a:r>
              <a:rPr lang="vi-VN" sz="4000" dirty="0"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bẹt </a:t>
            </a:r>
            <a:r>
              <a:rPr lang="en-US" sz="4000" dirty="0" err="1"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bằng</a:t>
            </a:r>
            <a:r>
              <a:rPr lang="en-US" sz="4000" dirty="0" smtClean="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 </a:t>
            </a:r>
            <a:r>
              <a:rPr lang="en-US" sz="4000" dirty="0" err="1">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hai</a:t>
            </a:r>
            <a:endParaRPr lang="en-US" sz="40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endParaRPr>
          </a:p>
        </p:txBody>
      </p:sp>
      <p:sp>
        <p:nvSpPr>
          <p:cNvPr id="3" name="Flowchart: Connector 2"/>
          <p:cNvSpPr/>
          <p:nvPr/>
        </p:nvSpPr>
        <p:spPr>
          <a:xfrm>
            <a:off x="14859000" y="6438900"/>
            <a:ext cx="152400" cy="17296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88123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500"/>
                                        <p:tgtEl>
                                          <p:spTgt spid="66"/>
                                        </p:tgtEl>
                                      </p:cBhvr>
                                    </p:animEffect>
                                  </p:childTnLst>
                                </p:cTn>
                              </p:par>
                              <p:par>
                                <p:cTn id="11" presetID="42" presetClass="path" presetSubtype="0" accel="50000" decel="50000" fill="hold" grpId="0" nodeType="withEffect">
                                  <p:stCondLst>
                                    <p:cond delay="0"/>
                                  </p:stCondLst>
                                  <p:childTnLst>
                                    <p:animMotion origin="layout" path="M -1.80556E-6 2.46914E-7 L -0.00199 0.22948 " pathEditMode="relative" rAng="0" ptsTypes="AA">
                                      <p:cBhvr>
                                        <p:cTn id="12" dur="900" fill="hold"/>
                                        <p:tgtEl>
                                          <p:spTgt spid="64"/>
                                        </p:tgtEl>
                                        <p:attrNameLst>
                                          <p:attrName>ppt_x</p:attrName>
                                          <p:attrName>ppt_y</p:attrName>
                                        </p:attrNameLst>
                                      </p:cBhvr>
                                      <p:rCtr x="-104" y="11466"/>
                                    </p:animMotion>
                                  </p:childTnLst>
                                </p:cTn>
                              </p:par>
                            </p:childTnLst>
                          </p:cTn>
                        </p:par>
                        <p:par>
                          <p:cTn id="13" fill="hold">
                            <p:stCondLst>
                              <p:cond delay="900"/>
                            </p:stCondLst>
                            <p:childTnLst>
                              <p:par>
                                <p:cTn id="14" presetID="10" presetClass="exit" presetSubtype="0" fill="hold" grpId="0" nodeType="afterEffect">
                                  <p:stCondLst>
                                    <p:cond delay="0"/>
                                  </p:stCondLst>
                                  <p:childTnLst>
                                    <p:animEffect transition="out" filter="fade">
                                      <p:cBhvr>
                                        <p:cTn id="15" dur="500"/>
                                        <p:tgtEl>
                                          <p:spTgt spid="48"/>
                                        </p:tgtEl>
                                      </p:cBhvr>
                                    </p:animEffect>
                                    <p:set>
                                      <p:cBhvr>
                                        <p:cTn id="16" dur="1" fill="hold">
                                          <p:stCondLst>
                                            <p:cond delay="499"/>
                                          </p:stCondLst>
                                        </p:cTn>
                                        <p:tgtEl>
                                          <p:spTgt spid="48"/>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left)">
                                      <p:cBhvr>
                                        <p:cTn id="19" dur="500"/>
                                        <p:tgtEl>
                                          <p:spTgt spid="71"/>
                                        </p:tgtEl>
                                      </p:cBhvr>
                                    </p:animEffect>
                                  </p:childTnLst>
                                </p:cTn>
                              </p:par>
                            </p:childTnLst>
                          </p:cTn>
                        </p:par>
                        <p:par>
                          <p:cTn id="20" fill="hold">
                            <p:stCondLst>
                              <p:cond delay="1400"/>
                            </p:stCondLst>
                            <p:childTnLst>
                              <p:par>
                                <p:cTn id="21" presetID="10" presetClass="exit" presetSubtype="0" fill="hold" grpId="0" nodeType="afterEffect">
                                  <p:stCondLst>
                                    <p:cond delay="0"/>
                                  </p:stCondLst>
                                  <p:childTnLst>
                                    <p:animEffect transition="out" filter="fad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wipe(left)">
                                      <p:cBhvr>
                                        <p:cTn id="26" dur="500"/>
                                        <p:tgtEl>
                                          <p:spTgt spid="7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500"/>
                                        <p:tgtEl>
                                          <p:spTgt spid="5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71" grpId="0"/>
      <p:bldP spid="78" grpId="0"/>
      <p:bldP spid="2" grpId="0"/>
      <p:bldP spid="48" grpId="0"/>
      <p:bldP spid="49" grpId="0"/>
      <p:bldP spid="50" grpId="0"/>
      <p:bldP spid="51"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Connector 93">
            <a:extLst>
              <a:ext uri="{FF2B5EF4-FFF2-40B4-BE49-F238E27FC236}">
                <a16:creationId xmlns:a16="http://schemas.microsoft.com/office/drawing/2014/main" xmlns="" id="{490E331B-89D9-487D-9BBC-44339F65D219}"/>
              </a:ext>
            </a:extLst>
          </p:cNvPr>
          <p:cNvCxnSpPr>
            <a:cxnSpLocks/>
          </p:cNvCxnSpPr>
          <p:nvPr/>
        </p:nvCxnSpPr>
        <p:spPr>
          <a:xfrm flipV="1">
            <a:off x="8337101" y="8832182"/>
            <a:ext cx="7828767" cy="1221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xmlns="" id="{EA9A5F9F-A984-4528-8257-94336B0335DD}"/>
              </a:ext>
            </a:extLst>
          </p:cNvPr>
          <p:cNvGrpSpPr/>
          <p:nvPr/>
        </p:nvGrpSpPr>
        <p:grpSpPr>
          <a:xfrm>
            <a:off x="544868" y="2064764"/>
            <a:ext cx="15620999" cy="6889530"/>
            <a:chOff x="3005324" y="1728149"/>
            <a:chExt cx="12929168" cy="6579431"/>
          </a:xfrm>
        </p:grpSpPr>
        <p:grpSp>
          <p:nvGrpSpPr>
            <p:cNvPr id="96" name="Group 95">
              <a:extLst>
                <a:ext uri="{FF2B5EF4-FFF2-40B4-BE49-F238E27FC236}">
                  <a16:creationId xmlns:a16="http://schemas.microsoft.com/office/drawing/2014/main" xmlns="" id="{1BBB4EF0-1AC6-495B-AC04-311A6F4A36B5}"/>
                </a:ext>
              </a:extLst>
            </p:cNvPr>
            <p:cNvGrpSpPr/>
            <p:nvPr/>
          </p:nvGrpSpPr>
          <p:grpSpPr>
            <a:xfrm>
              <a:off x="3005324" y="1728149"/>
              <a:ext cx="12929168" cy="6579431"/>
              <a:chOff x="2691832" y="3707569"/>
              <a:chExt cx="12929168" cy="6579431"/>
            </a:xfrm>
          </p:grpSpPr>
          <p:cxnSp>
            <p:nvCxnSpPr>
              <p:cNvPr id="98" name="Straight Connector 97">
                <a:extLst>
                  <a:ext uri="{FF2B5EF4-FFF2-40B4-BE49-F238E27FC236}">
                    <a16:creationId xmlns:a16="http://schemas.microsoft.com/office/drawing/2014/main" xmlns="" id="{7A2DDFD4-34A8-422F-9E89-29CD2B2F9B1E}"/>
                  </a:ext>
                </a:extLst>
              </p:cNvPr>
              <p:cNvCxnSpPr>
                <a:cxnSpLocks/>
              </p:cNvCxnSpPr>
              <p:nvPr/>
            </p:nvCxnSpPr>
            <p:spPr>
              <a:xfrm>
                <a:off x="2691832" y="10287000"/>
                <a:ext cx="129291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A7637C81-8AE8-42DF-895D-8716CE720205}"/>
                  </a:ext>
                </a:extLst>
              </p:cNvPr>
              <p:cNvCxnSpPr/>
              <p:nvPr/>
            </p:nvCxnSpPr>
            <p:spPr>
              <a:xfrm>
                <a:off x="9144000" y="3707569"/>
                <a:ext cx="0" cy="65794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xmlns="" id="{9EFD2E90-E846-4323-AD4D-28A02A1778CB}"/>
                </a:ext>
              </a:extLst>
            </p:cNvPr>
            <p:cNvSpPr/>
            <p:nvPr/>
          </p:nvSpPr>
          <p:spPr>
            <a:xfrm>
              <a:off x="9457492" y="7864205"/>
              <a:ext cx="443375" cy="443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xmlns="" id="{0E4D358C-7BE0-4E3F-B28A-16DE048BB44A}"/>
              </a:ext>
            </a:extLst>
          </p:cNvPr>
          <p:cNvGrpSpPr/>
          <p:nvPr/>
        </p:nvGrpSpPr>
        <p:grpSpPr>
          <a:xfrm>
            <a:off x="8331437" y="5052221"/>
            <a:ext cx="3567232" cy="3902073"/>
            <a:chOff x="9539169" y="6015849"/>
            <a:chExt cx="2115396" cy="2313959"/>
          </a:xfrm>
        </p:grpSpPr>
        <p:sp>
          <p:nvSpPr>
            <p:cNvPr id="103" name="Freeform: Shape 102">
              <a:extLst>
                <a:ext uri="{FF2B5EF4-FFF2-40B4-BE49-F238E27FC236}">
                  <a16:creationId xmlns:a16="http://schemas.microsoft.com/office/drawing/2014/main" xmlns="" id="{2CDA2B30-5886-4375-8E02-34EF1FEEF2C0}"/>
                </a:ext>
              </a:extLst>
            </p:cNvPr>
            <p:cNvSpPr/>
            <p:nvPr/>
          </p:nvSpPr>
          <p:spPr>
            <a:xfrm>
              <a:off x="9562834" y="6159930"/>
              <a:ext cx="2091731" cy="2169878"/>
            </a:xfrm>
            <a:custGeom>
              <a:avLst/>
              <a:gdLst>
                <a:gd name="connsiteX0" fmla="*/ 0 w 2091731"/>
                <a:gd name="connsiteY0" fmla="*/ 0 h 2169878"/>
                <a:gd name="connsiteX1" fmla="*/ 197708 w 2091731"/>
                <a:gd name="connsiteY1" fmla="*/ 9984 h 2169878"/>
                <a:gd name="connsiteX2" fmla="*/ 2091731 w 2091731"/>
                <a:gd name="connsiteY2" fmla="*/ 2108822 h 2169878"/>
                <a:gd name="connsiteX3" fmla="*/ 2088648 w 2091731"/>
                <a:gd name="connsiteY3" fmla="*/ 2169878 h 2169878"/>
                <a:gd name="connsiteX4" fmla="*/ 2043993 w 2091731"/>
                <a:gd name="connsiteY4" fmla="*/ 2169878 h 2169878"/>
                <a:gd name="connsiteX5" fmla="*/ 2047076 w 2091731"/>
                <a:gd name="connsiteY5" fmla="*/ 2108823 h 2169878"/>
                <a:gd name="connsiteX6" fmla="*/ 193143 w 2091731"/>
                <a:gd name="connsiteY6" fmla="*/ 54410 h 2169878"/>
                <a:gd name="connsiteX7" fmla="*/ 0 w 2091731"/>
                <a:gd name="connsiteY7" fmla="*/ 44657 h 216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1731" h="2169878">
                  <a:moveTo>
                    <a:pt x="0" y="0"/>
                  </a:moveTo>
                  <a:lnTo>
                    <a:pt x="197708" y="9984"/>
                  </a:lnTo>
                  <a:cubicBezTo>
                    <a:pt x="1261552" y="118023"/>
                    <a:pt x="2091731" y="1016474"/>
                    <a:pt x="2091731" y="2108822"/>
                  </a:cubicBezTo>
                  <a:lnTo>
                    <a:pt x="2088648" y="2169878"/>
                  </a:lnTo>
                  <a:lnTo>
                    <a:pt x="2043993" y="2169878"/>
                  </a:lnTo>
                  <a:lnTo>
                    <a:pt x="2047076" y="2108823"/>
                  </a:lnTo>
                  <a:cubicBezTo>
                    <a:pt x="2047076" y="1039596"/>
                    <a:pt x="1234469" y="160163"/>
                    <a:pt x="193143" y="54410"/>
                  </a:cubicBezTo>
                  <a:lnTo>
                    <a:pt x="0" y="44657"/>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Arrow: Chevron 103">
              <a:extLst>
                <a:ext uri="{FF2B5EF4-FFF2-40B4-BE49-F238E27FC236}">
                  <a16:creationId xmlns:a16="http://schemas.microsoft.com/office/drawing/2014/main" xmlns="" id="{1E311EBE-96C4-4F88-AACB-754273E02DD0}"/>
                </a:ext>
              </a:extLst>
            </p:cNvPr>
            <p:cNvSpPr/>
            <p:nvPr/>
          </p:nvSpPr>
          <p:spPr>
            <a:xfrm rot="11413957">
              <a:off x="9539169" y="6015849"/>
              <a:ext cx="370409" cy="380965"/>
            </a:xfrm>
            <a:prstGeom prst="chevron">
              <a:avLst>
                <a:gd name="adj" fmla="val 7428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05" name="TextBox 8">
                <a:extLst>
                  <a:ext uri="{FF2B5EF4-FFF2-40B4-BE49-F238E27FC236}">
                    <a16:creationId xmlns:a16="http://schemas.microsoft.com/office/drawing/2014/main" xmlns="" id="{B67FC762-E029-42BE-BA3D-D0DF10C80B2B}"/>
                  </a:ext>
                </a:extLst>
              </p:cNvPr>
              <p:cNvSpPr txBox="1"/>
              <p:nvPr/>
            </p:nvSpPr>
            <p:spPr>
              <a:xfrm>
                <a:off x="16315470" y="7967760"/>
                <a:ext cx="810928" cy="1477264"/>
              </a:xfrm>
              <a:prstGeom prst="rect">
                <a:avLst/>
              </a:prstGeom>
            </p:spPr>
            <p:txBody>
              <a:bodyPr wrap="square" lIns="0" tIns="0" rIns="0" bIns="0" rtlCol="0" anchor="t">
                <a:spAutoFit/>
              </a:bodyPr>
              <a:lstStyle/>
              <a:p>
                <a:pPr>
                  <a:lnSpc>
                    <a:spcPct val="150000"/>
                  </a:lnSpc>
                </a:pPr>
                <a:r>
                  <a:rPr lang="en-US" sz="7200" spc="-7">
                    <a:solidFill>
                      <a:srgbClr val="FF0000"/>
                    </a:solidFill>
                    <a:latin typeface="#9Slide02 Tieu de rat dai 01" panose="02000000000000000000" pitchFamily="2" charset="0"/>
                    <a:ea typeface="#9Slide02 Tieu de rat dai 01" panose="02000000000000000000" pitchFamily="2" charset="0"/>
                  </a:rPr>
                  <a:t>1</a:t>
                </a:r>
                <a14:m>
                  <m:oMath xmlns:m="http://schemas.openxmlformats.org/officeDocument/2006/math">
                    <m:r>
                      <a:rPr lang="en-US" sz="7200" b="1" i="0" spc="-7" smtClean="0">
                        <a:solidFill>
                          <a:srgbClr val="FF0000"/>
                        </a:solidFill>
                        <a:latin typeface="Cambria Math" panose="02040503050406030204" pitchFamily="18" charset="0"/>
                        <a:ea typeface="Cambria Math" panose="02040503050406030204" pitchFamily="18" charset="0"/>
                      </a:rPr>
                      <m:t>°</m:t>
                    </m:r>
                  </m:oMath>
                </a14:m>
                <a:endParaRPr lang="en-US" sz="7200" b="1" spc="-7">
                  <a:solidFill>
                    <a:srgbClr val="FF0000"/>
                  </a:solidFill>
                  <a:latin typeface="#9Slide02 Tieu de rat dai 01" panose="02000000000000000000" pitchFamily="2" charset="0"/>
                  <a:ea typeface="Cambria Math" panose="02040503050406030204" pitchFamily="18" charset="0"/>
                </a:endParaRPr>
              </a:p>
            </p:txBody>
          </p:sp>
        </mc:Choice>
        <mc:Fallback xmlns="">
          <p:sp>
            <p:nvSpPr>
              <p:cNvPr id="105" name="TextBox 8">
                <a:extLst>
                  <a:ext uri="{FF2B5EF4-FFF2-40B4-BE49-F238E27FC236}">
                    <a16:creationId xmlns:a16="http://schemas.microsoft.com/office/drawing/2014/main" id="{B67FC762-E029-42BE-BA3D-D0DF10C80B2B}"/>
                  </a:ext>
                </a:extLst>
              </p:cNvPr>
              <p:cNvSpPr txBox="1">
                <a:spLocks noRot="1" noChangeAspect="1" noMove="1" noResize="1" noEditPoints="1" noAdjustHandles="1" noChangeArrowheads="1" noChangeShapeType="1" noTextEdit="1"/>
              </p:cNvSpPr>
              <p:nvPr/>
            </p:nvSpPr>
            <p:spPr>
              <a:xfrm>
                <a:off x="16315470" y="7967760"/>
                <a:ext cx="810928" cy="1477264"/>
              </a:xfrm>
              <a:prstGeom prst="rect">
                <a:avLst/>
              </a:prstGeom>
              <a:blipFill>
                <a:blip r:embed="rId5"/>
                <a:stretch>
                  <a:fillRect l="-67669" r="-25564" b="-37190"/>
                </a:stretch>
              </a:blipFill>
            </p:spPr>
            <p:txBody>
              <a:bodyPr/>
              <a:lstStyle/>
              <a:p>
                <a:r>
                  <a:rPr lang="en-US">
                    <a:noFill/>
                  </a:rPr>
                  <a:t> </a:t>
                </a:r>
              </a:p>
            </p:txBody>
          </p:sp>
        </mc:Fallback>
      </mc:AlternateContent>
      <mc:AlternateContent xmlns:mc="http://schemas.openxmlformats.org/markup-compatibility/2006">
        <mc:Choice xmlns:pslz="http://schemas.microsoft.com/office/powerpoint/2016/slidezoom" xmlns="" Requires="pslz">
          <p:graphicFrame>
            <p:nvGraphicFramePr>
              <p:cNvPr id="106" name="Slide Zoom 105">
                <a:extLst>
                  <a:ext uri="{FF2B5EF4-FFF2-40B4-BE49-F238E27FC236}">
                    <a16:creationId xmlns:a16="http://schemas.microsoft.com/office/drawing/2014/main" id="{1F2BD85E-85B5-487E-9373-CF25088EFCB0}"/>
                  </a:ext>
                </a:extLst>
              </p:cNvPr>
              <p:cNvGraphicFramePr>
                <a:graphicFrameLocks noChangeAspect="1"/>
              </p:cNvGraphicFramePr>
              <p:nvPr>
                <p:extLst>
                  <p:ext uri="{D42A27DB-BD31-4B8C-83A1-F6EECF244321}">
                    <p14:modId xmlns:p14="http://schemas.microsoft.com/office/powerpoint/2010/main" val="1115107026"/>
                  </p:ext>
                </p:extLst>
              </p:nvPr>
            </p:nvGraphicFramePr>
            <p:xfrm>
              <a:off x="7211285" y="4362805"/>
              <a:ext cx="9915113" cy="5577251"/>
            </p:xfrm>
            <a:graphic>
              <a:graphicData uri="http://schemas.microsoft.com/office/powerpoint/2016/slidezoom">
                <pslz:sldZm>
                  <pslz:sldZmObj sldId="317" cId="1316666775">
                    <pslz:zmPr id="{D0E22DD7-7911-4B1A-8018-EDC26B3B31BA}" transitionDur="1000" showBg="0">
                      <p166:blipFill xmlns:p166="http://schemas.microsoft.com/office/powerpoint/2016/6/main">
                        <a:blip r:embed="rId6"/>
                        <a:stretch>
                          <a:fillRect/>
                        </a:stretch>
                      </p166:blipFill>
                      <p166:spPr xmlns:p166="http://schemas.microsoft.com/office/powerpoint/2016/6/main">
                        <a:xfrm>
                          <a:off x="0" y="0"/>
                          <a:ext cx="9915113" cy="5577251"/>
                        </a:xfrm>
                        <a:prstGeom prst="rect">
                          <a:avLst/>
                        </a:prstGeom>
                      </p166:spPr>
                    </pslz:zmPr>
                  </pslz:sldZmObj>
                </pslz:sldZm>
              </a:graphicData>
            </a:graphic>
          </p:graphicFrame>
        </mc:Choice>
        <mc:Fallback>
          <p:pic>
            <p:nvPicPr>
              <p:cNvPr id="106" name="Slide Zoom 105">
                <a:hlinkClick r:id="rId7" action="ppaction://hlinksldjump"/>
                <a:extLst>
                  <a:ext uri="{FF2B5EF4-FFF2-40B4-BE49-F238E27FC236}">
                    <a16:creationId xmlns:a16="http://schemas.microsoft.com/office/drawing/2014/main" xmlns="" xmlns:pslz="http://schemas.microsoft.com/office/powerpoint/2016/slidezoom" id="{1F2BD85E-85B5-487E-9373-CF25088EFCB0}"/>
                  </a:ext>
                </a:extLst>
              </p:cNvPr>
              <p:cNvPicPr>
                <a:picLocks noGrp="1" noRot="1" noChangeAspect="1" noMove="1" noResize="1" noEditPoints="1" noAdjustHandles="1" noChangeArrowheads="1" noChangeShapeType="1"/>
              </p:cNvPicPr>
              <p:nvPr/>
            </p:nvPicPr>
            <p:blipFill>
              <a:blip r:embed="rId8"/>
              <a:stretch>
                <a:fillRect/>
              </a:stretch>
            </p:blipFill>
            <p:spPr>
              <a:xfrm>
                <a:off x="7211285" y="4362805"/>
                <a:ext cx="9915113" cy="5577251"/>
              </a:xfrm>
              <a:prstGeom prst="rect">
                <a:avLst/>
              </a:prstGeom>
            </p:spPr>
          </p:pic>
        </mc:Fallback>
      </mc:AlternateContent>
      <p:sp>
        <p:nvSpPr>
          <p:cNvPr id="38" name="TextBox 143">
            <a:extLst>
              <a:ext uri="{FF2B5EF4-FFF2-40B4-BE49-F238E27FC236}">
                <a16:creationId xmlns:a16="http://schemas.microsoft.com/office/drawing/2014/main" xmlns="" id="{3305201D-7C80-4359-98A4-84EF4B197ACF}"/>
              </a:ext>
            </a:extLst>
          </p:cNvPr>
          <p:cNvSpPr txBox="1"/>
          <p:nvPr/>
        </p:nvSpPr>
        <p:spPr>
          <a:xfrm>
            <a:off x="1668230" y="113128"/>
            <a:ext cx="15857776" cy="738664"/>
          </a:xfrm>
          <a:prstGeom prst="rect">
            <a:avLst/>
          </a:prstGeom>
        </p:spPr>
        <p:txBody>
          <a:bodyPr wrap="square" lIns="0" tIns="0" rIns="0" bIns="0" rtlCol="0" anchor="t">
            <a:spAutoFit/>
          </a:bodyPr>
          <a:lstStyle/>
          <a:p>
            <a:pPr>
              <a:spcBef>
                <a:spcPct val="0"/>
              </a:spcBef>
            </a:pPr>
            <a:r>
              <a:rPr lang="vi-VN" sz="4800" spc="190" dirty="0">
                <a:solidFill>
                  <a:schemeClr val="accent6"/>
                </a:solidFill>
                <a:latin typeface="#9Slide02 Tieu de rat dai 01" panose="02000000000000000000" pitchFamily="2" charset="0"/>
                <a:ea typeface="#9Slide02 Tieu de rat dai 01" panose="02000000000000000000" pitchFamily="2" charset="0"/>
              </a:rPr>
              <a:t>2</a:t>
            </a:r>
            <a:r>
              <a:rPr lang="vi-VN" sz="4800" spc="190" dirty="0" smtClean="0">
                <a:solidFill>
                  <a:schemeClr val="accent6"/>
                </a:solidFill>
                <a:latin typeface="#9Slide02 Tieu de rat dai 01" panose="02000000000000000000" pitchFamily="2" charset="0"/>
                <a:ea typeface="#9Slide02 Tieu de rat dai 01" panose="02000000000000000000" pitchFamily="2" charset="0"/>
              </a:rPr>
              <a:t>.  </a:t>
            </a:r>
            <a:r>
              <a:rPr lang="vi-VN" sz="4800" spc="190" dirty="0">
                <a:solidFill>
                  <a:schemeClr val="accent6"/>
                </a:solidFill>
                <a:latin typeface="#9Slide02 Tieu de rat dai 01" panose="02000000000000000000" pitchFamily="2" charset="0"/>
                <a:ea typeface="#9Slide02 Tieu de rat dai 01" panose="02000000000000000000" pitchFamily="2" charset="0"/>
              </a:rPr>
              <a:t>Giới thiệu thước đo góc, đơn vị đo góc, cách đo góc</a:t>
            </a:r>
          </a:p>
        </p:txBody>
      </p:sp>
      <mc:AlternateContent xmlns:mc="http://schemas.openxmlformats.org/markup-compatibility/2006" xmlns:a14="http://schemas.microsoft.com/office/drawing/2010/main">
        <mc:Choice Requires="a14">
          <p:sp>
            <p:nvSpPr>
              <p:cNvPr id="42" name="TextBox 8">
                <a:extLst>
                  <a:ext uri="{FF2B5EF4-FFF2-40B4-BE49-F238E27FC236}">
                    <a16:creationId xmlns:a16="http://schemas.microsoft.com/office/drawing/2014/main" xmlns="" id="{680E39A7-0D33-43E9-88C0-DA57A61DC6C5}"/>
                  </a:ext>
                </a:extLst>
              </p:cNvPr>
              <p:cNvSpPr txBox="1"/>
              <p:nvPr/>
            </p:nvSpPr>
            <p:spPr>
              <a:xfrm>
                <a:off x="2922847" y="594073"/>
                <a:ext cx="9239368" cy="1477264"/>
              </a:xfrm>
              <a:prstGeom prst="rect">
                <a:avLst/>
              </a:prstGeom>
            </p:spPr>
            <p:txBody>
              <a:bodyPr wrap="square" lIns="0" tIns="0" rIns="0" bIns="0" rtlCol="0" anchor="t">
                <a:spAutoFit/>
              </a:bodyPr>
              <a:lstStyle/>
              <a:p>
                <a:pPr>
                  <a:lnSpc>
                    <a:spcPct val="150000"/>
                  </a:lnSpc>
                </a:pPr>
                <a:r>
                  <a:rPr lang="en-US" sz="4800" spc="-7" dirty="0" err="1">
                    <a:solidFill>
                      <a:srgbClr val="3D5F7B"/>
                    </a:solidFill>
                    <a:latin typeface="#9Slide02 Tieu de rat dai 01" panose="02000000000000000000" pitchFamily="2" charset="0"/>
                    <a:ea typeface="#9Slide02 Tieu de rat dai 01" panose="02000000000000000000" pitchFamily="2" charset="0"/>
                  </a:rPr>
                  <a:t>Độ</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là</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một</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đơn</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vị</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đo</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góc</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kí</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hiệu</a:t>
                </a:r>
                <a:r>
                  <a:rPr lang="en-US" sz="4800" spc="-7" dirty="0">
                    <a:solidFill>
                      <a:srgbClr val="3D5F7B"/>
                    </a:solidFill>
                    <a:latin typeface="#9Slide02 Tieu de rat dai 01" panose="02000000000000000000" pitchFamily="2" charset="0"/>
                    <a:ea typeface="#9Slide02 Tieu de rat dai 01" panose="02000000000000000000" pitchFamily="2" charset="0"/>
                  </a:rPr>
                  <a:t> </a:t>
                </a:r>
                <a:r>
                  <a:rPr lang="en-US" sz="4800" spc="-7" dirty="0" err="1">
                    <a:solidFill>
                      <a:srgbClr val="3D5F7B"/>
                    </a:solidFill>
                    <a:latin typeface="#9Slide02 Tieu de rat dai 01" panose="02000000000000000000" pitchFamily="2" charset="0"/>
                    <a:ea typeface="#9Slide02 Tieu de rat dai 01" panose="02000000000000000000" pitchFamily="2" charset="0"/>
                  </a:rPr>
                  <a:t>là</a:t>
                </a:r>
                <a:r>
                  <a:rPr lang="en-US" sz="4800" spc="-7" dirty="0">
                    <a:solidFill>
                      <a:srgbClr val="3D5F7B"/>
                    </a:solidFill>
                    <a:latin typeface="#9Slide02 Tieu de rat dai 01" panose="02000000000000000000" pitchFamily="2" charset="0"/>
                    <a:ea typeface="#9Slide02 Tieu de rat dai 01" panose="02000000000000000000" pitchFamily="2" charset="0"/>
                  </a:rPr>
                  <a:t>  </a:t>
                </a:r>
                <a14:m>
                  <m:oMath xmlns:m="http://schemas.openxmlformats.org/officeDocument/2006/math">
                    <m:r>
                      <a:rPr lang="en-US" sz="7200" b="1" i="0" spc="-7" smtClean="0">
                        <a:solidFill>
                          <a:srgbClr val="3D5F7B"/>
                        </a:solidFill>
                        <a:latin typeface="Cambria Math" panose="02040503050406030204" pitchFamily="18" charset="0"/>
                        <a:ea typeface="Cambria Math" panose="02040503050406030204" pitchFamily="18" charset="0"/>
                      </a:rPr>
                      <m:t>°</m:t>
                    </m:r>
                  </m:oMath>
                </a14:m>
                <a:endParaRPr lang="en-US" sz="7200" b="1" spc="-7" dirty="0">
                  <a:solidFill>
                    <a:srgbClr val="3D5F7B"/>
                  </a:solidFill>
                  <a:latin typeface="#9Slide02 Tieu de rat dai 01" panose="02000000000000000000" pitchFamily="2" charset="0"/>
                  <a:ea typeface="Cambria Math" panose="02040503050406030204" pitchFamily="18" charset="0"/>
                </a:endParaRPr>
              </a:p>
            </p:txBody>
          </p:sp>
        </mc:Choice>
        <mc:Fallback xmlns="">
          <p:sp>
            <p:nvSpPr>
              <p:cNvPr id="42" name="TextBox 8">
                <a:extLst>
                  <a:ext uri="{FF2B5EF4-FFF2-40B4-BE49-F238E27FC236}">
                    <a16:creationId xmlns:a16="http://schemas.microsoft.com/office/drawing/2014/main" id="{680E39A7-0D33-43E9-88C0-DA57A61DC6C5}"/>
                  </a:ext>
                </a:extLst>
              </p:cNvPr>
              <p:cNvSpPr txBox="1">
                <a:spLocks noRot="1" noChangeAspect="1" noMove="1" noResize="1" noEditPoints="1" noAdjustHandles="1" noChangeArrowheads="1" noChangeShapeType="1" noTextEdit="1"/>
              </p:cNvSpPr>
              <p:nvPr/>
            </p:nvSpPr>
            <p:spPr>
              <a:xfrm>
                <a:off x="2922847" y="594073"/>
                <a:ext cx="9239368" cy="1477264"/>
              </a:xfrm>
              <a:prstGeom prst="rect">
                <a:avLst/>
              </a:prstGeom>
              <a:blipFill>
                <a:blip r:embed="rId10"/>
                <a:stretch>
                  <a:fillRect l="-3958" b="-18930"/>
                </a:stretch>
              </a:blipFill>
            </p:spPr>
            <p:txBody>
              <a:bodyPr/>
              <a:lstStyle/>
              <a:p>
                <a:r>
                  <a:rPr lang="en-US">
                    <a:noFill/>
                  </a:rPr>
                  <a:t> </a:t>
                </a:r>
              </a:p>
            </p:txBody>
          </p:sp>
        </mc:Fallback>
      </mc:AlternateContent>
      <p:sp>
        <p:nvSpPr>
          <p:cNvPr id="72" name="Freeform 10">
            <a:hlinkClick r:id="rId7" action="ppaction://hlinksldjump"/>
            <a:extLst>
              <a:ext uri="{FF2B5EF4-FFF2-40B4-BE49-F238E27FC236}">
                <a16:creationId xmlns:a16="http://schemas.microsoft.com/office/drawing/2014/main" xmlns="" id="{D101E679-494A-49AC-8D85-6CA5E2276E20}"/>
              </a:ext>
            </a:extLst>
          </p:cNvPr>
          <p:cNvSpPr/>
          <p:nvPr/>
        </p:nvSpPr>
        <p:spPr>
          <a:xfrm>
            <a:off x="15041587" y="4727084"/>
            <a:ext cx="2779626" cy="3384628"/>
          </a:xfrm>
          <a:custGeom>
            <a:avLst/>
            <a:gdLst/>
            <a:ahLst/>
            <a:cxnLst/>
            <a:rect l="l" t="t" r="r" b="b"/>
            <a:pathLst>
              <a:path w="4132543" h="5032016">
                <a:moveTo>
                  <a:pt x="0" y="0"/>
                </a:moveTo>
                <a:lnTo>
                  <a:pt x="4132543" y="0"/>
                </a:lnTo>
                <a:lnTo>
                  <a:pt x="4132543" y="5032016"/>
                </a:lnTo>
                <a:lnTo>
                  <a:pt x="0" y="5032016"/>
                </a:lnTo>
                <a:lnTo>
                  <a:pt x="0" y="0"/>
                </a:lnTo>
                <a:close/>
              </a:path>
            </a:pathLst>
          </a:custGeom>
          <a:blipFill>
            <a:blip r:embed="rId11"/>
            <a:stretch>
              <a:fillRect/>
            </a:stretch>
          </a:blipFill>
        </p:spPr>
        <p:txBody>
          <a:bodyPr/>
          <a:lstStyle/>
          <a:p>
            <a:endParaRPr lang="en-US"/>
          </a:p>
        </p:txBody>
      </p:sp>
      <p:sp>
        <p:nvSpPr>
          <p:cNvPr id="21" name="Freeform: Shape 69">
            <a:extLst>
              <a:ext uri="{FF2B5EF4-FFF2-40B4-BE49-F238E27FC236}">
                <a16:creationId xmlns:a16="http://schemas.microsoft.com/office/drawing/2014/main" xmlns="" id="{E04647B7-5157-4EAD-9D6F-7BCB334FDFB8}"/>
              </a:ext>
            </a:extLst>
          </p:cNvPr>
          <p:cNvSpPr/>
          <p:nvPr/>
        </p:nvSpPr>
        <p:spPr>
          <a:xfrm>
            <a:off x="3124200" y="3696045"/>
            <a:ext cx="10439400" cy="5258248"/>
          </a:xfrm>
          <a:custGeom>
            <a:avLst/>
            <a:gdLst>
              <a:gd name="connsiteX0" fmla="*/ 2941838 w 5868934"/>
              <a:gd name="connsiteY0" fmla="*/ 10 h 2936783"/>
              <a:gd name="connsiteX1" fmla="*/ 4416190 w 5868934"/>
              <a:gd name="connsiteY1" fmla="*/ 401576 h 2936783"/>
              <a:gd name="connsiteX2" fmla="*/ 5865279 w 5868934"/>
              <a:gd name="connsiteY2" fmla="*/ 2772338 h 2936783"/>
              <a:gd name="connsiteX3" fmla="*/ 5868934 w 5868934"/>
              <a:gd name="connsiteY3" fmla="*/ 2936783 h 2936783"/>
              <a:gd name="connsiteX4" fmla="*/ 5565360 w 5868934"/>
              <a:gd name="connsiteY4" fmla="*/ 2936783 h 2936783"/>
              <a:gd name="connsiteX5" fmla="*/ 5547485 w 5868934"/>
              <a:gd name="connsiteY5" fmla="*/ 2614830 h 2936783"/>
              <a:gd name="connsiteX6" fmla="*/ 4263113 w 5868934"/>
              <a:gd name="connsiteY6" fmla="*/ 663421 h 2936783"/>
              <a:gd name="connsiteX7" fmla="*/ 1617206 w 5868934"/>
              <a:gd name="connsiteY7" fmla="*/ 656684 h 2936783"/>
              <a:gd name="connsiteX8" fmla="*/ 322914 w 5868934"/>
              <a:gd name="connsiteY8" fmla="*/ 2601528 h 2936783"/>
              <a:gd name="connsiteX9" fmla="*/ 302587 w 5868934"/>
              <a:gd name="connsiteY9" fmla="*/ 2936783 h 2936783"/>
              <a:gd name="connsiteX10" fmla="*/ 0 w 5868934"/>
              <a:gd name="connsiteY10" fmla="*/ 2936783 h 2936783"/>
              <a:gd name="connsiteX11" fmla="*/ 22655 w 5868934"/>
              <a:gd name="connsiteY11" fmla="*/ 2562978 h 2936783"/>
              <a:gd name="connsiteX12" fmla="*/ 1465461 w 5868934"/>
              <a:gd name="connsiteY12" fmla="*/ 394060 h 2936783"/>
              <a:gd name="connsiteX13" fmla="*/ 2941838 w 5868934"/>
              <a:gd name="connsiteY13" fmla="*/ 10 h 293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934" h="2936783">
                <a:moveTo>
                  <a:pt x="2941838" y="10"/>
                </a:moveTo>
                <a:cubicBezTo>
                  <a:pt x="3451494" y="1308"/>
                  <a:pt x="3960812" y="135209"/>
                  <a:pt x="4416190" y="401576"/>
                </a:cubicBezTo>
                <a:cubicBezTo>
                  <a:pt x="5269717" y="900835"/>
                  <a:pt x="5810719" y="1793500"/>
                  <a:pt x="5865279" y="2772338"/>
                </a:cubicBezTo>
                <a:lnTo>
                  <a:pt x="5868934" y="2936783"/>
                </a:lnTo>
                <a:lnTo>
                  <a:pt x="5565360" y="2936783"/>
                </a:lnTo>
                <a:lnTo>
                  <a:pt x="5547485" y="2614830"/>
                </a:lnTo>
                <a:cubicBezTo>
                  <a:pt x="5448145" y="1806346"/>
                  <a:pt x="4977728" y="1081195"/>
                  <a:pt x="4263113" y="663421"/>
                </a:cubicBezTo>
                <a:cubicBezTo>
                  <a:pt x="3446410" y="185964"/>
                  <a:pt x="2436330" y="183392"/>
                  <a:pt x="1617206" y="656684"/>
                </a:cubicBezTo>
                <a:cubicBezTo>
                  <a:pt x="900473" y="1070814"/>
                  <a:pt x="426369" y="1793560"/>
                  <a:pt x="322914" y="2601528"/>
                </a:cubicBezTo>
                <a:lnTo>
                  <a:pt x="302587" y="2936783"/>
                </a:lnTo>
                <a:lnTo>
                  <a:pt x="0" y="2936783"/>
                </a:lnTo>
                <a:lnTo>
                  <a:pt x="22655" y="2562978"/>
                </a:lnTo>
                <a:cubicBezTo>
                  <a:pt x="137979" y="1661968"/>
                  <a:pt x="666472" y="855972"/>
                  <a:pt x="1465461" y="394060"/>
                </a:cubicBezTo>
                <a:cubicBezTo>
                  <a:pt x="1922190" y="130016"/>
                  <a:pt x="2432183" y="-1289"/>
                  <a:pt x="2941838" y="1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Shape 70">
            <a:extLst>
              <a:ext uri="{FF2B5EF4-FFF2-40B4-BE49-F238E27FC236}">
                <a16:creationId xmlns:a16="http://schemas.microsoft.com/office/drawing/2014/main" xmlns="" id="{29D743F9-DF7B-41F8-8343-EEC36ADA5877}"/>
              </a:ext>
            </a:extLst>
          </p:cNvPr>
          <p:cNvSpPr/>
          <p:nvPr/>
        </p:nvSpPr>
        <p:spPr>
          <a:xfrm>
            <a:off x="2347644" y="2997478"/>
            <a:ext cx="11961028" cy="5911654"/>
          </a:xfrm>
          <a:custGeom>
            <a:avLst/>
            <a:gdLst>
              <a:gd name="connsiteX0" fmla="*/ 3378790 w 6739922"/>
              <a:gd name="connsiteY0" fmla="*/ 11 h 3384628"/>
              <a:gd name="connsiteX1" fmla="*/ 5071620 w 6739922"/>
              <a:gd name="connsiteY1" fmla="*/ 461084 h 3384628"/>
              <a:gd name="connsiteX2" fmla="*/ 6735444 w 6739922"/>
              <a:gd name="connsiteY2" fmla="*/ 3183160 h 3384628"/>
              <a:gd name="connsiteX3" fmla="*/ 6739922 w 6739922"/>
              <a:gd name="connsiteY3" fmla="*/ 3384628 h 3384628"/>
              <a:gd name="connsiteX4" fmla="*/ 6391784 w 6739922"/>
              <a:gd name="connsiteY4" fmla="*/ 3384628 h 3384628"/>
              <a:gd name="connsiteX5" fmla="*/ 6370557 w 6739922"/>
              <a:gd name="connsiteY5" fmla="*/ 3002311 h 3384628"/>
              <a:gd name="connsiteX6" fmla="*/ 4895859 w 6739922"/>
              <a:gd name="connsiteY6" fmla="*/ 761730 h 3384628"/>
              <a:gd name="connsiteX7" fmla="*/ 1857866 w 6739922"/>
              <a:gd name="connsiteY7" fmla="*/ 753995 h 3384628"/>
              <a:gd name="connsiteX8" fmla="*/ 371778 w 6739922"/>
              <a:gd name="connsiteY8" fmla="*/ 2987038 h 3384628"/>
              <a:gd name="connsiteX9" fmla="*/ 347672 w 6739922"/>
              <a:gd name="connsiteY9" fmla="*/ 3384628 h 3384628"/>
              <a:gd name="connsiteX10" fmla="*/ 0 w 6739922"/>
              <a:gd name="connsiteY10" fmla="*/ 3384628 h 3384628"/>
              <a:gd name="connsiteX11" fmla="*/ 5972 w 6739922"/>
              <a:gd name="connsiteY11" fmla="*/ 3166025 h 3384628"/>
              <a:gd name="connsiteX12" fmla="*/ 1683634 w 6739922"/>
              <a:gd name="connsiteY12" fmla="*/ 452454 h 3384628"/>
              <a:gd name="connsiteX13" fmla="*/ 3378790 w 6739922"/>
              <a:gd name="connsiteY13" fmla="*/ 11 h 338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9922" h="3384628">
                <a:moveTo>
                  <a:pt x="3378790" y="11"/>
                </a:moveTo>
                <a:cubicBezTo>
                  <a:pt x="3963970" y="1501"/>
                  <a:pt x="4548761" y="155245"/>
                  <a:pt x="5071620" y="461084"/>
                </a:cubicBezTo>
                <a:cubicBezTo>
                  <a:pt x="6051627" y="1034326"/>
                  <a:pt x="6672799" y="2059271"/>
                  <a:pt x="6735444" y="3183160"/>
                </a:cubicBezTo>
                <a:lnTo>
                  <a:pt x="6739922" y="3384628"/>
                </a:lnTo>
                <a:lnTo>
                  <a:pt x="6391784" y="3384628"/>
                </a:lnTo>
                <a:lnTo>
                  <a:pt x="6370557" y="3002311"/>
                </a:lnTo>
                <a:cubicBezTo>
                  <a:pt x="6256497" y="2074021"/>
                  <a:pt x="5716370" y="1241413"/>
                  <a:pt x="4895859" y="761730"/>
                </a:cubicBezTo>
                <a:cubicBezTo>
                  <a:pt x="3958132" y="213521"/>
                  <a:pt x="2798372" y="210568"/>
                  <a:pt x="1857866" y="753995"/>
                </a:cubicBezTo>
                <a:cubicBezTo>
                  <a:pt x="1034923" y="1229493"/>
                  <a:pt x="490564" y="2059340"/>
                  <a:pt x="371778" y="2987038"/>
                </a:cubicBezTo>
                <a:lnTo>
                  <a:pt x="347672" y="3384628"/>
                </a:lnTo>
                <a:lnTo>
                  <a:pt x="0" y="3384628"/>
                </a:lnTo>
                <a:lnTo>
                  <a:pt x="5972" y="3166025"/>
                </a:lnTo>
                <a:cubicBezTo>
                  <a:pt x="74336" y="2042469"/>
                  <a:pt x="700719" y="1020698"/>
                  <a:pt x="1683634" y="452454"/>
                </a:cubicBezTo>
                <a:cubicBezTo>
                  <a:pt x="2208044" y="149282"/>
                  <a:pt x="2793611" y="-1480"/>
                  <a:pt x="3378790" y="11"/>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25">
            <a:extLst>
              <a:ext uri="{FF2B5EF4-FFF2-40B4-BE49-F238E27FC236}">
                <a16:creationId xmlns:a16="http://schemas.microsoft.com/office/drawing/2014/main" xmlns="" id="{8B698A69-8A29-4836-8BF6-15E41FEBF161}"/>
              </a:ext>
            </a:extLst>
          </p:cNvPr>
          <p:cNvGrpSpPr/>
          <p:nvPr/>
        </p:nvGrpSpPr>
        <p:grpSpPr>
          <a:xfrm>
            <a:off x="1870112" y="2476500"/>
            <a:ext cx="12988888" cy="7176363"/>
            <a:chOff x="1850970" y="2444257"/>
            <a:chExt cx="12988888" cy="7176363"/>
          </a:xfrm>
        </p:grpSpPr>
        <p:sp>
          <p:nvSpPr>
            <p:cNvPr id="27" name="Freeform: Shape 92">
              <a:extLst>
                <a:ext uri="{FF2B5EF4-FFF2-40B4-BE49-F238E27FC236}">
                  <a16:creationId xmlns:a16="http://schemas.microsoft.com/office/drawing/2014/main" xmlns="" id="{EE526929-DF7D-4C2E-83D5-DE5EA4896548}"/>
                </a:ext>
              </a:extLst>
            </p:cNvPr>
            <p:cNvSpPr/>
            <p:nvPr/>
          </p:nvSpPr>
          <p:spPr>
            <a:xfrm>
              <a:off x="3634962" y="4183672"/>
              <a:ext cx="9420906" cy="4759735"/>
            </a:xfrm>
            <a:custGeom>
              <a:avLst/>
              <a:gdLst>
                <a:gd name="connsiteX0" fmla="*/ 3336938 w 6673876"/>
                <a:gd name="connsiteY0" fmla="*/ 0 h 3371849"/>
                <a:gd name="connsiteX1" fmla="*/ 6671026 w 6673876"/>
                <a:gd name="connsiteY1" fmla="*/ 3255963 h 3371849"/>
                <a:gd name="connsiteX2" fmla="*/ 6673876 w 6673876"/>
                <a:gd name="connsiteY2" fmla="*/ 3371849 h 3371849"/>
                <a:gd name="connsiteX3" fmla="*/ 0 w 6673876"/>
                <a:gd name="connsiteY3" fmla="*/ 3371849 h 3371849"/>
                <a:gd name="connsiteX4" fmla="*/ 2850 w 6673876"/>
                <a:gd name="connsiteY4" fmla="*/ 3255963 h 3371849"/>
                <a:gd name="connsiteX5" fmla="*/ 3336938 w 6673876"/>
                <a:gd name="connsiteY5" fmla="*/ 0 h 337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3876" h="3371849">
                  <a:moveTo>
                    <a:pt x="3336938" y="0"/>
                  </a:moveTo>
                  <a:cubicBezTo>
                    <a:pt x="5123085" y="0"/>
                    <a:pt x="6581612" y="1442278"/>
                    <a:pt x="6671026" y="3255963"/>
                  </a:cubicBezTo>
                  <a:lnTo>
                    <a:pt x="6673876" y="3371849"/>
                  </a:lnTo>
                  <a:lnTo>
                    <a:pt x="0" y="3371849"/>
                  </a:lnTo>
                  <a:lnTo>
                    <a:pt x="2850" y="3255963"/>
                  </a:lnTo>
                  <a:cubicBezTo>
                    <a:pt x="92264" y="1442278"/>
                    <a:pt x="1550791" y="0"/>
                    <a:pt x="3336938"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xmlns="" id="{22198135-722B-4E46-A2F7-9303AB8C03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50970" y="2444257"/>
              <a:ext cx="12988888" cy="717636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Oval 21">
            <a:extLst>
              <a:ext uri="{FF2B5EF4-FFF2-40B4-BE49-F238E27FC236}">
                <a16:creationId xmlns:a16="http://schemas.microsoft.com/office/drawing/2014/main" xmlns="" id="{BB62DFA0-DC28-44CC-AB11-39618D84408F}"/>
              </a:ext>
            </a:extLst>
          </p:cNvPr>
          <p:cNvSpPr/>
          <p:nvPr/>
        </p:nvSpPr>
        <p:spPr>
          <a:xfrm>
            <a:off x="11546840" y="1201882"/>
            <a:ext cx="261775" cy="2888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0.44, 1 thg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425" y="98425"/>
            <a:ext cx="609600" cy="609600"/>
          </a:xfrm>
          <a:prstGeom prst="rect">
            <a:avLst/>
          </a:prstGeom>
        </p:spPr>
      </p:pic>
      <p:sp>
        <p:nvSpPr>
          <p:cNvPr id="3" name="TextBox 2"/>
          <p:cNvSpPr txBox="1"/>
          <p:nvPr/>
        </p:nvSpPr>
        <p:spPr>
          <a:xfrm>
            <a:off x="9413428" y="6780771"/>
            <a:ext cx="1538556" cy="1015663"/>
          </a:xfrm>
          <a:prstGeom prst="rect">
            <a:avLst/>
          </a:prstGeom>
          <a:noFill/>
        </p:spPr>
        <p:txBody>
          <a:bodyPr wrap="square" rtlCol="0">
            <a:spAutoFit/>
          </a:bodyPr>
          <a:lstStyle/>
          <a:p>
            <a:r>
              <a:rPr lang="vi-VN" sz="6000" dirty="0" smtClean="0">
                <a:solidFill>
                  <a:srgbClr val="FF0000"/>
                </a:solidFill>
              </a:rPr>
              <a:t>90</a:t>
            </a:r>
            <a:endParaRPr lang="en-US" sz="6000" dirty="0">
              <a:solidFill>
                <a:srgbClr val="FF0000"/>
              </a:solidFill>
            </a:endParaRPr>
          </a:p>
        </p:txBody>
      </p:sp>
    </p:spTree>
    <p:extLst>
      <p:ext uri="{BB962C8B-B14F-4D97-AF65-F5344CB8AC3E}">
        <p14:creationId xmlns:p14="http://schemas.microsoft.com/office/powerpoint/2010/main" val="325130665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42"/>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1" nodeType="afterEffect">
                                  <p:stCondLst>
                                    <p:cond delay="250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4500"/>
                            </p:stCondLst>
                            <p:childTnLst>
                              <p:par>
                                <p:cTn id="18" presetID="42" presetClass="entr" presetSubtype="0" fill="hold" nodeType="afterEffect">
                                  <p:stCondLst>
                                    <p:cond delay="300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1000"/>
                                        <p:tgtEl>
                                          <p:spTgt spid="95"/>
                                        </p:tgtEl>
                                      </p:cBhvr>
                                    </p:animEffect>
                                    <p:anim calcmode="lin" valueType="num">
                                      <p:cBhvr>
                                        <p:cTn id="21" dur="1000" fill="hold"/>
                                        <p:tgtEl>
                                          <p:spTgt spid="95"/>
                                        </p:tgtEl>
                                        <p:attrNameLst>
                                          <p:attrName>ppt_x</p:attrName>
                                        </p:attrNameLst>
                                      </p:cBhvr>
                                      <p:tavLst>
                                        <p:tav tm="0">
                                          <p:val>
                                            <p:strVal val="#ppt_x"/>
                                          </p:val>
                                        </p:tav>
                                        <p:tav tm="100000">
                                          <p:val>
                                            <p:strVal val="#ppt_x"/>
                                          </p:val>
                                        </p:tav>
                                      </p:tavLst>
                                    </p:anim>
                                    <p:anim calcmode="lin" valueType="num">
                                      <p:cBhvr>
                                        <p:cTn id="22" dur="1000" fill="hold"/>
                                        <p:tgtEl>
                                          <p:spTgt spid="95"/>
                                        </p:tgtEl>
                                        <p:attrNameLst>
                                          <p:attrName>ppt_y</p:attrName>
                                        </p:attrNameLst>
                                      </p:cBhvr>
                                      <p:tavLst>
                                        <p:tav tm="0">
                                          <p:val>
                                            <p:strVal val="#ppt_y+.1"/>
                                          </p:val>
                                        </p:tav>
                                        <p:tav tm="100000">
                                          <p:val>
                                            <p:strVal val="#ppt_y"/>
                                          </p:val>
                                        </p:tav>
                                      </p:tavLst>
                                    </p:anim>
                                  </p:childTnLst>
                                </p:cTn>
                              </p:par>
                            </p:childTnLst>
                          </p:cTn>
                        </p:par>
                        <p:par>
                          <p:cTn id="23" fill="hold">
                            <p:stCondLst>
                              <p:cond delay="8500"/>
                            </p:stCondLst>
                            <p:childTnLst>
                              <p:par>
                                <p:cTn id="24" presetID="22" presetClass="entr" presetSubtype="2" fill="hold" nodeType="afterEffect">
                                  <p:stCondLst>
                                    <p:cond delay="2000"/>
                                  </p:stCondLst>
                                  <p:childTnLst>
                                    <p:set>
                                      <p:cBhvr>
                                        <p:cTn id="25" dur="1" fill="hold">
                                          <p:stCondLst>
                                            <p:cond delay="0"/>
                                          </p:stCondLst>
                                        </p:cTn>
                                        <p:tgtEl>
                                          <p:spTgt spid="102"/>
                                        </p:tgtEl>
                                        <p:attrNameLst>
                                          <p:attrName>style.visibility</p:attrName>
                                        </p:attrNameLst>
                                      </p:cBhvr>
                                      <p:to>
                                        <p:strVal val="visible"/>
                                      </p:to>
                                    </p:set>
                                    <p:animEffect transition="in" filter="wipe(right)">
                                      <p:cBhvr>
                                        <p:cTn id="26" dur="500"/>
                                        <p:tgtEl>
                                          <p:spTgt spid="102"/>
                                        </p:tgtEl>
                                      </p:cBhvr>
                                    </p:animEffect>
                                  </p:childTnLst>
                                </p:cTn>
                              </p:par>
                            </p:childTnLst>
                          </p:cTn>
                        </p:par>
                        <p:par>
                          <p:cTn id="27" fill="hold">
                            <p:stCondLst>
                              <p:cond delay="11000"/>
                            </p:stCondLst>
                            <p:childTnLst>
                              <p:par>
                                <p:cTn id="28" presetID="1"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par>
                          <p:cTn id="30" fill="hold">
                            <p:stCondLst>
                              <p:cond delay="11000"/>
                            </p:stCondLst>
                            <p:childTnLst>
                              <p:par>
                                <p:cTn id="31" presetID="10" presetClass="entr" presetSubtype="0" fill="hold" nodeType="afterEffect">
                                  <p:stCondLst>
                                    <p:cond delay="100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500"/>
                                        <p:tgtEl>
                                          <p:spTgt spid="94"/>
                                        </p:tgtEl>
                                      </p:cBhvr>
                                    </p:animEffect>
                                  </p:childTnLst>
                                </p:cTn>
                              </p:par>
                            </p:childTnLst>
                          </p:cTn>
                        </p:par>
                        <p:par>
                          <p:cTn id="34" fill="hold">
                            <p:stCondLst>
                              <p:cond delay="12500"/>
                            </p:stCondLst>
                            <p:childTnLst>
                              <p:par>
                                <p:cTn id="35" presetID="10" presetClass="entr" presetSubtype="0" fill="hold" grpId="0" nodeType="afterEffect">
                                  <p:stCondLst>
                                    <p:cond delay="1500"/>
                                  </p:stCondLst>
                                  <p:childTnLst>
                                    <p:set>
                                      <p:cBhvr>
                                        <p:cTn id="36" dur="1" fill="hold">
                                          <p:stCondLst>
                                            <p:cond delay="0"/>
                                          </p:stCondLst>
                                        </p:cTn>
                                        <p:tgtEl>
                                          <p:spTgt spid="105"/>
                                        </p:tgtEl>
                                        <p:attrNameLst>
                                          <p:attrName>style.visibility</p:attrName>
                                        </p:attrNameLst>
                                      </p:cBhvr>
                                      <p:to>
                                        <p:strVal val="visible"/>
                                      </p:to>
                                    </p:set>
                                    <p:animEffect transition="in" filter="fade">
                                      <p:cBhvr>
                                        <p:cTn id="37" dur="500"/>
                                        <p:tgtEl>
                                          <p:spTgt spid="105"/>
                                        </p:tgtEl>
                                      </p:cBhvr>
                                    </p:animEffect>
                                  </p:childTnLst>
                                </p:cTn>
                              </p:par>
                            </p:childTnLst>
                          </p:cTn>
                        </p:par>
                        <p:par>
                          <p:cTn id="38" fill="hold">
                            <p:stCondLst>
                              <p:cond delay="14500"/>
                            </p:stCondLst>
                            <p:childTnLst>
                              <p:par>
                                <p:cTn id="39" presetID="10" presetClass="entr" presetSubtype="0" fill="hold" grpId="0" nodeType="afterEffect">
                                  <p:stCondLst>
                                    <p:cond delay="15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2" nodeType="withEffect">
                                  <p:stCondLst>
                                    <p:cond delay="200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par>
                          <p:cTn id="45" fill="hold">
                            <p:stCondLst>
                              <p:cond delay="30000"/>
                            </p:stCondLst>
                            <p:childTnLst>
                              <p:par>
                                <p:cTn id="46" presetID="10"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105" grpId="0"/>
      <p:bldP spid="42" grpId="0"/>
      <p:bldP spid="21" grpId="0" animBg="1"/>
      <p:bldP spid="21" grpId="2" animBg="1"/>
      <p:bldP spid="25" grpId="0" animBg="1"/>
      <p:bldP spid="22" grpId="1"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111B0436-A474-4085-95D8-F269B399484F}"/>
              </a:ext>
            </a:extLst>
          </p:cNvPr>
          <p:cNvGrpSpPr/>
          <p:nvPr/>
        </p:nvGrpSpPr>
        <p:grpSpPr>
          <a:xfrm>
            <a:off x="5208385" y="1282873"/>
            <a:ext cx="6286774" cy="6914470"/>
            <a:chOff x="9282226" y="843858"/>
            <a:chExt cx="6088889" cy="6696827"/>
          </a:xfrm>
        </p:grpSpPr>
        <p:sp>
          <p:nvSpPr>
            <p:cNvPr id="24" name="Freeform: Shape 23">
              <a:extLst>
                <a:ext uri="{FF2B5EF4-FFF2-40B4-BE49-F238E27FC236}">
                  <a16:creationId xmlns:a16="http://schemas.microsoft.com/office/drawing/2014/main" xmlns="" id="{18E8A075-EF77-42BB-BA4A-CA3765841838}"/>
                </a:ext>
              </a:extLst>
            </p:cNvPr>
            <p:cNvSpPr/>
            <p:nvPr/>
          </p:nvSpPr>
          <p:spPr>
            <a:xfrm>
              <a:off x="9458720" y="1556740"/>
              <a:ext cx="5562600" cy="4922530"/>
            </a:xfrm>
            <a:custGeom>
              <a:avLst/>
              <a:gdLst>
                <a:gd name="connsiteX0" fmla="*/ 1841863 w 3618411"/>
                <a:gd name="connsiteY0" fmla="*/ 0 h 3187337"/>
                <a:gd name="connsiteX1" fmla="*/ 0 w 3618411"/>
                <a:gd name="connsiteY1" fmla="*/ 3187337 h 3187337"/>
                <a:gd name="connsiteX2" fmla="*/ 3618411 w 3618411"/>
                <a:gd name="connsiteY2" fmla="*/ 3187337 h 3187337"/>
              </a:gdLst>
              <a:ahLst/>
              <a:cxnLst>
                <a:cxn ang="0">
                  <a:pos x="connsiteX0" y="connsiteY0"/>
                </a:cxn>
                <a:cxn ang="0">
                  <a:pos x="connsiteX1" y="connsiteY1"/>
                </a:cxn>
                <a:cxn ang="0">
                  <a:pos x="connsiteX2" y="connsiteY2"/>
                </a:cxn>
              </a:cxnLst>
              <a:rect l="l" t="t" r="r" b="b"/>
              <a:pathLst>
                <a:path w="3618411" h="3187337">
                  <a:moveTo>
                    <a:pt x="1841863" y="0"/>
                  </a:moveTo>
                  <a:lnTo>
                    <a:pt x="0" y="3187337"/>
                  </a:lnTo>
                  <a:lnTo>
                    <a:pt x="3618411" y="3187337"/>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5F7B"/>
                </a:solidFill>
              </a:endParaRPr>
            </a:p>
          </p:txBody>
        </p:sp>
        <p:sp>
          <p:nvSpPr>
            <p:cNvPr id="25" name="TextBox 24">
              <a:extLst>
                <a:ext uri="{FF2B5EF4-FFF2-40B4-BE49-F238E27FC236}">
                  <a16:creationId xmlns:a16="http://schemas.microsoft.com/office/drawing/2014/main" xmlns="" id="{295C4694-79D3-49E5-9499-6222DFEF9210}"/>
                </a:ext>
              </a:extLst>
            </p:cNvPr>
            <p:cNvSpPr txBox="1"/>
            <p:nvPr/>
          </p:nvSpPr>
          <p:spPr>
            <a:xfrm>
              <a:off x="11778726" y="843858"/>
              <a:ext cx="572593" cy="923330"/>
            </a:xfrm>
            <a:prstGeom prst="rect">
              <a:avLst/>
            </a:prstGeom>
            <a:noFill/>
          </p:spPr>
          <p:txBody>
            <a:bodyPr wrap="none" rtlCol="0">
              <a:spAutoFit/>
            </a:bodyPr>
            <a:lstStyle/>
            <a:p>
              <a:r>
                <a:rPr lang="en-US" sz="54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B</a:t>
              </a:r>
            </a:p>
          </p:txBody>
        </p:sp>
        <p:sp>
          <p:nvSpPr>
            <p:cNvPr id="26" name="TextBox 25">
              <a:extLst>
                <a:ext uri="{FF2B5EF4-FFF2-40B4-BE49-F238E27FC236}">
                  <a16:creationId xmlns:a16="http://schemas.microsoft.com/office/drawing/2014/main" xmlns="" id="{512F51EB-9FE7-4D92-B9AD-7E119A5BE1AE}"/>
                </a:ext>
              </a:extLst>
            </p:cNvPr>
            <p:cNvSpPr txBox="1"/>
            <p:nvPr/>
          </p:nvSpPr>
          <p:spPr>
            <a:xfrm>
              <a:off x="9282226" y="6617355"/>
              <a:ext cx="372218" cy="923330"/>
            </a:xfrm>
            <a:prstGeom prst="rect">
              <a:avLst/>
            </a:prstGeom>
            <a:noFill/>
          </p:spPr>
          <p:txBody>
            <a:bodyPr wrap="none" rtlCol="0">
              <a:spAutoFit/>
            </a:bodyPr>
            <a:lstStyle/>
            <a:p>
              <a:r>
                <a:rPr lang="en-US" sz="5400" dirty="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I</a:t>
              </a:r>
            </a:p>
          </p:txBody>
        </p:sp>
        <p:sp>
          <p:nvSpPr>
            <p:cNvPr id="27" name="TextBox 26">
              <a:extLst>
                <a:ext uri="{FF2B5EF4-FFF2-40B4-BE49-F238E27FC236}">
                  <a16:creationId xmlns:a16="http://schemas.microsoft.com/office/drawing/2014/main" xmlns="" id="{85E7650F-C0AE-4D4A-A24D-A6751784D25D}"/>
                </a:ext>
              </a:extLst>
            </p:cNvPr>
            <p:cNvSpPr txBox="1"/>
            <p:nvPr/>
          </p:nvSpPr>
          <p:spPr>
            <a:xfrm>
              <a:off x="14772874" y="6446394"/>
              <a:ext cx="598241" cy="923330"/>
            </a:xfrm>
            <a:prstGeom prst="rect">
              <a:avLst/>
            </a:prstGeom>
            <a:noFill/>
          </p:spPr>
          <p:txBody>
            <a:bodyPr wrap="none" rtlCol="0">
              <a:spAutoFit/>
            </a:bodyPr>
            <a:lstStyle/>
            <a:p>
              <a:r>
                <a:rPr lang="en-US" sz="5400">
                  <a:solidFill>
                    <a:srgbClr val="3D5F7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A</a:t>
              </a:r>
            </a:p>
          </p:txBody>
        </p:sp>
      </p:grpSp>
      <mc:AlternateContent xmlns:mc="http://schemas.openxmlformats.org/markup-compatibility/2006" xmlns:a14="http://schemas.microsoft.com/office/drawing/2010/main">
        <mc:Choice Requires="a14">
          <p:sp>
            <p:nvSpPr>
              <p:cNvPr id="28" name="TextBox 8">
                <a:extLst>
                  <a:ext uri="{FF2B5EF4-FFF2-40B4-BE49-F238E27FC236}">
                    <a16:creationId xmlns:a16="http://schemas.microsoft.com/office/drawing/2014/main" xmlns="" id="{4B48F856-3F32-4EFF-AA87-0E4DEF9C2FFE}"/>
                  </a:ext>
                </a:extLst>
              </p:cNvPr>
              <p:cNvSpPr txBox="1"/>
              <p:nvPr/>
            </p:nvSpPr>
            <p:spPr>
              <a:xfrm>
                <a:off x="11629891" y="897318"/>
                <a:ext cx="6084957" cy="7448193"/>
              </a:xfrm>
              <a:prstGeom prst="rect">
                <a:avLst/>
              </a:prstGeom>
            </p:spPr>
            <p:txBody>
              <a:bodyPr wrap="square" lIns="0" tIns="0" rIns="0" bIns="0" rtlCol="0" anchor="t">
                <a:spAutoFit/>
              </a:bodyPr>
              <a:lstStyle/>
              <a:p>
                <a:pPr algn="just"/>
                <a:r>
                  <a:rPr lang="en-US" sz="4400" b="1" spc="-7" dirty="0">
                    <a:solidFill>
                      <a:srgbClr val="FAF9F5"/>
                    </a:solidFill>
                    <a:highlight>
                      <a:srgbClr val="FF8A5B"/>
                    </a:highlight>
                    <a:latin typeface="#9Slide02 Tieu de rat dai 01" panose="02000000000000000000" pitchFamily="2" charset="0"/>
                    <a:ea typeface="#9Slide02 Tieu de rat dai 01" panose="02000000000000000000" pitchFamily="2" charset="0"/>
                  </a:rPr>
                  <a:t> </a:t>
                </a:r>
                <a:r>
                  <a:rPr lang="en-US" sz="4400" b="1" spc="-7" dirty="0" err="1">
                    <a:solidFill>
                      <a:srgbClr val="FAF9F5"/>
                    </a:solidFill>
                    <a:highlight>
                      <a:srgbClr val="FF8A5B"/>
                    </a:highlight>
                    <a:latin typeface="#9Slide02 Tieu de rat dai 01" panose="02000000000000000000" pitchFamily="2" charset="0"/>
                    <a:ea typeface="#9Slide02 Tieu de rat dai 01" panose="02000000000000000000" pitchFamily="2" charset="0"/>
                  </a:rPr>
                  <a:t>Bước</a:t>
                </a:r>
                <a:r>
                  <a:rPr lang="en-US" sz="4400" b="1" spc="-7" dirty="0">
                    <a:solidFill>
                      <a:srgbClr val="FAF9F5"/>
                    </a:solidFill>
                    <a:highlight>
                      <a:srgbClr val="FF8A5B"/>
                    </a:highlight>
                    <a:latin typeface="#9Slide02 Tieu de rat dai 01" panose="02000000000000000000" pitchFamily="2" charset="0"/>
                    <a:ea typeface="#9Slide02 Tieu de rat dai 01" panose="02000000000000000000" pitchFamily="2" charset="0"/>
                  </a:rPr>
                  <a:t> 1: </a:t>
                </a:r>
                <a:r>
                  <a:rPr lang="en-US" sz="4400" b="1" spc="-7" dirty="0">
                    <a:solidFill>
                      <a:srgbClr val="FAF9F5"/>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Đặt</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smtClean="0">
                    <a:solidFill>
                      <a:srgbClr val="3D5F7B"/>
                    </a:solidFill>
                    <a:latin typeface="#9Slide02 Tieu de rat dai 01" panose="02000000000000000000" pitchFamily="2" charset="0"/>
                    <a:ea typeface="#9Slide02 Tieu de rat dai 01" panose="02000000000000000000" pitchFamily="2" charset="0"/>
                  </a:rPr>
                  <a:t>thước</a:t>
                </a:r>
                <a:r>
                  <a:rPr lang="vi-VN" sz="4400" b="1" spc="-7" dirty="0">
                    <a:solidFill>
                      <a:srgbClr val="3D5F7B"/>
                    </a:solidFill>
                    <a:latin typeface="#9Slide02 Tieu de rat dai 01" panose="02000000000000000000" pitchFamily="2" charset="0"/>
                    <a:ea typeface="#9Slide02 Tieu de rat dai 01" panose="02000000000000000000" pitchFamily="2" charset="0"/>
                  </a:rPr>
                  <a:t> </a:t>
                </a:r>
                <a:r>
                  <a:rPr lang="vi-VN" sz="4400" b="1" spc="-7" dirty="0" smtClean="0">
                    <a:solidFill>
                      <a:srgbClr val="3D5F7B"/>
                    </a:solidFill>
                    <a:latin typeface="#9Slide02 Tieu de rat dai 01" panose="02000000000000000000" pitchFamily="2" charset="0"/>
                    <a:ea typeface="#9Slide02 Tieu de rat dai 01" panose="02000000000000000000" pitchFamily="2" charset="0"/>
                  </a:rPr>
                  <a:t>đo góc sao cho t</a:t>
                </a:r>
                <a:r>
                  <a:rPr lang="en-US" sz="4400" b="1" spc="-7" dirty="0" err="1" smtClean="0">
                    <a:solidFill>
                      <a:srgbClr val="3D5F7B"/>
                    </a:solidFill>
                    <a:latin typeface="#9Slide02 Tieu de rat dai 01" panose="02000000000000000000" pitchFamily="2" charset="0"/>
                    <a:ea typeface="#9Slide02 Tieu de rat dai 01" panose="02000000000000000000" pitchFamily="2" charset="0"/>
                  </a:rPr>
                  <a:t>âm</a:t>
                </a:r>
                <a:r>
                  <a:rPr lang="en-US" sz="4400" b="1" spc="-7" dirty="0" smtClean="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thước</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trùng</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với</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đỉnh</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Vạch</a:t>
                </a:r>
                <a:r>
                  <a:rPr lang="en-US" sz="4400" b="1" spc="-7" dirty="0">
                    <a:solidFill>
                      <a:srgbClr val="3D5F7B"/>
                    </a:solidFill>
                    <a:latin typeface="#9Slide02 Tieu de rat dai 01" panose="02000000000000000000" pitchFamily="2" charset="0"/>
                    <a:ea typeface="#9Slide02 Tieu de rat dai 01" panose="02000000000000000000" pitchFamily="2" charset="0"/>
                  </a:rPr>
                  <a:t> 0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thước</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nằm</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trên</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cạnh</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smtClean="0">
                    <a:solidFill>
                      <a:srgbClr val="3D5F7B"/>
                    </a:solidFill>
                    <a:latin typeface="#9Slide02 Tieu de rat dai 01" panose="02000000000000000000" pitchFamily="2" charset="0"/>
                    <a:ea typeface="#9Slide02 Tieu de rat dai 01" panose="02000000000000000000" pitchFamily="2" charset="0"/>
                  </a:rPr>
                  <a:t>IA</a:t>
                </a:r>
                <a:endParaRPr lang="vi-VN" sz="4400" b="1" spc="-7" dirty="0" smtClean="0">
                  <a:solidFill>
                    <a:srgbClr val="3D5F7B"/>
                  </a:solidFill>
                  <a:latin typeface="#9Slide02 Tieu de rat dai 01" panose="02000000000000000000" pitchFamily="2" charset="0"/>
                  <a:ea typeface="#9Slide02 Tieu de rat dai 01" panose="02000000000000000000" pitchFamily="2" charset="0"/>
                </a:endParaRPr>
              </a:p>
              <a:p>
                <a:pPr algn="just"/>
                <a:endParaRPr lang="en-US" sz="4400" b="1" spc="-7" dirty="0">
                  <a:solidFill>
                    <a:srgbClr val="3D5F7B"/>
                  </a:solidFill>
                  <a:latin typeface="#9Slide02 Tieu de rat dai 01" panose="02000000000000000000" pitchFamily="2" charset="0"/>
                  <a:ea typeface="#9Slide02 Tieu de rat dai 01" panose="02000000000000000000" pitchFamily="2" charset="0"/>
                </a:endParaRPr>
              </a:p>
              <a:p>
                <a:pPr algn="just"/>
                <a:r>
                  <a:rPr lang="en-US" sz="4400" b="1" spc="-7" dirty="0">
                    <a:solidFill>
                      <a:srgbClr val="FAF9F5"/>
                    </a:solidFill>
                    <a:highlight>
                      <a:srgbClr val="FF8A5B"/>
                    </a:highlight>
                    <a:latin typeface="#9Slide02 Tieu de rat dai 01" panose="02000000000000000000" pitchFamily="2" charset="0"/>
                    <a:ea typeface="#9Slide02 Tieu de rat dai 01" panose="02000000000000000000" pitchFamily="2" charset="0"/>
                  </a:rPr>
                  <a:t> </a:t>
                </a:r>
                <a:r>
                  <a:rPr lang="en-US" sz="4400" b="1" spc="-7" dirty="0" err="1">
                    <a:solidFill>
                      <a:srgbClr val="FAF9F5"/>
                    </a:solidFill>
                    <a:highlight>
                      <a:srgbClr val="FF8A5B"/>
                    </a:highlight>
                    <a:latin typeface="#9Slide02 Tieu de rat dai 01" panose="02000000000000000000" pitchFamily="2" charset="0"/>
                    <a:ea typeface="#9Slide02 Tieu de rat dai 01" panose="02000000000000000000" pitchFamily="2" charset="0"/>
                  </a:rPr>
                  <a:t>Bước</a:t>
                </a:r>
                <a:r>
                  <a:rPr lang="en-US" sz="4400" b="1" spc="-7" dirty="0">
                    <a:solidFill>
                      <a:srgbClr val="FAF9F5"/>
                    </a:solidFill>
                    <a:highlight>
                      <a:srgbClr val="FF8A5B"/>
                    </a:highlight>
                    <a:latin typeface="#9Slide02 Tieu de rat dai 01" panose="02000000000000000000" pitchFamily="2" charset="0"/>
                    <a:ea typeface="#9Slide02 Tieu de rat dai 01" panose="02000000000000000000" pitchFamily="2" charset="0"/>
                  </a:rPr>
                  <a:t> 2: </a:t>
                </a:r>
                <a:r>
                  <a:rPr lang="en-US" sz="4400" b="1" spc="-7" dirty="0">
                    <a:solidFill>
                      <a:srgbClr val="FAF9F5"/>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Cạnh</a:t>
                </a:r>
                <a:r>
                  <a:rPr lang="en-US" sz="4400" b="1" spc="-7" dirty="0">
                    <a:solidFill>
                      <a:srgbClr val="3D5F7B"/>
                    </a:solidFill>
                    <a:latin typeface="#9Slide02 Tieu de rat dai 01" panose="02000000000000000000" pitchFamily="2" charset="0"/>
                    <a:ea typeface="#9Slide02 Tieu de rat dai 01" panose="02000000000000000000" pitchFamily="2" charset="0"/>
                  </a:rPr>
                  <a:t> IB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đi</a:t>
                </a:r>
                <a:r>
                  <a:rPr lang="en-US" sz="4400" b="1" spc="-7" dirty="0">
                    <a:solidFill>
                      <a:srgbClr val="3D5F7B"/>
                    </a:solidFill>
                    <a:latin typeface="#9Slide02 Tieu de rat dai 01" panose="02000000000000000000" pitchFamily="2" charset="0"/>
                    <a:ea typeface="#9Slide02 Tieu de rat dai 01" panose="02000000000000000000" pitchFamily="2" charset="0"/>
                  </a:rPr>
                  <a:t> qua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vạch</a:t>
                </a:r>
                <a:r>
                  <a:rPr lang="en-US" sz="4400" b="1" spc="-7" dirty="0">
                    <a:solidFill>
                      <a:srgbClr val="3D5F7B"/>
                    </a:solidFill>
                    <a:latin typeface="#9Slide02 Tieu de rat dai 01" panose="02000000000000000000" pitchFamily="2" charset="0"/>
                    <a:ea typeface="#9Slide02 Tieu de rat dai 01" panose="02000000000000000000" pitchFamily="2" charset="0"/>
                  </a:rPr>
                  <a:t> chia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độ</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nào</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thì</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đó</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là</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số</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b="1" spc="-7" dirty="0">
                    <a:solidFill>
                      <a:srgbClr val="3D5F7B"/>
                    </a:solidFill>
                    <a:latin typeface="#9Slide02 Tieu de rat dai 01" panose="02000000000000000000" pitchFamily="2" charset="0"/>
                    <a:ea typeface="#9Slide02 Tieu de rat dai 01" panose="02000000000000000000" pitchFamily="2" charset="0"/>
                  </a:rPr>
                  <a:t> </a:t>
                </a:r>
                <a:r>
                  <a:rPr lang="en-US" sz="4400" b="1"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b="1" spc="-7" dirty="0">
                    <a:solidFill>
                      <a:srgbClr val="3D5F7B"/>
                    </a:solidFill>
                    <a:latin typeface="#9Slide02 Tieu de rat dai 01" panose="02000000000000000000" pitchFamily="2" charset="0"/>
                    <a:ea typeface="#9Slide02 Tieu de rat dai 01" panose="02000000000000000000" pitchFamily="2" charset="0"/>
                  </a:rPr>
                  <a:t>.</a:t>
                </a:r>
              </a:p>
              <a:p>
                <a:pPr algn="just"/>
                <a:r>
                  <a:rPr lang="en-US" sz="4400" b="1" spc="-7" dirty="0" err="1">
                    <a:solidFill>
                      <a:srgbClr val="FF8A5B"/>
                    </a:solidFill>
                    <a:latin typeface="#9Slide02 Tieu de rat dai 01" panose="02000000000000000000" pitchFamily="2" charset="0"/>
                    <a:ea typeface="#9Slide02 Tieu de rat dai 01" panose="02000000000000000000" pitchFamily="2" charset="0"/>
                  </a:rPr>
                  <a:t>Góc</a:t>
                </a:r>
                <a:r>
                  <a:rPr lang="en-US" sz="4400" b="1" spc="-7" dirty="0">
                    <a:solidFill>
                      <a:srgbClr val="FF8A5B"/>
                    </a:solidFill>
                    <a:latin typeface="#9Slide02 Tieu de rat dai 01" panose="02000000000000000000" pitchFamily="2" charset="0"/>
                    <a:ea typeface="#9Slide02 Tieu de rat dai 01" panose="02000000000000000000" pitchFamily="2" charset="0"/>
                  </a:rPr>
                  <a:t> </a:t>
                </a:r>
                <a:r>
                  <a:rPr lang="en-US" sz="4400" b="1" spc="-7" dirty="0" err="1">
                    <a:solidFill>
                      <a:srgbClr val="FF8A5B"/>
                    </a:solidFill>
                    <a:latin typeface="#9Slide02 Tieu de rat dai 01" panose="02000000000000000000" pitchFamily="2" charset="0"/>
                    <a:ea typeface="#9Slide02 Tieu de rat dai 01" panose="02000000000000000000" pitchFamily="2" charset="0"/>
                  </a:rPr>
                  <a:t>đỉnh</a:t>
                </a:r>
                <a:r>
                  <a:rPr lang="en-US" sz="4400" b="1" spc="-7" dirty="0">
                    <a:solidFill>
                      <a:srgbClr val="FF8A5B"/>
                    </a:solidFill>
                    <a:latin typeface="#9Slide02 Tieu de rat dai 01" panose="02000000000000000000" pitchFamily="2" charset="0"/>
                    <a:ea typeface="#9Slide02 Tieu de rat dai 01" panose="02000000000000000000" pitchFamily="2" charset="0"/>
                  </a:rPr>
                  <a:t> I </a:t>
                </a:r>
                <a:r>
                  <a:rPr lang="en-US" sz="4400" b="1" spc="-7" dirty="0" err="1">
                    <a:solidFill>
                      <a:srgbClr val="FF8A5B"/>
                    </a:solidFill>
                    <a:latin typeface="#9Slide02 Tieu de rat dai 01" panose="02000000000000000000" pitchFamily="2" charset="0"/>
                    <a:ea typeface="#9Slide02 Tieu de rat dai 01" panose="02000000000000000000" pitchFamily="2" charset="0"/>
                  </a:rPr>
                  <a:t>cạnh</a:t>
                </a:r>
                <a:r>
                  <a:rPr lang="en-US" sz="4400" b="1" spc="-7" dirty="0">
                    <a:solidFill>
                      <a:srgbClr val="FF8A5B"/>
                    </a:solidFill>
                    <a:latin typeface="#9Slide02 Tieu de rat dai 01" panose="02000000000000000000" pitchFamily="2" charset="0"/>
                    <a:ea typeface="#9Slide02 Tieu de rat dai 01" panose="02000000000000000000" pitchFamily="2" charset="0"/>
                  </a:rPr>
                  <a:t> IA, IB </a:t>
                </a:r>
                <a:r>
                  <a:rPr lang="en-US" sz="4400" b="1" spc="-7" dirty="0" err="1">
                    <a:solidFill>
                      <a:srgbClr val="FF8A5B"/>
                    </a:solidFill>
                    <a:latin typeface="#9Slide02 Tieu de rat dai 01" panose="02000000000000000000" pitchFamily="2" charset="0"/>
                    <a:ea typeface="#9Slide02 Tieu de rat dai 01" panose="02000000000000000000" pitchFamily="2" charset="0"/>
                  </a:rPr>
                  <a:t>có</a:t>
                </a:r>
                <a:r>
                  <a:rPr lang="en-US" sz="4400" b="1" spc="-7" dirty="0">
                    <a:solidFill>
                      <a:srgbClr val="FF8A5B"/>
                    </a:solidFill>
                    <a:latin typeface="#9Slide02 Tieu de rat dai 01" panose="02000000000000000000" pitchFamily="2" charset="0"/>
                    <a:ea typeface="#9Slide02 Tieu de rat dai 01" panose="02000000000000000000" pitchFamily="2" charset="0"/>
                  </a:rPr>
                  <a:t> </a:t>
                </a:r>
                <a:r>
                  <a:rPr lang="en-US" sz="4400" b="1" spc="-7" dirty="0" err="1">
                    <a:solidFill>
                      <a:srgbClr val="FF8A5B"/>
                    </a:solidFill>
                    <a:latin typeface="#9Slide02 Tieu de rat dai 01" panose="02000000000000000000" pitchFamily="2" charset="0"/>
                    <a:ea typeface="#9Slide02 Tieu de rat dai 01" panose="02000000000000000000" pitchFamily="2" charset="0"/>
                  </a:rPr>
                  <a:t>số</a:t>
                </a:r>
                <a:r>
                  <a:rPr lang="en-US" sz="4400" b="1" spc="-7" dirty="0">
                    <a:solidFill>
                      <a:srgbClr val="FF8A5B"/>
                    </a:solidFill>
                    <a:latin typeface="#9Slide02 Tieu de rat dai 01" panose="02000000000000000000" pitchFamily="2" charset="0"/>
                    <a:ea typeface="#9Slide02 Tieu de rat dai 01" panose="02000000000000000000" pitchFamily="2" charset="0"/>
                  </a:rPr>
                  <a:t> </a:t>
                </a:r>
                <a:r>
                  <a:rPr lang="en-US" sz="4400" b="1" spc="-7" dirty="0" err="1">
                    <a:solidFill>
                      <a:srgbClr val="FF8A5B"/>
                    </a:solidFill>
                    <a:latin typeface="#9Slide02 Tieu de rat dai 01" panose="02000000000000000000" pitchFamily="2" charset="0"/>
                    <a:ea typeface="#9Slide02 Tieu de rat dai 01" panose="02000000000000000000" pitchFamily="2" charset="0"/>
                  </a:rPr>
                  <a:t>đo</a:t>
                </a:r>
                <a:r>
                  <a:rPr lang="en-US" sz="4400" b="1" spc="-7" dirty="0">
                    <a:solidFill>
                      <a:srgbClr val="FF8A5B"/>
                    </a:solidFill>
                    <a:latin typeface="#9Slide02 Tieu de rat dai 01" panose="02000000000000000000" pitchFamily="2" charset="0"/>
                    <a:ea typeface="#9Slide02 Tieu de rat dai 01" panose="02000000000000000000" pitchFamily="2" charset="0"/>
                  </a:rPr>
                  <a:t> </a:t>
                </a:r>
                <a:r>
                  <a:rPr lang="en-US" sz="4400" b="1" spc="-7" dirty="0" err="1">
                    <a:solidFill>
                      <a:srgbClr val="FF8A5B"/>
                    </a:solidFill>
                    <a:latin typeface="#9Slide02 Tieu de rat dai 01" panose="02000000000000000000" pitchFamily="2" charset="0"/>
                    <a:ea typeface="#9Slide02 Tieu de rat dai 01" panose="02000000000000000000" pitchFamily="2" charset="0"/>
                  </a:rPr>
                  <a:t>là</a:t>
                </a:r>
                <a:r>
                  <a:rPr lang="en-US" sz="4400" b="1" spc="-7" dirty="0">
                    <a:solidFill>
                      <a:srgbClr val="FF8A5B"/>
                    </a:solidFill>
                    <a:latin typeface="#9Slide02 Tieu de rat dai 01" panose="02000000000000000000" pitchFamily="2" charset="0"/>
                    <a:ea typeface="#9Slide02 Tieu de rat dai 01" panose="02000000000000000000" pitchFamily="2" charset="0"/>
                  </a:rPr>
                  <a:t> 60 </a:t>
                </a:r>
                <a14:m>
                  <m:oMath xmlns:m="http://schemas.openxmlformats.org/officeDocument/2006/math">
                    <m:r>
                      <a:rPr lang="en-US" sz="4400" b="1" i="0" spc="-7" smtClean="0">
                        <a:solidFill>
                          <a:srgbClr val="FF8A5B"/>
                        </a:solidFill>
                        <a:latin typeface="Cambria Math" panose="02040503050406030204" pitchFamily="18" charset="0"/>
                        <a:ea typeface="Cambria Math" panose="02040503050406030204" pitchFamily="18" charset="0"/>
                      </a:rPr>
                      <m:t>°</m:t>
                    </m:r>
                  </m:oMath>
                </a14:m>
                <a:endParaRPr lang="en-US" sz="4400" b="1" spc="-7" dirty="0">
                  <a:solidFill>
                    <a:srgbClr val="FF8A5B"/>
                  </a:solidFill>
                  <a:latin typeface="#9Slide02 Tieu de rat dai 01" panose="02000000000000000000" pitchFamily="2" charset="0"/>
                  <a:ea typeface="#9Slide02 Tieu de rat dai 01" panose="02000000000000000000" pitchFamily="2" charset="0"/>
                </a:endParaRPr>
              </a:p>
            </p:txBody>
          </p:sp>
        </mc:Choice>
        <mc:Fallback xmlns="">
          <p:sp>
            <p:nvSpPr>
              <p:cNvPr id="28" name="TextBox 8">
                <a:extLst>
                  <a:ext uri="{FF2B5EF4-FFF2-40B4-BE49-F238E27FC236}">
                    <a16:creationId xmlns="" xmlns:a16="http://schemas.microsoft.com/office/drawing/2014/main" xmlns:a14="http://schemas.microsoft.com/office/drawing/2010/main" id="{4B48F856-3F32-4EFF-AA87-0E4DEF9C2FFE}"/>
                  </a:ext>
                </a:extLst>
              </p:cNvPr>
              <p:cNvSpPr txBox="1">
                <a:spLocks noRot="1" noChangeAspect="1" noMove="1" noResize="1" noEditPoints="1" noAdjustHandles="1" noChangeArrowheads="1" noChangeShapeType="1" noTextEdit="1"/>
              </p:cNvSpPr>
              <p:nvPr/>
            </p:nvSpPr>
            <p:spPr>
              <a:xfrm>
                <a:off x="11629891" y="897318"/>
                <a:ext cx="6084957" cy="7448193"/>
              </a:xfrm>
              <a:prstGeom prst="rect">
                <a:avLst/>
              </a:prstGeom>
              <a:blipFill rotWithShape="0">
                <a:blip r:embed="rId6"/>
                <a:stretch>
                  <a:fillRect l="-5611" t="-2291" r="-5511" b="-3601"/>
                </a:stretch>
              </a:blipFill>
            </p:spPr>
            <p:txBody>
              <a:bodyPr/>
              <a:lstStyle/>
              <a:p>
                <a:r>
                  <a:rPr lang="en-US">
                    <a:noFill/>
                  </a:rPr>
                  <a:t> </a:t>
                </a:r>
              </a:p>
            </p:txBody>
          </p:sp>
        </mc:Fallback>
      </mc:AlternateContent>
      <p:sp>
        <p:nvSpPr>
          <p:cNvPr id="29" name="Freeform 10">
            <a:hlinkClick r:id="rId7"/>
            <a:extLst>
              <a:ext uri="{FF2B5EF4-FFF2-40B4-BE49-F238E27FC236}">
                <a16:creationId xmlns:a16="http://schemas.microsoft.com/office/drawing/2014/main" xmlns="" id="{CDB84CAF-9E6D-461C-A29A-1F37D1562079}"/>
              </a:ext>
            </a:extLst>
          </p:cNvPr>
          <p:cNvSpPr>
            <a:spLocks noChangeAspect="1"/>
          </p:cNvSpPr>
          <p:nvPr>
            <p:custDataLst>
              <p:tags r:id="rId1"/>
            </p:custDataLst>
          </p:nvPr>
        </p:nvSpPr>
        <p:spPr>
          <a:xfrm>
            <a:off x="15625278" y="7544157"/>
            <a:ext cx="2224301" cy="2708434"/>
          </a:xfrm>
          <a:custGeom>
            <a:avLst/>
            <a:gdLst/>
            <a:ahLst/>
            <a:cxnLst/>
            <a:rect l="l" t="t" r="r" b="b"/>
            <a:pathLst>
              <a:path w="4132543" h="5032016">
                <a:moveTo>
                  <a:pt x="0" y="0"/>
                </a:moveTo>
                <a:lnTo>
                  <a:pt x="4132543" y="0"/>
                </a:lnTo>
                <a:lnTo>
                  <a:pt x="4132543" y="5032016"/>
                </a:lnTo>
                <a:lnTo>
                  <a:pt x="0" y="5032016"/>
                </a:lnTo>
                <a:lnTo>
                  <a:pt x="0" y="0"/>
                </a:lnTo>
                <a:close/>
              </a:path>
            </a:pathLst>
          </a:custGeom>
          <a:blipFill dpi="0" rotWithShape="0">
            <a:blip r:embed="rId8">
              <a:alphaModFix/>
              <a:extLst>
                <a:ext uri="{BEBA8EAE-BF5A-486C-A8C5-ECC9F3942E4B}">
                  <a14:imgProps xmlns:a14="http://schemas.microsoft.com/office/drawing/2010/main">
                    <a14:imgLayer r:embed="rId9">
                      <a14:imgEffect>
                        <a14:colorTemperature colorTemp="5900"/>
                      </a14:imgEffect>
                      <a14:imgEffect>
                        <a14:brightnessContrast contrast="-20000"/>
                      </a14:imgEffect>
                    </a14:imgLayer>
                  </a14:imgProps>
                </a:ext>
              </a:extLst>
            </a:blip>
            <a:srcRect/>
            <a:stretch>
              <a:fillRect t="-24" b="-24"/>
            </a:stretch>
          </a:blipFill>
        </p:spPr>
        <p:txBody>
          <a:bodyPr/>
          <a:lstStyle/>
          <a:p>
            <a:endParaRPr lang="en-US"/>
          </a:p>
        </p:txBody>
      </p:sp>
      <p:sp>
        <p:nvSpPr>
          <p:cNvPr id="35" name="Oval 34">
            <a:extLst>
              <a:ext uri="{FF2B5EF4-FFF2-40B4-BE49-F238E27FC236}">
                <a16:creationId xmlns:a16="http://schemas.microsoft.com/office/drawing/2014/main" xmlns="" id="{29FEB100-960B-4BFF-9DE3-BB62AD3F24C6}"/>
              </a:ext>
            </a:extLst>
          </p:cNvPr>
          <p:cNvSpPr/>
          <p:nvPr/>
        </p:nvSpPr>
        <p:spPr>
          <a:xfrm flipH="1">
            <a:off x="5179284" y="6858481"/>
            <a:ext cx="442522" cy="442522"/>
          </a:xfrm>
          <a:prstGeom prst="ellipse">
            <a:avLst/>
          </a:prstGeom>
          <a:solidFill>
            <a:schemeClr val="accent6"/>
          </a:solidFill>
          <a:ln w="187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5F7B"/>
              </a:solidFill>
            </a:endParaRPr>
          </a:p>
        </p:txBody>
      </p:sp>
      <p:sp>
        <p:nvSpPr>
          <p:cNvPr id="36" name="TextBox 143">
            <a:extLst>
              <a:ext uri="{FF2B5EF4-FFF2-40B4-BE49-F238E27FC236}">
                <a16:creationId xmlns:a16="http://schemas.microsoft.com/office/drawing/2014/main" xmlns="" id="{21717CC5-488D-4A36-A082-2BA3DE938BA5}"/>
              </a:ext>
            </a:extLst>
          </p:cNvPr>
          <p:cNvSpPr txBox="1"/>
          <p:nvPr/>
        </p:nvSpPr>
        <p:spPr>
          <a:xfrm>
            <a:off x="1668230" y="113128"/>
            <a:ext cx="15857776" cy="738664"/>
          </a:xfrm>
          <a:prstGeom prst="rect">
            <a:avLst/>
          </a:prstGeom>
        </p:spPr>
        <p:txBody>
          <a:bodyPr wrap="square" lIns="0" tIns="0" rIns="0" bIns="0" rtlCol="0" anchor="t">
            <a:spAutoFit/>
          </a:bodyPr>
          <a:lstStyle/>
          <a:p>
            <a:pPr>
              <a:spcBef>
                <a:spcPct val="0"/>
              </a:spcBef>
            </a:pPr>
            <a:r>
              <a:rPr lang="vi-VN" sz="4800" spc="190">
                <a:solidFill>
                  <a:schemeClr val="accent6"/>
                </a:solidFill>
                <a:latin typeface="#9Slide02 Tieu de rat dai 01" panose="02000000000000000000" pitchFamily="2" charset="0"/>
                <a:ea typeface="#9Slide02 Tieu de rat dai 01" panose="02000000000000000000" pitchFamily="2" charset="0"/>
              </a:rPr>
              <a:t>2.2  Giới thiệu thước đo góc, đơn vị đo góc, cách đo góc</a:t>
            </a:r>
          </a:p>
        </p:txBody>
      </p:sp>
      <p:sp>
        <p:nvSpPr>
          <p:cNvPr id="2" name="Oval 1">
            <a:extLst>
              <a:ext uri="{FF2B5EF4-FFF2-40B4-BE49-F238E27FC236}">
                <a16:creationId xmlns:a16="http://schemas.microsoft.com/office/drawing/2014/main" xmlns="" id="{BB62DFA0-DC28-44CC-AB11-39618D84408F}"/>
              </a:ext>
            </a:extLst>
          </p:cNvPr>
          <p:cNvSpPr/>
          <p:nvPr/>
        </p:nvSpPr>
        <p:spPr>
          <a:xfrm>
            <a:off x="8071514" y="6846227"/>
            <a:ext cx="442522" cy="4425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xmlns="" id="{F2047498-C2DE-4ACE-92C4-8A1DAF21C315}"/>
              </a:ext>
            </a:extLst>
          </p:cNvPr>
          <p:cNvSpPr/>
          <p:nvPr/>
        </p:nvSpPr>
        <p:spPr>
          <a:xfrm>
            <a:off x="7129484" y="3140876"/>
            <a:ext cx="699758" cy="77597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xmlns="" id="{C41B23E8-8CFF-42F8-8DA5-B4FC06B46AB0}"/>
              </a:ext>
            </a:extLst>
          </p:cNvPr>
          <p:cNvSpPr/>
          <p:nvPr/>
        </p:nvSpPr>
        <p:spPr>
          <a:xfrm>
            <a:off x="7451310" y="2400300"/>
            <a:ext cx="778289" cy="769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ross 6">
            <a:extLst>
              <a:ext uri="{FF2B5EF4-FFF2-40B4-BE49-F238E27FC236}">
                <a16:creationId xmlns:a16="http://schemas.microsoft.com/office/drawing/2014/main" xmlns="" id="{38A5B6F1-B7D0-4795-B1D4-A3395621FBA7}"/>
              </a:ext>
            </a:extLst>
          </p:cNvPr>
          <p:cNvSpPr/>
          <p:nvPr/>
        </p:nvSpPr>
        <p:spPr>
          <a:xfrm rot="4390825" flipH="1" flipV="1">
            <a:off x="7600183" y="2715603"/>
            <a:ext cx="387319" cy="405351"/>
          </a:xfrm>
          <a:prstGeom prst="plus">
            <a:avLst>
              <a:gd name="adj" fmla="val 4118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8B698A69-8A29-4836-8BF6-15E41FEBF161}"/>
              </a:ext>
            </a:extLst>
          </p:cNvPr>
          <p:cNvGrpSpPr/>
          <p:nvPr/>
        </p:nvGrpSpPr>
        <p:grpSpPr>
          <a:xfrm>
            <a:off x="-125274" y="1558520"/>
            <a:ext cx="11051637" cy="6118630"/>
            <a:chOff x="1831796" y="2326903"/>
            <a:chExt cx="12988888" cy="7176364"/>
          </a:xfrm>
        </p:grpSpPr>
        <p:sp>
          <p:nvSpPr>
            <p:cNvPr id="22" name="Freeform: Shape 92">
              <a:extLst>
                <a:ext uri="{FF2B5EF4-FFF2-40B4-BE49-F238E27FC236}">
                  <a16:creationId xmlns:a16="http://schemas.microsoft.com/office/drawing/2014/main" xmlns="" id="{EE526929-DF7D-4C2E-83D5-DE5EA4896548}"/>
                </a:ext>
              </a:extLst>
            </p:cNvPr>
            <p:cNvSpPr/>
            <p:nvPr/>
          </p:nvSpPr>
          <p:spPr>
            <a:xfrm>
              <a:off x="3634962" y="4043235"/>
              <a:ext cx="9420906" cy="4759735"/>
            </a:xfrm>
            <a:custGeom>
              <a:avLst/>
              <a:gdLst>
                <a:gd name="connsiteX0" fmla="*/ 3336938 w 6673876"/>
                <a:gd name="connsiteY0" fmla="*/ 0 h 3371849"/>
                <a:gd name="connsiteX1" fmla="*/ 6671026 w 6673876"/>
                <a:gd name="connsiteY1" fmla="*/ 3255963 h 3371849"/>
                <a:gd name="connsiteX2" fmla="*/ 6673876 w 6673876"/>
                <a:gd name="connsiteY2" fmla="*/ 3371849 h 3371849"/>
                <a:gd name="connsiteX3" fmla="*/ 0 w 6673876"/>
                <a:gd name="connsiteY3" fmla="*/ 3371849 h 3371849"/>
                <a:gd name="connsiteX4" fmla="*/ 2850 w 6673876"/>
                <a:gd name="connsiteY4" fmla="*/ 3255963 h 3371849"/>
                <a:gd name="connsiteX5" fmla="*/ 3336938 w 6673876"/>
                <a:gd name="connsiteY5" fmla="*/ 0 h 337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3876" h="3371849">
                  <a:moveTo>
                    <a:pt x="3336938" y="0"/>
                  </a:moveTo>
                  <a:cubicBezTo>
                    <a:pt x="5123085" y="0"/>
                    <a:pt x="6581612" y="1442278"/>
                    <a:pt x="6671026" y="3255963"/>
                  </a:cubicBezTo>
                  <a:lnTo>
                    <a:pt x="6673876" y="3371849"/>
                  </a:lnTo>
                  <a:lnTo>
                    <a:pt x="0" y="3371849"/>
                  </a:lnTo>
                  <a:lnTo>
                    <a:pt x="2850" y="3255963"/>
                  </a:lnTo>
                  <a:cubicBezTo>
                    <a:pt x="92264" y="1442278"/>
                    <a:pt x="1550791" y="0"/>
                    <a:pt x="3336938"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xmlns="" id="{22198135-722B-4E46-A2F7-9303AB8C03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1796" y="2326903"/>
              <a:ext cx="12988888" cy="717636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20.45, 1 thg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8425" y="98425"/>
            <a:ext cx="609600" cy="609600"/>
          </a:xfrm>
          <a:prstGeom prst="rect">
            <a:avLst/>
          </a:prstGeom>
        </p:spPr>
      </p:pic>
    </p:spTree>
    <p:extLst>
      <p:ext uri="{BB962C8B-B14F-4D97-AF65-F5344CB8AC3E}">
        <p14:creationId xmlns:p14="http://schemas.microsoft.com/office/powerpoint/2010/main" val="254827701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26" presetClass="emph" presetSubtype="0" repeatCount="4000" fill="remove" grpId="0" nodeType="withEffect">
                                  <p:stCondLst>
                                    <p:cond delay="0"/>
                                  </p:stCondLst>
                                  <p:childTnLst>
                                    <p:animEffect transition="out" filter="fade">
                                      <p:cBhvr>
                                        <p:cTn id="13" dur="500" tmFilter="0, 0; .2, .5; .8, .5; 1, 0"/>
                                        <p:tgtEl>
                                          <p:spTgt spid="35"/>
                                        </p:tgtEl>
                                      </p:cBhvr>
                                    </p:animEffect>
                                    <p:animScale>
                                      <p:cBhvr>
                                        <p:cTn id="14" dur="250" autoRev="1" fill="hold"/>
                                        <p:tgtEl>
                                          <p:spTgt spid="35"/>
                                        </p:tgtEl>
                                      </p:cBhvr>
                                      <p:by x="105000" y="105000"/>
                                    </p:animScale>
                                  </p:childTnLst>
                                </p:cTn>
                              </p:par>
                            </p:childTnLst>
                          </p:cTn>
                        </p:par>
                        <p:par>
                          <p:cTn id="15" fill="hold">
                            <p:stCondLst>
                              <p:cond delay="2000"/>
                            </p:stCondLst>
                            <p:childTnLst>
                              <p:par>
                                <p:cTn id="16" presetID="42" presetClass="entr" presetSubtype="0" fill="hold" nodeType="afterEffect">
                                  <p:stCondLst>
                                    <p:cond delay="2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5000"/>
                            </p:stCondLst>
                            <p:childTnLst>
                              <p:par>
                                <p:cTn id="22" presetID="10" presetClass="exit" presetSubtype="0" fill="hold" grpId="2" nodeType="afterEffect">
                                  <p:stCondLst>
                                    <p:cond delay="1500"/>
                                  </p:stCondLst>
                                  <p:childTnLst>
                                    <p:animEffect transition="out" filter="fade">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par>
                                <p:cTn id="25" presetID="10" presetClass="entr" presetSubtype="0" fill="hold" grpId="0" nodeType="withEffect">
                                  <p:stCondLst>
                                    <p:cond delay="2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7500"/>
                            </p:stCondLst>
                            <p:childTnLst>
                              <p:par>
                                <p:cTn id="29" presetID="10" presetClass="exit" presetSubtype="0" fill="hold" grpId="1" nodeType="afterEffect">
                                  <p:stCondLst>
                                    <p:cond delay="200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10000"/>
                            </p:stCondLst>
                            <p:childTnLst>
                              <p:par>
                                <p:cTn id="33" presetID="10" presetClass="entr" presetSubtype="0" fill="hold" grpId="0" nodeType="afterEffect">
                                  <p:stCondLst>
                                    <p:cond delay="200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12500"/>
                            </p:stCondLst>
                            <p:childTnLst>
                              <p:par>
                                <p:cTn id="37" presetID="10" presetClass="exit" presetSubtype="0" fill="hold" grpId="1" nodeType="afterEffect">
                                  <p:stCondLst>
                                    <p:cond delay="2000"/>
                                  </p:stCondLst>
                                  <p:childTnLst>
                                    <p:animEffect transition="out" filter="fade">
                                      <p:cBhvr>
                                        <p:cTn id="38" dur="1000"/>
                                        <p:tgtEl>
                                          <p:spTgt spid="64"/>
                                        </p:tgtEl>
                                      </p:cBhvr>
                                    </p:animEffect>
                                    <p:set>
                                      <p:cBhvr>
                                        <p:cTn id="39" dur="1" fill="hold">
                                          <p:stCondLst>
                                            <p:cond delay="999"/>
                                          </p:stCondLst>
                                        </p:cTn>
                                        <p:tgtEl>
                                          <p:spTgt spid="64"/>
                                        </p:tgtEl>
                                        <p:attrNameLst>
                                          <p:attrName>style.visibility</p:attrName>
                                        </p:attrNameLst>
                                      </p:cBhvr>
                                      <p:to>
                                        <p:strVal val="hidden"/>
                                      </p:to>
                                    </p:set>
                                  </p:childTnLst>
                                </p:cTn>
                              </p:par>
                              <p:par>
                                <p:cTn id="40" presetID="10" presetClass="entr" presetSubtype="0" fill="hold" grpId="0" nodeType="withEffect">
                                  <p:stCondLst>
                                    <p:cond delay="200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par>
                                <p:cTn id="43" presetID="10" presetClass="exit" presetSubtype="0" fill="hold" grpId="1" nodeType="withEffect">
                                  <p:stCondLst>
                                    <p:cond delay="2000"/>
                                  </p:stCondLst>
                                  <p:childTnLst>
                                    <p:animEffect transition="out" filter="fade">
                                      <p:cBhvr>
                                        <p:cTn id="44" dur="500"/>
                                        <p:tgtEl>
                                          <p:spTgt spid="73"/>
                                        </p:tgtEl>
                                      </p:cBhvr>
                                    </p:animEffect>
                                    <p:set>
                                      <p:cBhvr>
                                        <p:cTn id="45" dur="1" fill="hold">
                                          <p:stCondLst>
                                            <p:cond delay="499"/>
                                          </p:stCondLst>
                                        </p:cTn>
                                        <p:tgtEl>
                                          <p:spTgt spid="73"/>
                                        </p:tgtEl>
                                        <p:attrNameLst>
                                          <p:attrName>style.visibility</p:attrName>
                                        </p:attrNameLst>
                                      </p:cBhvr>
                                      <p:to>
                                        <p:strVal val="hidden"/>
                                      </p:to>
                                    </p:set>
                                  </p:childTnLst>
                                </p:cTn>
                              </p:par>
                            </p:childTnLst>
                          </p:cTn>
                        </p:par>
                        <p:par>
                          <p:cTn id="46" fill="hold">
                            <p:stCondLst>
                              <p:cond delay="15500"/>
                            </p:stCondLst>
                            <p:childTnLst>
                              <p:par>
                                <p:cTn id="47" presetID="10" presetClass="entr" presetSubtype="0" fill="hold" grpId="2" nodeType="afterEffect">
                                  <p:stCondLst>
                                    <p:cond delay="300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200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4"/>
                </p:tgtEl>
              </p:cMediaNode>
            </p:audio>
          </p:childTnLst>
        </p:cTn>
      </p:par>
    </p:tnLst>
    <p:bldLst>
      <p:bldP spid="35" grpId="0" animBg="1"/>
      <p:bldP spid="35" grpId="1" animBg="1"/>
      <p:bldP spid="35" grpId="2" animBg="1"/>
      <p:bldP spid="2" grpId="0" animBg="1"/>
      <p:bldP spid="2" grpId="1" animBg="1"/>
      <p:bldP spid="64" grpId="0" animBg="1"/>
      <p:bldP spid="64" grpId="1" animBg="1"/>
      <p:bldP spid="64" grpId="2" animBg="1"/>
      <p:bldP spid="73" grpId="0" animBg="1"/>
      <p:bldP spid="73"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E1BD402-6DDF-4F7F-BD78-D15BDB3D98BE}"/>
              </a:ext>
            </a:extLst>
          </p:cNvPr>
          <p:cNvGrpSpPr/>
          <p:nvPr/>
        </p:nvGrpSpPr>
        <p:grpSpPr>
          <a:xfrm>
            <a:off x="1751554" y="1728149"/>
            <a:ext cx="1245966" cy="1295847"/>
            <a:chOff x="1648497" y="1850823"/>
            <a:chExt cx="1245966" cy="1295847"/>
          </a:xfrm>
        </p:grpSpPr>
        <p:grpSp>
          <p:nvGrpSpPr>
            <p:cNvPr id="91" name="Group 90">
              <a:extLst>
                <a:ext uri="{FF2B5EF4-FFF2-40B4-BE49-F238E27FC236}">
                  <a16:creationId xmlns:a16="http://schemas.microsoft.com/office/drawing/2014/main" xmlns="" id="{A2F8ED72-6362-4C11-A05F-3F28572BEF9E}"/>
                </a:ext>
              </a:extLst>
            </p:cNvPr>
            <p:cNvGrpSpPr/>
            <p:nvPr/>
          </p:nvGrpSpPr>
          <p:grpSpPr>
            <a:xfrm>
              <a:off x="1648497" y="1860512"/>
              <a:ext cx="1245966" cy="1286158"/>
              <a:chOff x="803040" y="2547708"/>
              <a:chExt cx="1657327" cy="1710789"/>
            </a:xfrm>
          </p:grpSpPr>
          <p:sp>
            <p:nvSpPr>
              <p:cNvPr id="92" name="Freeform 5">
                <a:extLst>
                  <a:ext uri="{FF2B5EF4-FFF2-40B4-BE49-F238E27FC236}">
                    <a16:creationId xmlns:a16="http://schemas.microsoft.com/office/drawing/2014/main" xmlns="" id="{ABE10A00-F2A7-4756-8A07-A41E0E1F6B47}"/>
                  </a:ext>
                </a:extLst>
              </p:cNvPr>
              <p:cNvSpPr/>
              <p:nvPr/>
            </p:nvSpPr>
            <p:spPr>
              <a:xfrm rot="19793659">
                <a:off x="803040" y="2547708"/>
                <a:ext cx="1657327" cy="1710789"/>
              </a:xfrm>
              <a:custGeom>
                <a:avLst/>
                <a:gdLst/>
                <a:ahLst/>
                <a:cxnLst/>
                <a:rect l="l" t="t" r="r" b="b"/>
                <a:pathLst>
                  <a:path w="2775607" h="2865143">
                    <a:moveTo>
                      <a:pt x="0" y="0"/>
                    </a:moveTo>
                    <a:lnTo>
                      <a:pt x="2775607" y="0"/>
                    </a:lnTo>
                    <a:lnTo>
                      <a:pt x="2775607" y="2865143"/>
                    </a:lnTo>
                    <a:lnTo>
                      <a:pt x="0" y="28651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3" name="Rectangle 92">
                <a:extLst>
                  <a:ext uri="{FF2B5EF4-FFF2-40B4-BE49-F238E27FC236}">
                    <a16:creationId xmlns:a16="http://schemas.microsoft.com/office/drawing/2014/main" xmlns="" id="{D785C2C5-72A2-4E08-8E9D-F539D36C460E}"/>
                  </a:ext>
                </a:extLst>
              </p:cNvPr>
              <p:cNvSpPr/>
              <p:nvPr/>
            </p:nvSpPr>
            <p:spPr>
              <a:xfrm>
                <a:off x="1316273" y="2755377"/>
                <a:ext cx="759415" cy="418185"/>
              </a:xfrm>
              <a:prstGeom prst="rect">
                <a:avLst/>
              </a:prstGeom>
              <a:solidFill>
                <a:srgbClr val="3D5F7B"/>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xmlns="" id="{17415B0C-9C5D-4E92-91FA-D6741C6C451A}"/>
                </a:ext>
              </a:extLst>
            </p:cNvPr>
            <p:cNvSpPr txBox="1"/>
            <p:nvPr/>
          </p:nvSpPr>
          <p:spPr>
            <a:xfrm>
              <a:off x="2063381" y="1850823"/>
              <a:ext cx="625492" cy="1107996"/>
            </a:xfrm>
            <a:prstGeom prst="rect">
              <a:avLst/>
            </a:prstGeom>
            <a:noFill/>
          </p:spPr>
          <p:txBody>
            <a:bodyPr wrap="none" rtlCol="0">
              <a:spAutoFit/>
            </a:bodyPr>
            <a:lstStyle/>
            <a:p>
              <a:r>
                <a:rPr lang="en-US" sz="6600">
                  <a:solidFill>
                    <a:schemeClr val="bg1"/>
                  </a:solidFill>
                  <a:latin typeface="#9Slide07 SVNMomento" panose="00000500000000000000" pitchFamily="2" charset="0"/>
                  <a:ea typeface="#9Slide02 Tieu de rat dai 01" panose="02000000000000000000" pitchFamily="2" charset="0"/>
                  <a:cs typeface="#9Slide03 Open Sans SemiBold" panose="020B0706030804020204" pitchFamily="34" charset="0"/>
                </a:rPr>
                <a:t>1</a:t>
              </a:r>
            </a:p>
          </p:txBody>
        </p:sp>
      </p:grpSp>
      <p:sp>
        <p:nvSpPr>
          <p:cNvPr id="101" name="TextBox 8">
            <a:extLst>
              <a:ext uri="{FF2B5EF4-FFF2-40B4-BE49-F238E27FC236}">
                <a16:creationId xmlns:a16="http://schemas.microsoft.com/office/drawing/2014/main" xmlns="" id="{251CBE74-8699-4532-93A0-5C5A0C776016}"/>
              </a:ext>
            </a:extLst>
          </p:cNvPr>
          <p:cNvSpPr txBox="1"/>
          <p:nvPr/>
        </p:nvSpPr>
        <p:spPr>
          <a:xfrm>
            <a:off x="2997520" y="1942859"/>
            <a:ext cx="12976629" cy="746999"/>
          </a:xfrm>
          <a:prstGeom prst="rect">
            <a:avLst/>
          </a:prstGeom>
        </p:spPr>
        <p:txBody>
          <a:bodyPr wrap="none" lIns="0" tIns="0" rIns="0" bIns="0" rtlCol="0" anchor="t">
            <a:spAutoFit/>
          </a:bodyPr>
          <a:lstStyle/>
          <a:p>
            <a:pPr>
              <a:lnSpc>
                <a:spcPts val="6286"/>
              </a:lnSpc>
            </a:pPr>
            <a:r>
              <a:rPr lang="en-US" sz="4400" spc="-7" dirty="0" err="1">
                <a:solidFill>
                  <a:srgbClr val="3D5F7B"/>
                </a:solidFill>
                <a:latin typeface="#9Slide02 Tieu de rat dai 01" panose="02000000000000000000" pitchFamily="2" charset="0"/>
                <a:ea typeface="#9Slide02 Tieu de rat dai 01" panose="02000000000000000000" pitchFamily="2" charset="0"/>
              </a:rPr>
              <a:t>Sử</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dụng</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thước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để</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xác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định</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số</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đo</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của</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các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góc</a:t>
            </a:r>
            <a:r>
              <a:rPr lang="en-US" sz="4400" spc="-7" dirty="0">
                <a:solidFill>
                  <a:srgbClr val="3D5F7B"/>
                </a:solidFill>
                <a:latin typeface="#9Slide02 Tieu de rat dai 01" panose="02000000000000000000" pitchFamily="2" charset="0"/>
                <a:ea typeface="#9Slide02 Tieu de rat dai 01" panose="02000000000000000000" pitchFamily="2" charset="0"/>
              </a:rPr>
              <a:t> </a:t>
            </a:r>
            <a:r>
              <a:rPr lang="en-US" sz="4400" spc="-7" dirty="0" err="1">
                <a:solidFill>
                  <a:srgbClr val="3D5F7B"/>
                </a:solidFill>
                <a:latin typeface="#9Slide02 Tieu de rat dai 01" panose="02000000000000000000" pitchFamily="2" charset="0"/>
                <a:ea typeface="#9Slide02 Tieu de rat dai 01" panose="02000000000000000000" pitchFamily="2" charset="0"/>
              </a:rPr>
              <a:t>sau</a:t>
            </a:r>
            <a:r>
              <a:rPr lang="en-US" sz="4400" spc="-7" dirty="0">
                <a:solidFill>
                  <a:srgbClr val="3D5F7B"/>
                </a:solidFill>
                <a:latin typeface="#9Slide02 Tieu de rat dai 01" panose="02000000000000000000" pitchFamily="2" charset="0"/>
                <a:ea typeface="#9Slide02 Tieu de rat dai 01" panose="02000000000000000000" pitchFamily="2" charset="0"/>
              </a:rPr>
              <a:t>:</a:t>
            </a:r>
          </a:p>
        </p:txBody>
      </p:sp>
      <p:sp>
        <p:nvSpPr>
          <p:cNvPr id="95" name="Freeform: Shape 94">
            <a:extLst>
              <a:ext uri="{FF2B5EF4-FFF2-40B4-BE49-F238E27FC236}">
                <a16:creationId xmlns:a16="http://schemas.microsoft.com/office/drawing/2014/main" xmlns="" id="{B8CE01D6-4BE7-4CF4-9C81-34DA32D728D6}"/>
              </a:ext>
            </a:extLst>
          </p:cNvPr>
          <p:cNvSpPr/>
          <p:nvPr/>
        </p:nvSpPr>
        <p:spPr>
          <a:xfrm>
            <a:off x="3952721" y="3391543"/>
            <a:ext cx="2784877" cy="2501857"/>
          </a:xfrm>
          <a:custGeom>
            <a:avLst/>
            <a:gdLst>
              <a:gd name="connsiteX0" fmla="*/ 3878826 w 4218039"/>
              <a:gd name="connsiteY0" fmla="*/ 0 h 884904"/>
              <a:gd name="connsiteX1" fmla="*/ 0 w 4218039"/>
              <a:gd name="connsiteY1" fmla="*/ 884904 h 884904"/>
              <a:gd name="connsiteX2" fmla="*/ 4218039 w 4218039"/>
              <a:gd name="connsiteY2" fmla="*/ 840658 h 884904"/>
              <a:gd name="connsiteX0" fmla="*/ 2989494 w 4218039"/>
              <a:gd name="connsiteY0" fmla="*/ 0 h 2250555"/>
              <a:gd name="connsiteX1" fmla="*/ 0 w 4218039"/>
              <a:gd name="connsiteY1" fmla="*/ 2250555 h 2250555"/>
              <a:gd name="connsiteX2" fmla="*/ 4218039 w 4218039"/>
              <a:gd name="connsiteY2" fmla="*/ 2206309 h 2250555"/>
              <a:gd name="connsiteX0" fmla="*/ 2148235 w 4218039"/>
              <a:gd name="connsiteY0" fmla="*/ 0 h 2990283"/>
              <a:gd name="connsiteX1" fmla="*/ 0 w 4218039"/>
              <a:gd name="connsiteY1" fmla="*/ 2990283 h 2990283"/>
              <a:gd name="connsiteX2" fmla="*/ 4218039 w 4218039"/>
              <a:gd name="connsiteY2" fmla="*/ 2946037 h 2990283"/>
            </a:gdLst>
            <a:ahLst/>
            <a:cxnLst>
              <a:cxn ang="0">
                <a:pos x="connsiteX0" y="connsiteY0"/>
              </a:cxn>
              <a:cxn ang="0">
                <a:pos x="connsiteX1" y="connsiteY1"/>
              </a:cxn>
              <a:cxn ang="0">
                <a:pos x="connsiteX2" y="connsiteY2"/>
              </a:cxn>
            </a:cxnLst>
            <a:rect l="l" t="t" r="r" b="b"/>
            <a:pathLst>
              <a:path w="4218039" h="2990283">
                <a:moveTo>
                  <a:pt x="2148235" y="0"/>
                </a:moveTo>
                <a:lnTo>
                  <a:pt x="0" y="2990283"/>
                </a:lnTo>
                <a:lnTo>
                  <a:pt x="4218039" y="2946037"/>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6" name="Freeform: Shape 95">
            <a:extLst>
              <a:ext uri="{FF2B5EF4-FFF2-40B4-BE49-F238E27FC236}">
                <a16:creationId xmlns:a16="http://schemas.microsoft.com/office/drawing/2014/main" xmlns="" id="{2FE170A0-949D-4D5C-A743-FAABBD2639B8}"/>
              </a:ext>
            </a:extLst>
          </p:cNvPr>
          <p:cNvSpPr/>
          <p:nvPr/>
        </p:nvSpPr>
        <p:spPr>
          <a:xfrm>
            <a:off x="10880884" y="3829782"/>
            <a:ext cx="3715521" cy="1999897"/>
          </a:xfrm>
          <a:custGeom>
            <a:avLst/>
            <a:gdLst>
              <a:gd name="connsiteX0" fmla="*/ 0 w 4424516"/>
              <a:gd name="connsiteY0" fmla="*/ 0 h 2566219"/>
              <a:gd name="connsiteX1" fmla="*/ 1342103 w 4424516"/>
              <a:gd name="connsiteY1" fmla="*/ 2566219 h 2566219"/>
              <a:gd name="connsiteX2" fmla="*/ 4424516 w 4424516"/>
              <a:gd name="connsiteY2" fmla="*/ 2536723 h 2566219"/>
              <a:gd name="connsiteX0" fmla="*/ 0 w 4979193"/>
              <a:gd name="connsiteY0" fmla="*/ 0 h 3449813"/>
              <a:gd name="connsiteX1" fmla="*/ 1896780 w 4979193"/>
              <a:gd name="connsiteY1" fmla="*/ 3449813 h 3449813"/>
              <a:gd name="connsiteX2" fmla="*/ 4979193 w 4979193"/>
              <a:gd name="connsiteY2" fmla="*/ 3420317 h 3449813"/>
              <a:gd name="connsiteX0" fmla="*/ 0 w 6365884"/>
              <a:gd name="connsiteY0" fmla="*/ 0 h 3449813"/>
              <a:gd name="connsiteX1" fmla="*/ 1896780 w 6365884"/>
              <a:gd name="connsiteY1" fmla="*/ 3449813 h 3449813"/>
              <a:gd name="connsiteX2" fmla="*/ 6365884 w 6365884"/>
              <a:gd name="connsiteY2" fmla="*/ 3447093 h 3449813"/>
              <a:gd name="connsiteX0" fmla="*/ 0 w 6059723"/>
              <a:gd name="connsiteY0" fmla="*/ 0 h 3449813"/>
              <a:gd name="connsiteX1" fmla="*/ 1896780 w 6059723"/>
              <a:gd name="connsiteY1" fmla="*/ 3449813 h 3449813"/>
              <a:gd name="connsiteX2" fmla="*/ 6059723 w 6059723"/>
              <a:gd name="connsiteY2" fmla="*/ 3420108 h 3449813"/>
            </a:gdLst>
            <a:ahLst/>
            <a:cxnLst>
              <a:cxn ang="0">
                <a:pos x="connsiteX0" y="connsiteY0"/>
              </a:cxn>
              <a:cxn ang="0">
                <a:pos x="connsiteX1" y="connsiteY1"/>
              </a:cxn>
              <a:cxn ang="0">
                <a:pos x="connsiteX2" y="connsiteY2"/>
              </a:cxn>
            </a:cxnLst>
            <a:rect l="l" t="t" r="r" b="b"/>
            <a:pathLst>
              <a:path w="6059723" h="3449813">
                <a:moveTo>
                  <a:pt x="0" y="0"/>
                </a:moveTo>
                <a:lnTo>
                  <a:pt x="1896780" y="3449813"/>
                </a:lnTo>
                <a:lnTo>
                  <a:pt x="6059723" y="3420108"/>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97" name="Group 96">
            <a:extLst>
              <a:ext uri="{FF2B5EF4-FFF2-40B4-BE49-F238E27FC236}">
                <a16:creationId xmlns:a16="http://schemas.microsoft.com/office/drawing/2014/main" xmlns="" id="{5856264B-42F6-4781-B7E0-37B223D60015}"/>
              </a:ext>
            </a:extLst>
          </p:cNvPr>
          <p:cNvGrpSpPr/>
          <p:nvPr/>
        </p:nvGrpSpPr>
        <p:grpSpPr>
          <a:xfrm>
            <a:off x="10184736" y="8959497"/>
            <a:ext cx="5068508" cy="95082"/>
            <a:chOff x="12496800" y="5024160"/>
            <a:chExt cx="4495800" cy="76200"/>
          </a:xfrm>
        </p:grpSpPr>
        <p:cxnSp>
          <p:nvCxnSpPr>
            <p:cNvPr id="98" name="Straight Connector 97">
              <a:extLst>
                <a:ext uri="{FF2B5EF4-FFF2-40B4-BE49-F238E27FC236}">
                  <a16:creationId xmlns:a16="http://schemas.microsoft.com/office/drawing/2014/main" xmlns="" id="{F169D403-C5A4-40A8-A03B-C6A9A0A402BA}"/>
                </a:ext>
              </a:extLst>
            </p:cNvPr>
            <p:cNvCxnSpPr>
              <a:cxnSpLocks/>
            </p:cNvCxnSpPr>
            <p:nvPr/>
          </p:nvCxnSpPr>
          <p:spPr>
            <a:xfrm>
              <a:off x="12496800" y="5062260"/>
              <a:ext cx="4495800" cy="0"/>
            </a:xfrm>
            <a:prstGeom prst="line">
              <a:avLst/>
            </a:prstGeom>
            <a:ln w="76200">
              <a:solidFill>
                <a:srgbClr val="3D5F7B"/>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xmlns="" id="{5A611C90-171E-43BD-9237-8E1729509577}"/>
                </a:ext>
              </a:extLst>
            </p:cNvPr>
            <p:cNvSpPr/>
            <p:nvPr/>
          </p:nvSpPr>
          <p:spPr>
            <a:xfrm>
              <a:off x="14750386" y="5024160"/>
              <a:ext cx="76200" cy="76200"/>
            </a:xfrm>
            <a:prstGeom prst="ellipse">
              <a:avLst/>
            </a:prstGeom>
            <a:solidFill>
              <a:srgbClr val="545454"/>
            </a:solidFill>
            <a:ln>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9Slide02 Tieu de rat dai 01" panose="02000000000000000000" pitchFamily="2" charset="0"/>
                <a:ea typeface="#9Slide02 Tieu de rat dai 01" panose="02000000000000000000" pitchFamily="2" charset="0"/>
              </a:endParaRPr>
            </a:p>
          </p:txBody>
        </p:sp>
      </p:grpSp>
      <p:sp>
        <p:nvSpPr>
          <p:cNvPr id="100" name="Freeform: Shape 99">
            <a:extLst>
              <a:ext uri="{FF2B5EF4-FFF2-40B4-BE49-F238E27FC236}">
                <a16:creationId xmlns:a16="http://schemas.microsoft.com/office/drawing/2014/main" xmlns="" id="{011AEF31-4CEE-4504-B324-45262D4B7B69}"/>
              </a:ext>
            </a:extLst>
          </p:cNvPr>
          <p:cNvSpPr/>
          <p:nvPr/>
        </p:nvSpPr>
        <p:spPr>
          <a:xfrm>
            <a:off x="4533568" y="6849667"/>
            <a:ext cx="2377818" cy="2342754"/>
          </a:xfrm>
          <a:custGeom>
            <a:avLst/>
            <a:gdLst>
              <a:gd name="connsiteX0" fmla="*/ 0 w 4424516"/>
              <a:gd name="connsiteY0" fmla="*/ 0 h 2566219"/>
              <a:gd name="connsiteX1" fmla="*/ 1342103 w 4424516"/>
              <a:gd name="connsiteY1" fmla="*/ 2566219 h 2566219"/>
              <a:gd name="connsiteX2" fmla="*/ 4424516 w 4424516"/>
              <a:gd name="connsiteY2" fmla="*/ 2536723 h 2566219"/>
              <a:gd name="connsiteX0" fmla="*/ 0 w 4979193"/>
              <a:gd name="connsiteY0" fmla="*/ 0 h 3449813"/>
              <a:gd name="connsiteX1" fmla="*/ 1896780 w 4979193"/>
              <a:gd name="connsiteY1" fmla="*/ 3449813 h 3449813"/>
              <a:gd name="connsiteX2" fmla="*/ 4979193 w 4979193"/>
              <a:gd name="connsiteY2" fmla="*/ 3420317 h 3449813"/>
              <a:gd name="connsiteX0" fmla="*/ 0 w 6365884"/>
              <a:gd name="connsiteY0" fmla="*/ 0 h 3449813"/>
              <a:gd name="connsiteX1" fmla="*/ 1896780 w 6365884"/>
              <a:gd name="connsiteY1" fmla="*/ 3449813 h 3449813"/>
              <a:gd name="connsiteX2" fmla="*/ 6365884 w 6365884"/>
              <a:gd name="connsiteY2" fmla="*/ 3447093 h 3449813"/>
              <a:gd name="connsiteX0" fmla="*/ 0 w 4525366"/>
              <a:gd name="connsiteY0" fmla="*/ 0 h 5324104"/>
              <a:gd name="connsiteX1" fmla="*/ 56262 w 4525366"/>
              <a:gd name="connsiteY1" fmla="*/ 5324104 h 5324104"/>
              <a:gd name="connsiteX2" fmla="*/ 4525366 w 4525366"/>
              <a:gd name="connsiteY2" fmla="*/ 5321384 h 5324104"/>
              <a:gd name="connsiteX0" fmla="*/ 0 w 4525366"/>
              <a:gd name="connsiteY0" fmla="*/ 0 h 5324104"/>
              <a:gd name="connsiteX1" fmla="*/ 56262 w 4525366"/>
              <a:gd name="connsiteY1" fmla="*/ 5324104 h 5324104"/>
              <a:gd name="connsiteX2" fmla="*/ 4525366 w 4525366"/>
              <a:gd name="connsiteY2" fmla="*/ 5321384 h 5324104"/>
              <a:gd name="connsiteX0" fmla="*/ 0 w 4525366"/>
              <a:gd name="connsiteY0" fmla="*/ 0 h 5324104"/>
              <a:gd name="connsiteX1" fmla="*/ 5837 w 4525366"/>
              <a:gd name="connsiteY1" fmla="*/ 5324104 h 5324104"/>
              <a:gd name="connsiteX2" fmla="*/ 4525366 w 4525366"/>
              <a:gd name="connsiteY2" fmla="*/ 5321384 h 5324104"/>
              <a:gd name="connsiteX0" fmla="*/ 0 w 4525366"/>
              <a:gd name="connsiteY0" fmla="*/ 0 h 4735041"/>
              <a:gd name="connsiteX1" fmla="*/ 5837 w 4525366"/>
              <a:gd name="connsiteY1" fmla="*/ 4735041 h 4735041"/>
              <a:gd name="connsiteX2" fmla="*/ 4525366 w 4525366"/>
              <a:gd name="connsiteY2" fmla="*/ 4732321 h 4735041"/>
            </a:gdLst>
            <a:ahLst/>
            <a:cxnLst>
              <a:cxn ang="0">
                <a:pos x="connsiteX0" y="connsiteY0"/>
              </a:cxn>
              <a:cxn ang="0">
                <a:pos x="connsiteX1" y="connsiteY1"/>
              </a:cxn>
              <a:cxn ang="0">
                <a:pos x="connsiteX2" y="connsiteY2"/>
              </a:cxn>
            </a:cxnLst>
            <a:rect l="l" t="t" r="r" b="b"/>
            <a:pathLst>
              <a:path w="4525366" h="4735041">
                <a:moveTo>
                  <a:pt x="0" y="0"/>
                </a:moveTo>
                <a:cubicBezTo>
                  <a:pt x="1946" y="1774701"/>
                  <a:pt x="3891" y="2960340"/>
                  <a:pt x="5837" y="4735041"/>
                </a:cubicBezTo>
                <a:lnTo>
                  <a:pt x="4525366" y="4732321"/>
                </a:lnTo>
              </a:path>
            </a:pathLst>
          </a:custGeom>
          <a:noFill/>
          <a:ln w="76200">
            <a:solidFill>
              <a:srgbClr val="3D5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TextBox 101">
            <a:extLst>
              <a:ext uri="{FF2B5EF4-FFF2-40B4-BE49-F238E27FC236}">
                <a16:creationId xmlns:a16="http://schemas.microsoft.com/office/drawing/2014/main" xmlns="" id="{228F4AD1-F5F6-47A8-9BD3-489F1C3CED6B}"/>
              </a:ext>
            </a:extLst>
          </p:cNvPr>
          <p:cNvSpPr txBox="1"/>
          <p:nvPr/>
        </p:nvSpPr>
        <p:spPr>
          <a:xfrm>
            <a:off x="6566420" y="5826668"/>
            <a:ext cx="530915"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N</a:t>
            </a:r>
          </a:p>
        </p:txBody>
      </p:sp>
      <p:sp>
        <p:nvSpPr>
          <p:cNvPr id="103" name="TextBox 102">
            <a:extLst>
              <a:ext uri="{FF2B5EF4-FFF2-40B4-BE49-F238E27FC236}">
                <a16:creationId xmlns:a16="http://schemas.microsoft.com/office/drawing/2014/main" xmlns="" id="{48B35D33-D817-485F-B2F1-9F8F36B43B9E}"/>
              </a:ext>
            </a:extLst>
          </p:cNvPr>
          <p:cNvSpPr txBox="1"/>
          <p:nvPr/>
        </p:nvSpPr>
        <p:spPr>
          <a:xfrm>
            <a:off x="3887243" y="5826668"/>
            <a:ext cx="612668" cy="769441"/>
          </a:xfrm>
          <a:prstGeom prst="rect">
            <a:avLst/>
          </a:prstGeom>
          <a:noFill/>
        </p:spPr>
        <p:txBody>
          <a:bodyPr wrap="none" rtlCol="0">
            <a:spAutoFit/>
          </a:bodyPr>
          <a:lstStyle/>
          <a:p>
            <a:r>
              <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M</a:t>
            </a:r>
          </a:p>
        </p:txBody>
      </p:sp>
      <p:sp>
        <p:nvSpPr>
          <p:cNvPr id="104" name="TextBox 103">
            <a:extLst>
              <a:ext uri="{FF2B5EF4-FFF2-40B4-BE49-F238E27FC236}">
                <a16:creationId xmlns:a16="http://schemas.microsoft.com/office/drawing/2014/main" xmlns="" id="{63B88FD7-AE9E-439A-A3F5-CC52E2BED812}"/>
              </a:ext>
            </a:extLst>
          </p:cNvPr>
          <p:cNvSpPr txBox="1"/>
          <p:nvPr/>
        </p:nvSpPr>
        <p:spPr>
          <a:xfrm>
            <a:off x="4839893" y="3036664"/>
            <a:ext cx="505267"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P</a:t>
            </a:r>
          </a:p>
        </p:txBody>
      </p:sp>
      <p:sp>
        <p:nvSpPr>
          <p:cNvPr id="105" name="TextBox 104">
            <a:extLst>
              <a:ext uri="{FF2B5EF4-FFF2-40B4-BE49-F238E27FC236}">
                <a16:creationId xmlns:a16="http://schemas.microsoft.com/office/drawing/2014/main" xmlns="" id="{FF56B3AE-2739-4395-8AD7-BE0121B33402}"/>
              </a:ext>
            </a:extLst>
          </p:cNvPr>
          <p:cNvSpPr txBox="1"/>
          <p:nvPr/>
        </p:nvSpPr>
        <p:spPr>
          <a:xfrm>
            <a:off x="15037887" y="9241082"/>
            <a:ext cx="430713" cy="769441"/>
          </a:xfrm>
          <a:prstGeom prst="rect">
            <a:avLst/>
          </a:prstGeom>
          <a:noFill/>
        </p:spPr>
        <p:txBody>
          <a:bodyPr wrap="squar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K</a:t>
            </a:r>
          </a:p>
        </p:txBody>
      </p:sp>
      <p:sp>
        <p:nvSpPr>
          <p:cNvPr id="106" name="TextBox 105">
            <a:extLst>
              <a:ext uri="{FF2B5EF4-FFF2-40B4-BE49-F238E27FC236}">
                <a16:creationId xmlns:a16="http://schemas.microsoft.com/office/drawing/2014/main" xmlns="" id="{58752EAD-01BE-4F37-A52E-144548F0044A}"/>
              </a:ext>
            </a:extLst>
          </p:cNvPr>
          <p:cNvSpPr txBox="1"/>
          <p:nvPr/>
        </p:nvSpPr>
        <p:spPr>
          <a:xfrm>
            <a:off x="12573000" y="9219834"/>
            <a:ext cx="381718" cy="769441"/>
          </a:xfrm>
          <a:prstGeom prst="rect">
            <a:avLst/>
          </a:prstGeom>
          <a:noFill/>
        </p:spPr>
        <p:txBody>
          <a:bodyPr wrap="square" rtlCol="0">
            <a:spAutoFit/>
          </a:bodyPr>
          <a:lstStyle/>
          <a:p>
            <a:r>
              <a:rPr lang="en-US" sz="4400" dirty="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H</a:t>
            </a:r>
          </a:p>
        </p:txBody>
      </p:sp>
      <p:sp>
        <p:nvSpPr>
          <p:cNvPr id="107" name="TextBox 106">
            <a:extLst>
              <a:ext uri="{FF2B5EF4-FFF2-40B4-BE49-F238E27FC236}">
                <a16:creationId xmlns:a16="http://schemas.microsoft.com/office/drawing/2014/main" xmlns="" id="{7E3C07E5-FFC2-4176-B2BA-50F60EEF8607}"/>
              </a:ext>
            </a:extLst>
          </p:cNvPr>
          <p:cNvSpPr txBox="1"/>
          <p:nvPr/>
        </p:nvSpPr>
        <p:spPr>
          <a:xfrm>
            <a:off x="9819644" y="9198586"/>
            <a:ext cx="475469" cy="769441"/>
          </a:xfrm>
          <a:prstGeom prst="rect">
            <a:avLst/>
          </a:prstGeom>
          <a:noFill/>
        </p:spPr>
        <p:txBody>
          <a:bodyPr wrap="squar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G</a:t>
            </a:r>
          </a:p>
        </p:txBody>
      </p:sp>
      <p:sp>
        <p:nvSpPr>
          <p:cNvPr id="108" name="TextBox 107">
            <a:extLst>
              <a:ext uri="{FF2B5EF4-FFF2-40B4-BE49-F238E27FC236}">
                <a16:creationId xmlns:a16="http://schemas.microsoft.com/office/drawing/2014/main" xmlns="" id="{697888D1-0822-4B72-9DB5-F04C29D24926}"/>
              </a:ext>
            </a:extLst>
          </p:cNvPr>
          <p:cNvSpPr txBox="1"/>
          <p:nvPr/>
        </p:nvSpPr>
        <p:spPr>
          <a:xfrm>
            <a:off x="6620993" y="9224928"/>
            <a:ext cx="500458"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B</a:t>
            </a:r>
          </a:p>
        </p:txBody>
      </p:sp>
      <p:sp>
        <p:nvSpPr>
          <p:cNvPr id="109" name="TextBox 108">
            <a:extLst>
              <a:ext uri="{FF2B5EF4-FFF2-40B4-BE49-F238E27FC236}">
                <a16:creationId xmlns:a16="http://schemas.microsoft.com/office/drawing/2014/main" xmlns="" id="{D2E90018-05A3-4B7F-8C65-C168BCDF68DD}"/>
              </a:ext>
            </a:extLst>
          </p:cNvPr>
          <p:cNvSpPr txBox="1"/>
          <p:nvPr/>
        </p:nvSpPr>
        <p:spPr>
          <a:xfrm>
            <a:off x="4344678" y="9224928"/>
            <a:ext cx="524503"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O</a:t>
            </a:r>
          </a:p>
        </p:txBody>
      </p:sp>
      <p:sp>
        <p:nvSpPr>
          <p:cNvPr id="110" name="TextBox 109">
            <a:extLst>
              <a:ext uri="{FF2B5EF4-FFF2-40B4-BE49-F238E27FC236}">
                <a16:creationId xmlns:a16="http://schemas.microsoft.com/office/drawing/2014/main" xmlns="" id="{B60EBFAF-15BD-437A-B77C-EEC4434E0388}"/>
              </a:ext>
            </a:extLst>
          </p:cNvPr>
          <p:cNvSpPr txBox="1"/>
          <p:nvPr/>
        </p:nvSpPr>
        <p:spPr>
          <a:xfrm>
            <a:off x="3886200" y="6666420"/>
            <a:ext cx="521297"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A</a:t>
            </a:r>
          </a:p>
        </p:txBody>
      </p:sp>
      <p:sp>
        <p:nvSpPr>
          <p:cNvPr id="111" name="TextBox 110">
            <a:extLst>
              <a:ext uri="{FF2B5EF4-FFF2-40B4-BE49-F238E27FC236}">
                <a16:creationId xmlns:a16="http://schemas.microsoft.com/office/drawing/2014/main" xmlns="" id="{7B2626ED-5D56-48A8-AB09-B9B774A764DC}"/>
              </a:ext>
            </a:extLst>
          </p:cNvPr>
          <p:cNvSpPr txBox="1"/>
          <p:nvPr/>
        </p:nvSpPr>
        <p:spPr>
          <a:xfrm>
            <a:off x="14489896" y="5877221"/>
            <a:ext cx="461986"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E</a:t>
            </a:r>
          </a:p>
        </p:txBody>
      </p:sp>
      <p:sp>
        <p:nvSpPr>
          <p:cNvPr id="112" name="TextBox 111">
            <a:extLst>
              <a:ext uri="{FF2B5EF4-FFF2-40B4-BE49-F238E27FC236}">
                <a16:creationId xmlns:a16="http://schemas.microsoft.com/office/drawing/2014/main" xmlns="" id="{FE1B254C-4786-4A9F-B75B-5800797E7F78}"/>
              </a:ext>
            </a:extLst>
          </p:cNvPr>
          <p:cNvSpPr txBox="1"/>
          <p:nvPr/>
        </p:nvSpPr>
        <p:spPr>
          <a:xfrm>
            <a:off x="11572988" y="5828716"/>
            <a:ext cx="503664"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D</a:t>
            </a:r>
          </a:p>
        </p:txBody>
      </p:sp>
      <p:sp>
        <p:nvSpPr>
          <p:cNvPr id="113" name="TextBox 112">
            <a:extLst>
              <a:ext uri="{FF2B5EF4-FFF2-40B4-BE49-F238E27FC236}">
                <a16:creationId xmlns:a16="http://schemas.microsoft.com/office/drawing/2014/main" xmlns="" id="{3C0D3F56-7E7E-4747-9BA9-225500483848}"/>
              </a:ext>
            </a:extLst>
          </p:cNvPr>
          <p:cNvSpPr txBox="1"/>
          <p:nvPr/>
        </p:nvSpPr>
        <p:spPr>
          <a:xfrm>
            <a:off x="10245737" y="3236628"/>
            <a:ext cx="506870" cy="769441"/>
          </a:xfrm>
          <a:prstGeom prst="rect">
            <a:avLst/>
          </a:prstGeom>
          <a:noFill/>
        </p:spPr>
        <p:txBody>
          <a:bodyPr wrap="none" rtlCol="0">
            <a:spAutoFit/>
          </a:bodyPr>
          <a:lstStyle/>
          <a:p>
            <a:r>
              <a:rPr lang="en-US" sz="4400">
                <a:solidFill>
                  <a:srgbClr val="FF8A5B"/>
                </a:solidFill>
                <a:latin typeface="#9Slide02 Tieu de rat dai 01" panose="02000000000000000000" pitchFamily="2" charset="0"/>
                <a:ea typeface="#9Slide02 Tieu de rat dai 01" panose="02000000000000000000" pitchFamily="2" charset="0"/>
                <a:cs typeface="#9Slide03 Open Sans SemiBold" panose="020B0706030804020204" pitchFamily="34" charset="0"/>
              </a:rPr>
              <a:t>C</a:t>
            </a:r>
          </a:p>
        </p:txBody>
      </p:sp>
      <p:sp>
        <p:nvSpPr>
          <p:cNvPr id="41" name="TextBox 4">
            <a:extLst>
              <a:ext uri="{FF2B5EF4-FFF2-40B4-BE49-F238E27FC236}">
                <a16:creationId xmlns:a16="http://schemas.microsoft.com/office/drawing/2014/main" xmlns="" id="{B4957C32-B1DF-458E-AB36-B1A8EE39D967}"/>
              </a:ext>
            </a:extLst>
          </p:cNvPr>
          <p:cNvSpPr txBox="1"/>
          <p:nvPr/>
        </p:nvSpPr>
        <p:spPr>
          <a:xfrm>
            <a:off x="3442022" y="537805"/>
            <a:ext cx="11403956" cy="1172437"/>
          </a:xfrm>
          <a:prstGeom prst="rect">
            <a:avLst/>
          </a:prstGeom>
        </p:spPr>
        <p:txBody>
          <a:bodyPr wrap="none" lIns="0" tIns="0" rIns="0" bIns="0" rtlCol="0" anchor="t">
            <a:spAutoFit/>
          </a:bodyPr>
          <a:lstStyle/>
          <a:p>
            <a:pPr algn="ctr">
              <a:lnSpc>
                <a:spcPts val="8639"/>
              </a:lnSpc>
            </a:pPr>
            <a:r>
              <a:rPr lang="en-US" sz="9600" spc="359">
                <a:solidFill>
                  <a:srgbClr val="FF933D">
                    <a:lumMod val="80000"/>
                    <a:lumOff val="20000"/>
                  </a:srgbClr>
                </a:solidFill>
                <a:latin typeface="#9Slide05 SVNClementine" panose="020F0502020204030203" pitchFamily="34" charset="0"/>
              </a:rPr>
              <a:t>LUYỆN TẬP - THỰC HÀNH</a:t>
            </a:r>
          </a:p>
        </p:txBody>
      </p:sp>
    </p:spTree>
    <p:extLst>
      <p:ext uri="{BB962C8B-B14F-4D97-AF65-F5344CB8AC3E}">
        <p14:creationId xmlns:p14="http://schemas.microsoft.com/office/powerpoint/2010/main" val="278354977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91D60C7F-1958-43F6-939D-A8BCA48282AA}"/>
              </a:ext>
            </a:extLst>
          </p:cNvPr>
          <p:cNvSpPr txBox="1"/>
          <p:nvPr/>
        </p:nvSpPr>
        <p:spPr>
          <a:xfrm>
            <a:off x="3779144" y="1409700"/>
            <a:ext cx="10869194" cy="4411464"/>
          </a:xfrm>
          <a:prstGeom prst="rect">
            <a:avLst/>
          </a:prstGeom>
        </p:spPr>
        <p:txBody>
          <a:bodyPr wrap="none" lIns="0" tIns="0" rIns="0" bIns="0" rtlCol="0" anchor="t">
            <a:spAutoFit/>
          </a:bodyPr>
          <a:lstStyle/>
          <a:p>
            <a:pPr algn="ctr">
              <a:lnSpc>
                <a:spcPts val="8639"/>
              </a:lnSpc>
            </a:pPr>
            <a:endParaRPr lang="vi-VN" sz="12000" spc="359" dirty="0" smtClean="0">
              <a:solidFill>
                <a:srgbClr val="FF933D">
                  <a:lumMod val="80000"/>
                  <a:lumOff val="20000"/>
                </a:srgbClr>
              </a:solidFill>
              <a:latin typeface="#9Slide05 SVNClementine" panose="020F0502020204030203" pitchFamily="34" charset="0"/>
            </a:endParaRPr>
          </a:p>
          <a:p>
            <a:pPr algn="ctr">
              <a:lnSpc>
                <a:spcPts val="8639"/>
              </a:lnSpc>
            </a:pPr>
            <a:r>
              <a:rPr lang="vi-VN" sz="12000" spc="359" dirty="0" smtClean="0">
                <a:solidFill>
                  <a:srgbClr val="FF0000"/>
                </a:solidFill>
                <a:latin typeface="#9Slide05 SVNClementine" panose="020F0502020204030203" pitchFamily="34" charset="0"/>
              </a:rPr>
              <a:t>Trò chơi: </a:t>
            </a:r>
          </a:p>
          <a:p>
            <a:pPr algn="ctr">
              <a:lnSpc>
                <a:spcPts val="8639"/>
              </a:lnSpc>
            </a:pPr>
            <a:endParaRPr lang="vi-VN" sz="12000" spc="359" dirty="0" smtClean="0">
              <a:solidFill>
                <a:srgbClr val="FF0000"/>
              </a:solidFill>
              <a:latin typeface="#9Slide05 SVNClementine" panose="020F0502020204030203" pitchFamily="34" charset="0"/>
            </a:endParaRPr>
          </a:p>
          <a:p>
            <a:pPr algn="ctr">
              <a:lnSpc>
                <a:spcPts val="8639"/>
              </a:lnSpc>
            </a:pPr>
            <a:r>
              <a:rPr lang="vi-VN" sz="12000" spc="359" dirty="0" smtClean="0">
                <a:solidFill>
                  <a:srgbClr val="FF0000"/>
                </a:solidFill>
                <a:latin typeface="#9Slide05 SVNClementine" panose="020F0502020204030203" pitchFamily="34" charset="0"/>
              </a:rPr>
              <a:t>GIÚP BÁC THỢ XÂY</a:t>
            </a:r>
            <a:endParaRPr lang="en-US" sz="12000" spc="359" dirty="0">
              <a:solidFill>
                <a:srgbClr val="FF0000"/>
              </a:solidFill>
              <a:latin typeface="#9Slide05 SVNClementine" panose="020F0502020204030203"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7449" b="91837" l="10000" r="90000">
                        <a14:foregroundMark x1="41837" y1="58878" x2="39184" y2="59388"/>
                        <a14:foregroundMark x1="52551" y1="55000" x2="51020" y2="57551"/>
                        <a14:foregroundMark x1="47755" y1="58878" x2="49490" y2="63571"/>
                        <a14:foregroundMark x1="58265" y1="60612" x2="60204" y2="64388"/>
                        <a14:foregroundMark x1="64490" y1="64796" x2="62449" y2="64796"/>
                        <a14:foregroundMark x1="52755" y1="69286" x2="49898" y2="69286"/>
                        <a14:foregroundMark x1="50408" y1="87857" x2="51939" y2="87857"/>
                        <a14:backgroundMark x1="51224" y1="88980" x2="51939" y2="87245"/>
                        <a14:backgroundMark x1="52755" y1="88571" x2="50102" y2="87041"/>
                        <a14:backgroundMark x1="48878" y1="89184" x2="51020" y2="87653"/>
                        <a14:backgroundMark x1="52143" y1="89184" x2="50102" y2="87245"/>
                        <a14:backgroundMark x1="51735" y1="88367" x2="50816" y2="89490"/>
                      </a14:backgroundRemoval>
                    </a14:imgEffect>
                  </a14:imgLayer>
                </a14:imgProps>
              </a:ext>
              <a:ext uri="{28A0092B-C50C-407E-A947-70E740481C1C}">
                <a14:useLocalDpi xmlns:a14="http://schemas.microsoft.com/office/drawing/2010/main" val="0"/>
              </a:ext>
            </a:extLst>
          </a:blip>
          <a:stretch>
            <a:fillRect/>
          </a:stretch>
        </p:blipFill>
        <p:spPr>
          <a:xfrm>
            <a:off x="12725400" y="4381500"/>
            <a:ext cx="6400800" cy="6400800"/>
          </a:xfrm>
          <a:prstGeom prst="rect">
            <a:avLst/>
          </a:prstGeom>
        </p:spPr>
      </p:pic>
    </p:spTree>
    <p:extLst>
      <p:ext uri="{BB962C8B-B14F-4D97-AF65-F5344CB8AC3E}">
        <p14:creationId xmlns:p14="http://schemas.microsoft.com/office/powerpoint/2010/main" val="2606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2897</TotalTime>
  <Words>3195</Words>
  <Application>Microsoft Office PowerPoint</Application>
  <PresentationFormat>Custom</PresentationFormat>
  <Paragraphs>306</Paragraphs>
  <Slides>31</Slides>
  <Notes>16</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Lato Regular</vt:lpstr>
      <vt:lpstr>Cambria Math</vt:lpstr>
      <vt:lpstr>#9Slide03 Open Sans SemiBold</vt:lpstr>
      <vt:lpstr>#9Slide07 Crocante</vt:lpstr>
      <vt:lpstr>Calibri</vt:lpstr>
      <vt:lpstr>Cambria</vt:lpstr>
      <vt:lpstr>#9Slide02 Tieu de rat dai 01</vt:lpstr>
      <vt:lpstr>Times New Roman</vt:lpstr>
      <vt:lpstr>.VnTime</vt:lpstr>
      <vt:lpstr>Arial</vt:lpstr>
      <vt:lpstr>#9Slide05 SVNClementine</vt:lpstr>
      <vt:lpstr>#9Slide07 SVNMomento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20: ĐƠN VỊ ĐO GÓC. ĐỘ</dc:title>
  <dc:subject>9Slide.vn</dc:subject>
  <dc:creator>xuant</dc:creator>
  <dc:description>9Slide.vn</dc:description>
  <cp:lastModifiedBy>pc</cp:lastModifiedBy>
  <cp:revision>89</cp:revision>
  <dcterms:created xsi:type="dcterms:W3CDTF">2006-08-16T00:00:00Z</dcterms:created>
  <dcterms:modified xsi:type="dcterms:W3CDTF">2023-10-11T14:41:14Z</dcterms:modified>
  <cp:category>9Slide.vn</cp:category>
  <dc:identifier>DAFoiTg8iYc</dc:identifier>
</cp:coreProperties>
</file>