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</p:sldMasterIdLst>
  <p:notesMasterIdLst>
    <p:notesMasterId r:id="rId30"/>
  </p:notesMasterIdLst>
  <p:sldIdLst>
    <p:sldId id="308" r:id="rId3"/>
    <p:sldId id="264" r:id="rId4"/>
    <p:sldId id="360" r:id="rId5"/>
    <p:sldId id="347" r:id="rId6"/>
    <p:sldId id="346" r:id="rId7"/>
    <p:sldId id="345" r:id="rId8"/>
    <p:sldId id="339" r:id="rId9"/>
    <p:sldId id="329" r:id="rId10"/>
    <p:sldId id="330" r:id="rId11"/>
    <p:sldId id="353" r:id="rId12"/>
    <p:sldId id="361" r:id="rId13"/>
    <p:sldId id="362" r:id="rId14"/>
    <p:sldId id="325" r:id="rId15"/>
    <p:sldId id="340" r:id="rId16"/>
    <p:sldId id="344" r:id="rId17"/>
    <p:sldId id="332" r:id="rId18"/>
    <p:sldId id="342" r:id="rId19"/>
    <p:sldId id="331" r:id="rId20"/>
    <p:sldId id="343" r:id="rId21"/>
    <p:sldId id="363" r:id="rId22"/>
    <p:sldId id="354" r:id="rId23"/>
    <p:sldId id="355" r:id="rId24"/>
    <p:sldId id="356" r:id="rId25"/>
    <p:sldId id="357" r:id="rId26"/>
    <p:sldId id="358" r:id="rId27"/>
    <p:sldId id="359" r:id="rId28"/>
    <p:sldId id="2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0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20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F84BB-A3EF-48D6-A66B-A36F7BA55D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394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Google Shape;308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0" name="Google Shape;30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327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Google Shape;308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0" name="Google Shape;30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0145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47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552" r="2291" b="3750"/>
          <a:stretch/>
        </p:blipFill>
        <p:spPr>
          <a:xfrm flipH="1">
            <a:off x="-1" y="2"/>
            <a:ext cx="12192001" cy="685799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" y="2391509"/>
            <a:ext cx="12192001" cy="44664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122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3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 userDrawn="1"/>
        </p:nvSpPr>
        <p:spPr>
          <a:xfrm>
            <a:off x="516629" y="1225977"/>
            <a:ext cx="11142223" cy="5403555"/>
          </a:xfrm>
          <a:custGeom>
            <a:avLst/>
            <a:gdLst>
              <a:gd name="connsiteX0" fmla="*/ 169173 w 11204391"/>
              <a:gd name="connsiteY0" fmla="*/ 69424 h 5403555"/>
              <a:gd name="connsiteX1" fmla="*/ 1261373 w 11204391"/>
              <a:gd name="connsiteY1" fmla="*/ 94824 h 5403555"/>
              <a:gd name="connsiteX2" fmla="*/ 2048773 w 11204391"/>
              <a:gd name="connsiteY2" fmla="*/ 5924 h 5403555"/>
              <a:gd name="connsiteX3" fmla="*/ 3280673 w 11204391"/>
              <a:gd name="connsiteY3" fmla="*/ 69424 h 5403555"/>
              <a:gd name="connsiteX4" fmla="*/ 4728473 w 11204391"/>
              <a:gd name="connsiteY4" fmla="*/ 31324 h 5403555"/>
              <a:gd name="connsiteX5" fmla="*/ 6188973 w 11204391"/>
              <a:gd name="connsiteY5" fmla="*/ 132924 h 5403555"/>
              <a:gd name="connsiteX6" fmla="*/ 7560573 w 11204391"/>
              <a:gd name="connsiteY6" fmla="*/ 69424 h 5403555"/>
              <a:gd name="connsiteX7" fmla="*/ 8932173 w 11204391"/>
              <a:gd name="connsiteY7" fmla="*/ 69424 h 5403555"/>
              <a:gd name="connsiteX8" fmla="*/ 9605273 w 11204391"/>
              <a:gd name="connsiteY8" fmla="*/ 132924 h 5403555"/>
              <a:gd name="connsiteX9" fmla="*/ 11002273 w 11204391"/>
              <a:gd name="connsiteY9" fmla="*/ 82124 h 5403555"/>
              <a:gd name="connsiteX10" fmla="*/ 11065773 w 11204391"/>
              <a:gd name="connsiteY10" fmla="*/ 1402924 h 5403555"/>
              <a:gd name="connsiteX11" fmla="*/ 11141973 w 11204391"/>
              <a:gd name="connsiteY11" fmla="*/ 2787224 h 5403555"/>
              <a:gd name="connsiteX12" fmla="*/ 11091173 w 11204391"/>
              <a:gd name="connsiteY12" fmla="*/ 3701624 h 5403555"/>
              <a:gd name="connsiteX13" fmla="*/ 11116573 w 11204391"/>
              <a:gd name="connsiteY13" fmla="*/ 4870024 h 5403555"/>
              <a:gd name="connsiteX14" fmla="*/ 11141973 w 11204391"/>
              <a:gd name="connsiteY14" fmla="*/ 5225624 h 5403555"/>
              <a:gd name="connsiteX15" fmla="*/ 10214873 w 11204391"/>
              <a:gd name="connsiteY15" fmla="*/ 5276424 h 5403555"/>
              <a:gd name="connsiteX16" fmla="*/ 8144773 w 11204391"/>
              <a:gd name="connsiteY16" fmla="*/ 5365324 h 5403555"/>
              <a:gd name="connsiteX17" fmla="*/ 6392173 w 11204391"/>
              <a:gd name="connsiteY17" fmla="*/ 5301824 h 5403555"/>
              <a:gd name="connsiteX18" fmla="*/ 4271273 w 11204391"/>
              <a:gd name="connsiteY18" fmla="*/ 5403424 h 5403555"/>
              <a:gd name="connsiteX19" fmla="*/ 2544073 w 11204391"/>
              <a:gd name="connsiteY19" fmla="*/ 5276424 h 5403555"/>
              <a:gd name="connsiteX20" fmla="*/ 575573 w 11204391"/>
              <a:gd name="connsiteY20" fmla="*/ 5352624 h 5403555"/>
              <a:gd name="connsiteX21" fmla="*/ 29473 w 11204391"/>
              <a:gd name="connsiteY21" fmla="*/ 5339924 h 5403555"/>
              <a:gd name="connsiteX22" fmla="*/ 67573 w 11204391"/>
              <a:gd name="connsiteY22" fmla="*/ 4679524 h 5403555"/>
              <a:gd name="connsiteX23" fmla="*/ 16773 w 11204391"/>
              <a:gd name="connsiteY23" fmla="*/ 3790524 h 5403555"/>
              <a:gd name="connsiteX24" fmla="*/ 67573 w 11204391"/>
              <a:gd name="connsiteY24" fmla="*/ 2406224 h 5403555"/>
              <a:gd name="connsiteX25" fmla="*/ 29473 w 11204391"/>
              <a:gd name="connsiteY25" fmla="*/ 1288624 h 5403555"/>
              <a:gd name="connsiteX26" fmla="*/ 92973 w 11204391"/>
              <a:gd name="connsiteY26" fmla="*/ 856824 h 5403555"/>
              <a:gd name="connsiteX27" fmla="*/ 29473 w 11204391"/>
              <a:gd name="connsiteY27" fmla="*/ 158324 h 5403555"/>
              <a:gd name="connsiteX28" fmla="*/ 169173 w 11204391"/>
              <a:gd name="connsiteY28" fmla="*/ 69424 h 5403555"/>
              <a:gd name="connsiteX0" fmla="*/ 169173 w 11204391"/>
              <a:gd name="connsiteY0" fmla="*/ 69424 h 5403555"/>
              <a:gd name="connsiteX1" fmla="*/ 1261373 w 11204391"/>
              <a:gd name="connsiteY1" fmla="*/ 94824 h 5403555"/>
              <a:gd name="connsiteX2" fmla="*/ 2048773 w 11204391"/>
              <a:gd name="connsiteY2" fmla="*/ 5924 h 5403555"/>
              <a:gd name="connsiteX3" fmla="*/ 3280673 w 11204391"/>
              <a:gd name="connsiteY3" fmla="*/ 69424 h 5403555"/>
              <a:gd name="connsiteX4" fmla="*/ 4728473 w 11204391"/>
              <a:gd name="connsiteY4" fmla="*/ 31324 h 5403555"/>
              <a:gd name="connsiteX5" fmla="*/ 6188973 w 11204391"/>
              <a:gd name="connsiteY5" fmla="*/ 132924 h 5403555"/>
              <a:gd name="connsiteX6" fmla="*/ 7560573 w 11204391"/>
              <a:gd name="connsiteY6" fmla="*/ 69424 h 5403555"/>
              <a:gd name="connsiteX7" fmla="*/ 8932173 w 11204391"/>
              <a:gd name="connsiteY7" fmla="*/ 69424 h 5403555"/>
              <a:gd name="connsiteX8" fmla="*/ 9605273 w 11204391"/>
              <a:gd name="connsiteY8" fmla="*/ 132924 h 5403555"/>
              <a:gd name="connsiteX9" fmla="*/ 11002273 w 11204391"/>
              <a:gd name="connsiteY9" fmla="*/ 82124 h 5403555"/>
              <a:gd name="connsiteX10" fmla="*/ 11065773 w 11204391"/>
              <a:gd name="connsiteY10" fmla="*/ 1402924 h 5403555"/>
              <a:gd name="connsiteX11" fmla="*/ 11141973 w 11204391"/>
              <a:gd name="connsiteY11" fmla="*/ 2787224 h 5403555"/>
              <a:gd name="connsiteX12" fmla="*/ 11091173 w 11204391"/>
              <a:gd name="connsiteY12" fmla="*/ 3701624 h 5403555"/>
              <a:gd name="connsiteX13" fmla="*/ 11116573 w 11204391"/>
              <a:gd name="connsiteY13" fmla="*/ 4870024 h 5403555"/>
              <a:gd name="connsiteX14" fmla="*/ 11141973 w 11204391"/>
              <a:gd name="connsiteY14" fmla="*/ 5225624 h 5403555"/>
              <a:gd name="connsiteX15" fmla="*/ 10214873 w 11204391"/>
              <a:gd name="connsiteY15" fmla="*/ 5276424 h 5403555"/>
              <a:gd name="connsiteX16" fmla="*/ 8144773 w 11204391"/>
              <a:gd name="connsiteY16" fmla="*/ 5365324 h 5403555"/>
              <a:gd name="connsiteX17" fmla="*/ 6392173 w 11204391"/>
              <a:gd name="connsiteY17" fmla="*/ 5301824 h 5403555"/>
              <a:gd name="connsiteX18" fmla="*/ 4271273 w 11204391"/>
              <a:gd name="connsiteY18" fmla="*/ 5403424 h 5403555"/>
              <a:gd name="connsiteX19" fmla="*/ 2544073 w 11204391"/>
              <a:gd name="connsiteY19" fmla="*/ 5276424 h 5403555"/>
              <a:gd name="connsiteX20" fmla="*/ 575573 w 11204391"/>
              <a:gd name="connsiteY20" fmla="*/ 5352624 h 5403555"/>
              <a:gd name="connsiteX21" fmla="*/ 29473 w 11204391"/>
              <a:gd name="connsiteY21" fmla="*/ 5339924 h 5403555"/>
              <a:gd name="connsiteX22" fmla="*/ 67573 w 11204391"/>
              <a:gd name="connsiteY22" fmla="*/ 4679524 h 5403555"/>
              <a:gd name="connsiteX23" fmla="*/ 16773 w 11204391"/>
              <a:gd name="connsiteY23" fmla="*/ 3790524 h 5403555"/>
              <a:gd name="connsiteX24" fmla="*/ 67573 w 11204391"/>
              <a:gd name="connsiteY24" fmla="*/ 2406224 h 5403555"/>
              <a:gd name="connsiteX25" fmla="*/ 29473 w 11204391"/>
              <a:gd name="connsiteY25" fmla="*/ 1288624 h 5403555"/>
              <a:gd name="connsiteX26" fmla="*/ 92973 w 11204391"/>
              <a:gd name="connsiteY26" fmla="*/ 856824 h 5403555"/>
              <a:gd name="connsiteX27" fmla="*/ 169173 w 11204391"/>
              <a:gd name="connsiteY27" fmla="*/ 69424 h 5403555"/>
              <a:gd name="connsiteX0" fmla="*/ 169173 w 11142223"/>
              <a:gd name="connsiteY0" fmla="*/ 69424 h 5403555"/>
              <a:gd name="connsiteX1" fmla="*/ 1261373 w 11142223"/>
              <a:gd name="connsiteY1" fmla="*/ 94824 h 5403555"/>
              <a:gd name="connsiteX2" fmla="*/ 2048773 w 11142223"/>
              <a:gd name="connsiteY2" fmla="*/ 5924 h 5403555"/>
              <a:gd name="connsiteX3" fmla="*/ 3280673 w 11142223"/>
              <a:gd name="connsiteY3" fmla="*/ 69424 h 5403555"/>
              <a:gd name="connsiteX4" fmla="*/ 4728473 w 11142223"/>
              <a:gd name="connsiteY4" fmla="*/ 31324 h 5403555"/>
              <a:gd name="connsiteX5" fmla="*/ 6188973 w 11142223"/>
              <a:gd name="connsiteY5" fmla="*/ 132924 h 5403555"/>
              <a:gd name="connsiteX6" fmla="*/ 7560573 w 11142223"/>
              <a:gd name="connsiteY6" fmla="*/ 69424 h 5403555"/>
              <a:gd name="connsiteX7" fmla="*/ 8932173 w 11142223"/>
              <a:gd name="connsiteY7" fmla="*/ 69424 h 5403555"/>
              <a:gd name="connsiteX8" fmla="*/ 9605273 w 11142223"/>
              <a:gd name="connsiteY8" fmla="*/ 132924 h 5403555"/>
              <a:gd name="connsiteX9" fmla="*/ 11002273 w 11142223"/>
              <a:gd name="connsiteY9" fmla="*/ 82124 h 5403555"/>
              <a:gd name="connsiteX10" fmla="*/ 11065773 w 11142223"/>
              <a:gd name="connsiteY10" fmla="*/ 1402924 h 5403555"/>
              <a:gd name="connsiteX11" fmla="*/ 11141973 w 11142223"/>
              <a:gd name="connsiteY11" fmla="*/ 2787224 h 5403555"/>
              <a:gd name="connsiteX12" fmla="*/ 11091173 w 11142223"/>
              <a:gd name="connsiteY12" fmla="*/ 3701624 h 5403555"/>
              <a:gd name="connsiteX13" fmla="*/ 11116573 w 11142223"/>
              <a:gd name="connsiteY13" fmla="*/ 4870024 h 5403555"/>
              <a:gd name="connsiteX14" fmla="*/ 11014973 w 11142223"/>
              <a:gd name="connsiteY14" fmla="*/ 5263724 h 5403555"/>
              <a:gd name="connsiteX15" fmla="*/ 10214873 w 11142223"/>
              <a:gd name="connsiteY15" fmla="*/ 5276424 h 5403555"/>
              <a:gd name="connsiteX16" fmla="*/ 8144773 w 11142223"/>
              <a:gd name="connsiteY16" fmla="*/ 5365324 h 5403555"/>
              <a:gd name="connsiteX17" fmla="*/ 6392173 w 11142223"/>
              <a:gd name="connsiteY17" fmla="*/ 5301824 h 5403555"/>
              <a:gd name="connsiteX18" fmla="*/ 4271273 w 11142223"/>
              <a:gd name="connsiteY18" fmla="*/ 5403424 h 5403555"/>
              <a:gd name="connsiteX19" fmla="*/ 2544073 w 11142223"/>
              <a:gd name="connsiteY19" fmla="*/ 5276424 h 5403555"/>
              <a:gd name="connsiteX20" fmla="*/ 575573 w 11142223"/>
              <a:gd name="connsiteY20" fmla="*/ 5352624 h 5403555"/>
              <a:gd name="connsiteX21" fmla="*/ 29473 w 11142223"/>
              <a:gd name="connsiteY21" fmla="*/ 5339924 h 5403555"/>
              <a:gd name="connsiteX22" fmla="*/ 67573 w 11142223"/>
              <a:gd name="connsiteY22" fmla="*/ 4679524 h 5403555"/>
              <a:gd name="connsiteX23" fmla="*/ 16773 w 11142223"/>
              <a:gd name="connsiteY23" fmla="*/ 3790524 h 5403555"/>
              <a:gd name="connsiteX24" fmla="*/ 67573 w 11142223"/>
              <a:gd name="connsiteY24" fmla="*/ 2406224 h 5403555"/>
              <a:gd name="connsiteX25" fmla="*/ 29473 w 11142223"/>
              <a:gd name="connsiteY25" fmla="*/ 1288624 h 5403555"/>
              <a:gd name="connsiteX26" fmla="*/ 92973 w 11142223"/>
              <a:gd name="connsiteY26" fmla="*/ 856824 h 5403555"/>
              <a:gd name="connsiteX27" fmla="*/ 169173 w 11142223"/>
              <a:gd name="connsiteY27" fmla="*/ 69424 h 540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42223" h="5403555">
                <a:moveTo>
                  <a:pt x="169173" y="69424"/>
                </a:moveTo>
                <a:cubicBezTo>
                  <a:pt x="363906" y="-57576"/>
                  <a:pt x="948106" y="105407"/>
                  <a:pt x="1261373" y="94824"/>
                </a:cubicBezTo>
                <a:cubicBezTo>
                  <a:pt x="1574640" y="84241"/>
                  <a:pt x="1712223" y="10157"/>
                  <a:pt x="2048773" y="5924"/>
                </a:cubicBezTo>
                <a:cubicBezTo>
                  <a:pt x="2385323" y="1691"/>
                  <a:pt x="2834056" y="65191"/>
                  <a:pt x="3280673" y="69424"/>
                </a:cubicBezTo>
                <a:cubicBezTo>
                  <a:pt x="3727290" y="73657"/>
                  <a:pt x="4243756" y="20741"/>
                  <a:pt x="4728473" y="31324"/>
                </a:cubicBezTo>
                <a:cubicBezTo>
                  <a:pt x="5213190" y="41907"/>
                  <a:pt x="5716956" y="126574"/>
                  <a:pt x="6188973" y="132924"/>
                </a:cubicBezTo>
                <a:cubicBezTo>
                  <a:pt x="6660990" y="139274"/>
                  <a:pt x="7103373" y="80007"/>
                  <a:pt x="7560573" y="69424"/>
                </a:cubicBezTo>
                <a:cubicBezTo>
                  <a:pt x="8017773" y="58841"/>
                  <a:pt x="8591390" y="58841"/>
                  <a:pt x="8932173" y="69424"/>
                </a:cubicBezTo>
                <a:cubicBezTo>
                  <a:pt x="9272956" y="80007"/>
                  <a:pt x="9260256" y="130807"/>
                  <a:pt x="9605273" y="132924"/>
                </a:cubicBezTo>
                <a:cubicBezTo>
                  <a:pt x="9950290" y="135041"/>
                  <a:pt x="10758856" y="-129543"/>
                  <a:pt x="11002273" y="82124"/>
                </a:cubicBezTo>
                <a:cubicBezTo>
                  <a:pt x="11245690" y="293791"/>
                  <a:pt x="11042490" y="952074"/>
                  <a:pt x="11065773" y="1402924"/>
                </a:cubicBezTo>
                <a:cubicBezTo>
                  <a:pt x="11089056" y="1853774"/>
                  <a:pt x="11137740" y="2404107"/>
                  <a:pt x="11141973" y="2787224"/>
                </a:cubicBezTo>
                <a:cubicBezTo>
                  <a:pt x="11146206" y="3170341"/>
                  <a:pt x="11095406" y="3354491"/>
                  <a:pt x="11091173" y="3701624"/>
                </a:cubicBezTo>
                <a:cubicBezTo>
                  <a:pt x="11086940" y="4048757"/>
                  <a:pt x="11129273" y="4609674"/>
                  <a:pt x="11116573" y="4870024"/>
                </a:cubicBezTo>
                <a:cubicBezTo>
                  <a:pt x="11103873" y="5130374"/>
                  <a:pt x="11165256" y="5195991"/>
                  <a:pt x="11014973" y="5263724"/>
                </a:cubicBezTo>
                <a:cubicBezTo>
                  <a:pt x="10864690" y="5331457"/>
                  <a:pt x="10693240" y="5259491"/>
                  <a:pt x="10214873" y="5276424"/>
                </a:cubicBezTo>
                <a:cubicBezTo>
                  <a:pt x="9736506" y="5293357"/>
                  <a:pt x="8781890" y="5361091"/>
                  <a:pt x="8144773" y="5365324"/>
                </a:cubicBezTo>
                <a:cubicBezTo>
                  <a:pt x="7507656" y="5369557"/>
                  <a:pt x="7037756" y="5295474"/>
                  <a:pt x="6392173" y="5301824"/>
                </a:cubicBezTo>
                <a:cubicBezTo>
                  <a:pt x="5746590" y="5308174"/>
                  <a:pt x="4912623" y="5407657"/>
                  <a:pt x="4271273" y="5403424"/>
                </a:cubicBezTo>
                <a:cubicBezTo>
                  <a:pt x="3629923" y="5399191"/>
                  <a:pt x="3160023" y="5284891"/>
                  <a:pt x="2544073" y="5276424"/>
                </a:cubicBezTo>
                <a:cubicBezTo>
                  <a:pt x="1928123" y="5267957"/>
                  <a:pt x="994673" y="5342041"/>
                  <a:pt x="575573" y="5352624"/>
                </a:cubicBezTo>
                <a:cubicBezTo>
                  <a:pt x="156473" y="5363207"/>
                  <a:pt x="114140" y="5452107"/>
                  <a:pt x="29473" y="5339924"/>
                </a:cubicBezTo>
                <a:cubicBezTo>
                  <a:pt x="-55194" y="5227741"/>
                  <a:pt x="69690" y="4937757"/>
                  <a:pt x="67573" y="4679524"/>
                </a:cubicBezTo>
                <a:cubicBezTo>
                  <a:pt x="65456" y="4421291"/>
                  <a:pt x="16773" y="4169407"/>
                  <a:pt x="16773" y="3790524"/>
                </a:cubicBezTo>
                <a:cubicBezTo>
                  <a:pt x="16773" y="3411641"/>
                  <a:pt x="65456" y="2823207"/>
                  <a:pt x="67573" y="2406224"/>
                </a:cubicBezTo>
                <a:cubicBezTo>
                  <a:pt x="69690" y="1989241"/>
                  <a:pt x="25240" y="1546857"/>
                  <a:pt x="29473" y="1288624"/>
                </a:cubicBezTo>
                <a:cubicBezTo>
                  <a:pt x="33706" y="1030391"/>
                  <a:pt x="92973" y="1045207"/>
                  <a:pt x="92973" y="856824"/>
                </a:cubicBezTo>
                <a:cubicBezTo>
                  <a:pt x="116256" y="653624"/>
                  <a:pt x="-25560" y="196424"/>
                  <a:pt x="169173" y="694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2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40.png"/><Relationship Id="rId14" Type="http://schemas.openxmlformats.org/officeDocument/2006/relationships/audio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png"/><Relationship Id="rId3" Type="http://schemas.microsoft.com/office/2007/relationships/media" Target="../media/media5.mp3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5.mp3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png"/><Relationship Id="rId3" Type="http://schemas.microsoft.com/office/2007/relationships/media" Target="../media/media5.mp3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5.mp3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png"/><Relationship Id="rId3" Type="http://schemas.microsoft.com/office/2007/relationships/media" Target="../media/media5.mp3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5.mp3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13" y="644229"/>
            <a:ext cx="12192000" cy="5581697"/>
          </a:xfrm>
          <a:prstGeom prst="rect">
            <a:avLst/>
          </a:prstGeom>
          <a:solidFill>
            <a:srgbClr val="DEFDF8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85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t="21852"/>
          <a:stretch>
            <a:fillRect/>
          </a:stretch>
        </p:blipFill>
        <p:spPr>
          <a:xfrm>
            <a:off x="3264563" y="2077355"/>
            <a:ext cx="8529637" cy="35047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645" y="520765"/>
            <a:ext cx="5449117" cy="597473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74938" y="2394284"/>
            <a:ext cx="852963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3E98A0"/>
                </a:solidFill>
                <a:effectLst/>
                <a:uLnTx/>
                <a:uFillTx/>
                <a:latin typeface="Arial"/>
                <a:ea typeface="方正卡通简体" panose="03000509000000000000" pitchFamily="65" charset="-122"/>
                <a:cs typeface="+mn-ea"/>
                <a:sym typeface="+mn-lt"/>
              </a:rPr>
              <a:t>CHÀO MỪNG QUÝ THẦY, CÔ </a:t>
            </a:r>
          </a:p>
          <a:p>
            <a:pPr marL="0" marR="0" lvl="0" indent="0" algn="ctr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3E98A0"/>
                </a:solidFill>
                <a:effectLst/>
                <a:uLnTx/>
                <a:uFillTx/>
                <a:latin typeface="Arial"/>
                <a:ea typeface="方正卡通简体" panose="03000509000000000000" pitchFamily="65" charset="-122"/>
                <a:cs typeface="+mn-ea"/>
                <a:sym typeface="+mn-lt"/>
              </a:rPr>
              <a:t>VỀ DỰ GIỜ THĂM LỚP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E98A0"/>
              </a:solidFill>
              <a:effectLst/>
              <a:uLnTx/>
              <a:uFillTx/>
              <a:latin typeface="Arial"/>
              <a:ea typeface="方正卡通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5632" y="4276114"/>
            <a:ext cx="4178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MÔN TOÁN LỚP 4</a:t>
            </a:r>
          </a:p>
        </p:txBody>
      </p:sp>
      <p:pic>
        <p:nvPicPr>
          <p:cNvPr id="12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1" y="2056791"/>
            <a:ext cx="2089947" cy="1031611"/>
          </a:xfrm>
          <a:prstGeom prst="rect">
            <a:avLst/>
          </a:prstGeom>
        </p:spPr>
      </p:pic>
      <p:pic>
        <p:nvPicPr>
          <p:cNvPr id="17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8763">
            <a:off x="2142994" y="372245"/>
            <a:ext cx="1593295" cy="1593295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48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30" y="114554"/>
            <a:ext cx="1205703" cy="2100377"/>
          </a:xfrm>
          <a:prstGeom prst="rect">
            <a:avLst/>
          </a:prstGeom>
        </p:spPr>
      </p:pic>
      <p:pic>
        <p:nvPicPr>
          <p:cNvPr id="50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29" y="3508132"/>
            <a:ext cx="2080436" cy="2894779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55" name="组合 5"/>
          <p:cNvGrpSpPr/>
          <p:nvPr/>
        </p:nvGrpSpPr>
        <p:grpSpPr>
          <a:xfrm>
            <a:off x="950179" y="2788118"/>
            <a:ext cx="3706812" cy="5677487"/>
            <a:chOff x="-430715" y="823241"/>
            <a:chExt cx="3706812" cy="5677486"/>
          </a:xfrm>
        </p:grpSpPr>
        <p:sp>
          <p:nvSpPr>
            <p:cNvPr id="56" name="椭圆 27"/>
            <p:cNvSpPr/>
            <p:nvPr/>
          </p:nvSpPr>
          <p:spPr>
            <a:xfrm>
              <a:off x="953052" y="6228635"/>
              <a:ext cx="2323045" cy="272092"/>
            </a:xfrm>
            <a:prstGeom prst="ellipse">
              <a:avLst/>
            </a:prstGeom>
            <a:solidFill>
              <a:srgbClr val="9EB4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5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0715" y="823241"/>
              <a:ext cx="1765022" cy="2849108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59" name="Group 58"/>
          <p:cNvGrpSpPr/>
          <p:nvPr/>
        </p:nvGrpSpPr>
        <p:grpSpPr>
          <a:xfrm>
            <a:off x="3779808" y="-113288"/>
            <a:ext cx="6446792" cy="2077715"/>
            <a:chOff x="4724669" y="137215"/>
            <a:chExt cx="5625259" cy="2077715"/>
          </a:xfrm>
        </p:grpSpPr>
        <p:pic>
          <p:nvPicPr>
            <p:cNvPr id="49" name="图片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669" y="137215"/>
              <a:ext cx="5625259" cy="2077715"/>
            </a:xfrm>
            <a:prstGeom prst="rect">
              <a:avLst/>
            </a:prstGeom>
          </p:spPr>
        </p:pic>
        <p:pic>
          <p:nvPicPr>
            <p:cNvPr id="51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5908">
              <a:off x="7106922" y="931116"/>
              <a:ext cx="922659" cy="1283814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21" name="组合 7"/>
            <p:cNvGrpSpPr/>
            <p:nvPr/>
          </p:nvGrpSpPr>
          <p:grpSpPr>
            <a:xfrm>
              <a:off x="5660916" y="979289"/>
              <a:ext cx="757914" cy="948486"/>
              <a:chOff x="4120314" y="2188295"/>
              <a:chExt cx="4574507" cy="4831967"/>
            </a:xfrm>
          </p:grpSpPr>
          <p:sp>
            <p:nvSpPr>
              <p:cNvPr id="22" name="椭圆 6"/>
              <p:cNvSpPr/>
              <p:nvPr/>
            </p:nvSpPr>
            <p:spPr>
              <a:xfrm>
                <a:off x="4970546" y="6377666"/>
                <a:ext cx="2323045" cy="272092"/>
              </a:xfrm>
              <a:prstGeom prst="ellipse">
                <a:avLst/>
              </a:prstGeom>
              <a:solidFill>
                <a:srgbClr val="9EB4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3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0314" y="2188295"/>
                <a:ext cx="4574507" cy="4831967"/>
              </a:xfrm>
              <a:prstGeom prst="rect">
                <a:avLst/>
              </a:prstGeom>
              <a:effectLst>
                <a:outerShdw blurRad="101600" dist="38100" dir="2700000" algn="t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32" name="图片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5233">
              <a:off x="8498357" y="1019243"/>
              <a:ext cx="854242" cy="1193748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37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00037" y="293914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112391-8036-4968-A2A7-7A8537EF3E47}"/>
              </a:ext>
            </a:extLst>
          </p:cNvPr>
          <p:cNvGrpSpPr/>
          <p:nvPr/>
        </p:nvGrpSpPr>
        <p:grpSpPr>
          <a:xfrm>
            <a:off x="3796147" y="2075912"/>
            <a:ext cx="4929484" cy="928901"/>
            <a:chOff x="2814891" y="551445"/>
            <a:chExt cx="4502450" cy="2120818"/>
          </a:xfrm>
          <a:solidFill>
            <a:srgbClr val="FFC5E2"/>
          </a:solidFill>
        </p:grpSpPr>
        <p:sp>
          <p:nvSpPr>
            <p:cNvPr id="15" name="Rounded Rectangular Callout 51">
              <a:extLst>
                <a:ext uri="{FF2B5EF4-FFF2-40B4-BE49-F238E27FC236}">
                  <a16:creationId xmlns:a16="http://schemas.microsoft.com/office/drawing/2014/main" id="{47D4EEA9-59F6-477B-9AD6-F9C122ADF258}"/>
                </a:ext>
              </a:extLst>
            </p:cNvPr>
            <p:cNvSpPr/>
            <p:nvPr/>
          </p:nvSpPr>
          <p:spPr>
            <a:xfrm>
              <a:off x="2814891" y="551445"/>
              <a:ext cx="4502450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 Box 246">
              <a:extLst>
                <a:ext uri="{FF2B5EF4-FFF2-40B4-BE49-F238E27FC236}">
                  <a16:creationId xmlns:a16="http://schemas.microsoft.com/office/drawing/2014/main" id="{A4352CAE-C5FF-41C3-904C-9FB0BB904C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8605" y="844382"/>
              <a:ext cx="4264370" cy="13351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125</a:t>
              </a:r>
              <a:r>
                <a:rPr lang="en-US" altLang="en-US" sz="3200" b="1">
                  <a:latin typeface="Times New Roman" panose="02020603050405020304" pitchFamily="18" charset="0"/>
                </a:rPr>
                <a:t> 859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+ 541</a:t>
              </a:r>
              <a:r>
                <a:rPr lang="en-US" altLang="en-US" sz="3200" b="1">
                  <a:latin typeface="Times New Roman" panose="02020603050405020304" pitchFamily="18" charset="0"/>
                </a:rPr>
                <a:t> 728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3294A7-9245-4010-AF9E-18993ED9AEA1}"/>
              </a:ext>
            </a:extLst>
          </p:cNvPr>
          <p:cNvGrpSpPr/>
          <p:nvPr/>
        </p:nvGrpSpPr>
        <p:grpSpPr>
          <a:xfrm>
            <a:off x="3823161" y="3853188"/>
            <a:ext cx="4929484" cy="928901"/>
            <a:chOff x="2814891" y="551445"/>
            <a:chExt cx="4502450" cy="2120818"/>
          </a:xfrm>
          <a:solidFill>
            <a:srgbClr val="FFC5E2"/>
          </a:solidFill>
        </p:grpSpPr>
        <p:sp>
          <p:nvSpPr>
            <p:cNvPr id="19" name="Rounded Rectangular Callout 51">
              <a:extLst>
                <a:ext uri="{FF2B5EF4-FFF2-40B4-BE49-F238E27FC236}">
                  <a16:creationId xmlns:a16="http://schemas.microsoft.com/office/drawing/2014/main" id="{3D48E2DB-D792-4BB0-A52A-0BB55D630ECF}"/>
                </a:ext>
              </a:extLst>
            </p:cNvPr>
            <p:cNvSpPr/>
            <p:nvPr/>
          </p:nvSpPr>
          <p:spPr>
            <a:xfrm>
              <a:off x="2814891" y="551445"/>
              <a:ext cx="4502450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 Box 246">
              <a:extLst>
                <a:ext uri="{FF2B5EF4-FFF2-40B4-BE49-F238E27FC236}">
                  <a16:creationId xmlns:a16="http://schemas.microsoft.com/office/drawing/2014/main" id="{E51151B7-6305-48B2-B8E5-51123CFA0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8605" y="844382"/>
              <a:ext cx="4264370" cy="13351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516 372 - 50 420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25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18954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Box 246">
            <a:extLst>
              <a:ext uri="{FF2B5EF4-FFF2-40B4-BE49-F238E27FC236}">
                <a16:creationId xmlns:a16="http://schemas.microsoft.com/office/drawing/2014/main" id="{A4352CAE-C5FF-41C3-904C-9FB0BB904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252" y="935149"/>
            <a:ext cx="7247908" cy="830997"/>
          </a:xfrm>
          <a:prstGeom prst="rect">
            <a:avLst/>
          </a:prstGeom>
          <a:solidFill>
            <a:srgbClr val="FFC5E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luận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 Box 246">
            <a:extLst>
              <a:ext uri="{FF2B5EF4-FFF2-40B4-BE49-F238E27FC236}">
                <a16:creationId xmlns:a16="http://schemas.microsoft.com/office/drawing/2014/main" id="{E51151B7-6305-48B2-B8E5-51123CFA0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" y="2719986"/>
            <a:ext cx="10241280" cy="2862322"/>
          </a:xfrm>
          <a:prstGeom prst="rect">
            <a:avLst/>
          </a:prstGeom>
          <a:solidFill>
            <a:srgbClr val="FFC5E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phép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ta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bước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bước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6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1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2" name="Google Shape;3092;p21"/>
          <p:cNvGrpSpPr/>
          <p:nvPr/>
        </p:nvGrpSpPr>
        <p:grpSpPr>
          <a:xfrm>
            <a:off x="-8024" y="-7566"/>
            <a:ext cx="12208049" cy="6873133"/>
            <a:chOff x="-16049" y="-1279"/>
            <a:chExt cx="12208049" cy="6873133"/>
          </a:xfrm>
        </p:grpSpPr>
        <p:grpSp>
          <p:nvGrpSpPr>
            <p:cNvPr id="3093" name="Google Shape;3093;p21"/>
            <p:cNvGrpSpPr/>
            <p:nvPr/>
          </p:nvGrpSpPr>
          <p:grpSpPr>
            <a:xfrm>
              <a:off x="5351081" y="0"/>
              <a:ext cx="2685329" cy="6871854"/>
              <a:chOff x="3611300" y="0"/>
              <a:chExt cx="2685329" cy="6871854"/>
            </a:xfrm>
          </p:grpSpPr>
          <p:cxnSp>
            <p:nvCxnSpPr>
              <p:cNvPr id="3094" name="Google Shape;3094;p21"/>
              <p:cNvCxnSpPr/>
              <p:nvPr/>
            </p:nvCxnSpPr>
            <p:spPr>
              <a:xfrm>
                <a:off x="414836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5" name="Google Shape;3095;p21"/>
              <p:cNvCxnSpPr/>
              <p:nvPr/>
            </p:nvCxnSpPr>
            <p:spPr>
              <a:xfrm>
                <a:off x="468543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6" name="Google Shape;3096;p21"/>
              <p:cNvCxnSpPr/>
              <p:nvPr/>
            </p:nvCxnSpPr>
            <p:spPr>
              <a:xfrm>
                <a:off x="522249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7" name="Google Shape;3097;p21"/>
              <p:cNvCxnSpPr/>
              <p:nvPr/>
            </p:nvCxnSpPr>
            <p:spPr>
              <a:xfrm>
                <a:off x="575956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8" name="Google Shape;3098;p21"/>
              <p:cNvCxnSpPr/>
              <p:nvPr/>
            </p:nvCxnSpPr>
            <p:spPr>
              <a:xfrm>
                <a:off x="6296628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9" name="Google Shape;3099;p21"/>
              <p:cNvCxnSpPr/>
              <p:nvPr/>
            </p:nvCxnSpPr>
            <p:spPr>
              <a:xfrm>
                <a:off x="3611301" y="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0" name="Google Shape;3100;p21"/>
              <p:cNvCxnSpPr/>
              <p:nvPr/>
            </p:nvCxnSpPr>
            <p:spPr>
              <a:xfrm>
                <a:off x="3611302" y="49084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1" name="Google Shape;3101;p21"/>
              <p:cNvCxnSpPr/>
              <p:nvPr/>
            </p:nvCxnSpPr>
            <p:spPr>
              <a:xfrm>
                <a:off x="3611302" y="98169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2" name="Google Shape;3102;p21"/>
              <p:cNvCxnSpPr/>
              <p:nvPr/>
            </p:nvCxnSpPr>
            <p:spPr>
              <a:xfrm>
                <a:off x="3611301" y="147254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3" name="Google Shape;3103;p21"/>
              <p:cNvCxnSpPr/>
              <p:nvPr/>
            </p:nvCxnSpPr>
            <p:spPr>
              <a:xfrm>
                <a:off x="3611302" y="1963388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4" name="Google Shape;3104;p21"/>
              <p:cNvCxnSpPr/>
              <p:nvPr/>
            </p:nvCxnSpPr>
            <p:spPr>
              <a:xfrm>
                <a:off x="3611300" y="2454235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5" name="Google Shape;3105;p21"/>
              <p:cNvCxnSpPr/>
              <p:nvPr/>
            </p:nvCxnSpPr>
            <p:spPr>
              <a:xfrm>
                <a:off x="3611301" y="2945082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6" name="Google Shape;3106;p21"/>
              <p:cNvCxnSpPr/>
              <p:nvPr/>
            </p:nvCxnSpPr>
            <p:spPr>
              <a:xfrm>
                <a:off x="3611301" y="3435929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7" name="Google Shape;3107;p21"/>
              <p:cNvCxnSpPr/>
              <p:nvPr/>
            </p:nvCxnSpPr>
            <p:spPr>
              <a:xfrm>
                <a:off x="3611300" y="4417623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8" name="Google Shape;3108;p21"/>
              <p:cNvCxnSpPr/>
              <p:nvPr/>
            </p:nvCxnSpPr>
            <p:spPr>
              <a:xfrm>
                <a:off x="3611301" y="3926776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9" name="Google Shape;3109;p21"/>
              <p:cNvCxnSpPr/>
              <p:nvPr/>
            </p:nvCxnSpPr>
            <p:spPr>
              <a:xfrm>
                <a:off x="3611301" y="490847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0" name="Google Shape;3110;p21"/>
              <p:cNvCxnSpPr/>
              <p:nvPr/>
            </p:nvCxnSpPr>
            <p:spPr>
              <a:xfrm>
                <a:off x="3611302" y="539931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1" name="Google Shape;3111;p21"/>
              <p:cNvCxnSpPr/>
              <p:nvPr/>
            </p:nvCxnSpPr>
            <p:spPr>
              <a:xfrm>
                <a:off x="3611301" y="638101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2" name="Google Shape;3112;p21"/>
              <p:cNvCxnSpPr/>
              <p:nvPr/>
            </p:nvCxnSpPr>
            <p:spPr>
              <a:xfrm>
                <a:off x="3611302" y="589016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3" name="Google Shape;3113;p21"/>
              <p:cNvCxnSpPr/>
              <p:nvPr/>
            </p:nvCxnSpPr>
            <p:spPr>
              <a:xfrm>
                <a:off x="3611302" y="687185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114" name="Google Shape;3114;p21"/>
            <p:cNvGrpSpPr/>
            <p:nvPr/>
          </p:nvGrpSpPr>
          <p:grpSpPr>
            <a:xfrm>
              <a:off x="2669277" y="-1279"/>
              <a:ext cx="2685329" cy="6871854"/>
              <a:chOff x="3611300" y="0"/>
              <a:chExt cx="2685329" cy="6871854"/>
            </a:xfrm>
          </p:grpSpPr>
          <p:cxnSp>
            <p:nvCxnSpPr>
              <p:cNvPr id="3115" name="Google Shape;3115;p21"/>
              <p:cNvCxnSpPr/>
              <p:nvPr/>
            </p:nvCxnSpPr>
            <p:spPr>
              <a:xfrm>
                <a:off x="414836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6" name="Google Shape;3116;p21"/>
              <p:cNvCxnSpPr/>
              <p:nvPr/>
            </p:nvCxnSpPr>
            <p:spPr>
              <a:xfrm>
                <a:off x="468543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7" name="Google Shape;3117;p21"/>
              <p:cNvCxnSpPr/>
              <p:nvPr/>
            </p:nvCxnSpPr>
            <p:spPr>
              <a:xfrm>
                <a:off x="522249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8" name="Google Shape;3118;p21"/>
              <p:cNvCxnSpPr/>
              <p:nvPr/>
            </p:nvCxnSpPr>
            <p:spPr>
              <a:xfrm>
                <a:off x="575956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9" name="Google Shape;3119;p21"/>
              <p:cNvCxnSpPr/>
              <p:nvPr/>
            </p:nvCxnSpPr>
            <p:spPr>
              <a:xfrm>
                <a:off x="6296628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0" name="Google Shape;3120;p21"/>
              <p:cNvCxnSpPr/>
              <p:nvPr/>
            </p:nvCxnSpPr>
            <p:spPr>
              <a:xfrm>
                <a:off x="3611301" y="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1" name="Google Shape;3121;p21"/>
              <p:cNvCxnSpPr/>
              <p:nvPr/>
            </p:nvCxnSpPr>
            <p:spPr>
              <a:xfrm>
                <a:off x="3611302" y="49084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2" name="Google Shape;3122;p21"/>
              <p:cNvCxnSpPr/>
              <p:nvPr/>
            </p:nvCxnSpPr>
            <p:spPr>
              <a:xfrm>
                <a:off x="3611302" y="98169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3" name="Google Shape;3123;p21"/>
              <p:cNvCxnSpPr/>
              <p:nvPr/>
            </p:nvCxnSpPr>
            <p:spPr>
              <a:xfrm>
                <a:off x="3611301" y="147254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4" name="Google Shape;3124;p21"/>
              <p:cNvCxnSpPr/>
              <p:nvPr/>
            </p:nvCxnSpPr>
            <p:spPr>
              <a:xfrm>
                <a:off x="3611302" y="1963388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5" name="Google Shape;3125;p21"/>
              <p:cNvCxnSpPr/>
              <p:nvPr/>
            </p:nvCxnSpPr>
            <p:spPr>
              <a:xfrm>
                <a:off x="3611300" y="2454235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6" name="Google Shape;3126;p21"/>
              <p:cNvCxnSpPr/>
              <p:nvPr/>
            </p:nvCxnSpPr>
            <p:spPr>
              <a:xfrm>
                <a:off x="3611301" y="2945082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7" name="Google Shape;3127;p21"/>
              <p:cNvCxnSpPr/>
              <p:nvPr/>
            </p:nvCxnSpPr>
            <p:spPr>
              <a:xfrm>
                <a:off x="3611301" y="3435929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8" name="Google Shape;3128;p21"/>
              <p:cNvCxnSpPr/>
              <p:nvPr/>
            </p:nvCxnSpPr>
            <p:spPr>
              <a:xfrm>
                <a:off x="3611300" y="4417623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9" name="Google Shape;3129;p21"/>
              <p:cNvCxnSpPr/>
              <p:nvPr/>
            </p:nvCxnSpPr>
            <p:spPr>
              <a:xfrm>
                <a:off x="3611301" y="3926776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0" name="Google Shape;3130;p21"/>
              <p:cNvCxnSpPr/>
              <p:nvPr/>
            </p:nvCxnSpPr>
            <p:spPr>
              <a:xfrm>
                <a:off x="3611301" y="490847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1" name="Google Shape;3131;p21"/>
              <p:cNvCxnSpPr/>
              <p:nvPr/>
            </p:nvCxnSpPr>
            <p:spPr>
              <a:xfrm>
                <a:off x="3611302" y="539931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2" name="Google Shape;3132;p21"/>
              <p:cNvCxnSpPr/>
              <p:nvPr/>
            </p:nvCxnSpPr>
            <p:spPr>
              <a:xfrm>
                <a:off x="3611301" y="638101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3" name="Google Shape;3133;p21"/>
              <p:cNvCxnSpPr/>
              <p:nvPr/>
            </p:nvCxnSpPr>
            <p:spPr>
              <a:xfrm>
                <a:off x="3611302" y="589016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4" name="Google Shape;3134;p21"/>
              <p:cNvCxnSpPr/>
              <p:nvPr/>
            </p:nvCxnSpPr>
            <p:spPr>
              <a:xfrm>
                <a:off x="3611302" y="687185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135" name="Google Shape;3135;p21"/>
            <p:cNvGrpSpPr/>
            <p:nvPr/>
          </p:nvGrpSpPr>
          <p:grpSpPr>
            <a:xfrm>
              <a:off x="-16049" y="0"/>
              <a:ext cx="2685329" cy="6871854"/>
              <a:chOff x="3611300" y="0"/>
              <a:chExt cx="2685329" cy="6871854"/>
            </a:xfrm>
          </p:grpSpPr>
          <p:cxnSp>
            <p:nvCxnSpPr>
              <p:cNvPr id="3136" name="Google Shape;3136;p21"/>
              <p:cNvCxnSpPr/>
              <p:nvPr/>
            </p:nvCxnSpPr>
            <p:spPr>
              <a:xfrm>
                <a:off x="361130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7" name="Google Shape;3137;p21"/>
              <p:cNvCxnSpPr/>
              <p:nvPr/>
            </p:nvCxnSpPr>
            <p:spPr>
              <a:xfrm>
                <a:off x="414836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8" name="Google Shape;3138;p21"/>
              <p:cNvCxnSpPr/>
              <p:nvPr/>
            </p:nvCxnSpPr>
            <p:spPr>
              <a:xfrm>
                <a:off x="468543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9" name="Google Shape;3139;p21"/>
              <p:cNvCxnSpPr/>
              <p:nvPr/>
            </p:nvCxnSpPr>
            <p:spPr>
              <a:xfrm>
                <a:off x="522249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0" name="Google Shape;3140;p21"/>
              <p:cNvCxnSpPr/>
              <p:nvPr/>
            </p:nvCxnSpPr>
            <p:spPr>
              <a:xfrm>
                <a:off x="575956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1" name="Google Shape;3141;p21"/>
              <p:cNvCxnSpPr/>
              <p:nvPr/>
            </p:nvCxnSpPr>
            <p:spPr>
              <a:xfrm>
                <a:off x="6296628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2" name="Google Shape;3142;p21"/>
              <p:cNvCxnSpPr/>
              <p:nvPr/>
            </p:nvCxnSpPr>
            <p:spPr>
              <a:xfrm>
                <a:off x="3611301" y="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3" name="Google Shape;3143;p21"/>
              <p:cNvCxnSpPr/>
              <p:nvPr/>
            </p:nvCxnSpPr>
            <p:spPr>
              <a:xfrm>
                <a:off x="3611302" y="49084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4" name="Google Shape;3144;p21"/>
              <p:cNvCxnSpPr/>
              <p:nvPr/>
            </p:nvCxnSpPr>
            <p:spPr>
              <a:xfrm>
                <a:off x="3611302" y="98169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5" name="Google Shape;3145;p21"/>
              <p:cNvCxnSpPr/>
              <p:nvPr/>
            </p:nvCxnSpPr>
            <p:spPr>
              <a:xfrm>
                <a:off x="3611301" y="147254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6" name="Google Shape;3146;p21"/>
              <p:cNvCxnSpPr/>
              <p:nvPr/>
            </p:nvCxnSpPr>
            <p:spPr>
              <a:xfrm>
                <a:off x="3611302" y="1963388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7" name="Google Shape;3147;p21"/>
              <p:cNvCxnSpPr/>
              <p:nvPr/>
            </p:nvCxnSpPr>
            <p:spPr>
              <a:xfrm>
                <a:off x="3611300" y="2454235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8" name="Google Shape;3148;p21"/>
              <p:cNvCxnSpPr/>
              <p:nvPr/>
            </p:nvCxnSpPr>
            <p:spPr>
              <a:xfrm>
                <a:off x="3611301" y="2945082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9" name="Google Shape;3149;p21"/>
              <p:cNvCxnSpPr/>
              <p:nvPr/>
            </p:nvCxnSpPr>
            <p:spPr>
              <a:xfrm>
                <a:off x="3611301" y="3435929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0" name="Google Shape;3150;p21"/>
              <p:cNvCxnSpPr/>
              <p:nvPr/>
            </p:nvCxnSpPr>
            <p:spPr>
              <a:xfrm>
                <a:off x="3611300" y="4417623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1" name="Google Shape;3151;p21"/>
              <p:cNvCxnSpPr/>
              <p:nvPr/>
            </p:nvCxnSpPr>
            <p:spPr>
              <a:xfrm>
                <a:off x="3611301" y="3926776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2" name="Google Shape;3152;p21"/>
              <p:cNvCxnSpPr/>
              <p:nvPr/>
            </p:nvCxnSpPr>
            <p:spPr>
              <a:xfrm>
                <a:off x="3611301" y="490847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3" name="Google Shape;3153;p21"/>
              <p:cNvCxnSpPr/>
              <p:nvPr/>
            </p:nvCxnSpPr>
            <p:spPr>
              <a:xfrm>
                <a:off x="3611302" y="539931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4" name="Google Shape;3154;p21"/>
              <p:cNvCxnSpPr/>
              <p:nvPr/>
            </p:nvCxnSpPr>
            <p:spPr>
              <a:xfrm>
                <a:off x="3611301" y="638101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5" name="Google Shape;3155;p21"/>
              <p:cNvCxnSpPr/>
              <p:nvPr/>
            </p:nvCxnSpPr>
            <p:spPr>
              <a:xfrm>
                <a:off x="3611302" y="589016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6" name="Google Shape;3156;p21"/>
              <p:cNvCxnSpPr/>
              <p:nvPr/>
            </p:nvCxnSpPr>
            <p:spPr>
              <a:xfrm>
                <a:off x="3611302" y="687185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157" name="Google Shape;3157;p21"/>
            <p:cNvGrpSpPr/>
            <p:nvPr/>
          </p:nvGrpSpPr>
          <p:grpSpPr>
            <a:xfrm>
              <a:off x="10711166" y="0"/>
              <a:ext cx="1480834" cy="6871854"/>
              <a:chOff x="10711166" y="0"/>
              <a:chExt cx="1480834" cy="6871854"/>
            </a:xfrm>
          </p:grpSpPr>
          <p:cxnSp>
            <p:nvCxnSpPr>
              <p:cNvPr id="3158" name="Google Shape;3158;p21"/>
              <p:cNvCxnSpPr/>
              <p:nvPr/>
            </p:nvCxnSpPr>
            <p:spPr>
              <a:xfrm>
                <a:off x="1124823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9" name="Google Shape;3159;p21"/>
              <p:cNvCxnSpPr/>
              <p:nvPr/>
            </p:nvCxnSpPr>
            <p:spPr>
              <a:xfrm>
                <a:off x="11785297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0" name="Google Shape;3160;p21"/>
              <p:cNvCxnSpPr/>
              <p:nvPr/>
            </p:nvCxnSpPr>
            <p:spPr>
              <a:xfrm>
                <a:off x="10711167" y="0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1" name="Google Shape;3161;p21"/>
              <p:cNvCxnSpPr/>
              <p:nvPr/>
            </p:nvCxnSpPr>
            <p:spPr>
              <a:xfrm>
                <a:off x="10711168" y="490847"/>
                <a:ext cx="14808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2" name="Google Shape;3162;p21"/>
              <p:cNvCxnSpPr/>
              <p:nvPr/>
            </p:nvCxnSpPr>
            <p:spPr>
              <a:xfrm>
                <a:off x="10711168" y="981694"/>
                <a:ext cx="14808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3" name="Google Shape;3163;p21"/>
              <p:cNvCxnSpPr/>
              <p:nvPr/>
            </p:nvCxnSpPr>
            <p:spPr>
              <a:xfrm>
                <a:off x="10711167" y="1472541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4" name="Google Shape;3164;p21"/>
              <p:cNvCxnSpPr/>
              <p:nvPr/>
            </p:nvCxnSpPr>
            <p:spPr>
              <a:xfrm>
                <a:off x="10711168" y="1963388"/>
                <a:ext cx="14808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5" name="Google Shape;3165;p21"/>
              <p:cNvCxnSpPr/>
              <p:nvPr/>
            </p:nvCxnSpPr>
            <p:spPr>
              <a:xfrm>
                <a:off x="10711166" y="2454235"/>
                <a:ext cx="148083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6" name="Google Shape;3166;p21"/>
              <p:cNvCxnSpPr/>
              <p:nvPr/>
            </p:nvCxnSpPr>
            <p:spPr>
              <a:xfrm>
                <a:off x="10711167" y="2945082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7" name="Google Shape;3167;p21"/>
              <p:cNvCxnSpPr/>
              <p:nvPr/>
            </p:nvCxnSpPr>
            <p:spPr>
              <a:xfrm>
                <a:off x="10711167" y="3435929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8" name="Google Shape;3168;p21"/>
              <p:cNvCxnSpPr/>
              <p:nvPr/>
            </p:nvCxnSpPr>
            <p:spPr>
              <a:xfrm>
                <a:off x="10711166" y="4417623"/>
                <a:ext cx="148083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9" name="Google Shape;3169;p21"/>
              <p:cNvCxnSpPr/>
              <p:nvPr/>
            </p:nvCxnSpPr>
            <p:spPr>
              <a:xfrm>
                <a:off x="10711167" y="3926776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0" name="Google Shape;3170;p21"/>
              <p:cNvCxnSpPr/>
              <p:nvPr/>
            </p:nvCxnSpPr>
            <p:spPr>
              <a:xfrm>
                <a:off x="10711167" y="4908470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1" name="Google Shape;3171;p21"/>
              <p:cNvCxnSpPr/>
              <p:nvPr/>
            </p:nvCxnSpPr>
            <p:spPr>
              <a:xfrm>
                <a:off x="10711168" y="5399317"/>
                <a:ext cx="14808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2" name="Google Shape;3172;p21"/>
              <p:cNvCxnSpPr/>
              <p:nvPr/>
            </p:nvCxnSpPr>
            <p:spPr>
              <a:xfrm>
                <a:off x="10711167" y="6381011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3" name="Google Shape;3173;p21"/>
              <p:cNvCxnSpPr/>
              <p:nvPr/>
            </p:nvCxnSpPr>
            <p:spPr>
              <a:xfrm>
                <a:off x="10711168" y="5890164"/>
                <a:ext cx="14808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4" name="Google Shape;3174;p21"/>
              <p:cNvCxnSpPr/>
              <p:nvPr/>
            </p:nvCxnSpPr>
            <p:spPr>
              <a:xfrm>
                <a:off x="10711168" y="6871854"/>
                <a:ext cx="14808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175" name="Google Shape;3175;p21"/>
            <p:cNvGrpSpPr/>
            <p:nvPr/>
          </p:nvGrpSpPr>
          <p:grpSpPr>
            <a:xfrm>
              <a:off x="8032886" y="0"/>
              <a:ext cx="2685329" cy="6871854"/>
              <a:chOff x="3611300" y="0"/>
              <a:chExt cx="2685329" cy="6871854"/>
            </a:xfrm>
          </p:grpSpPr>
          <p:cxnSp>
            <p:nvCxnSpPr>
              <p:cNvPr id="3176" name="Google Shape;3176;p21"/>
              <p:cNvCxnSpPr/>
              <p:nvPr/>
            </p:nvCxnSpPr>
            <p:spPr>
              <a:xfrm>
                <a:off x="414836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7" name="Google Shape;3177;p21"/>
              <p:cNvCxnSpPr/>
              <p:nvPr/>
            </p:nvCxnSpPr>
            <p:spPr>
              <a:xfrm>
                <a:off x="522249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8" name="Google Shape;3178;p21"/>
              <p:cNvCxnSpPr/>
              <p:nvPr/>
            </p:nvCxnSpPr>
            <p:spPr>
              <a:xfrm>
                <a:off x="575956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9" name="Google Shape;3179;p21"/>
              <p:cNvCxnSpPr/>
              <p:nvPr/>
            </p:nvCxnSpPr>
            <p:spPr>
              <a:xfrm>
                <a:off x="6296628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0" name="Google Shape;3180;p21"/>
              <p:cNvCxnSpPr/>
              <p:nvPr/>
            </p:nvCxnSpPr>
            <p:spPr>
              <a:xfrm>
                <a:off x="3611301" y="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1" name="Google Shape;3181;p21"/>
              <p:cNvCxnSpPr/>
              <p:nvPr/>
            </p:nvCxnSpPr>
            <p:spPr>
              <a:xfrm>
                <a:off x="3611302" y="49084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2" name="Google Shape;3182;p21"/>
              <p:cNvCxnSpPr/>
              <p:nvPr/>
            </p:nvCxnSpPr>
            <p:spPr>
              <a:xfrm>
                <a:off x="3611302" y="98169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3" name="Google Shape;3183;p21"/>
              <p:cNvCxnSpPr/>
              <p:nvPr/>
            </p:nvCxnSpPr>
            <p:spPr>
              <a:xfrm>
                <a:off x="3611301" y="147254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4" name="Google Shape;3184;p21"/>
              <p:cNvCxnSpPr/>
              <p:nvPr/>
            </p:nvCxnSpPr>
            <p:spPr>
              <a:xfrm>
                <a:off x="3611302" y="1963388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5" name="Google Shape;3185;p21"/>
              <p:cNvCxnSpPr/>
              <p:nvPr/>
            </p:nvCxnSpPr>
            <p:spPr>
              <a:xfrm>
                <a:off x="3611300" y="2454235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6" name="Google Shape;3186;p21"/>
              <p:cNvCxnSpPr/>
              <p:nvPr/>
            </p:nvCxnSpPr>
            <p:spPr>
              <a:xfrm>
                <a:off x="3611301" y="2945082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7" name="Google Shape;3187;p21"/>
              <p:cNvCxnSpPr/>
              <p:nvPr/>
            </p:nvCxnSpPr>
            <p:spPr>
              <a:xfrm>
                <a:off x="3611301" y="3435929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8" name="Google Shape;3188;p21"/>
              <p:cNvCxnSpPr/>
              <p:nvPr/>
            </p:nvCxnSpPr>
            <p:spPr>
              <a:xfrm>
                <a:off x="3611300" y="4417623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9" name="Google Shape;3189;p21"/>
              <p:cNvCxnSpPr/>
              <p:nvPr/>
            </p:nvCxnSpPr>
            <p:spPr>
              <a:xfrm>
                <a:off x="3611301" y="3926776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0" name="Google Shape;3190;p21"/>
              <p:cNvCxnSpPr/>
              <p:nvPr/>
            </p:nvCxnSpPr>
            <p:spPr>
              <a:xfrm>
                <a:off x="3611301" y="490847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1" name="Google Shape;3191;p21"/>
              <p:cNvCxnSpPr/>
              <p:nvPr/>
            </p:nvCxnSpPr>
            <p:spPr>
              <a:xfrm>
                <a:off x="3611302" y="539931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2" name="Google Shape;3192;p21"/>
              <p:cNvCxnSpPr/>
              <p:nvPr/>
            </p:nvCxnSpPr>
            <p:spPr>
              <a:xfrm>
                <a:off x="3611301" y="638101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3" name="Google Shape;3193;p21"/>
              <p:cNvCxnSpPr/>
              <p:nvPr/>
            </p:nvCxnSpPr>
            <p:spPr>
              <a:xfrm>
                <a:off x="3611302" y="589016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4" name="Google Shape;3194;p21"/>
              <p:cNvCxnSpPr/>
              <p:nvPr/>
            </p:nvCxnSpPr>
            <p:spPr>
              <a:xfrm>
                <a:off x="3611302" y="687185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3195" name="Google Shape;3195;p21"/>
          <p:cNvSpPr/>
          <p:nvPr/>
        </p:nvSpPr>
        <p:spPr>
          <a:xfrm>
            <a:off x="-103526" y="-80602"/>
            <a:ext cx="12367504" cy="6998677"/>
          </a:xfrm>
          <a:prstGeom prst="frame">
            <a:avLst>
              <a:gd name="adj1" fmla="val 6721"/>
            </a:avLst>
          </a:prstGeom>
          <a:solidFill>
            <a:srgbClr val="6F4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6" name="Google Shape;3196;p21"/>
          <p:cNvSpPr/>
          <p:nvPr/>
        </p:nvSpPr>
        <p:spPr>
          <a:xfrm rot="1800000" flipH="1">
            <a:off x="9915669" y="4435663"/>
            <a:ext cx="3555668" cy="4712343"/>
          </a:xfrm>
          <a:custGeom>
            <a:avLst/>
            <a:gdLst/>
            <a:ahLst/>
            <a:cxnLst/>
            <a:rect l="l" t="t" r="r" b="b"/>
            <a:pathLst>
              <a:path w="5588648" h="7406661" extrusionOk="0">
                <a:moveTo>
                  <a:pt x="5583695" y="5985040"/>
                </a:moveTo>
                <a:cubicBezTo>
                  <a:pt x="5722279" y="8318723"/>
                  <a:pt x="2917637" y="7244976"/>
                  <a:pt x="1635635" y="6504812"/>
                </a:cubicBezTo>
                <a:cubicBezTo>
                  <a:pt x="353633" y="5764648"/>
                  <a:pt x="-271396" y="4255693"/>
                  <a:pt x="111741" y="2825806"/>
                </a:cubicBezTo>
                <a:cubicBezTo>
                  <a:pt x="494878" y="1395919"/>
                  <a:pt x="2434113" y="-1173160"/>
                  <a:pt x="3033908" y="604840"/>
                </a:cubicBezTo>
                <a:cubicBezTo>
                  <a:pt x="3076682" y="5344639"/>
                  <a:pt x="4389454" y="2718440"/>
                  <a:pt x="5583695" y="5985040"/>
                </a:cubicBezTo>
                <a:close/>
              </a:path>
            </a:pathLst>
          </a:custGeom>
          <a:solidFill>
            <a:srgbClr val="B38C68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7" name="Google Shape;3197;p21"/>
          <p:cNvSpPr/>
          <p:nvPr/>
        </p:nvSpPr>
        <p:spPr>
          <a:xfrm rot="5784377">
            <a:off x="-295896" y="-2046199"/>
            <a:ext cx="3555668" cy="4712343"/>
          </a:xfrm>
          <a:custGeom>
            <a:avLst/>
            <a:gdLst/>
            <a:ahLst/>
            <a:cxnLst/>
            <a:rect l="l" t="t" r="r" b="b"/>
            <a:pathLst>
              <a:path w="5588648" h="7406661" extrusionOk="0">
                <a:moveTo>
                  <a:pt x="5583695" y="5985040"/>
                </a:moveTo>
                <a:cubicBezTo>
                  <a:pt x="5722279" y="8318723"/>
                  <a:pt x="2917637" y="7244976"/>
                  <a:pt x="1635635" y="6504812"/>
                </a:cubicBezTo>
                <a:cubicBezTo>
                  <a:pt x="353633" y="5764648"/>
                  <a:pt x="-271396" y="4255693"/>
                  <a:pt x="111741" y="2825806"/>
                </a:cubicBezTo>
                <a:cubicBezTo>
                  <a:pt x="494878" y="1395919"/>
                  <a:pt x="2434113" y="-1173160"/>
                  <a:pt x="3033908" y="604840"/>
                </a:cubicBezTo>
                <a:cubicBezTo>
                  <a:pt x="3076682" y="5344639"/>
                  <a:pt x="4389454" y="2718440"/>
                  <a:pt x="5583695" y="5985040"/>
                </a:cubicBezTo>
                <a:close/>
              </a:path>
            </a:pathLst>
          </a:custGeom>
          <a:solidFill>
            <a:srgbClr val="B38C68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8" name="Google Shape;3198;p21"/>
          <p:cNvGrpSpPr/>
          <p:nvPr/>
        </p:nvGrpSpPr>
        <p:grpSpPr>
          <a:xfrm>
            <a:off x="-35469" y="177402"/>
            <a:ext cx="703884" cy="644352"/>
            <a:chOff x="1672500" y="1725688"/>
            <a:chExt cx="1169483" cy="1070572"/>
          </a:xfrm>
        </p:grpSpPr>
        <p:sp>
          <p:nvSpPr>
            <p:cNvPr id="3199" name="Google Shape;3199;p21"/>
            <p:cNvSpPr/>
            <p:nvPr/>
          </p:nvSpPr>
          <p:spPr>
            <a:xfrm rot="-469263">
              <a:off x="1853376" y="1807653"/>
              <a:ext cx="929676" cy="929676"/>
            </a:xfrm>
            <a:prstGeom prst="star5">
              <a:avLst>
                <a:gd name="adj" fmla="val 28883"/>
                <a:gd name="hf" fmla="val 105146"/>
                <a:gd name="vf" fmla="val 110557"/>
              </a:avLst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0" name="Google Shape;3200;p21"/>
            <p:cNvSpPr/>
            <p:nvPr/>
          </p:nvSpPr>
          <p:spPr>
            <a:xfrm rot="-469263">
              <a:off x="1731431" y="1784619"/>
              <a:ext cx="929676" cy="929676"/>
            </a:xfrm>
            <a:prstGeom prst="star5">
              <a:avLst>
                <a:gd name="adj" fmla="val 28883"/>
                <a:gd name="hf" fmla="val 105146"/>
                <a:gd name="vf" fmla="val 110557"/>
              </a:avLst>
            </a:prstGeom>
            <a:solidFill>
              <a:srgbClr val="F2E3C2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1" name="Google Shape;3201;p21"/>
          <p:cNvGrpSpPr/>
          <p:nvPr/>
        </p:nvGrpSpPr>
        <p:grpSpPr>
          <a:xfrm rot="2700000">
            <a:off x="3108399" y="143439"/>
            <a:ext cx="703884" cy="644352"/>
            <a:chOff x="1672500" y="1725688"/>
            <a:chExt cx="1169483" cy="1070572"/>
          </a:xfrm>
        </p:grpSpPr>
        <p:sp>
          <p:nvSpPr>
            <p:cNvPr id="3202" name="Google Shape;3202;p21"/>
            <p:cNvSpPr/>
            <p:nvPr/>
          </p:nvSpPr>
          <p:spPr>
            <a:xfrm rot="-469263">
              <a:off x="1853376" y="1807653"/>
              <a:ext cx="929676" cy="929676"/>
            </a:xfrm>
            <a:prstGeom prst="star5">
              <a:avLst>
                <a:gd name="adj" fmla="val 28883"/>
                <a:gd name="hf" fmla="val 105146"/>
                <a:gd name="vf" fmla="val 110557"/>
              </a:avLst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3" name="Google Shape;3203;p21"/>
            <p:cNvSpPr/>
            <p:nvPr/>
          </p:nvSpPr>
          <p:spPr>
            <a:xfrm rot="-469263">
              <a:off x="1731431" y="1784619"/>
              <a:ext cx="929676" cy="929676"/>
            </a:xfrm>
            <a:prstGeom prst="star5">
              <a:avLst>
                <a:gd name="adj" fmla="val 28883"/>
                <a:gd name="hf" fmla="val 105146"/>
                <a:gd name="vf" fmla="val 110557"/>
              </a:avLst>
            </a:prstGeom>
            <a:solidFill>
              <a:srgbClr val="FEBB07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4" name="Google Shape;3204;p21"/>
          <p:cNvSpPr/>
          <p:nvPr/>
        </p:nvSpPr>
        <p:spPr>
          <a:xfrm>
            <a:off x="1529641" y="468895"/>
            <a:ext cx="331259" cy="331259"/>
          </a:xfrm>
          <a:prstGeom prst="ellipse">
            <a:avLst/>
          </a:prstGeom>
          <a:solidFill>
            <a:srgbClr val="F2E3C2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05" name="Google Shape;3205;p21"/>
          <p:cNvGrpSpPr/>
          <p:nvPr/>
        </p:nvGrpSpPr>
        <p:grpSpPr>
          <a:xfrm rot="2700000">
            <a:off x="9984852" y="6349843"/>
            <a:ext cx="703884" cy="644352"/>
            <a:chOff x="1672500" y="1725688"/>
            <a:chExt cx="1169483" cy="1070572"/>
          </a:xfrm>
        </p:grpSpPr>
        <p:sp>
          <p:nvSpPr>
            <p:cNvPr id="3206" name="Google Shape;3206;p21"/>
            <p:cNvSpPr/>
            <p:nvPr/>
          </p:nvSpPr>
          <p:spPr>
            <a:xfrm rot="-469263">
              <a:off x="1853376" y="1807653"/>
              <a:ext cx="929676" cy="929676"/>
            </a:xfrm>
            <a:prstGeom prst="star5">
              <a:avLst>
                <a:gd name="adj" fmla="val 28883"/>
                <a:gd name="hf" fmla="val 105146"/>
                <a:gd name="vf" fmla="val 110557"/>
              </a:avLst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7" name="Google Shape;3207;p21"/>
            <p:cNvSpPr/>
            <p:nvPr/>
          </p:nvSpPr>
          <p:spPr>
            <a:xfrm rot="-469263">
              <a:off x="1731431" y="1784619"/>
              <a:ext cx="929676" cy="929676"/>
            </a:xfrm>
            <a:prstGeom prst="star5">
              <a:avLst>
                <a:gd name="adj" fmla="val 28883"/>
                <a:gd name="hf" fmla="val 105146"/>
                <a:gd name="vf" fmla="val 110557"/>
              </a:avLst>
            </a:prstGeom>
            <a:solidFill>
              <a:srgbClr val="F2E3C2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08" name="Google Shape;3208;p21" descr="มีรูปภาพของ: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6596" y="-372651"/>
            <a:ext cx="1308769" cy="1353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9" name="Google Shape;3209;p21"/>
          <p:cNvGrpSpPr/>
          <p:nvPr/>
        </p:nvGrpSpPr>
        <p:grpSpPr>
          <a:xfrm rot="-1159117">
            <a:off x="1076073" y="1280887"/>
            <a:ext cx="521500" cy="513019"/>
            <a:chOff x="7825113" y="491768"/>
            <a:chExt cx="838888" cy="825246"/>
          </a:xfrm>
        </p:grpSpPr>
        <p:sp>
          <p:nvSpPr>
            <p:cNvPr id="3210" name="Google Shape;3210;p21"/>
            <p:cNvSpPr/>
            <p:nvPr/>
          </p:nvSpPr>
          <p:spPr>
            <a:xfrm>
              <a:off x="8065506" y="491768"/>
              <a:ext cx="380672" cy="380672"/>
            </a:xfrm>
            <a:prstGeom prst="ellipse">
              <a:avLst/>
            </a:prstGeom>
            <a:solidFill>
              <a:srgbClr val="C4540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1" name="Google Shape;3211;p21"/>
            <p:cNvSpPr/>
            <p:nvPr/>
          </p:nvSpPr>
          <p:spPr>
            <a:xfrm>
              <a:off x="8283329" y="671031"/>
              <a:ext cx="380672" cy="380672"/>
            </a:xfrm>
            <a:prstGeom prst="ellipse">
              <a:avLst/>
            </a:prstGeom>
            <a:solidFill>
              <a:srgbClr val="C4540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2" name="Google Shape;3212;p21"/>
            <p:cNvSpPr/>
            <p:nvPr/>
          </p:nvSpPr>
          <p:spPr>
            <a:xfrm>
              <a:off x="8193480" y="936342"/>
              <a:ext cx="380672" cy="380672"/>
            </a:xfrm>
            <a:prstGeom prst="ellipse">
              <a:avLst/>
            </a:prstGeom>
            <a:solidFill>
              <a:srgbClr val="C4540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3" name="Google Shape;3213;p21"/>
            <p:cNvSpPr/>
            <p:nvPr/>
          </p:nvSpPr>
          <p:spPr>
            <a:xfrm>
              <a:off x="7825113" y="635298"/>
              <a:ext cx="380672" cy="380672"/>
            </a:xfrm>
            <a:prstGeom prst="ellipse">
              <a:avLst/>
            </a:prstGeom>
            <a:solidFill>
              <a:srgbClr val="C4540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4" name="Google Shape;3214;p21"/>
            <p:cNvSpPr/>
            <p:nvPr/>
          </p:nvSpPr>
          <p:spPr>
            <a:xfrm>
              <a:off x="7877977" y="919958"/>
              <a:ext cx="380672" cy="380672"/>
            </a:xfrm>
            <a:prstGeom prst="ellipse">
              <a:avLst/>
            </a:prstGeom>
            <a:solidFill>
              <a:srgbClr val="C4540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5" name="Google Shape;3215;p21"/>
            <p:cNvSpPr/>
            <p:nvPr/>
          </p:nvSpPr>
          <p:spPr>
            <a:xfrm>
              <a:off x="8090239" y="746325"/>
              <a:ext cx="331259" cy="331259"/>
            </a:xfrm>
            <a:prstGeom prst="ellipse">
              <a:avLst/>
            </a:prstGeom>
            <a:solidFill>
              <a:srgbClr val="FEBB07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6" name="Google Shape;3216;p21"/>
          <p:cNvGrpSpPr/>
          <p:nvPr/>
        </p:nvGrpSpPr>
        <p:grpSpPr>
          <a:xfrm>
            <a:off x="785212" y="1887739"/>
            <a:ext cx="1091813" cy="1091813"/>
            <a:chOff x="729660" y="3569480"/>
            <a:chExt cx="1091813" cy="1091813"/>
          </a:xfrm>
        </p:grpSpPr>
        <p:pic>
          <p:nvPicPr>
            <p:cNvPr id="3217" name="Google Shape;3217;p21" descr="มีรูปภาพของ: 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0703" y="3580185"/>
              <a:ext cx="1041045" cy="10277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8" name="Google Shape;3218;p21"/>
            <p:cNvSpPr/>
            <p:nvPr/>
          </p:nvSpPr>
          <p:spPr>
            <a:xfrm>
              <a:off x="729660" y="3569480"/>
              <a:ext cx="1091813" cy="1091813"/>
            </a:xfrm>
            <a:prstGeom prst="donut">
              <a:avLst>
                <a:gd name="adj" fmla="val 12965"/>
              </a:avLst>
            </a:prstGeom>
            <a:solidFill>
              <a:srgbClr val="B18C67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9" name="Google Shape;3219;p21"/>
          <p:cNvGrpSpPr/>
          <p:nvPr/>
        </p:nvGrpSpPr>
        <p:grpSpPr>
          <a:xfrm>
            <a:off x="854066" y="4278133"/>
            <a:ext cx="1091813" cy="1091813"/>
            <a:chOff x="729660" y="3569480"/>
            <a:chExt cx="1091813" cy="1091813"/>
          </a:xfrm>
        </p:grpSpPr>
        <p:pic>
          <p:nvPicPr>
            <p:cNvPr id="3220" name="Google Shape;3220;p21" descr="มีรูปภาพของ: 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0703" y="3580185"/>
              <a:ext cx="1041045" cy="10277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1" name="Google Shape;3221;p21"/>
            <p:cNvSpPr/>
            <p:nvPr/>
          </p:nvSpPr>
          <p:spPr>
            <a:xfrm>
              <a:off x="729660" y="3569480"/>
              <a:ext cx="1091813" cy="1091813"/>
            </a:xfrm>
            <a:prstGeom prst="donut">
              <a:avLst>
                <a:gd name="adj" fmla="val 12965"/>
              </a:avLst>
            </a:prstGeom>
            <a:solidFill>
              <a:srgbClr val="B18C67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2" name="Google Shape;3222;p21"/>
          <p:cNvGrpSpPr/>
          <p:nvPr/>
        </p:nvGrpSpPr>
        <p:grpSpPr>
          <a:xfrm>
            <a:off x="2152104" y="522867"/>
            <a:ext cx="8689034" cy="1569660"/>
            <a:chOff x="2566564" y="521901"/>
            <a:chExt cx="8456911" cy="1569660"/>
          </a:xfrm>
        </p:grpSpPr>
        <p:sp>
          <p:nvSpPr>
            <p:cNvPr id="3223" name="Google Shape;3223;p21"/>
            <p:cNvSpPr txBox="1"/>
            <p:nvPr/>
          </p:nvSpPr>
          <p:spPr>
            <a:xfrm>
              <a:off x="3256923" y="521901"/>
              <a:ext cx="634488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600">
                <a:solidFill>
                  <a:srgbClr val="563E29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  <p:sp>
          <p:nvSpPr>
            <p:cNvPr id="3224" name="Google Shape;3224;p21"/>
            <p:cNvSpPr txBox="1"/>
            <p:nvPr/>
          </p:nvSpPr>
          <p:spPr>
            <a:xfrm>
              <a:off x="2566564" y="663944"/>
              <a:ext cx="845691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dirty="0" smtClean="0">
                  <a:solidFill>
                    <a:srgbClr val="FF0000"/>
                  </a:solidFill>
                  <a:latin typeface="Coiny"/>
                  <a:ea typeface="Coiny"/>
                  <a:cs typeface="Coiny"/>
                  <a:sym typeface="Coiny"/>
                </a:rPr>
                <a:t>CÁCH THỰC HIỆN </a:t>
              </a:r>
              <a:endParaRPr sz="6600" dirty="0">
                <a:solidFill>
                  <a:srgbClr val="FF00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sp>
        <p:nvSpPr>
          <p:cNvPr id="3225" name="Google Shape;3225;p21"/>
          <p:cNvSpPr txBox="1"/>
          <p:nvPr/>
        </p:nvSpPr>
        <p:spPr>
          <a:xfrm>
            <a:off x="2003952" y="1824487"/>
            <a:ext cx="9233699" cy="1938952"/>
          </a:xfrm>
          <a:prstGeom prst="rect">
            <a:avLst/>
          </a:prstGeom>
          <a:solidFill>
            <a:srgbClr val="B38C68">
              <a:alpha val="28627"/>
            </a:srgbClr>
          </a:solidFill>
          <a:ln w="9525" cap="flat" cmpd="sng">
            <a:solidFill>
              <a:srgbClr val="0C09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Bước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1: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này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dưới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kia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sao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cùng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cột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nhau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3226" name="Google Shape;3226;p21"/>
          <p:cNvSpPr txBox="1"/>
          <p:nvPr/>
        </p:nvSpPr>
        <p:spPr>
          <a:xfrm>
            <a:off x="2033129" y="4211260"/>
            <a:ext cx="9300412" cy="1938952"/>
          </a:xfrm>
          <a:prstGeom prst="rect">
            <a:avLst/>
          </a:prstGeom>
          <a:solidFill>
            <a:srgbClr val="B38C68">
              <a:alpha val="28627"/>
            </a:srgbClr>
          </a:solidFill>
          <a:ln w="9525" cap="flat" cmpd="sng">
            <a:solidFill>
              <a:srgbClr val="0C09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Bước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2: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Cộng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lần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lượt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từng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phải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sang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trái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bắt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đầu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000" dirty="0">
              <a:solidFill>
                <a:srgbClr val="C4540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5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34D04FDC-1E4F-43CE-B549-78AF9514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566" y="2145495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125 859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4BC96799-8F8D-4518-88A6-0FA6907F3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412" y="2690525"/>
            <a:ext cx="171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541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728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F62390DA-A045-4A53-B655-8FFF55304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385" y="3263275"/>
            <a:ext cx="5318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  <a:endParaRPr kumimoji="0" lang="en-US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DCB50156-A804-4C91-9C73-25DEE60C6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821" y="3269304"/>
            <a:ext cx="29714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25FE2EE1-184D-4CA2-9E01-FD78E2B8C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891" y="3264481"/>
            <a:ext cx="36805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 Box 27">
            <a:extLst>
              <a:ext uri="{FF2B5EF4-FFF2-40B4-BE49-F238E27FC236}">
                <a16:creationId xmlns:a16="http://schemas.microsoft.com/office/drawing/2014/main" id="{A68C1D75-9DC0-4B99-82E2-27AA1158A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062" y="3264723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15B3FEB6-C6D5-4EDB-829D-B8DB138C9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879" y="3264724"/>
            <a:ext cx="565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  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Line 29">
            <a:extLst>
              <a:ext uri="{FF2B5EF4-FFF2-40B4-BE49-F238E27FC236}">
                <a16:creationId xmlns:a16="http://schemas.microsoft.com/office/drawing/2014/main" id="{7F627536-FD0B-4304-9982-2FED275D66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4209" y="3253702"/>
            <a:ext cx="144134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32">
            <a:extLst>
              <a:ext uri="{FF2B5EF4-FFF2-40B4-BE49-F238E27FC236}">
                <a16:creationId xmlns:a16="http://schemas.microsoft.com/office/drawing/2014/main" id="{AF364F92-C853-4FFC-A045-4FA2E8EAF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 Box 35">
            <a:extLst>
              <a:ext uri="{FF2B5EF4-FFF2-40B4-BE49-F238E27FC236}">
                <a16:creationId xmlns:a16="http://schemas.microsoft.com/office/drawing/2014/main" id="{29443DFD-1B6F-4E8B-9CEE-A07D48141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40">
            <a:extLst>
              <a:ext uri="{FF2B5EF4-FFF2-40B4-BE49-F238E27FC236}">
                <a16:creationId xmlns:a16="http://schemas.microsoft.com/office/drawing/2014/main" id="{C0B5C157-4111-49B8-BBB8-8995B1F56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 Box 43">
            <a:extLst>
              <a:ext uri="{FF2B5EF4-FFF2-40B4-BE49-F238E27FC236}">
                <a16:creationId xmlns:a16="http://schemas.microsoft.com/office/drawing/2014/main" id="{EBE52481-0DDE-4258-8CF9-E59CCE8F1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231" y="2077066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 Box 46">
            <a:extLst>
              <a:ext uri="{FF2B5EF4-FFF2-40B4-BE49-F238E27FC236}">
                <a16:creationId xmlns:a16="http://schemas.microsoft.com/office/drawing/2014/main" id="{859612F7-C8D6-48F7-870E-A43140FE7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53">
            <a:extLst>
              <a:ext uri="{FF2B5EF4-FFF2-40B4-BE49-F238E27FC236}">
                <a16:creationId xmlns:a16="http://schemas.microsoft.com/office/drawing/2014/main" id="{3578DFD3-F0B9-4A50-BB75-8097FE160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454" y="260587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7C0BB8-E61C-4305-B37F-AAFEA51B2176}"/>
              </a:ext>
            </a:extLst>
          </p:cNvPr>
          <p:cNvGrpSpPr/>
          <p:nvPr/>
        </p:nvGrpSpPr>
        <p:grpSpPr>
          <a:xfrm>
            <a:off x="731448" y="435959"/>
            <a:ext cx="4929484" cy="928901"/>
            <a:chOff x="2814891" y="551445"/>
            <a:chExt cx="4502450" cy="2120818"/>
          </a:xfrm>
          <a:solidFill>
            <a:srgbClr val="FFC5E2"/>
          </a:solidFill>
        </p:grpSpPr>
        <p:sp>
          <p:nvSpPr>
            <p:cNvPr id="20" name="Rounded Rectangular Callout 51">
              <a:extLst>
                <a:ext uri="{FF2B5EF4-FFF2-40B4-BE49-F238E27FC236}">
                  <a16:creationId xmlns:a16="http://schemas.microsoft.com/office/drawing/2014/main" id="{2D0E0D2D-36A3-45C9-9432-D7C4F93EC8A1}"/>
                </a:ext>
              </a:extLst>
            </p:cNvPr>
            <p:cNvSpPr/>
            <p:nvPr/>
          </p:nvSpPr>
          <p:spPr>
            <a:xfrm>
              <a:off x="2814891" y="551445"/>
              <a:ext cx="4502450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 Box 246">
              <a:extLst>
                <a:ext uri="{FF2B5EF4-FFF2-40B4-BE49-F238E27FC236}">
                  <a16:creationId xmlns:a16="http://schemas.microsoft.com/office/drawing/2014/main" id="{432463F2-D1F6-4FDF-8552-B3BD930A8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8605" y="844381"/>
              <a:ext cx="4264370" cy="9664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a. 125</a:t>
              </a:r>
              <a:r>
                <a:rPr lang="en-US" altLang="en-US" sz="3200" b="1">
                  <a:latin typeface="Times New Roman" panose="02020603050405020304" pitchFamily="18" charset="0"/>
                </a:rPr>
                <a:t> 859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+ 541</a:t>
              </a:r>
              <a:r>
                <a:rPr lang="en-US" altLang="en-US" sz="3200" b="1">
                  <a:latin typeface="Times New Roman" panose="02020603050405020304" pitchFamily="18" charset="0"/>
                </a:rPr>
                <a:t> 728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= ?</a:t>
              </a:r>
            </a:p>
          </p:txBody>
        </p:sp>
      </p:grpSp>
      <p:sp>
        <p:nvSpPr>
          <p:cNvPr id="22" name="AutoShape 3">
            <a:extLst>
              <a:ext uri="{FF2B5EF4-FFF2-40B4-BE49-F238E27FC236}">
                <a16:creationId xmlns:a16="http://schemas.microsoft.com/office/drawing/2014/main" id="{39795ED9-7DF8-4571-AFF5-0FC7CF58B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023" y="1505209"/>
            <a:ext cx="7567487" cy="3933649"/>
          </a:xfrm>
          <a:prstGeom prst="wedgeRoundRectCallout">
            <a:avLst>
              <a:gd name="adj1" fmla="val -54534"/>
              <a:gd name="adj2" fmla="val -625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</a:p>
        </p:txBody>
      </p:sp>
      <p:sp>
        <p:nvSpPr>
          <p:cNvPr id="23" name="Text Box 30">
            <a:extLst>
              <a:ext uri="{FF2B5EF4-FFF2-40B4-BE49-F238E27FC236}">
                <a16:creationId xmlns:a16="http://schemas.microsoft.com/office/drawing/2014/main" id="{1CE4DF61-CF62-4799-9C87-4652708F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6296" y="1531609"/>
            <a:ext cx="7214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8575D55A-535D-4813-B4C6-D3B75BD3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508" y="2100802"/>
            <a:ext cx="64790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noProof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noProof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 nhớ 1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36">
            <a:extLst>
              <a:ext uri="{FF2B5EF4-FFF2-40B4-BE49-F238E27FC236}">
                <a16:creationId xmlns:a16="http://schemas.microsoft.com/office/drawing/2014/main" id="{8B246D0C-1CE1-449F-9FEA-995F69AC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0395" y="2690524"/>
            <a:ext cx="73237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7, thêm</a:t>
            </a:r>
            <a:r>
              <a:rPr kumimoji="0" lang="en-US" altLang="en-US" b="0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bằng 8, 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8.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41">
            <a:extLst>
              <a:ext uri="{FF2B5EF4-FFF2-40B4-BE49-F238E27FC236}">
                <a16:creationId xmlns:a16="http://schemas.microsoft.com/office/drawing/2014/main" id="{49174F74-8E33-46B5-9B1C-74EA45778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436" y="3233215"/>
            <a:ext cx="6090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15,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5,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id="{49191283-5917-46F9-84D3-57FD57E3C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20" y="3767354"/>
            <a:ext cx="7020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6, thêm</a:t>
            </a:r>
            <a:r>
              <a:rPr kumimoji="0" lang="en-US" altLang="en-US" b="0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bằng 7, 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</a:p>
        </p:txBody>
      </p:sp>
      <p:sp>
        <p:nvSpPr>
          <p:cNvPr id="28" name="Text Box 47">
            <a:extLst>
              <a:ext uri="{FF2B5EF4-FFF2-40B4-BE49-F238E27FC236}">
                <a16:creationId xmlns:a16="http://schemas.microsoft.com/office/drawing/2014/main" id="{54AB4F55-8A3C-4F60-959C-EFEC56187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234" y="4318834"/>
            <a:ext cx="5499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对话气泡: 圆角矩形 7">
            <a:extLst>
              <a:ext uri="{FF2B5EF4-FFF2-40B4-BE49-F238E27FC236}">
                <a16:creationId xmlns:a16="http://schemas.microsoft.com/office/drawing/2014/main" id="{2CB135AC-3173-435D-B652-F36B785C039D}"/>
              </a:ext>
            </a:extLst>
          </p:cNvPr>
          <p:cNvSpPr/>
          <p:nvPr/>
        </p:nvSpPr>
        <p:spPr>
          <a:xfrm>
            <a:off x="2873291" y="5553681"/>
            <a:ext cx="6334479" cy="827263"/>
          </a:xfrm>
          <a:prstGeom prst="wedgeRoundRectCallout">
            <a:avLst>
              <a:gd name="adj1" fmla="val 23570"/>
              <a:gd name="adj2" fmla="val 48900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396B67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 Box 48">
            <a:extLst>
              <a:ext uri="{FF2B5EF4-FFF2-40B4-BE49-F238E27FC236}">
                <a16:creationId xmlns:a16="http://schemas.microsoft.com/office/drawing/2014/main" id="{938283C9-0996-4ED0-BCC8-172955D59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230" y="5681346"/>
            <a:ext cx="62235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Vậy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12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5 859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</a:t>
            </a:r>
            <a:r>
              <a:rPr lang="en-US" altLang="en-US" b="1" noProof="0">
                <a:solidFill>
                  <a:srgbClr val="FF0000"/>
                </a:solidFill>
                <a:latin typeface="Times New Roman" panose="02020603050405020304" pitchFamily="18" charset="0"/>
              </a:rPr>
              <a:t>541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728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667</a:t>
            </a:r>
            <a:r>
              <a:rPr lang="en-US" altLang="en-US" b="1" noProof="0">
                <a:solidFill>
                  <a:srgbClr val="FF0000"/>
                </a:solidFill>
                <a:latin typeface="Times New Roman" panose="02020603050405020304" pitchFamily="18" charset="0"/>
              </a:rPr>
              <a:t> 587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162A9F-5C3D-452F-8B58-CA729066675B}"/>
              </a:ext>
            </a:extLst>
          </p:cNvPr>
          <p:cNvSpPr/>
          <p:nvPr/>
        </p:nvSpPr>
        <p:spPr>
          <a:xfrm>
            <a:off x="844974" y="1544528"/>
            <a:ext cx="3145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 </a:t>
            </a:r>
          </a:p>
        </p:txBody>
      </p:sp>
      <p:sp>
        <p:nvSpPr>
          <p:cNvPr id="31" name="Text Box 27">
            <a:extLst>
              <a:ext uri="{FF2B5EF4-FFF2-40B4-BE49-F238E27FC236}">
                <a16:creationId xmlns:a16="http://schemas.microsoft.com/office/drawing/2014/main" id="{489D0B77-6F61-4784-BA90-B812B3B7A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143" y="3255888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D2132089-6549-429F-9931-5E3DAF93F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169" y="4878846"/>
            <a:ext cx="5499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  <a:r>
              <a:rPr kumimoji="0" lang="en-US" altLang="en-US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99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8" grpId="0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34D04FDC-1E4F-43CE-B549-78AF9514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566" y="2145495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516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372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4BC96799-8F8D-4518-88A6-0FA6907F3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360" y="2670020"/>
            <a:ext cx="171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50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420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F62390DA-A045-4A53-B655-8FFF55304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385" y="3263275"/>
            <a:ext cx="5318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kumimoji="0" lang="en-US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Text Box 24">
            <a:extLst>
              <a:ext uri="{FF2B5EF4-FFF2-40B4-BE49-F238E27FC236}">
                <a16:creationId xmlns:a16="http://schemas.microsoft.com/office/drawing/2014/main" id="{DCB50156-A804-4C91-9C73-25DEE60C6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821" y="3269304"/>
            <a:ext cx="29714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25FE2EE1-184D-4CA2-9E01-FD78E2B8C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891" y="3264481"/>
            <a:ext cx="36805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 Box 27">
            <a:extLst>
              <a:ext uri="{FF2B5EF4-FFF2-40B4-BE49-F238E27FC236}">
                <a16:creationId xmlns:a16="http://schemas.microsoft.com/office/drawing/2014/main" id="{A68C1D75-9DC0-4B99-82E2-27AA1158A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062" y="3264723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15B3FEB6-C6D5-4EDB-829D-B8DB138C9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879" y="3264724"/>
            <a:ext cx="565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Line 29">
            <a:extLst>
              <a:ext uri="{FF2B5EF4-FFF2-40B4-BE49-F238E27FC236}">
                <a16:creationId xmlns:a16="http://schemas.microsoft.com/office/drawing/2014/main" id="{7F627536-FD0B-4304-9982-2FED275D66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4209" y="3253702"/>
            <a:ext cx="144134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32">
            <a:extLst>
              <a:ext uri="{FF2B5EF4-FFF2-40B4-BE49-F238E27FC236}">
                <a16:creationId xmlns:a16="http://schemas.microsoft.com/office/drawing/2014/main" id="{AF364F92-C853-4FFC-A045-4FA2E8EAF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 Box 35">
            <a:extLst>
              <a:ext uri="{FF2B5EF4-FFF2-40B4-BE49-F238E27FC236}">
                <a16:creationId xmlns:a16="http://schemas.microsoft.com/office/drawing/2014/main" id="{29443DFD-1B6F-4E8B-9CEE-A07D48141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40">
            <a:extLst>
              <a:ext uri="{FF2B5EF4-FFF2-40B4-BE49-F238E27FC236}">
                <a16:creationId xmlns:a16="http://schemas.microsoft.com/office/drawing/2014/main" id="{C0B5C157-4111-49B8-BBB8-8995B1F56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 Box 43">
            <a:extLst>
              <a:ext uri="{FF2B5EF4-FFF2-40B4-BE49-F238E27FC236}">
                <a16:creationId xmlns:a16="http://schemas.microsoft.com/office/drawing/2014/main" id="{EBE52481-0DDE-4258-8CF9-E59CCE8F1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231" y="2077066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 Box 46">
            <a:extLst>
              <a:ext uri="{FF2B5EF4-FFF2-40B4-BE49-F238E27FC236}">
                <a16:creationId xmlns:a16="http://schemas.microsoft.com/office/drawing/2014/main" id="{859612F7-C8D6-48F7-870E-A43140FE7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53">
            <a:extLst>
              <a:ext uri="{FF2B5EF4-FFF2-40B4-BE49-F238E27FC236}">
                <a16:creationId xmlns:a16="http://schemas.microsoft.com/office/drawing/2014/main" id="{3578DFD3-F0B9-4A50-BB75-8097FE160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454" y="260587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noProof="0" dirty="0">
                <a:solidFill>
                  <a:srgbClr val="0000FF"/>
                </a:solidFill>
              </a:rPr>
              <a:t>_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7C0BB8-E61C-4305-B37F-AAFEA51B2176}"/>
              </a:ext>
            </a:extLst>
          </p:cNvPr>
          <p:cNvGrpSpPr/>
          <p:nvPr/>
        </p:nvGrpSpPr>
        <p:grpSpPr>
          <a:xfrm>
            <a:off x="731448" y="435959"/>
            <a:ext cx="4929484" cy="928901"/>
            <a:chOff x="2814891" y="551445"/>
            <a:chExt cx="4502450" cy="2120818"/>
          </a:xfrm>
          <a:solidFill>
            <a:srgbClr val="FFC5E2"/>
          </a:solidFill>
        </p:grpSpPr>
        <p:sp>
          <p:nvSpPr>
            <p:cNvPr id="20" name="Rounded Rectangular Callout 51">
              <a:extLst>
                <a:ext uri="{FF2B5EF4-FFF2-40B4-BE49-F238E27FC236}">
                  <a16:creationId xmlns:a16="http://schemas.microsoft.com/office/drawing/2014/main" id="{2D0E0D2D-36A3-45C9-9432-D7C4F93EC8A1}"/>
                </a:ext>
              </a:extLst>
            </p:cNvPr>
            <p:cNvSpPr/>
            <p:nvPr/>
          </p:nvSpPr>
          <p:spPr>
            <a:xfrm>
              <a:off x="2814891" y="551445"/>
              <a:ext cx="4502450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 Box 246">
              <a:extLst>
                <a:ext uri="{FF2B5EF4-FFF2-40B4-BE49-F238E27FC236}">
                  <a16:creationId xmlns:a16="http://schemas.microsoft.com/office/drawing/2014/main" id="{432463F2-D1F6-4FDF-8552-B3BD930A8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8605" y="844382"/>
              <a:ext cx="4264370" cy="13351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. 516 372 - 50 420 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= ?</a:t>
              </a:r>
            </a:p>
          </p:txBody>
        </p:sp>
      </p:grpSp>
      <p:sp>
        <p:nvSpPr>
          <p:cNvPr id="22" name="AutoShape 3">
            <a:extLst>
              <a:ext uri="{FF2B5EF4-FFF2-40B4-BE49-F238E27FC236}">
                <a16:creationId xmlns:a16="http://schemas.microsoft.com/office/drawing/2014/main" id="{39795ED9-7DF8-4571-AFF5-0FC7CF58B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023" y="1505209"/>
            <a:ext cx="7567487" cy="3933649"/>
          </a:xfrm>
          <a:prstGeom prst="wedgeRoundRectCallout">
            <a:avLst>
              <a:gd name="adj1" fmla="val -54534"/>
              <a:gd name="adj2" fmla="val -625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</a:p>
        </p:txBody>
      </p:sp>
      <p:sp>
        <p:nvSpPr>
          <p:cNvPr id="23" name="Text Box 30">
            <a:extLst>
              <a:ext uri="{FF2B5EF4-FFF2-40B4-BE49-F238E27FC236}">
                <a16:creationId xmlns:a16="http://schemas.microsoft.com/office/drawing/2014/main" id="{1CE4DF61-CF62-4799-9C87-4652708F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6296" y="1531609"/>
            <a:ext cx="7214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i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C347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8575D55A-535D-4813-B4C6-D3B75BD3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508" y="2100802"/>
            <a:ext cx="64790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trừ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36">
            <a:extLst>
              <a:ext uri="{FF2B5EF4-FFF2-40B4-BE49-F238E27FC236}">
                <a16:creationId xmlns:a16="http://schemas.microsoft.com/office/drawing/2014/main" id="{8B246D0C-1CE1-449F-9FEA-995F69AC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0395" y="2690524"/>
            <a:ext cx="73237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trừ 2 </a:t>
            </a:r>
            <a:r>
              <a:rPr kumimoji="0" lang="en-US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5, viết 5.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41">
            <a:extLst>
              <a:ext uri="{FF2B5EF4-FFF2-40B4-BE49-F238E27FC236}">
                <a16:creationId xmlns:a16="http://schemas.microsoft.com/office/drawing/2014/main" id="{49174F74-8E33-46B5-9B1C-74EA45778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436" y="3233215"/>
            <a:ext cx="6090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 trừ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9, nhớ 1.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id="{49191283-5917-46F9-84D3-57FD57E3C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20" y="3767354"/>
            <a:ext cx="7020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thêm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1, 6</a:t>
            </a:r>
            <a:r>
              <a:rPr kumimoji="0" lang="en-US" altLang="en-US" sz="3200" b="0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trừ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bằng 5, viết 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 Box 47">
            <a:extLst>
              <a:ext uri="{FF2B5EF4-FFF2-40B4-BE49-F238E27FC236}">
                <a16:creationId xmlns:a16="http://schemas.microsoft.com/office/drawing/2014/main" id="{54AB4F55-8A3C-4F60-959C-EFEC56187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234" y="4318834"/>
            <a:ext cx="5499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trừ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nhớ</a:t>
            </a:r>
            <a:r>
              <a:rPr kumimoji="0" lang="en-US" altLang="en-US" sz="3200" b="0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对话气泡: 圆角矩形 7">
            <a:extLst>
              <a:ext uri="{FF2B5EF4-FFF2-40B4-BE49-F238E27FC236}">
                <a16:creationId xmlns:a16="http://schemas.microsoft.com/office/drawing/2014/main" id="{2CB135AC-3173-435D-B652-F36B785C039D}"/>
              </a:ext>
            </a:extLst>
          </p:cNvPr>
          <p:cNvSpPr/>
          <p:nvPr/>
        </p:nvSpPr>
        <p:spPr>
          <a:xfrm>
            <a:off x="2873291" y="5553681"/>
            <a:ext cx="6334479" cy="827263"/>
          </a:xfrm>
          <a:prstGeom prst="wedgeRoundRectCallout">
            <a:avLst>
              <a:gd name="adj1" fmla="val 23570"/>
              <a:gd name="adj2" fmla="val 48900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396B67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 Box 48">
            <a:extLst>
              <a:ext uri="{FF2B5EF4-FFF2-40B4-BE49-F238E27FC236}">
                <a16:creationId xmlns:a16="http://schemas.microsoft.com/office/drawing/2014/main" id="{938283C9-0996-4ED0-BCC8-172955D59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230" y="5681346"/>
            <a:ext cx="62235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Vậy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516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372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50 420 = 465 952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162A9F-5C3D-452F-8B58-CA729066675B}"/>
              </a:ext>
            </a:extLst>
          </p:cNvPr>
          <p:cNvSpPr/>
          <p:nvPr/>
        </p:nvSpPr>
        <p:spPr>
          <a:xfrm>
            <a:off x="844974" y="1544528"/>
            <a:ext cx="3145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 tính rồi tính </a:t>
            </a:r>
          </a:p>
        </p:txBody>
      </p:sp>
      <p:sp>
        <p:nvSpPr>
          <p:cNvPr id="31" name="Text Box 27">
            <a:extLst>
              <a:ext uri="{FF2B5EF4-FFF2-40B4-BE49-F238E27FC236}">
                <a16:creationId xmlns:a16="http://schemas.microsoft.com/office/drawing/2014/main" id="{489D0B77-6F61-4784-BA90-B812B3B7A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143" y="3255888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" name="Text Box 47">
            <a:extLst>
              <a:ext uri="{FF2B5EF4-FFF2-40B4-BE49-F238E27FC236}">
                <a16:creationId xmlns:a16="http://schemas.microsoft.com/office/drawing/2014/main" id="{D2132089-6549-429F-9931-5E3DAF93F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169" y="4878846"/>
            <a:ext cx="5499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trừ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4, </a:t>
            </a:r>
            <a:r>
              <a:rPr kumimoji="0" lang="en-US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42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8" grpId="0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9" r="679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2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5B486-5229-4300-B65C-E562508F9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04" y="597256"/>
            <a:ext cx="1876425" cy="904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F1D77D-04A1-48AB-8068-A502228FF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12" y="1976049"/>
            <a:ext cx="10544175" cy="1114425"/>
          </a:xfrm>
          <a:prstGeom prst="rect">
            <a:avLst/>
          </a:prstGeom>
        </p:spPr>
      </p:pic>
      <p:sp>
        <p:nvSpPr>
          <p:cNvPr id="6" name="Cloud Callout 16">
            <a:extLst>
              <a:ext uri="{FF2B5EF4-FFF2-40B4-BE49-F238E27FC236}">
                <a16:creationId xmlns:a16="http://schemas.microsoft.com/office/drawing/2014/main" id="{F38E1CA9-85F3-4FED-B1AC-F7FF826B804E}"/>
              </a:ext>
            </a:extLst>
          </p:cNvPr>
          <p:cNvSpPr/>
          <p:nvPr/>
        </p:nvSpPr>
        <p:spPr>
          <a:xfrm>
            <a:off x="2863429" y="4133885"/>
            <a:ext cx="5294868" cy="1452104"/>
          </a:xfrm>
          <a:prstGeom prst="cloudCallou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b="1" i="1" kern="0">
                <a:ln w="0"/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Trò ch</a:t>
            </a:r>
            <a:r>
              <a:rPr lang="vi-VN" sz="2800" b="1" i="1" kern="0">
                <a:ln w="0"/>
                <a:solidFill>
                  <a:srgbClr val="000000"/>
                </a:solidFill>
                <a:cs typeface="Arial" pitchFamily="34" charset="0"/>
              </a:rPr>
              <a:t>ơ</a:t>
            </a:r>
            <a:r>
              <a:rPr lang="en-US" sz="2800" b="1" i="1" kern="0">
                <a:ln w="0"/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i: Ai nhanh- ai đúng</a:t>
            </a:r>
            <a:endParaRPr lang="en-US" sz="2800" b="1" i="1" kern="0" dirty="0">
              <a:ln w="0"/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2 Minute Timer with Music for Kids, Classroom! 2 Minute Countdown with Alarm! Fun Timer 2 Minutes!">
            <a:hlinkClick r:id="" action="ppaction://media"/>
            <a:extLst>
              <a:ext uri="{FF2B5EF4-FFF2-40B4-BE49-F238E27FC236}">
                <a16:creationId xmlns:a16="http://schemas.microsoft.com/office/drawing/2014/main" id="{B1BDE500-A7AF-4D1E-900F-3501230990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71235" y="5600700"/>
            <a:ext cx="135466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9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816 583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5B486-5229-4300-B65C-E562508F9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04" y="597256"/>
            <a:ext cx="1876425" cy="904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F1D77D-04A1-48AB-8068-A502228F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12" y="1976049"/>
            <a:ext cx="10544175" cy="1114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CD48BA-75C1-4834-A442-782884297B6D}"/>
              </a:ext>
            </a:extLst>
          </p:cNvPr>
          <p:cNvSpPr/>
          <p:nvPr/>
        </p:nvSpPr>
        <p:spPr>
          <a:xfrm>
            <a:off x="1415798" y="3102727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D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816 583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BB0900-541C-4786-B8F9-92517DF5DEC1}"/>
              </a:ext>
            </a:extLst>
          </p:cNvPr>
          <p:cNvSpPr/>
          <p:nvPr/>
        </p:nvSpPr>
        <p:spPr>
          <a:xfrm>
            <a:off x="4308288" y="3102727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D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619 082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52080-87BD-4BFB-83E8-7357CF4EB7A3}"/>
              </a:ext>
            </a:extLst>
          </p:cNvPr>
          <p:cNvSpPr/>
          <p:nvPr/>
        </p:nvSpPr>
        <p:spPr>
          <a:xfrm>
            <a:off x="7135464" y="3102727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D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190 837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7A132A-B46A-4CE1-AF04-A17D49AFC1EF}"/>
              </a:ext>
            </a:extLst>
          </p:cNvPr>
          <p:cNvSpPr/>
          <p:nvPr/>
        </p:nvSpPr>
        <p:spPr>
          <a:xfrm>
            <a:off x="10069334" y="3102727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D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460 445</a:t>
            </a:r>
          </a:p>
        </p:txBody>
      </p:sp>
    </p:spTree>
    <p:extLst>
      <p:ext uri="{BB962C8B-B14F-4D97-AF65-F5344CB8AC3E}">
        <p14:creationId xmlns:p14="http://schemas.microsoft.com/office/powerpoint/2010/main" val="5862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57252-8EAD-4059-AB5E-2694D3F1D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074" y="751308"/>
            <a:ext cx="3467100" cy="895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739137-E0C6-495F-A332-E8216D2B8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08" y="2020077"/>
            <a:ext cx="10639425" cy="1828800"/>
          </a:xfrm>
          <a:prstGeom prst="rect">
            <a:avLst/>
          </a:prstGeom>
        </p:spPr>
      </p:pic>
      <p:pic>
        <p:nvPicPr>
          <p:cNvPr id="6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D89A0D20-D443-4E0B-AC19-BDF379E1BB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7331" y="5836229"/>
            <a:ext cx="1075520" cy="6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57252-8EAD-4059-AB5E-2694D3F1D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4" y="751308"/>
            <a:ext cx="3467100" cy="895350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2FF94C11-E38D-4C78-B2AF-76BF071E1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61" y="1991278"/>
            <a:ext cx="3272462" cy="584775"/>
          </a:xfrm>
          <a:prstGeom prst="rect">
            <a:avLst/>
          </a:prstGeom>
          <a:gradFill>
            <a:gsLst>
              <a:gs pos="0">
                <a:srgbClr val="5B9BD5">
                  <a:lumMod val="5000"/>
                  <a:lumOff val="95000"/>
                </a:srgbClr>
              </a:gs>
              <a:gs pos="74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5672EAE-DE47-4746-B965-374EEF971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60" y="1939763"/>
            <a:ext cx="3272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b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538 042 + 142 387  </a:t>
            </a:r>
            <a:endParaRPr lang="en-US" altLang="en-US" b="1" dirty="0">
              <a:solidFill>
                <a:srgbClr val="A5A5A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9C78AB28-AE05-4813-926C-C507DCC11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099" y="1991277"/>
            <a:ext cx="3272462" cy="584775"/>
          </a:xfrm>
          <a:prstGeom prst="rect">
            <a:avLst/>
          </a:prstGeom>
          <a:gradFill>
            <a:gsLst>
              <a:gs pos="0">
                <a:srgbClr val="5B9BD5">
                  <a:lumMod val="5000"/>
                  <a:lumOff val="95000"/>
                </a:srgbClr>
              </a:gs>
              <a:gs pos="74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39EF0814-8D1A-422F-B112-F2AE02C28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6162" y="1991276"/>
            <a:ext cx="3272462" cy="584775"/>
          </a:xfrm>
          <a:prstGeom prst="rect">
            <a:avLst/>
          </a:prstGeom>
          <a:gradFill>
            <a:gsLst>
              <a:gs pos="0">
                <a:srgbClr val="5B9BD5">
                  <a:lumMod val="5000"/>
                  <a:lumOff val="95000"/>
                </a:srgbClr>
              </a:gs>
              <a:gs pos="74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7A707BCA-CB5A-4FBD-A9CF-AF821C80F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099" y="1991276"/>
            <a:ext cx="3272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b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729 060 – 68 500  </a:t>
            </a:r>
            <a:endParaRPr lang="en-US" altLang="en-US" b="1" dirty="0">
              <a:solidFill>
                <a:srgbClr val="A5A5A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A014E87C-C950-4EF9-B4F5-B6499A3D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637" y="1991276"/>
            <a:ext cx="3272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b="1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73 402 – 8 312  </a:t>
            </a:r>
            <a:endParaRPr lang="en-US" altLang="en-US" b="1" dirty="0">
              <a:solidFill>
                <a:srgbClr val="A5A5A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DAB83C85-905A-4B82-AA3F-5EA88639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566" y="2828416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538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042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2D6AE447-EDDF-48C0-A8A5-AE51E2750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55" y="3379851"/>
            <a:ext cx="171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noProof="0">
                <a:solidFill>
                  <a:srgbClr val="0000FF"/>
                </a:solidFill>
                <a:latin typeface="Times New Roman" panose="02020603050405020304" pitchFamily="18" charset="0"/>
              </a:rPr>
              <a:t>142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387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FC208AB1-72E5-4DBA-BBF1-500156103E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4209" y="3936623"/>
            <a:ext cx="144134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Box 53">
            <a:extLst>
              <a:ext uri="{FF2B5EF4-FFF2-40B4-BE49-F238E27FC236}">
                <a16:creationId xmlns:a16="http://schemas.microsoft.com/office/drawing/2014/main" id="{91431F1C-07BA-4F25-B242-A7A6B99B6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454" y="3288792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98836A06-6578-44C9-B90C-AF20BE70E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55" y="4025646"/>
            <a:ext cx="182523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680 429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A7901F92-B29A-4181-8BBC-76544AD2F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7784" y="2828416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noProof="0">
                <a:solidFill>
                  <a:srgbClr val="0000FF"/>
                </a:solidFill>
                <a:latin typeface="Times New Roman" panose="02020603050405020304" pitchFamily="18" charset="0"/>
              </a:rPr>
              <a:t>729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060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58554E46-3B28-4299-98FF-2C771A3E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007" y="3379851"/>
            <a:ext cx="171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 68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500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29">
            <a:extLst>
              <a:ext uri="{FF2B5EF4-FFF2-40B4-BE49-F238E27FC236}">
                <a16:creationId xmlns:a16="http://schemas.microsoft.com/office/drawing/2014/main" id="{33DD4028-CC93-4D8D-A8C9-E6413F15B37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4427" y="3936623"/>
            <a:ext cx="144134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Box 53">
            <a:extLst>
              <a:ext uri="{FF2B5EF4-FFF2-40B4-BE49-F238E27FC236}">
                <a16:creationId xmlns:a16="http://schemas.microsoft.com/office/drawing/2014/main" id="{E14DE57B-E895-4549-BC32-6CB274923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031" y="3255008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>
                <a:solidFill>
                  <a:srgbClr val="0000FF"/>
                </a:solidFill>
              </a:rPr>
              <a:t>_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 Box 27">
            <a:extLst>
              <a:ext uri="{FF2B5EF4-FFF2-40B4-BE49-F238E27FC236}">
                <a16:creationId xmlns:a16="http://schemas.microsoft.com/office/drawing/2014/main" id="{E765DFA7-CF09-4921-A084-7A669352D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465" y="4010958"/>
            <a:ext cx="182523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660 560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4AB7816B-88BA-40BA-8A87-1B63BA4EA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8233" y="2872834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noProof="0">
                <a:solidFill>
                  <a:srgbClr val="0000FF"/>
                </a:solidFill>
                <a:latin typeface="Times New Roman" panose="02020603050405020304" pitchFamily="18" charset="0"/>
              </a:rPr>
              <a:t>73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402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6D58D23C-DBEB-46EB-9550-89C10A969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0788" y="3424269"/>
            <a:ext cx="171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  8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312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29">
            <a:extLst>
              <a:ext uri="{FF2B5EF4-FFF2-40B4-BE49-F238E27FC236}">
                <a16:creationId xmlns:a16="http://schemas.microsoft.com/office/drawing/2014/main" id="{9674199B-60E1-4403-802D-C57441F03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4876" y="3981041"/>
            <a:ext cx="144134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Box 53">
            <a:extLst>
              <a:ext uri="{FF2B5EF4-FFF2-40B4-BE49-F238E27FC236}">
                <a16:creationId xmlns:a16="http://schemas.microsoft.com/office/drawing/2014/main" id="{09827944-B724-49B0-8B1F-022994613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422" y="3284645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noProof="0" dirty="0">
                <a:solidFill>
                  <a:srgbClr val="0000FF"/>
                </a:solidFill>
              </a:rPr>
              <a:t>_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 Box 27">
            <a:extLst>
              <a:ext uri="{FF2B5EF4-FFF2-40B4-BE49-F238E27FC236}">
                <a16:creationId xmlns:a16="http://schemas.microsoft.com/office/drawing/2014/main" id="{4F3A4A8E-911E-4C61-9A28-CA0B3897D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4151" y="4049008"/>
            <a:ext cx="182523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65 090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95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/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/>
      <p:bldP spid="25" grpId="0" animBg="1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9" r="679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3570" y="880968"/>
            <a:ext cx="51755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2" name="Google Shape;3092;p21"/>
          <p:cNvGrpSpPr/>
          <p:nvPr/>
        </p:nvGrpSpPr>
        <p:grpSpPr>
          <a:xfrm>
            <a:off x="-8024" y="-7566"/>
            <a:ext cx="12208049" cy="6873133"/>
            <a:chOff x="-16049" y="-1279"/>
            <a:chExt cx="12208049" cy="6873133"/>
          </a:xfrm>
        </p:grpSpPr>
        <p:grpSp>
          <p:nvGrpSpPr>
            <p:cNvPr id="3093" name="Google Shape;3093;p21"/>
            <p:cNvGrpSpPr/>
            <p:nvPr/>
          </p:nvGrpSpPr>
          <p:grpSpPr>
            <a:xfrm>
              <a:off x="5351081" y="0"/>
              <a:ext cx="2685329" cy="6871854"/>
              <a:chOff x="3611300" y="0"/>
              <a:chExt cx="2685329" cy="6871854"/>
            </a:xfrm>
          </p:grpSpPr>
          <p:cxnSp>
            <p:nvCxnSpPr>
              <p:cNvPr id="3094" name="Google Shape;3094;p21"/>
              <p:cNvCxnSpPr/>
              <p:nvPr/>
            </p:nvCxnSpPr>
            <p:spPr>
              <a:xfrm>
                <a:off x="414836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5" name="Google Shape;3095;p21"/>
              <p:cNvCxnSpPr/>
              <p:nvPr/>
            </p:nvCxnSpPr>
            <p:spPr>
              <a:xfrm>
                <a:off x="468543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6" name="Google Shape;3096;p21"/>
              <p:cNvCxnSpPr/>
              <p:nvPr/>
            </p:nvCxnSpPr>
            <p:spPr>
              <a:xfrm>
                <a:off x="522249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7" name="Google Shape;3097;p21"/>
              <p:cNvCxnSpPr/>
              <p:nvPr/>
            </p:nvCxnSpPr>
            <p:spPr>
              <a:xfrm>
                <a:off x="575956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8" name="Google Shape;3098;p21"/>
              <p:cNvCxnSpPr/>
              <p:nvPr/>
            </p:nvCxnSpPr>
            <p:spPr>
              <a:xfrm>
                <a:off x="6296628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99" name="Google Shape;3099;p21"/>
              <p:cNvCxnSpPr/>
              <p:nvPr/>
            </p:nvCxnSpPr>
            <p:spPr>
              <a:xfrm>
                <a:off x="3611301" y="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0" name="Google Shape;3100;p21"/>
              <p:cNvCxnSpPr/>
              <p:nvPr/>
            </p:nvCxnSpPr>
            <p:spPr>
              <a:xfrm>
                <a:off x="3611302" y="49084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1" name="Google Shape;3101;p21"/>
              <p:cNvCxnSpPr/>
              <p:nvPr/>
            </p:nvCxnSpPr>
            <p:spPr>
              <a:xfrm>
                <a:off x="3611302" y="98169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2" name="Google Shape;3102;p21"/>
              <p:cNvCxnSpPr/>
              <p:nvPr/>
            </p:nvCxnSpPr>
            <p:spPr>
              <a:xfrm>
                <a:off x="3611301" y="147254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3" name="Google Shape;3103;p21"/>
              <p:cNvCxnSpPr/>
              <p:nvPr/>
            </p:nvCxnSpPr>
            <p:spPr>
              <a:xfrm>
                <a:off x="3611302" y="1963388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4" name="Google Shape;3104;p21"/>
              <p:cNvCxnSpPr/>
              <p:nvPr/>
            </p:nvCxnSpPr>
            <p:spPr>
              <a:xfrm>
                <a:off x="3611300" y="2454235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5" name="Google Shape;3105;p21"/>
              <p:cNvCxnSpPr/>
              <p:nvPr/>
            </p:nvCxnSpPr>
            <p:spPr>
              <a:xfrm>
                <a:off x="3611301" y="2945082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6" name="Google Shape;3106;p21"/>
              <p:cNvCxnSpPr/>
              <p:nvPr/>
            </p:nvCxnSpPr>
            <p:spPr>
              <a:xfrm>
                <a:off x="3611301" y="3435929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7" name="Google Shape;3107;p21"/>
              <p:cNvCxnSpPr/>
              <p:nvPr/>
            </p:nvCxnSpPr>
            <p:spPr>
              <a:xfrm>
                <a:off x="3611300" y="4417623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8" name="Google Shape;3108;p21"/>
              <p:cNvCxnSpPr/>
              <p:nvPr/>
            </p:nvCxnSpPr>
            <p:spPr>
              <a:xfrm>
                <a:off x="3611301" y="3926776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09" name="Google Shape;3109;p21"/>
              <p:cNvCxnSpPr/>
              <p:nvPr/>
            </p:nvCxnSpPr>
            <p:spPr>
              <a:xfrm>
                <a:off x="3611301" y="490847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0" name="Google Shape;3110;p21"/>
              <p:cNvCxnSpPr/>
              <p:nvPr/>
            </p:nvCxnSpPr>
            <p:spPr>
              <a:xfrm>
                <a:off x="3611302" y="539931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1" name="Google Shape;3111;p21"/>
              <p:cNvCxnSpPr/>
              <p:nvPr/>
            </p:nvCxnSpPr>
            <p:spPr>
              <a:xfrm>
                <a:off x="3611301" y="638101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2" name="Google Shape;3112;p21"/>
              <p:cNvCxnSpPr/>
              <p:nvPr/>
            </p:nvCxnSpPr>
            <p:spPr>
              <a:xfrm>
                <a:off x="3611302" y="589016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3" name="Google Shape;3113;p21"/>
              <p:cNvCxnSpPr/>
              <p:nvPr/>
            </p:nvCxnSpPr>
            <p:spPr>
              <a:xfrm>
                <a:off x="3611302" y="687185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114" name="Google Shape;3114;p21"/>
            <p:cNvGrpSpPr/>
            <p:nvPr/>
          </p:nvGrpSpPr>
          <p:grpSpPr>
            <a:xfrm>
              <a:off x="2669277" y="-1279"/>
              <a:ext cx="2685329" cy="6871854"/>
              <a:chOff x="3611300" y="0"/>
              <a:chExt cx="2685329" cy="6871854"/>
            </a:xfrm>
          </p:grpSpPr>
          <p:cxnSp>
            <p:nvCxnSpPr>
              <p:cNvPr id="3115" name="Google Shape;3115;p21"/>
              <p:cNvCxnSpPr/>
              <p:nvPr/>
            </p:nvCxnSpPr>
            <p:spPr>
              <a:xfrm>
                <a:off x="414836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6" name="Google Shape;3116;p21"/>
              <p:cNvCxnSpPr/>
              <p:nvPr/>
            </p:nvCxnSpPr>
            <p:spPr>
              <a:xfrm>
                <a:off x="468543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7" name="Google Shape;3117;p21"/>
              <p:cNvCxnSpPr/>
              <p:nvPr/>
            </p:nvCxnSpPr>
            <p:spPr>
              <a:xfrm>
                <a:off x="522249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8" name="Google Shape;3118;p21"/>
              <p:cNvCxnSpPr/>
              <p:nvPr/>
            </p:nvCxnSpPr>
            <p:spPr>
              <a:xfrm>
                <a:off x="575956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19" name="Google Shape;3119;p21"/>
              <p:cNvCxnSpPr/>
              <p:nvPr/>
            </p:nvCxnSpPr>
            <p:spPr>
              <a:xfrm>
                <a:off x="6296628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0" name="Google Shape;3120;p21"/>
              <p:cNvCxnSpPr/>
              <p:nvPr/>
            </p:nvCxnSpPr>
            <p:spPr>
              <a:xfrm>
                <a:off x="3611301" y="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1" name="Google Shape;3121;p21"/>
              <p:cNvCxnSpPr/>
              <p:nvPr/>
            </p:nvCxnSpPr>
            <p:spPr>
              <a:xfrm>
                <a:off x="3611302" y="49084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2" name="Google Shape;3122;p21"/>
              <p:cNvCxnSpPr/>
              <p:nvPr/>
            </p:nvCxnSpPr>
            <p:spPr>
              <a:xfrm>
                <a:off x="3611302" y="98169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3" name="Google Shape;3123;p21"/>
              <p:cNvCxnSpPr/>
              <p:nvPr/>
            </p:nvCxnSpPr>
            <p:spPr>
              <a:xfrm>
                <a:off x="3611301" y="147254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4" name="Google Shape;3124;p21"/>
              <p:cNvCxnSpPr/>
              <p:nvPr/>
            </p:nvCxnSpPr>
            <p:spPr>
              <a:xfrm>
                <a:off x="3611302" y="1963388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5" name="Google Shape;3125;p21"/>
              <p:cNvCxnSpPr/>
              <p:nvPr/>
            </p:nvCxnSpPr>
            <p:spPr>
              <a:xfrm>
                <a:off x="3611300" y="2454235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6" name="Google Shape;3126;p21"/>
              <p:cNvCxnSpPr/>
              <p:nvPr/>
            </p:nvCxnSpPr>
            <p:spPr>
              <a:xfrm>
                <a:off x="3611301" y="2945082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7" name="Google Shape;3127;p21"/>
              <p:cNvCxnSpPr/>
              <p:nvPr/>
            </p:nvCxnSpPr>
            <p:spPr>
              <a:xfrm>
                <a:off x="3611301" y="3435929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8" name="Google Shape;3128;p21"/>
              <p:cNvCxnSpPr/>
              <p:nvPr/>
            </p:nvCxnSpPr>
            <p:spPr>
              <a:xfrm>
                <a:off x="3611300" y="4417623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29" name="Google Shape;3129;p21"/>
              <p:cNvCxnSpPr/>
              <p:nvPr/>
            </p:nvCxnSpPr>
            <p:spPr>
              <a:xfrm>
                <a:off x="3611301" y="3926776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0" name="Google Shape;3130;p21"/>
              <p:cNvCxnSpPr/>
              <p:nvPr/>
            </p:nvCxnSpPr>
            <p:spPr>
              <a:xfrm>
                <a:off x="3611301" y="490847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1" name="Google Shape;3131;p21"/>
              <p:cNvCxnSpPr/>
              <p:nvPr/>
            </p:nvCxnSpPr>
            <p:spPr>
              <a:xfrm>
                <a:off x="3611302" y="539931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2" name="Google Shape;3132;p21"/>
              <p:cNvCxnSpPr/>
              <p:nvPr/>
            </p:nvCxnSpPr>
            <p:spPr>
              <a:xfrm>
                <a:off x="3611301" y="638101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3" name="Google Shape;3133;p21"/>
              <p:cNvCxnSpPr/>
              <p:nvPr/>
            </p:nvCxnSpPr>
            <p:spPr>
              <a:xfrm>
                <a:off x="3611302" y="589016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4" name="Google Shape;3134;p21"/>
              <p:cNvCxnSpPr/>
              <p:nvPr/>
            </p:nvCxnSpPr>
            <p:spPr>
              <a:xfrm>
                <a:off x="3611302" y="687185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135" name="Google Shape;3135;p21"/>
            <p:cNvGrpSpPr/>
            <p:nvPr/>
          </p:nvGrpSpPr>
          <p:grpSpPr>
            <a:xfrm>
              <a:off x="-16049" y="0"/>
              <a:ext cx="2685329" cy="6871854"/>
              <a:chOff x="3611300" y="0"/>
              <a:chExt cx="2685329" cy="6871854"/>
            </a:xfrm>
          </p:grpSpPr>
          <p:cxnSp>
            <p:nvCxnSpPr>
              <p:cNvPr id="3136" name="Google Shape;3136;p21"/>
              <p:cNvCxnSpPr/>
              <p:nvPr/>
            </p:nvCxnSpPr>
            <p:spPr>
              <a:xfrm>
                <a:off x="361130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7" name="Google Shape;3137;p21"/>
              <p:cNvCxnSpPr/>
              <p:nvPr/>
            </p:nvCxnSpPr>
            <p:spPr>
              <a:xfrm>
                <a:off x="414836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8" name="Google Shape;3138;p21"/>
              <p:cNvCxnSpPr/>
              <p:nvPr/>
            </p:nvCxnSpPr>
            <p:spPr>
              <a:xfrm>
                <a:off x="468543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39" name="Google Shape;3139;p21"/>
              <p:cNvCxnSpPr/>
              <p:nvPr/>
            </p:nvCxnSpPr>
            <p:spPr>
              <a:xfrm>
                <a:off x="522249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0" name="Google Shape;3140;p21"/>
              <p:cNvCxnSpPr/>
              <p:nvPr/>
            </p:nvCxnSpPr>
            <p:spPr>
              <a:xfrm>
                <a:off x="575956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1" name="Google Shape;3141;p21"/>
              <p:cNvCxnSpPr/>
              <p:nvPr/>
            </p:nvCxnSpPr>
            <p:spPr>
              <a:xfrm>
                <a:off x="6296628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2" name="Google Shape;3142;p21"/>
              <p:cNvCxnSpPr/>
              <p:nvPr/>
            </p:nvCxnSpPr>
            <p:spPr>
              <a:xfrm>
                <a:off x="3611301" y="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3" name="Google Shape;3143;p21"/>
              <p:cNvCxnSpPr/>
              <p:nvPr/>
            </p:nvCxnSpPr>
            <p:spPr>
              <a:xfrm>
                <a:off x="3611302" y="49084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4" name="Google Shape;3144;p21"/>
              <p:cNvCxnSpPr/>
              <p:nvPr/>
            </p:nvCxnSpPr>
            <p:spPr>
              <a:xfrm>
                <a:off x="3611302" y="98169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5" name="Google Shape;3145;p21"/>
              <p:cNvCxnSpPr/>
              <p:nvPr/>
            </p:nvCxnSpPr>
            <p:spPr>
              <a:xfrm>
                <a:off x="3611301" y="147254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6" name="Google Shape;3146;p21"/>
              <p:cNvCxnSpPr/>
              <p:nvPr/>
            </p:nvCxnSpPr>
            <p:spPr>
              <a:xfrm>
                <a:off x="3611302" y="1963388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7" name="Google Shape;3147;p21"/>
              <p:cNvCxnSpPr/>
              <p:nvPr/>
            </p:nvCxnSpPr>
            <p:spPr>
              <a:xfrm>
                <a:off x="3611300" y="2454235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8" name="Google Shape;3148;p21"/>
              <p:cNvCxnSpPr/>
              <p:nvPr/>
            </p:nvCxnSpPr>
            <p:spPr>
              <a:xfrm>
                <a:off x="3611301" y="2945082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49" name="Google Shape;3149;p21"/>
              <p:cNvCxnSpPr/>
              <p:nvPr/>
            </p:nvCxnSpPr>
            <p:spPr>
              <a:xfrm>
                <a:off x="3611301" y="3435929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0" name="Google Shape;3150;p21"/>
              <p:cNvCxnSpPr/>
              <p:nvPr/>
            </p:nvCxnSpPr>
            <p:spPr>
              <a:xfrm>
                <a:off x="3611300" y="4417623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1" name="Google Shape;3151;p21"/>
              <p:cNvCxnSpPr/>
              <p:nvPr/>
            </p:nvCxnSpPr>
            <p:spPr>
              <a:xfrm>
                <a:off x="3611301" y="3926776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2" name="Google Shape;3152;p21"/>
              <p:cNvCxnSpPr/>
              <p:nvPr/>
            </p:nvCxnSpPr>
            <p:spPr>
              <a:xfrm>
                <a:off x="3611301" y="490847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3" name="Google Shape;3153;p21"/>
              <p:cNvCxnSpPr/>
              <p:nvPr/>
            </p:nvCxnSpPr>
            <p:spPr>
              <a:xfrm>
                <a:off x="3611302" y="539931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4" name="Google Shape;3154;p21"/>
              <p:cNvCxnSpPr/>
              <p:nvPr/>
            </p:nvCxnSpPr>
            <p:spPr>
              <a:xfrm>
                <a:off x="3611301" y="638101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5" name="Google Shape;3155;p21"/>
              <p:cNvCxnSpPr/>
              <p:nvPr/>
            </p:nvCxnSpPr>
            <p:spPr>
              <a:xfrm>
                <a:off x="3611302" y="589016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6" name="Google Shape;3156;p21"/>
              <p:cNvCxnSpPr/>
              <p:nvPr/>
            </p:nvCxnSpPr>
            <p:spPr>
              <a:xfrm>
                <a:off x="3611302" y="687185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157" name="Google Shape;3157;p21"/>
            <p:cNvGrpSpPr/>
            <p:nvPr/>
          </p:nvGrpSpPr>
          <p:grpSpPr>
            <a:xfrm>
              <a:off x="10711166" y="0"/>
              <a:ext cx="1480834" cy="6871854"/>
              <a:chOff x="10711166" y="0"/>
              <a:chExt cx="1480834" cy="6871854"/>
            </a:xfrm>
          </p:grpSpPr>
          <p:cxnSp>
            <p:nvCxnSpPr>
              <p:cNvPr id="3158" name="Google Shape;3158;p21"/>
              <p:cNvCxnSpPr/>
              <p:nvPr/>
            </p:nvCxnSpPr>
            <p:spPr>
              <a:xfrm>
                <a:off x="1124823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59" name="Google Shape;3159;p21"/>
              <p:cNvCxnSpPr/>
              <p:nvPr/>
            </p:nvCxnSpPr>
            <p:spPr>
              <a:xfrm>
                <a:off x="11785297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0" name="Google Shape;3160;p21"/>
              <p:cNvCxnSpPr/>
              <p:nvPr/>
            </p:nvCxnSpPr>
            <p:spPr>
              <a:xfrm>
                <a:off x="10711167" y="0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1" name="Google Shape;3161;p21"/>
              <p:cNvCxnSpPr/>
              <p:nvPr/>
            </p:nvCxnSpPr>
            <p:spPr>
              <a:xfrm>
                <a:off x="10711168" y="490847"/>
                <a:ext cx="14808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2" name="Google Shape;3162;p21"/>
              <p:cNvCxnSpPr/>
              <p:nvPr/>
            </p:nvCxnSpPr>
            <p:spPr>
              <a:xfrm>
                <a:off x="10711168" y="981694"/>
                <a:ext cx="14808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3" name="Google Shape;3163;p21"/>
              <p:cNvCxnSpPr/>
              <p:nvPr/>
            </p:nvCxnSpPr>
            <p:spPr>
              <a:xfrm>
                <a:off x="10711167" y="1472541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4" name="Google Shape;3164;p21"/>
              <p:cNvCxnSpPr/>
              <p:nvPr/>
            </p:nvCxnSpPr>
            <p:spPr>
              <a:xfrm>
                <a:off x="10711168" y="1963388"/>
                <a:ext cx="14808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5" name="Google Shape;3165;p21"/>
              <p:cNvCxnSpPr/>
              <p:nvPr/>
            </p:nvCxnSpPr>
            <p:spPr>
              <a:xfrm>
                <a:off x="10711166" y="2454235"/>
                <a:ext cx="148083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6" name="Google Shape;3166;p21"/>
              <p:cNvCxnSpPr/>
              <p:nvPr/>
            </p:nvCxnSpPr>
            <p:spPr>
              <a:xfrm>
                <a:off x="10711167" y="2945082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7" name="Google Shape;3167;p21"/>
              <p:cNvCxnSpPr/>
              <p:nvPr/>
            </p:nvCxnSpPr>
            <p:spPr>
              <a:xfrm>
                <a:off x="10711167" y="3435929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8" name="Google Shape;3168;p21"/>
              <p:cNvCxnSpPr/>
              <p:nvPr/>
            </p:nvCxnSpPr>
            <p:spPr>
              <a:xfrm>
                <a:off x="10711166" y="4417623"/>
                <a:ext cx="148083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69" name="Google Shape;3169;p21"/>
              <p:cNvCxnSpPr/>
              <p:nvPr/>
            </p:nvCxnSpPr>
            <p:spPr>
              <a:xfrm>
                <a:off x="10711167" y="3926776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0" name="Google Shape;3170;p21"/>
              <p:cNvCxnSpPr/>
              <p:nvPr/>
            </p:nvCxnSpPr>
            <p:spPr>
              <a:xfrm>
                <a:off x="10711167" y="4908470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1" name="Google Shape;3171;p21"/>
              <p:cNvCxnSpPr/>
              <p:nvPr/>
            </p:nvCxnSpPr>
            <p:spPr>
              <a:xfrm>
                <a:off x="10711168" y="5399317"/>
                <a:ext cx="14808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2" name="Google Shape;3172;p21"/>
              <p:cNvCxnSpPr/>
              <p:nvPr/>
            </p:nvCxnSpPr>
            <p:spPr>
              <a:xfrm>
                <a:off x="10711167" y="6381011"/>
                <a:ext cx="1480833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3" name="Google Shape;3173;p21"/>
              <p:cNvCxnSpPr/>
              <p:nvPr/>
            </p:nvCxnSpPr>
            <p:spPr>
              <a:xfrm>
                <a:off x="10711168" y="5890164"/>
                <a:ext cx="14808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4" name="Google Shape;3174;p21"/>
              <p:cNvCxnSpPr/>
              <p:nvPr/>
            </p:nvCxnSpPr>
            <p:spPr>
              <a:xfrm>
                <a:off x="10711168" y="6871854"/>
                <a:ext cx="148083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175" name="Google Shape;3175;p21"/>
            <p:cNvGrpSpPr/>
            <p:nvPr/>
          </p:nvGrpSpPr>
          <p:grpSpPr>
            <a:xfrm>
              <a:off x="8032886" y="0"/>
              <a:ext cx="2685329" cy="6871854"/>
              <a:chOff x="3611300" y="0"/>
              <a:chExt cx="2685329" cy="6871854"/>
            </a:xfrm>
          </p:grpSpPr>
          <p:cxnSp>
            <p:nvCxnSpPr>
              <p:cNvPr id="3176" name="Google Shape;3176;p21"/>
              <p:cNvCxnSpPr/>
              <p:nvPr/>
            </p:nvCxnSpPr>
            <p:spPr>
              <a:xfrm>
                <a:off x="414836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7" name="Google Shape;3177;p21"/>
              <p:cNvCxnSpPr/>
              <p:nvPr/>
            </p:nvCxnSpPr>
            <p:spPr>
              <a:xfrm>
                <a:off x="522249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8" name="Google Shape;3178;p21"/>
              <p:cNvCxnSpPr/>
              <p:nvPr/>
            </p:nvCxnSpPr>
            <p:spPr>
              <a:xfrm>
                <a:off x="5759561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79" name="Google Shape;3179;p21"/>
              <p:cNvCxnSpPr/>
              <p:nvPr/>
            </p:nvCxnSpPr>
            <p:spPr>
              <a:xfrm>
                <a:off x="6296628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0" name="Google Shape;3180;p21"/>
              <p:cNvCxnSpPr/>
              <p:nvPr/>
            </p:nvCxnSpPr>
            <p:spPr>
              <a:xfrm>
                <a:off x="3611301" y="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1" name="Google Shape;3181;p21"/>
              <p:cNvCxnSpPr/>
              <p:nvPr/>
            </p:nvCxnSpPr>
            <p:spPr>
              <a:xfrm>
                <a:off x="3611302" y="49084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2" name="Google Shape;3182;p21"/>
              <p:cNvCxnSpPr/>
              <p:nvPr/>
            </p:nvCxnSpPr>
            <p:spPr>
              <a:xfrm>
                <a:off x="3611302" y="98169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3" name="Google Shape;3183;p21"/>
              <p:cNvCxnSpPr/>
              <p:nvPr/>
            </p:nvCxnSpPr>
            <p:spPr>
              <a:xfrm>
                <a:off x="3611301" y="147254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4" name="Google Shape;3184;p21"/>
              <p:cNvCxnSpPr/>
              <p:nvPr/>
            </p:nvCxnSpPr>
            <p:spPr>
              <a:xfrm>
                <a:off x="3611302" y="1963388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5" name="Google Shape;3185;p21"/>
              <p:cNvCxnSpPr/>
              <p:nvPr/>
            </p:nvCxnSpPr>
            <p:spPr>
              <a:xfrm>
                <a:off x="3611300" y="2454235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6" name="Google Shape;3186;p21"/>
              <p:cNvCxnSpPr/>
              <p:nvPr/>
            </p:nvCxnSpPr>
            <p:spPr>
              <a:xfrm>
                <a:off x="3611301" y="2945082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7" name="Google Shape;3187;p21"/>
              <p:cNvCxnSpPr/>
              <p:nvPr/>
            </p:nvCxnSpPr>
            <p:spPr>
              <a:xfrm>
                <a:off x="3611301" y="3435929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8" name="Google Shape;3188;p21"/>
              <p:cNvCxnSpPr/>
              <p:nvPr/>
            </p:nvCxnSpPr>
            <p:spPr>
              <a:xfrm>
                <a:off x="3611300" y="4417623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89" name="Google Shape;3189;p21"/>
              <p:cNvCxnSpPr/>
              <p:nvPr/>
            </p:nvCxnSpPr>
            <p:spPr>
              <a:xfrm>
                <a:off x="3611301" y="3926776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0" name="Google Shape;3190;p21"/>
              <p:cNvCxnSpPr/>
              <p:nvPr/>
            </p:nvCxnSpPr>
            <p:spPr>
              <a:xfrm>
                <a:off x="3611301" y="4908470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1" name="Google Shape;3191;p21"/>
              <p:cNvCxnSpPr/>
              <p:nvPr/>
            </p:nvCxnSpPr>
            <p:spPr>
              <a:xfrm>
                <a:off x="3611302" y="5399317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2" name="Google Shape;3192;p21"/>
              <p:cNvCxnSpPr/>
              <p:nvPr/>
            </p:nvCxnSpPr>
            <p:spPr>
              <a:xfrm>
                <a:off x="3611301" y="6381011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3" name="Google Shape;3193;p21"/>
              <p:cNvCxnSpPr/>
              <p:nvPr/>
            </p:nvCxnSpPr>
            <p:spPr>
              <a:xfrm>
                <a:off x="3611302" y="589016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94" name="Google Shape;3194;p21"/>
              <p:cNvCxnSpPr/>
              <p:nvPr/>
            </p:nvCxnSpPr>
            <p:spPr>
              <a:xfrm>
                <a:off x="3611302" y="6871854"/>
                <a:ext cx="268532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F4E3F">
                    <a:alpha val="40784"/>
                  </a:srgbClr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3195" name="Google Shape;3195;p21"/>
          <p:cNvSpPr/>
          <p:nvPr/>
        </p:nvSpPr>
        <p:spPr>
          <a:xfrm>
            <a:off x="-103526" y="-80602"/>
            <a:ext cx="12367504" cy="6998677"/>
          </a:xfrm>
          <a:prstGeom prst="frame">
            <a:avLst>
              <a:gd name="adj1" fmla="val 6721"/>
            </a:avLst>
          </a:prstGeom>
          <a:solidFill>
            <a:srgbClr val="6F4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6" name="Google Shape;3196;p21"/>
          <p:cNvSpPr/>
          <p:nvPr/>
        </p:nvSpPr>
        <p:spPr>
          <a:xfrm rot="1800000" flipH="1">
            <a:off x="9915669" y="4435663"/>
            <a:ext cx="3555668" cy="4712343"/>
          </a:xfrm>
          <a:custGeom>
            <a:avLst/>
            <a:gdLst/>
            <a:ahLst/>
            <a:cxnLst/>
            <a:rect l="l" t="t" r="r" b="b"/>
            <a:pathLst>
              <a:path w="5588648" h="7406661" extrusionOk="0">
                <a:moveTo>
                  <a:pt x="5583695" y="5985040"/>
                </a:moveTo>
                <a:cubicBezTo>
                  <a:pt x="5722279" y="8318723"/>
                  <a:pt x="2917637" y="7244976"/>
                  <a:pt x="1635635" y="6504812"/>
                </a:cubicBezTo>
                <a:cubicBezTo>
                  <a:pt x="353633" y="5764648"/>
                  <a:pt x="-271396" y="4255693"/>
                  <a:pt x="111741" y="2825806"/>
                </a:cubicBezTo>
                <a:cubicBezTo>
                  <a:pt x="494878" y="1395919"/>
                  <a:pt x="2434113" y="-1173160"/>
                  <a:pt x="3033908" y="604840"/>
                </a:cubicBezTo>
                <a:cubicBezTo>
                  <a:pt x="3076682" y="5344639"/>
                  <a:pt x="4389454" y="2718440"/>
                  <a:pt x="5583695" y="5985040"/>
                </a:cubicBezTo>
                <a:close/>
              </a:path>
            </a:pathLst>
          </a:custGeom>
          <a:solidFill>
            <a:srgbClr val="B38C68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7" name="Google Shape;3197;p21"/>
          <p:cNvSpPr/>
          <p:nvPr/>
        </p:nvSpPr>
        <p:spPr>
          <a:xfrm rot="5784377">
            <a:off x="-295896" y="-2046199"/>
            <a:ext cx="3555668" cy="4712343"/>
          </a:xfrm>
          <a:custGeom>
            <a:avLst/>
            <a:gdLst/>
            <a:ahLst/>
            <a:cxnLst/>
            <a:rect l="l" t="t" r="r" b="b"/>
            <a:pathLst>
              <a:path w="5588648" h="7406661" extrusionOk="0">
                <a:moveTo>
                  <a:pt x="5583695" y="5985040"/>
                </a:moveTo>
                <a:cubicBezTo>
                  <a:pt x="5722279" y="8318723"/>
                  <a:pt x="2917637" y="7244976"/>
                  <a:pt x="1635635" y="6504812"/>
                </a:cubicBezTo>
                <a:cubicBezTo>
                  <a:pt x="353633" y="5764648"/>
                  <a:pt x="-271396" y="4255693"/>
                  <a:pt x="111741" y="2825806"/>
                </a:cubicBezTo>
                <a:cubicBezTo>
                  <a:pt x="494878" y="1395919"/>
                  <a:pt x="2434113" y="-1173160"/>
                  <a:pt x="3033908" y="604840"/>
                </a:cubicBezTo>
                <a:cubicBezTo>
                  <a:pt x="3076682" y="5344639"/>
                  <a:pt x="4389454" y="2718440"/>
                  <a:pt x="5583695" y="5985040"/>
                </a:cubicBezTo>
                <a:close/>
              </a:path>
            </a:pathLst>
          </a:custGeom>
          <a:solidFill>
            <a:srgbClr val="B38C68"/>
          </a:solidFill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8" name="Google Shape;3198;p21"/>
          <p:cNvGrpSpPr/>
          <p:nvPr/>
        </p:nvGrpSpPr>
        <p:grpSpPr>
          <a:xfrm>
            <a:off x="-35469" y="177402"/>
            <a:ext cx="703884" cy="644352"/>
            <a:chOff x="1672500" y="1725688"/>
            <a:chExt cx="1169483" cy="1070572"/>
          </a:xfrm>
        </p:grpSpPr>
        <p:sp>
          <p:nvSpPr>
            <p:cNvPr id="3199" name="Google Shape;3199;p21"/>
            <p:cNvSpPr/>
            <p:nvPr/>
          </p:nvSpPr>
          <p:spPr>
            <a:xfrm rot="-469263">
              <a:off x="1853376" y="1807653"/>
              <a:ext cx="929676" cy="929676"/>
            </a:xfrm>
            <a:prstGeom prst="star5">
              <a:avLst>
                <a:gd name="adj" fmla="val 28883"/>
                <a:gd name="hf" fmla="val 105146"/>
                <a:gd name="vf" fmla="val 110557"/>
              </a:avLst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0" name="Google Shape;3200;p21"/>
            <p:cNvSpPr/>
            <p:nvPr/>
          </p:nvSpPr>
          <p:spPr>
            <a:xfrm rot="-469263">
              <a:off x="1731431" y="1784619"/>
              <a:ext cx="929676" cy="929676"/>
            </a:xfrm>
            <a:prstGeom prst="star5">
              <a:avLst>
                <a:gd name="adj" fmla="val 28883"/>
                <a:gd name="hf" fmla="val 105146"/>
                <a:gd name="vf" fmla="val 110557"/>
              </a:avLst>
            </a:prstGeom>
            <a:solidFill>
              <a:srgbClr val="F2E3C2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1" name="Google Shape;3201;p21"/>
          <p:cNvGrpSpPr/>
          <p:nvPr/>
        </p:nvGrpSpPr>
        <p:grpSpPr>
          <a:xfrm rot="2700000">
            <a:off x="3108399" y="143439"/>
            <a:ext cx="703884" cy="644352"/>
            <a:chOff x="1672500" y="1725688"/>
            <a:chExt cx="1169483" cy="1070572"/>
          </a:xfrm>
        </p:grpSpPr>
        <p:sp>
          <p:nvSpPr>
            <p:cNvPr id="3202" name="Google Shape;3202;p21"/>
            <p:cNvSpPr/>
            <p:nvPr/>
          </p:nvSpPr>
          <p:spPr>
            <a:xfrm rot="-469263">
              <a:off x="1853376" y="1807653"/>
              <a:ext cx="929676" cy="929676"/>
            </a:xfrm>
            <a:prstGeom prst="star5">
              <a:avLst>
                <a:gd name="adj" fmla="val 28883"/>
                <a:gd name="hf" fmla="val 105146"/>
                <a:gd name="vf" fmla="val 110557"/>
              </a:avLst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3" name="Google Shape;3203;p21"/>
            <p:cNvSpPr/>
            <p:nvPr/>
          </p:nvSpPr>
          <p:spPr>
            <a:xfrm rot="-469263">
              <a:off x="1731431" y="1784619"/>
              <a:ext cx="929676" cy="929676"/>
            </a:xfrm>
            <a:prstGeom prst="star5">
              <a:avLst>
                <a:gd name="adj" fmla="val 28883"/>
                <a:gd name="hf" fmla="val 105146"/>
                <a:gd name="vf" fmla="val 110557"/>
              </a:avLst>
            </a:prstGeom>
            <a:solidFill>
              <a:srgbClr val="FEBB07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4" name="Google Shape;3204;p21"/>
          <p:cNvSpPr/>
          <p:nvPr/>
        </p:nvSpPr>
        <p:spPr>
          <a:xfrm>
            <a:off x="1529641" y="468895"/>
            <a:ext cx="331259" cy="331259"/>
          </a:xfrm>
          <a:prstGeom prst="ellipse">
            <a:avLst/>
          </a:prstGeom>
          <a:solidFill>
            <a:srgbClr val="F2E3C2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05" name="Google Shape;3205;p21"/>
          <p:cNvGrpSpPr/>
          <p:nvPr/>
        </p:nvGrpSpPr>
        <p:grpSpPr>
          <a:xfrm rot="2700000">
            <a:off x="9984852" y="6349843"/>
            <a:ext cx="703884" cy="644352"/>
            <a:chOff x="1672500" y="1725688"/>
            <a:chExt cx="1169483" cy="1070572"/>
          </a:xfrm>
        </p:grpSpPr>
        <p:sp>
          <p:nvSpPr>
            <p:cNvPr id="3206" name="Google Shape;3206;p21"/>
            <p:cNvSpPr/>
            <p:nvPr/>
          </p:nvSpPr>
          <p:spPr>
            <a:xfrm rot="-469263">
              <a:off x="1853376" y="1807653"/>
              <a:ext cx="929676" cy="929676"/>
            </a:xfrm>
            <a:prstGeom prst="star5">
              <a:avLst>
                <a:gd name="adj" fmla="val 28883"/>
                <a:gd name="hf" fmla="val 105146"/>
                <a:gd name="vf" fmla="val 110557"/>
              </a:avLst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7" name="Google Shape;3207;p21"/>
            <p:cNvSpPr/>
            <p:nvPr/>
          </p:nvSpPr>
          <p:spPr>
            <a:xfrm rot="-469263">
              <a:off x="1731431" y="1784619"/>
              <a:ext cx="929676" cy="929676"/>
            </a:xfrm>
            <a:prstGeom prst="star5">
              <a:avLst>
                <a:gd name="adj" fmla="val 28883"/>
                <a:gd name="hf" fmla="val 105146"/>
                <a:gd name="vf" fmla="val 110557"/>
              </a:avLst>
            </a:prstGeom>
            <a:solidFill>
              <a:srgbClr val="F2E3C2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08" name="Google Shape;3208;p21" descr="มีรูปภาพของ: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6596" y="-372651"/>
            <a:ext cx="1308769" cy="1353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9" name="Google Shape;3209;p21"/>
          <p:cNvGrpSpPr/>
          <p:nvPr/>
        </p:nvGrpSpPr>
        <p:grpSpPr>
          <a:xfrm rot="-1159117">
            <a:off x="1076073" y="1280887"/>
            <a:ext cx="521500" cy="513019"/>
            <a:chOff x="7825113" y="491768"/>
            <a:chExt cx="838888" cy="825246"/>
          </a:xfrm>
        </p:grpSpPr>
        <p:sp>
          <p:nvSpPr>
            <p:cNvPr id="3210" name="Google Shape;3210;p21"/>
            <p:cNvSpPr/>
            <p:nvPr/>
          </p:nvSpPr>
          <p:spPr>
            <a:xfrm>
              <a:off x="8065506" y="491768"/>
              <a:ext cx="380672" cy="380672"/>
            </a:xfrm>
            <a:prstGeom prst="ellipse">
              <a:avLst/>
            </a:prstGeom>
            <a:solidFill>
              <a:srgbClr val="C4540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1" name="Google Shape;3211;p21"/>
            <p:cNvSpPr/>
            <p:nvPr/>
          </p:nvSpPr>
          <p:spPr>
            <a:xfrm>
              <a:off x="8283329" y="671031"/>
              <a:ext cx="380672" cy="380672"/>
            </a:xfrm>
            <a:prstGeom prst="ellipse">
              <a:avLst/>
            </a:prstGeom>
            <a:solidFill>
              <a:srgbClr val="C4540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2" name="Google Shape;3212;p21"/>
            <p:cNvSpPr/>
            <p:nvPr/>
          </p:nvSpPr>
          <p:spPr>
            <a:xfrm>
              <a:off x="8193480" y="936342"/>
              <a:ext cx="380672" cy="380672"/>
            </a:xfrm>
            <a:prstGeom prst="ellipse">
              <a:avLst/>
            </a:prstGeom>
            <a:solidFill>
              <a:srgbClr val="C4540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3" name="Google Shape;3213;p21"/>
            <p:cNvSpPr/>
            <p:nvPr/>
          </p:nvSpPr>
          <p:spPr>
            <a:xfrm>
              <a:off x="7825113" y="635298"/>
              <a:ext cx="380672" cy="380672"/>
            </a:xfrm>
            <a:prstGeom prst="ellipse">
              <a:avLst/>
            </a:prstGeom>
            <a:solidFill>
              <a:srgbClr val="C4540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4" name="Google Shape;3214;p21"/>
            <p:cNvSpPr/>
            <p:nvPr/>
          </p:nvSpPr>
          <p:spPr>
            <a:xfrm>
              <a:off x="7877977" y="919958"/>
              <a:ext cx="380672" cy="380672"/>
            </a:xfrm>
            <a:prstGeom prst="ellipse">
              <a:avLst/>
            </a:prstGeom>
            <a:solidFill>
              <a:srgbClr val="C45408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5" name="Google Shape;3215;p21"/>
            <p:cNvSpPr/>
            <p:nvPr/>
          </p:nvSpPr>
          <p:spPr>
            <a:xfrm>
              <a:off x="8090239" y="746325"/>
              <a:ext cx="331259" cy="331259"/>
            </a:xfrm>
            <a:prstGeom prst="ellipse">
              <a:avLst/>
            </a:prstGeom>
            <a:solidFill>
              <a:srgbClr val="FEBB07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6" name="Google Shape;3216;p21"/>
          <p:cNvGrpSpPr/>
          <p:nvPr/>
        </p:nvGrpSpPr>
        <p:grpSpPr>
          <a:xfrm>
            <a:off x="785212" y="1887739"/>
            <a:ext cx="1091813" cy="1091813"/>
            <a:chOff x="729660" y="3569480"/>
            <a:chExt cx="1091813" cy="1091813"/>
          </a:xfrm>
        </p:grpSpPr>
        <p:pic>
          <p:nvPicPr>
            <p:cNvPr id="3217" name="Google Shape;3217;p21" descr="มีรูปภาพของ: 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0703" y="3580185"/>
              <a:ext cx="1041045" cy="10277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8" name="Google Shape;3218;p21"/>
            <p:cNvSpPr/>
            <p:nvPr/>
          </p:nvSpPr>
          <p:spPr>
            <a:xfrm>
              <a:off x="729660" y="3569480"/>
              <a:ext cx="1091813" cy="1091813"/>
            </a:xfrm>
            <a:prstGeom prst="donut">
              <a:avLst>
                <a:gd name="adj" fmla="val 12965"/>
              </a:avLst>
            </a:prstGeom>
            <a:solidFill>
              <a:srgbClr val="B18C67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9" name="Google Shape;3219;p21"/>
          <p:cNvGrpSpPr/>
          <p:nvPr/>
        </p:nvGrpSpPr>
        <p:grpSpPr>
          <a:xfrm>
            <a:off x="854066" y="4278133"/>
            <a:ext cx="1091813" cy="1091813"/>
            <a:chOff x="729660" y="3569480"/>
            <a:chExt cx="1091813" cy="1091813"/>
          </a:xfrm>
        </p:grpSpPr>
        <p:pic>
          <p:nvPicPr>
            <p:cNvPr id="3220" name="Google Shape;3220;p21" descr="มีรูปภาพของ: 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0703" y="3580185"/>
              <a:ext cx="1041045" cy="10277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1" name="Google Shape;3221;p21"/>
            <p:cNvSpPr/>
            <p:nvPr/>
          </p:nvSpPr>
          <p:spPr>
            <a:xfrm>
              <a:off x="729660" y="3569480"/>
              <a:ext cx="1091813" cy="1091813"/>
            </a:xfrm>
            <a:prstGeom prst="donut">
              <a:avLst>
                <a:gd name="adj" fmla="val 12965"/>
              </a:avLst>
            </a:prstGeom>
            <a:solidFill>
              <a:srgbClr val="B18C67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2" name="Google Shape;3222;p21"/>
          <p:cNvGrpSpPr/>
          <p:nvPr/>
        </p:nvGrpSpPr>
        <p:grpSpPr>
          <a:xfrm>
            <a:off x="2152104" y="522867"/>
            <a:ext cx="8689034" cy="1569660"/>
            <a:chOff x="2566564" y="521901"/>
            <a:chExt cx="8456911" cy="1569660"/>
          </a:xfrm>
        </p:grpSpPr>
        <p:sp>
          <p:nvSpPr>
            <p:cNvPr id="3223" name="Google Shape;3223;p21"/>
            <p:cNvSpPr txBox="1"/>
            <p:nvPr/>
          </p:nvSpPr>
          <p:spPr>
            <a:xfrm>
              <a:off x="3256923" y="521901"/>
              <a:ext cx="634488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600">
                <a:solidFill>
                  <a:srgbClr val="563E29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  <p:sp>
          <p:nvSpPr>
            <p:cNvPr id="3224" name="Google Shape;3224;p21"/>
            <p:cNvSpPr txBox="1"/>
            <p:nvPr/>
          </p:nvSpPr>
          <p:spPr>
            <a:xfrm>
              <a:off x="2566564" y="663944"/>
              <a:ext cx="845691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dirty="0" smtClean="0">
                  <a:solidFill>
                    <a:srgbClr val="FF0000"/>
                  </a:solidFill>
                  <a:latin typeface="Coiny"/>
                  <a:ea typeface="Coiny"/>
                  <a:cs typeface="Coiny"/>
                  <a:sym typeface="Coiny"/>
                </a:rPr>
                <a:t>CÁCH THỰC HIỆN </a:t>
              </a:r>
              <a:endParaRPr sz="6600" dirty="0">
                <a:solidFill>
                  <a:srgbClr val="FF0000"/>
                </a:solidFill>
                <a:latin typeface="Coiny"/>
                <a:ea typeface="Coiny"/>
                <a:cs typeface="Coiny"/>
                <a:sym typeface="Coiny"/>
              </a:endParaRPr>
            </a:p>
          </p:txBody>
        </p:sp>
      </p:grpSp>
      <p:sp>
        <p:nvSpPr>
          <p:cNvPr id="3225" name="Google Shape;3225;p21"/>
          <p:cNvSpPr txBox="1"/>
          <p:nvPr/>
        </p:nvSpPr>
        <p:spPr>
          <a:xfrm>
            <a:off x="2003952" y="1824487"/>
            <a:ext cx="9233699" cy="1938952"/>
          </a:xfrm>
          <a:prstGeom prst="rect">
            <a:avLst/>
          </a:prstGeom>
          <a:solidFill>
            <a:srgbClr val="B38C68">
              <a:alpha val="28627"/>
            </a:srgbClr>
          </a:solidFill>
          <a:ln w="9525" cap="flat" cmpd="sng">
            <a:solidFill>
              <a:srgbClr val="0C09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Bước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1: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này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dưới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kia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sao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cùng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cột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nhau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3226" name="Google Shape;3226;p21"/>
          <p:cNvSpPr txBox="1"/>
          <p:nvPr/>
        </p:nvSpPr>
        <p:spPr>
          <a:xfrm>
            <a:off x="2033129" y="4211260"/>
            <a:ext cx="9300412" cy="1938952"/>
          </a:xfrm>
          <a:prstGeom prst="rect">
            <a:avLst/>
          </a:prstGeom>
          <a:solidFill>
            <a:srgbClr val="B38C68">
              <a:alpha val="28627"/>
            </a:srgbClr>
          </a:solidFill>
          <a:ln w="9525" cap="flat" cmpd="sng">
            <a:solidFill>
              <a:srgbClr val="0C09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Bước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2: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Cộng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trừ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lần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lượt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từng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theo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phải</a:t>
            </a:r>
            <a:r>
              <a:rPr lang="en-US" sz="4000" dirty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sang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trái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bắt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đầu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4000" dirty="0" smtClean="0">
                <a:solidFill>
                  <a:srgbClr val="C4540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000" dirty="0">
              <a:solidFill>
                <a:srgbClr val="C4540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882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矩形: 圆角 2">
            <a:extLst>
              <a:ext uri="{FF2B5EF4-FFF2-40B4-BE49-F238E27FC236}">
                <a16:creationId xmlns:a16="http://schemas.microsoft.com/office/drawing/2014/main" id="{F29FFA7D-43C6-4DD5-BF64-A0B2CF3BB094}"/>
              </a:ext>
            </a:extLst>
          </p:cNvPr>
          <p:cNvSpPr/>
          <p:nvPr/>
        </p:nvSpPr>
        <p:spPr>
          <a:xfrm>
            <a:off x="952291" y="590257"/>
            <a:ext cx="10675581" cy="5546855"/>
          </a:xfrm>
          <a:prstGeom prst="roundRect">
            <a:avLst>
              <a:gd name="adj" fmla="val 2588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E9C13AC2-2F64-42CE-8984-0AAB24DD6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3" t="11062" r="52478"/>
          <a:stretch/>
        </p:blipFill>
        <p:spPr>
          <a:xfrm>
            <a:off x="4081325" y="493158"/>
            <a:ext cx="6187041" cy="5636228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EC10D62F-9EC6-4E4C-947A-49A8FB9FC9D0}"/>
              </a:ext>
            </a:extLst>
          </p:cNvPr>
          <p:cNvSpPr/>
          <p:nvPr/>
        </p:nvSpPr>
        <p:spPr>
          <a:xfrm>
            <a:off x="6416820" y="2968090"/>
            <a:ext cx="4636901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FF66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……………………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Shape 233">
            <a:extLst>
              <a:ext uri="{FF2B5EF4-FFF2-40B4-BE49-F238E27FC236}">
                <a16:creationId xmlns:a16="http://schemas.microsoft.com/office/drawing/2014/main" id="{FA66FAC4-3034-45BB-85C7-85357E0709F4}"/>
              </a:ext>
            </a:extLst>
          </p:cNvPr>
          <p:cNvSpPr/>
          <p:nvPr/>
        </p:nvSpPr>
        <p:spPr>
          <a:xfrm>
            <a:off x="6453858" y="4331988"/>
            <a:ext cx="4480594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FF66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………………….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1340605B-95AF-406A-867F-8EDB88120E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6" y="1672159"/>
            <a:ext cx="5312229" cy="5312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7C972E-2399-4CED-9977-27B1FAB34CA2}"/>
              </a:ext>
            </a:extLst>
          </p:cNvPr>
          <p:cNvSpPr txBox="1"/>
          <p:nvPr/>
        </p:nvSpPr>
        <p:spPr>
          <a:xfrm>
            <a:off x="567974" y="766177"/>
            <a:ext cx="500143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328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altLang="zh-CN" sz="8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328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8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328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73281D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5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8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0737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>
                  <a:solidFill>
                    <a:prstClr val="white"/>
                  </a:solidFill>
                  <a:latin typeface="iCiel Cadena" panose="02000503000000020004" pitchFamily="50" charset="0"/>
                </a:rPr>
                <a:t>505 372</a:t>
              </a: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>
                  <a:solidFill>
                    <a:prstClr val="white"/>
                  </a:solidFill>
                  <a:latin typeface="iCiel Cadena" panose="02000503000000020004" pitchFamily="50" charset="0"/>
                </a:rPr>
                <a:t>504 327</a:t>
              </a: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>
                  <a:solidFill>
                    <a:prstClr val="white"/>
                  </a:solidFill>
                  <a:latin typeface="iCiel Cadena" panose="02000503000000020004" pitchFamily="50" charset="0"/>
                </a:rPr>
                <a:t>540 372</a:t>
              </a: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>
                  <a:solidFill>
                    <a:prstClr val="white"/>
                  </a:solidFill>
                  <a:latin typeface="iCiel Cadena" panose="02000503000000020004" pitchFamily="50" charset="0"/>
                </a:rPr>
                <a:t>504 372</a:t>
              </a: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1. Tính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>
                  <a:solidFill>
                    <a:prstClr val="black"/>
                  </a:solidFill>
                  <a:latin typeface="iCiel Cadena" panose="02000503000000020004" pitchFamily="50" charset="0"/>
                </a:rPr>
                <a:t>458 703 + 45 669</a:t>
              </a:r>
              <a:endParaRPr kumimoji="0" lang="en-US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88179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864 247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866 247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846 274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863 244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2. Tính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600">
                  <a:solidFill>
                    <a:prstClr val="black"/>
                  </a:solidFill>
                  <a:latin typeface="iCiel Cadena" panose="02000503000000020004" pitchFamily="50" charset="0"/>
                </a:rPr>
                <a:t>903 012 – 38 765</a:t>
              </a:r>
              <a:endParaRPr kumimoji="0" lang="en-US" sz="4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3017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v</a:t>
              </a:r>
              <a:r>
                <a:rPr lang="en-US" sz="4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4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3: </a:t>
              </a:r>
              <a:r>
                <a:rPr kumimoji="0" lang="en-US" sz="480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Khi đặt tính, chúng ta cần l</a:t>
              </a:r>
              <a:r>
                <a:rPr kumimoji="0" lang="vi-VN" sz="480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ư</a:t>
              </a:r>
              <a:r>
                <a:rPr kumimoji="0" lang="en-US" sz="480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u ý điều gì?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243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91737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00037" y="293914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9BB5B3C6-7413-41DF-85BD-B670332B5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77" y="52497"/>
            <a:ext cx="10952906" cy="790324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23">
            <a:extLst>
              <a:ext uri="{FF2B5EF4-FFF2-40B4-BE49-F238E27FC236}">
                <a16:creationId xmlns:a16="http://schemas.microsoft.com/office/drawing/2014/main" id="{C7C2A87A-C97C-432D-9BC3-C64AD1FA1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443" y="859807"/>
            <a:ext cx="1530229" cy="1036410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95B3662B-CDF0-4558-951A-FD59FEAF8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5307">
            <a:off x="3305878" y="872290"/>
            <a:ext cx="1530229" cy="780356"/>
          </a:xfrm>
          <a:prstGeom prst="rect">
            <a:avLst/>
          </a:prstGeom>
        </p:spPr>
      </p:pic>
      <p:pic>
        <p:nvPicPr>
          <p:cNvPr id="13" name="图片 25">
            <a:extLst>
              <a:ext uri="{FF2B5EF4-FFF2-40B4-BE49-F238E27FC236}">
                <a16:creationId xmlns:a16="http://schemas.microsoft.com/office/drawing/2014/main" id="{2954F91C-3811-4595-97F2-862FC9864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068" y="4661836"/>
            <a:ext cx="1530229" cy="1036410"/>
          </a:xfrm>
          <a:prstGeom prst="rect">
            <a:avLst/>
          </a:prstGeom>
        </p:spPr>
      </p:pic>
      <p:pic>
        <p:nvPicPr>
          <p:cNvPr id="17" name="图片 27">
            <a:extLst>
              <a:ext uri="{FF2B5EF4-FFF2-40B4-BE49-F238E27FC236}">
                <a16:creationId xmlns:a16="http://schemas.microsoft.com/office/drawing/2014/main" id="{15DE3EF1-D151-45A3-B0FC-0202B9231D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39" y="15797"/>
            <a:ext cx="3444102" cy="344410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FEFA8E0-1295-4A65-A0CA-A7A71EA80FFC}"/>
              </a:ext>
            </a:extLst>
          </p:cNvPr>
          <p:cNvGrpSpPr/>
          <p:nvPr/>
        </p:nvGrpSpPr>
        <p:grpSpPr>
          <a:xfrm>
            <a:off x="980809" y="2147025"/>
            <a:ext cx="8094620" cy="1200329"/>
            <a:chOff x="520973" y="1899885"/>
            <a:chExt cx="8094620" cy="1200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1D4272-6B59-46A7-82CF-72724A81EBFD}"/>
                </a:ext>
              </a:extLst>
            </p:cNvPr>
            <p:cNvSpPr txBox="1"/>
            <p:nvPr/>
          </p:nvSpPr>
          <p:spPr>
            <a:xfrm rot="20743106">
              <a:off x="1224191" y="1899885"/>
              <a:ext cx="66881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7200">
                  <a:ln w="571500">
                    <a:solidFill>
                      <a:srgbClr val="E7E6E6">
                        <a:lumMod val="10000"/>
                      </a:srgbClr>
                    </a:solidFill>
                  </a:ln>
                  <a:solidFill>
                    <a:prstClr val="black">
                      <a:alpha val="0"/>
                    </a:prstClr>
                  </a:solidFill>
                  <a:effectLst>
                    <a:outerShdw blurRad="50800" dist="50800" dir="5400000" sx="1000" sy="1000" algn="ctr" rotWithShape="0">
                      <a:prstClr val="black"/>
                    </a:outerShdw>
                  </a:effectLst>
                  <a:latin typeface="UTM Guanine" panose="02040603050506020204" pitchFamily="18" charset="0"/>
                </a:rPr>
                <a:t>PHÉP </a:t>
              </a:r>
              <a:r>
                <a:rPr lang="vi-VN" sz="7200" dirty="0">
                  <a:ln w="571500">
                    <a:solidFill>
                      <a:srgbClr val="E7E6E6">
                        <a:lumMod val="10000"/>
                      </a:srgbClr>
                    </a:solidFill>
                  </a:ln>
                  <a:solidFill>
                    <a:prstClr val="black">
                      <a:alpha val="0"/>
                    </a:prstClr>
                  </a:solidFill>
                  <a:effectLst>
                    <a:outerShdw blurRad="50800" dist="50800" dir="5400000" sx="1000" sy="1000" algn="ctr" rotWithShape="0">
                      <a:prstClr val="black"/>
                    </a:outerShdw>
                  </a:effectLst>
                  <a:latin typeface="UTM Guanine" panose="02040603050506020204" pitchFamily="18" charset="0"/>
                </a:rPr>
                <a:t>CỘNG</a:t>
              </a:r>
              <a:endParaRPr lang="en-US" sz="7200" dirty="0">
                <a:ln w="571500">
                  <a:solidFill>
                    <a:srgbClr val="E7E6E6">
                      <a:lumMod val="10000"/>
                    </a:srgbClr>
                  </a:solidFill>
                </a:ln>
                <a:solidFill>
                  <a:prstClr val="black">
                    <a:alpha val="0"/>
                  </a:prstClr>
                </a:solidFill>
                <a:effectLst>
                  <a:outerShdw blurRad="50800" dist="50800" dir="5400000" sx="1000" sy="1000" algn="ctr" rotWithShape="0">
                    <a:prstClr val="black"/>
                  </a:outerShdw>
                </a:effectLst>
                <a:latin typeface="UTM Guanine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76337C-7CF8-441C-8CF4-3382F94EC354}"/>
                </a:ext>
              </a:extLst>
            </p:cNvPr>
            <p:cNvSpPr txBox="1"/>
            <p:nvPr/>
          </p:nvSpPr>
          <p:spPr>
            <a:xfrm rot="20743106">
              <a:off x="520973" y="2091296"/>
              <a:ext cx="809462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200">
                  <a:solidFill>
                    <a:srgbClr val="FFC000">
                      <a:lumMod val="60000"/>
                      <a:lumOff val="40000"/>
                    </a:srgbClr>
                  </a:solidFill>
                  <a:latin typeface="UTM Guanine" panose="02040603050506020204" pitchFamily="18" charset="0"/>
                </a:rPr>
                <a:t>AI NHANH NHẤT</a:t>
              </a:r>
              <a:endParaRPr lang="en-US" sz="5200" dirty="0">
                <a:solidFill>
                  <a:srgbClr val="ED7D31">
                    <a:lumMod val="75000"/>
                  </a:srgbClr>
                </a:solidFill>
                <a:latin typeface="UTM Guanine" panose="02040603050506020204" pitchFamily="18" charset="0"/>
              </a:endParaRPr>
            </a:p>
          </p:txBody>
        </p:sp>
      </p:grpSp>
      <p:pic>
        <p:nvPicPr>
          <p:cNvPr id="24" name="Graphic 39">
            <a:extLst>
              <a:ext uri="{FF2B5EF4-FFF2-40B4-BE49-F238E27FC236}">
                <a16:creationId xmlns:a16="http://schemas.microsoft.com/office/drawing/2014/main" id="{10819A95-2927-4FCD-A1CC-91FD3076B7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772659">
            <a:off x="3636598" y="4028516"/>
            <a:ext cx="3048661" cy="21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0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F757B0-EC5F-4244-9533-74CDA008E627}"/>
              </a:ext>
            </a:extLst>
          </p:cNvPr>
          <p:cNvSpPr/>
          <p:nvPr/>
        </p:nvSpPr>
        <p:spPr>
          <a:xfrm>
            <a:off x="6737047" y="2458337"/>
            <a:ext cx="2036913" cy="2235976"/>
          </a:xfrm>
          <a:prstGeom prst="roundRect">
            <a:avLst/>
          </a:prstGeom>
          <a:noFill/>
          <a:ln w="25400" cap="flat" cmpd="sng" algn="ctr">
            <a:solidFill>
              <a:srgbClr val="0054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ABEF1D08-C4C1-47E5-88BF-C12F2870BA40}"/>
              </a:ext>
            </a:extLst>
          </p:cNvPr>
          <p:cNvSpPr txBox="1">
            <a:spLocks/>
          </p:cNvSpPr>
          <p:nvPr/>
        </p:nvSpPr>
        <p:spPr>
          <a:xfrm>
            <a:off x="1931686" y="1123620"/>
            <a:ext cx="655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Câu 1. Chọn cách đặt tính đúng: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CB0E702-3043-4A14-869F-E8C6398FAA2F}"/>
              </a:ext>
            </a:extLst>
          </p:cNvPr>
          <p:cNvSpPr txBox="1">
            <a:spLocks/>
          </p:cNvSpPr>
          <p:nvPr/>
        </p:nvSpPr>
        <p:spPr>
          <a:xfrm>
            <a:off x="3505200" y="2190345"/>
            <a:ext cx="5386917" cy="21224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8422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25ACD51-BA35-4D36-83ED-F45733B6D81C}"/>
              </a:ext>
            </a:extLst>
          </p:cNvPr>
          <p:cNvSpPr txBox="1">
            <a:spLocks/>
          </p:cNvSpPr>
          <p:nvPr/>
        </p:nvSpPr>
        <p:spPr>
          <a:xfrm>
            <a:off x="7135196" y="2362680"/>
            <a:ext cx="1349690" cy="1971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8423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613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1817BA-3EA2-4CB2-ADDE-27D0B57C86A9}"/>
              </a:ext>
            </a:extLst>
          </p:cNvPr>
          <p:cNvSpPr txBox="1"/>
          <p:nvPr/>
        </p:nvSpPr>
        <p:spPr>
          <a:xfrm>
            <a:off x="3160184" y="3016562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+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D8D5D5-6C36-46D5-881B-EEF308860085}"/>
              </a:ext>
            </a:extLst>
          </p:cNvPr>
          <p:cNvSpPr txBox="1"/>
          <p:nvPr/>
        </p:nvSpPr>
        <p:spPr>
          <a:xfrm>
            <a:off x="6858000" y="305485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+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43CEE7-C77C-4E88-A63C-9C3A0450BF5C}"/>
              </a:ext>
            </a:extLst>
          </p:cNvPr>
          <p:cNvCxnSpPr/>
          <p:nvPr/>
        </p:nvCxnSpPr>
        <p:spPr>
          <a:xfrm>
            <a:off x="3352800" y="3829937"/>
            <a:ext cx="1219200" cy="0"/>
          </a:xfrm>
          <a:prstGeom prst="line">
            <a:avLst/>
          </a:prstGeom>
          <a:noFill/>
          <a:ln w="28575" cap="flat" cmpd="sng" algn="ctr">
            <a:solidFill>
              <a:srgbClr val="005446"/>
            </a:solidFill>
            <a:prstDash val="soli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74E4FC-1707-4E4F-A40D-163B15459455}"/>
              </a:ext>
            </a:extLst>
          </p:cNvPr>
          <p:cNvCxnSpPr/>
          <p:nvPr/>
        </p:nvCxnSpPr>
        <p:spPr>
          <a:xfrm>
            <a:off x="7086600" y="3829937"/>
            <a:ext cx="1219200" cy="0"/>
          </a:xfrm>
          <a:prstGeom prst="line">
            <a:avLst/>
          </a:prstGeom>
          <a:noFill/>
          <a:ln w="28575" cap="flat" cmpd="sng" algn="ctr">
            <a:solidFill>
              <a:srgbClr val="005446"/>
            </a:solidFill>
            <a:prstDash val="soli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C4B5A5-8B3D-4981-A4F3-31ECA248D792}"/>
              </a:ext>
            </a:extLst>
          </p:cNvPr>
          <p:cNvSpPr txBox="1"/>
          <p:nvPr/>
        </p:nvSpPr>
        <p:spPr>
          <a:xfrm>
            <a:off x="2223335" y="236268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A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BA4D3-9A08-4143-B08A-D1E5635E5338}"/>
              </a:ext>
            </a:extLst>
          </p:cNvPr>
          <p:cNvSpPr txBox="1"/>
          <p:nvPr/>
        </p:nvSpPr>
        <p:spPr>
          <a:xfrm>
            <a:off x="6086470" y="2320368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B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E9D9B2-4328-4C4A-B517-BD9B1C8E7FA3}"/>
              </a:ext>
            </a:extLst>
          </p:cNvPr>
          <p:cNvSpPr/>
          <p:nvPr/>
        </p:nvSpPr>
        <p:spPr>
          <a:xfrm>
            <a:off x="6019800" y="2301780"/>
            <a:ext cx="609599" cy="59382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7C94F5-11D6-4041-8D16-65C5A6D5DA89}"/>
              </a:ext>
            </a:extLst>
          </p:cNvPr>
          <p:cNvSpPr/>
          <p:nvPr/>
        </p:nvSpPr>
        <p:spPr>
          <a:xfrm>
            <a:off x="2994933" y="2458337"/>
            <a:ext cx="2036913" cy="2266063"/>
          </a:xfrm>
          <a:prstGeom prst="roundRect">
            <a:avLst/>
          </a:prstGeom>
          <a:noFill/>
          <a:ln w="25400" cap="flat" cmpd="sng" algn="ctr">
            <a:solidFill>
              <a:srgbClr val="0054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7A928E8-A0F5-4DF1-875D-0858709BE6F3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6C31B73-F9B2-4012-A871-2A96CE2163EC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30D7BB-629D-45A4-B163-86D2E95C173A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549520A-863E-4ED5-B59D-EB9A708E3127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AF65C61-4C22-4593-874A-65F995B48391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8F035B4-ABD4-43E9-9211-5D4DE7B5D694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2C9079-D45A-41AC-A38C-2BEB22ECFB4D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5F6036-882C-4E50-8F51-A7A40D80CBD2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5A5BBEC-46D8-47C2-8129-CDDE346AE6FF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8212013-6F78-43E9-8A8D-E609A98E2918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A7874E2-72B8-47E5-801A-8890C174886A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F0FDD90-BFF0-4037-B892-F7C205FB8500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5E5D42-E92C-4FA0-8883-B0548CF09332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6536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42875" y="202849"/>
            <a:ext cx="11865623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8F878C-9699-40A1-9E96-64BBDB907A7D}"/>
              </a:ext>
            </a:extLst>
          </p:cNvPr>
          <p:cNvSpPr/>
          <p:nvPr/>
        </p:nvSpPr>
        <p:spPr>
          <a:xfrm>
            <a:off x="3453620" y="2611039"/>
            <a:ext cx="609599" cy="59382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77F84E96-ADE9-4C04-801F-426B14BC8C3C}"/>
              </a:ext>
            </a:extLst>
          </p:cNvPr>
          <p:cNvSpPr txBox="1">
            <a:spLocks/>
          </p:cNvSpPr>
          <p:nvPr/>
        </p:nvSpPr>
        <p:spPr>
          <a:xfrm>
            <a:off x="342900" y="1562100"/>
            <a:ext cx="1128712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sz="2800" b="1" dirty="0">
                <a:latin typeface="Arial" panose="020B0604020202020204" pitchFamily="34" charset="0"/>
              </a:rPr>
              <a:t>Câu 2. Sau khi đặt tính, ta thực hiện phép cộng theo thứ tự nào?</a:t>
            </a:r>
            <a:endParaRPr lang="en-US" sz="2800" b="1" dirty="0"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48111B-6058-4CB9-B18F-B7F7FB6BC53B}"/>
              </a:ext>
            </a:extLst>
          </p:cNvPr>
          <p:cNvSpPr/>
          <p:nvPr/>
        </p:nvSpPr>
        <p:spPr>
          <a:xfrm>
            <a:off x="3453620" y="2322393"/>
            <a:ext cx="6096000" cy="19210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200000"/>
              </a:lnSpc>
              <a:buFont typeface="+mj-lt"/>
              <a:buAutoNum type="alphaUcPeriod"/>
              <a:defRPr/>
            </a:pPr>
            <a:r>
              <a:rPr lang="vi-VN" sz="3200" dirty="0">
                <a:ea typeface="Times New Roman" panose="02020603050405020304" pitchFamily="18" charset="0"/>
              </a:rPr>
              <a:t>  Từ phải sang trái</a:t>
            </a:r>
            <a:endParaRPr lang="en-US" sz="3200" dirty="0"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+mj-lt"/>
              <a:buAutoNum type="alphaUcPeriod"/>
              <a:defRPr/>
            </a:pPr>
            <a:r>
              <a:rPr lang="vi-VN" sz="3200" dirty="0">
                <a:ea typeface="Times New Roman" panose="02020603050405020304" pitchFamily="18" charset="0"/>
              </a:rPr>
              <a:t>  Từ trái sang phải</a:t>
            </a:r>
            <a:endParaRPr lang="en-US" sz="3200" dirty="0"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FBB0F7-B56F-4006-A1F8-80493633D4CE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A82B7A-53E6-4631-99AD-67B5E0555033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DF456C-C4D3-4A33-A8B5-BD0D31680FC3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A196D9-6F37-4A56-82B3-D17DE8FEDC83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B2FC80-48B7-47B8-A68D-158B024AD01D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F08FCD-7E91-4DAC-A401-C9DEA0D03429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D87BE9-5451-49D7-A4E6-1B7CBB651CB9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5D4D95-F6DA-45D9-A55C-53E0B9FC7753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856CE3-9A5A-41CC-BD1E-93509276885C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852302-D4EE-41FF-9E71-270D23C62ABB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98664EE-BBE9-4E01-AC39-612419A1DA13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B453AF-0A65-472C-B76D-7413000F2568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4CE2A9-D9E9-4069-B0EF-5F7CD54BBAA7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34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133DFA-3E67-4369-901F-667D5864E6CF}"/>
              </a:ext>
            </a:extLst>
          </p:cNvPr>
          <p:cNvSpPr/>
          <p:nvPr/>
        </p:nvSpPr>
        <p:spPr>
          <a:xfrm>
            <a:off x="1538287" y="1188242"/>
            <a:ext cx="9980237" cy="1126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  <a:defRPr/>
            </a:pPr>
            <a:r>
              <a:rPr lang="vi-VN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Câu 3</a:t>
            </a:r>
            <a:r>
              <a:rPr lang="vi-VN" sz="2800" b="1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 Bình thực hiện phép tính sau, bạn Bình thực hiện đúng hay sai?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69534-77A7-4D28-BEAB-E9808BDB9185}"/>
              </a:ext>
            </a:extLst>
          </p:cNvPr>
          <p:cNvSpPr txBox="1"/>
          <p:nvPr/>
        </p:nvSpPr>
        <p:spPr>
          <a:xfrm>
            <a:off x="4934049" y="2111379"/>
            <a:ext cx="1695351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30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3</a:t>
            </a:r>
            <a:r>
              <a:rPr kumimoji="0" lang="vi-VN" sz="3200" b="0" i="0" u="none" strike="noStrike" kern="0" cap="none" spc="300" normalizeH="0" baseline="0" noProof="0">
                <a:ln>
                  <a:noFill/>
                </a:ln>
                <a:effectLst/>
                <a:uLnTx/>
                <a:uFillTx/>
              </a:rPr>
              <a:t>534</a:t>
            </a:r>
            <a:endParaRPr kumimoji="0" lang="vi-VN" sz="3200" b="0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300" normalizeH="0" baseline="0" noProof="0">
                <a:ln>
                  <a:noFill/>
                </a:ln>
                <a:effectLst/>
                <a:uLnTx/>
                <a:uFillTx/>
              </a:rPr>
              <a:t>2148</a:t>
            </a:r>
            <a:endParaRPr kumimoji="0" lang="vi-VN" sz="3200" b="0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300" normalizeH="0" baseline="0" noProof="0">
                <a:ln>
                  <a:noFill/>
                </a:ln>
                <a:effectLst/>
                <a:uLnTx/>
                <a:uFillTx/>
              </a:rPr>
              <a:t>56</a:t>
            </a:r>
            <a:r>
              <a:rPr kumimoji="0" lang="en-US" sz="3200" b="0" i="0" u="none" strike="noStrike" kern="0" cap="none" spc="30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7</a:t>
            </a:r>
            <a:r>
              <a:rPr kumimoji="0" lang="vi-VN" sz="3200" b="0" i="0" u="none" strike="noStrike" kern="0" cap="none" spc="300" normalizeH="0" baseline="0" noProof="0">
                <a:ln>
                  <a:noFill/>
                </a:ln>
                <a:effectLst/>
                <a:uLnTx/>
                <a:uFillTx/>
              </a:rPr>
              <a:t>2</a:t>
            </a:r>
            <a:endParaRPr kumimoji="0" lang="en-US" sz="3200" b="0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2B76F2-07C9-4C89-8597-DBF32B9B62D8}"/>
              </a:ext>
            </a:extLst>
          </p:cNvPr>
          <p:cNvSpPr txBox="1"/>
          <p:nvPr/>
        </p:nvSpPr>
        <p:spPr>
          <a:xfrm>
            <a:off x="4533900" y="2644779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+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302B09-F297-420E-83E9-8674D0349C72}"/>
              </a:ext>
            </a:extLst>
          </p:cNvPr>
          <p:cNvCxnSpPr/>
          <p:nvPr/>
        </p:nvCxnSpPr>
        <p:spPr>
          <a:xfrm>
            <a:off x="4726516" y="3559179"/>
            <a:ext cx="1219200" cy="0"/>
          </a:xfrm>
          <a:prstGeom prst="line">
            <a:avLst/>
          </a:prstGeom>
          <a:noFill/>
          <a:ln w="28575" cap="flat" cmpd="sng" algn="ctr">
            <a:solidFill>
              <a:srgbClr val="005446"/>
            </a:solidFill>
            <a:prstDash val="soli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8258E60-550D-4A62-9422-FAA3882D3C3B}"/>
              </a:ext>
            </a:extLst>
          </p:cNvPr>
          <p:cNvSpPr txBox="1"/>
          <p:nvPr/>
        </p:nvSpPr>
        <p:spPr>
          <a:xfrm>
            <a:off x="4919870" y="3723969"/>
            <a:ext cx="1325807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30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56</a:t>
            </a:r>
            <a:r>
              <a:rPr kumimoji="0" lang="vi-VN" sz="3200" b="0" i="0" u="none" strike="noStrike" kern="0" cap="none" spc="300" normalizeH="0" baseline="0" noProof="0">
                <a:ln>
                  <a:noFill/>
                </a:ln>
                <a:effectLst/>
                <a:uLnTx/>
                <a:uFillTx/>
              </a:rPr>
              <a:t>8</a:t>
            </a:r>
            <a:r>
              <a:rPr kumimoji="0" lang="en-US" sz="3200" b="0" i="0" u="none" strike="noStrike" kern="0" cap="none" spc="30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2</a:t>
            </a:r>
            <a:endParaRPr kumimoji="0" lang="en-US" sz="3200" b="0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85BF97-F085-4EFD-AEF4-C4BBE57F235F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A555119-ACE8-40C4-A76A-8A1187BF80FC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AFAB82-2100-444A-918F-972BDDCD790F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4CD8703-7FAC-4E68-BD72-D7BC69839F29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48BECA-F739-4CB3-B3CD-45C2A1BAEA98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C4551C-7E7C-4495-BDD7-3E5BEB289962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346D54-17DB-45BC-BCF8-006613E7966D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F2059C-9C9C-4F40-A2CF-C225B142620C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293F6A-9611-4329-B5DC-01241326D740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1AB1A4-9EB9-43B4-A86A-F15F97861EFB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F037F98-DD5B-409A-A777-77F554E5CC6E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4BC32D-3420-468C-9447-B0142F3E5D3F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6ED51E1-9C8A-4079-98D5-0A9562C1C4E8}"/>
              </a:ext>
            </a:extLst>
          </p:cNvPr>
          <p:cNvSpPr/>
          <p:nvPr/>
        </p:nvSpPr>
        <p:spPr>
          <a:xfrm>
            <a:off x="9678208" y="304800"/>
            <a:ext cx="2056592" cy="7634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ADE814A-2C92-4981-B312-F3CBFD023E75}"/>
              </a:ext>
            </a:extLst>
          </p:cNvPr>
          <p:cNvSpPr/>
          <p:nvPr/>
        </p:nvSpPr>
        <p:spPr>
          <a:xfrm>
            <a:off x="2678221" y="4368801"/>
            <a:ext cx="2058879" cy="747835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8FA423-2C99-40FF-9D21-AB9DE60662A8}"/>
              </a:ext>
            </a:extLst>
          </p:cNvPr>
          <p:cNvSpPr/>
          <p:nvPr/>
        </p:nvSpPr>
        <p:spPr>
          <a:xfrm>
            <a:off x="6602521" y="4368800"/>
            <a:ext cx="2058879" cy="747835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7A763B9-56BB-4598-ACCF-EDDC1D621814}"/>
              </a:ext>
            </a:extLst>
          </p:cNvPr>
          <p:cNvSpPr/>
          <p:nvPr/>
        </p:nvSpPr>
        <p:spPr>
          <a:xfrm>
            <a:off x="6934200" y="4462041"/>
            <a:ext cx="647700" cy="62919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4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797443-5877-4C87-9878-0FA4B1D16955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078167-895D-42D9-8ED7-AC7DB999E1A5}"/>
              </a:ext>
            </a:extLst>
          </p:cNvPr>
          <p:cNvSpPr txBox="1">
            <a:spLocks/>
          </p:cNvSpPr>
          <p:nvPr/>
        </p:nvSpPr>
        <p:spPr>
          <a:xfrm>
            <a:off x="609600" y="164407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7CB00C-8FB2-41D3-A977-4A1D6B902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86"/>
          <a:stretch/>
        </p:blipFill>
        <p:spPr>
          <a:xfrm>
            <a:off x="480392" y="1644073"/>
            <a:ext cx="11498746" cy="4255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35FF2A-2E83-4898-829A-BE9FAE5DF760}"/>
              </a:ext>
            </a:extLst>
          </p:cNvPr>
          <p:cNvSpPr txBox="1"/>
          <p:nvPr/>
        </p:nvSpPr>
        <p:spPr>
          <a:xfrm>
            <a:off x="8005214" y="3907054"/>
            <a:ext cx="3429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125 859 + 541 728</a:t>
            </a:r>
            <a:endParaRPr lang="vi-VN" sz="24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6CBA4-36B4-458A-B94D-E5F14BDCAEC3}"/>
              </a:ext>
            </a:extLst>
          </p:cNvPr>
          <p:cNvSpPr txBox="1"/>
          <p:nvPr/>
        </p:nvSpPr>
        <p:spPr>
          <a:xfrm>
            <a:off x="303651" y="4199441"/>
            <a:ext cx="3883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516 372 – 50 420</a:t>
            </a:r>
            <a:endParaRPr lang="vi-VN" sz="24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6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/>
          <p:cNvSpPr txBox="1"/>
          <p:nvPr/>
        </p:nvSpPr>
        <p:spPr>
          <a:xfrm>
            <a:off x="1857004" y="1500725"/>
            <a:ext cx="847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Thứ</a:t>
            </a:r>
            <a:r>
              <a:rPr lang="en-US" sz="4000" kern="0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kern="0" dirty="0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lang="en-US" sz="4000" kern="0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kern="0" dirty="0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23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tháng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10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lang="en-US" sz="4000" kern="0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kern="0" dirty="0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2023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2142633"/>
            <a:ext cx="6090432" cy="1286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9AB94C-924B-43BC-9718-A1A07934687E}"/>
              </a:ext>
            </a:extLst>
          </p:cNvPr>
          <p:cNvSpPr txBox="1"/>
          <p:nvPr/>
        </p:nvSpPr>
        <p:spPr>
          <a:xfrm>
            <a:off x="2809298" y="2982475"/>
            <a:ext cx="6606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326781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9" r="679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7810" y="896208"/>
            <a:ext cx="56480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94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68FE2"/>
      </a:accent1>
      <a:accent2>
        <a:srgbClr val="E52739"/>
      </a:accent2>
      <a:accent3>
        <a:srgbClr val="F0872A"/>
      </a:accent3>
      <a:accent4>
        <a:srgbClr val="7CB349"/>
      </a:accent4>
      <a:accent5>
        <a:srgbClr val="505050"/>
      </a:accent5>
      <a:accent6>
        <a:srgbClr val="809295"/>
      </a:accent6>
      <a:hlink>
        <a:srgbClr val="368FE2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自我介绍.pptx" id="{9CA782AD-DB7E-43C6-ACA2-FFE48FCA813C}" vid="{B9A1D65E-B96F-4E68-82D3-417E629A77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927</Words>
  <Application>Microsoft Office PowerPoint</Application>
  <PresentationFormat>Widescreen</PresentationFormat>
  <Paragraphs>199</Paragraphs>
  <Slides>27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微软雅黑</vt:lpstr>
      <vt:lpstr>SimSun</vt:lpstr>
      <vt:lpstr>#9Slide02 Noi dung dai</vt:lpstr>
      <vt:lpstr>Arial</vt:lpstr>
      <vt:lpstr>Calibri</vt:lpstr>
      <vt:lpstr>Calibri Light</vt:lpstr>
      <vt:lpstr>Cambria</vt:lpstr>
      <vt:lpstr>Coiny</vt:lpstr>
      <vt:lpstr>等线</vt:lpstr>
      <vt:lpstr>iCiel Cadena</vt:lpstr>
      <vt:lpstr>Times New Roman</vt:lpstr>
      <vt:lpstr>UTM Guanine</vt:lpstr>
      <vt:lpstr>字魂27号-布丁体</vt:lpstr>
      <vt:lpstr>方正卡通简体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69</cp:revision>
  <dcterms:created xsi:type="dcterms:W3CDTF">2023-06-19T12:45:00Z</dcterms:created>
  <dcterms:modified xsi:type="dcterms:W3CDTF">2023-10-20T09:24:37Z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E65213D9D3D74D9F877546C37F4FEF04</vt:lpwstr>
  </property>
  <property fmtid="{D5CDD505-2E9C-101B-9397-08002B2CF9AE}" pid="3" name="KSOProductBuildVer">
    <vt:lpwstr>1033-11.2.0.11537</vt:lpwstr>
  </property>
</Properties>
</file>