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media/image20.jp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7" r:id="rId4"/>
    <p:sldMasterId id="2147483700" r:id="rId5"/>
    <p:sldMasterId id="2147483712" r:id="rId6"/>
    <p:sldMasterId id="2147483724" r:id="rId7"/>
    <p:sldMasterId id="2147483736" r:id="rId8"/>
    <p:sldMasterId id="2147483748" r:id="rId9"/>
    <p:sldMasterId id="2147483760" r:id="rId10"/>
    <p:sldMasterId id="2147483772" r:id="rId11"/>
    <p:sldMasterId id="2147483784" r:id="rId12"/>
    <p:sldMasterId id="2147483809" r:id="rId13"/>
    <p:sldMasterId id="2147483820" r:id="rId14"/>
  </p:sldMasterIdLst>
  <p:notesMasterIdLst>
    <p:notesMasterId r:id="rId54"/>
  </p:notesMasterIdLst>
  <p:sldIdLst>
    <p:sldId id="298" r:id="rId15"/>
    <p:sldId id="303" r:id="rId16"/>
    <p:sldId id="302" r:id="rId17"/>
    <p:sldId id="295" r:id="rId18"/>
    <p:sldId id="296" r:id="rId19"/>
    <p:sldId id="294" r:id="rId20"/>
    <p:sldId id="264" r:id="rId21"/>
    <p:sldId id="256" r:id="rId22"/>
    <p:sldId id="265" r:id="rId23"/>
    <p:sldId id="266" r:id="rId24"/>
    <p:sldId id="268" r:id="rId25"/>
    <p:sldId id="270" r:id="rId26"/>
    <p:sldId id="271" r:id="rId27"/>
    <p:sldId id="272" r:id="rId28"/>
    <p:sldId id="301" r:id="rId29"/>
    <p:sldId id="273" r:id="rId30"/>
    <p:sldId id="274" r:id="rId31"/>
    <p:sldId id="278" r:id="rId32"/>
    <p:sldId id="277" r:id="rId33"/>
    <p:sldId id="304" r:id="rId34"/>
    <p:sldId id="276" r:id="rId35"/>
    <p:sldId id="279" r:id="rId36"/>
    <p:sldId id="281" r:id="rId37"/>
    <p:sldId id="280" r:id="rId38"/>
    <p:sldId id="282" r:id="rId39"/>
    <p:sldId id="283" r:id="rId40"/>
    <p:sldId id="305" r:id="rId41"/>
    <p:sldId id="284" r:id="rId42"/>
    <p:sldId id="285" r:id="rId43"/>
    <p:sldId id="286" r:id="rId44"/>
    <p:sldId id="300" r:id="rId45"/>
    <p:sldId id="288" r:id="rId46"/>
    <p:sldId id="289" r:id="rId47"/>
    <p:sldId id="290" r:id="rId48"/>
    <p:sldId id="291" r:id="rId49"/>
    <p:sldId id="292" r:id="rId50"/>
    <p:sldId id="306" r:id="rId51"/>
    <p:sldId id="299" r:id="rId52"/>
    <p:sldId id="297" r:id="rId53"/>
  </p:sldIdLst>
  <p:sldSz cx="9144000" cy="5143500" type="screen16x9"/>
  <p:notesSz cx="6858000" cy="9144000"/>
  <p:defaultTextStyle>
    <a:defPPr>
      <a:defRPr lang="en-US"/>
    </a:defPPr>
    <a:lvl1pPr marL="0" algn="l" defTabSz="91334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638" algn="l" defTabSz="91334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343" algn="l" defTabSz="91334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002" algn="l" defTabSz="91334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684" algn="l" defTabSz="91334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3321" algn="l" defTabSz="91334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9959" algn="l" defTabSz="91334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6640" algn="l" defTabSz="91334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3309" algn="l" defTabSz="91334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404" y="-52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875CE-D1C7-4D7E-BAFD-5BD48369B92D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6C2B8-7AFC-4427-A63F-1EFF719B1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61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3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638" algn="l" defTabSz="9133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343" algn="l" defTabSz="9133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002" algn="l" defTabSz="9133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684" algn="l" defTabSz="9133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321" algn="l" defTabSz="9133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959" algn="l" defTabSz="9133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640" algn="l" defTabSz="9133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309" algn="l" defTabSz="9133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4" name="Google Shape;344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5D59EA4-0427-4C90-8215-02E178A3276A}" type="slidenum">
              <a:rPr lang="en-US" altLang="en-US">
                <a:solidFill>
                  <a:prstClr val="black"/>
                </a:solidFill>
              </a:rPr>
              <a:pPr/>
              <a:t>10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6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0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6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88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6982" indent="0">
              <a:buNone/>
              <a:defRPr sz="1600"/>
            </a:lvl2pPr>
            <a:lvl3pPr marL="513965" indent="0">
              <a:buNone/>
              <a:defRPr sz="1400"/>
            </a:lvl3pPr>
            <a:lvl4pPr marL="770917" indent="0">
              <a:buNone/>
              <a:defRPr sz="1100"/>
            </a:lvl4pPr>
            <a:lvl5pPr marL="1027884" indent="0">
              <a:buNone/>
              <a:defRPr sz="1100"/>
            </a:lvl5pPr>
            <a:lvl6pPr marL="1284851" indent="0">
              <a:buNone/>
              <a:defRPr sz="1100"/>
            </a:lvl6pPr>
            <a:lvl7pPr marL="1541804" indent="0">
              <a:buNone/>
              <a:defRPr sz="1100"/>
            </a:lvl7pPr>
            <a:lvl8pPr marL="1798785" indent="0">
              <a:buNone/>
              <a:defRPr sz="1100"/>
            </a:lvl8pPr>
            <a:lvl9pPr marL="2055767" indent="0">
              <a:buNone/>
              <a:defRPr sz="11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6982" indent="0">
              <a:buNone/>
              <a:defRPr sz="800"/>
            </a:lvl2pPr>
            <a:lvl3pPr marL="513965" indent="0">
              <a:buNone/>
              <a:defRPr sz="700"/>
            </a:lvl3pPr>
            <a:lvl4pPr marL="770917" indent="0">
              <a:buNone/>
              <a:defRPr sz="600"/>
            </a:lvl4pPr>
            <a:lvl5pPr marL="1027884" indent="0">
              <a:buNone/>
              <a:defRPr sz="600"/>
            </a:lvl5pPr>
            <a:lvl6pPr marL="1284851" indent="0">
              <a:buNone/>
              <a:defRPr sz="600"/>
            </a:lvl6pPr>
            <a:lvl7pPr marL="1541804" indent="0">
              <a:buNone/>
              <a:defRPr sz="600"/>
            </a:lvl7pPr>
            <a:lvl8pPr marL="1798785" indent="0">
              <a:buNone/>
              <a:defRPr sz="600"/>
            </a:lvl8pPr>
            <a:lvl9pPr marL="205576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D0938-3A66-4DEF-9A22-4E1B5D7F90F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458B7C62-E3D7-4019-8E18-32AB6B8EE8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528918"/>
      </p:ext>
    </p:extLst>
  </p:cSld>
  <p:clrMapOvr>
    <a:masterClrMapping/>
  </p:clrMapOvr>
  <p:hf sldNum="0"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EE6EC-203B-45E8-9F24-F6D89F5C5C8A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658935-F205-434E-8B9B-BE779CE66BA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2603"/>
      </p:ext>
    </p:extLst>
  </p:cSld>
  <p:clrMapOvr>
    <a:masterClrMapping/>
  </p:clrMapOvr>
  <p:hf sldNum="0"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5293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2610E-0CC1-4FD8-BE36-58646B7C1B68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0FCD3700-3DE1-49A5-8234-B770D9AF1B3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112985"/>
      </p:ext>
    </p:extLst>
  </p:cSld>
  <p:clrMapOvr>
    <a:masterClrMapping/>
  </p:clrMapOvr>
  <p:hf sldNum="0" hdr="0" ft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9" tIns="34274" rIns="68529" bIns="34274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9" tIns="34274" rIns="68529" bIns="34274" anchor="t" anchorCtr="0">
            <a:noAutofit/>
          </a:bodyPr>
          <a:lstStyle>
            <a:lvl1pPr marL="342668" lvl="0" indent="-257018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358" lvl="1" indent="-257018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037" lvl="2" indent="-257018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0716" lvl="3" indent="-257018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3407" lvl="4" indent="-257018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6073" lvl="5" indent="-257018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2398740" lvl="6" indent="-257018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2741408" lvl="7" indent="-257018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3084098" lvl="8" indent="-257018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9" tIns="34274" rIns="68529" bIns="34274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20" name="Google Shape;20;p2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9" tIns="34274" rIns="68529" bIns="34274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9" tIns="34274" rIns="68529" bIns="3427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 smtClean="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16906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9178766" cy="520827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3"/>
          <p:cNvSpPr/>
          <p:nvPr/>
        </p:nvSpPr>
        <p:spPr>
          <a:xfrm>
            <a:off x="-41434" y="-2379"/>
            <a:ext cx="9242583" cy="5203031"/>
          </a:xfrm>
          <a:prstGeom prst="rect">
            <a:avLst/>
          </a:prstGeom>
          <a:solidFill>
            <a:schemeClr val="lt1">
              <a:alpha val="55686"/>
            </a:schemeClr>
          </a:solidFill>
          <a:ln>
            <a:noFill/>
          </a:ln>
        </p:spPr>
        <p:txBody>
          <a:bodyPr spcFirstLastPara="1" wrap="square" lIns="68529" tIns="34274" rIns="68529" bIns="34274" anchor="ctr" anchorCtr="0">
            <a:noAutofit/>
          </a:bodyPr>
          <a:lstStyle/>
          <a:p>
            <a:pPr algn="ctr" defTabSz="913815">
              <a:buClr>
                <a:srgbClr val="000000"/>
              </a:buClr>
              <a:buSzPts val="1800"/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514551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9" tIns="34274" rIns="68529" bIns="34274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Arial"/>
              <a:buNone/>
              <a:defRPr sz="3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9" tIns="34274" rIns="68529" bIns="34274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100"/>
            </a:lvl2pPr>
            <a:lvl3pPr lvl="2" algn="ctr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000"/>
            </a:lvl3pPr>
            <a:lvl4pPr lvl="3" algn="ctr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/>
            </a:lvl4pPr>
            <a:lvl5pPr lvl="4" algn="ctr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/>
            </a:lvl5pPr>
            <a:lvl6pPr lvl="5" algn="ctr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/>
            </a:lvl6pPr>
            <a:lvl7pPr lvl="6" algn="ctr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/>
            </a:lvl7pPr>
            <a:lvl8pPr lvl="7" algn="ctr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/>
            </a:lvl8pPr>
            <a:lvl9pPr lvl="8" algn="ctr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9" tIns="34274" rIns="68529" bIns="34274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9" tIns="34274" rIns="68529" bIns="34274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9" tIns="34274" rIns="68529" bIns="34274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 smtClean="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55303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623888" y="1282330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9" tIns="34274" rIns="68529" bIns="34274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Arial"/>
              <a:buNone/>
              <a:defRPr sz="3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9" tIns="34274" rIns="68529" bIns="34274" anchor="t" anchorCtr="0">
            <a:noAutofit/>
          </a:bodyPr>
          <a:lstStyle>
            <a:lvl1pPr marL="342668" lvl="0" indent="-171346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400">
                <a:solidFill>
                  <a:srgbClr val="888888"/>
                </a:solidFill>
              </a:defRPr>
            </a:lvl1pPr>
            <a:lvl2pPr marL="685358" lvl="1" indent="-171346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100">
                <a:solidFill>
                  <a:srgbClr val="888888"/>
                </a:solidFill>
              </a:defRPr>
            </a:lvl2pPr>
            <a:lvl3pPr marL="1028037" lvl="2" indent="-171346" algn="l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sz="1000">
                <a:solidFill>
                  <a:srgbClr val="888888"/>
                </a:solidFill>
              </a:defRPr>
            </a:lvl3pPr>
            <a:lvl4pPr marL="1370716" lvl="3" indent="-171346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900">
                <a:solidFill>
                  <a:srgbClr val="888888"/>
                </a:solidFill>
              </a:defRPr>
            </a:lvl4pPr>
            <a:lvl5pPr marL="1713407" lvl="4" indent="-171346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900">
                <a:solidFill>
                  <a:srgbClr val="888888"/>
                </a:solidFill>
              </a:defRPr>
            </a:lvl5pPr>
            <a:lvl6pPr marL="2056073" lvl="5" indent="-171346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900">
                <a:solidFill>
                  <a:srgbClr val="888888"/>
                </a:solidFill>
              </a:defRPr>
            </a:lvl6pPr>
            <a:lvl7pPr marL="2398740" lvl="6" indent="-171346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900">
                <a:solidFill>
                  <a:srgbClr val="888888"/>
                </a:solidFill>
              </a:defRPr>
            </a:lvl7pPr>
            <a:lvl8pPr marL="2741408" lvl="7" indent="-171346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900">
                <a:solidFill>
                  <a:srgbClr val="888888"/>
                </a:solidFill>
              </a:defRPr>
            </a:lvl8pPr>
            <a:lvl9pPr marL="3084098" lvl="8" indent="-171346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9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9" tIns="34274" rIns="68529" bIns="34274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9" tIns="34274" rIns="68529" bIns="34274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9" tIns="34274" rIns="68529" bIns="34274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 smtClean="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06940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9" tIns="34274" rIns="68529" bIns="34274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9" tIns="34274" rIns="68529" bIns="34274" anchor="b" anchorCtr="0">
            <a:noAutofit/>
          </a:bodyPr>
          <a:lstStyle>
            <a:lvl1pPr marL="342668" lvl="0" indent="-171346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1"/>
            </a:lvl1pPr>
            <a:lvl2pPr marL="685358" lvl="1" indent="-171346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100" b="1"/>
            </a:lvl2pPr>
            <a:lvl3pPr marL="1028037" lvl="2" indent="-171346" algn="l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000" b="1"/>
            </a:lvl3pPr>
            <a:lvl4pPr marL="1370716" lvl="3" indent="-171346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1"/>
            </a:lvl4pPr>
            <a:lvl5pPr marL="1713407" lvl="4" indent="-171346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1"/>
            </a:lvl5pPr>
            <a:lvl6pPr marL="2056073" lvl="5" indent="-171346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1"/>
            </a:lvl6pPr>
            <a:lvl7pPr marL="2398740" lvl="6" indent="-171346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1"/>
            </a:lvl7pPr>
            <a:lvl8pPr marL="2741408" lvl="7" indent="-171346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1"/>
            </a:lvl8pPr>
            <a:lvl9pPr marL="3084098" lvl="8" indent="-171346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1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9" tIns="34274" rIns="68529" bIns="34274" anchor="t" anchorCtr="0">
            <a:noAutofit/>
          </a:bodyPr>
          <a:lstStyle>
            <a:lvl1pPr marL="342668" lvl="0" indent="-257018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358" lvl="1" indent="-257018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037" lvl="2" indent="-257018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0716" lvl="3" indent="-257018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3407" lvl="4" indent="-257018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6073" lvl="5" indent="-257018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2398740" lvl="6" indent="-257018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2741408" lvl="7" indent="-257018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3084098" lvl="8" indent="-257018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3"/>
          </p:nvPr>
        </p:nvSpPr>
        <p:spPr>
          <a:xfrm>
            <a:off x="4629152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9" tIns="34274" rIns="68529" bIns="34274" anchor="b" anchorCtr="0">
            <a:noAutofit/>
          </a:bodyPr>
          <a:lstStyle>
            <a:lvl1pPr marL="342668" lvl="0" indent="-171346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1"/>
            </a:lvl1pPr>
            <a:lvl2pPr marL="685358" lvl="1" indent="-171346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100" b="1"/>
            </a:lvl2pPr>
            <a:lvl3pPr marL="1028037" lvl="2" indent="-171346" algn="l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000" b="1"/>
            </a:lvl3pPr>
            <a:lvl4pPr marL="1370716" lvl="3" indent="-171346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1"/>
            </a:lvl4pPr>
            <a:lvl5pPr marL="1713407" lvl="4" indent="-171346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1"/>
            </a:lvl5pPr>
            <a:lvl6pPr marL="2056073" lvl="5" indent="-171346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1"/>
            </a:lvl6pPr>
            <a:lvl7pPr marL="2398740" lvl="6" indent="-171346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1"/>
            </a:lvl7pPr>
            <a:lvl8pPr marL="2741408" lvl="7" indent="-171346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1"/>
            </a:lvl8pPr>
            <a:lvl9pPr marL="3084098" lvl="8" indent="-171346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1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4"/>
          </p:nvPr>
        </p:nvSpPr>
        <p:spPr>
          <a:xfrm>
            <a:off x="4629152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9" tIns="34274" rIns="68529" bIns="34274" anchor="t" anchorCtr="0">
            <a:noAutofit/>
          </a:bodyPr>
          <a:lstStyle>
            <a:lvl1pPr marL="342668" lvl="0" indent="-257018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358" lvl="1" indent="-257018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037" lvl="2" indent="-257018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0716" lvl="3" indent="-257018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3407" lvl="4" indent="-257018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6073" lvl="5" indent="-257018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2398740" lvl="6" indent="-257018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2741408" lvl="7" indent="-257018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3084098" lvl="8" indent="-257018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9" tIns="34274" rIns="68529" bIns="34274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44" name="Google Shape;44;p6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9" tIns="34274" rIns="68529" bIns="34274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9" tIns="34274" rIns="68529" bIns="3427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 smtClean="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59602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9" tIns="34274" rIns="68529" bIns="34274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9" tIns="34274" rIns="68529" bIns="34274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49" name="Google Shape;49;p7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9" tIns="34274" rIns="68529" bIns="34274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50" name="Google Shape;50;p7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9" tIns="34274" rIns="68529" bIns="3427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 smtClean="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4314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9" tIns="34274" rIns="68529" bIns="34274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53" name="Google Shape;53;p8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9" tIns="34274" rIns="68529" bIns="34274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9" tIns="34274" rIns="68529" bIns="34274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 smtClean="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50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9" tIns="34274" rIns="68529" bIns="34274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1"/>
          </p:nvPr>
        </p:nvSpPr>
        <p:spPr>
          <a:xfrm>
            <a:off x="3887391" y="740588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9" tIns="34274" rIns="68529" bIns="34274" anchor="t" anchorCtr="0">
            <a:noAutofit/>
          </a:bodyPr>
          <a:lstStyle>
            <a:lvl1pPr marL="342668" lvl="0" indent="-28556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/>
            </a:lvl1pPr>
            <a:lvl2pPr marL="685358" lvl="1" indent="-271307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1600"/>
            </a:lvl2pPr>
            <a:lvl3pPr marL="1028037" lvl="2" indent="-257018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/>
            </a:lvl3pPr>
            <a:lvl4pPr marL="1370716" lvl="3" indent="-242732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100"/>
            </a:lvl4pPr>
            <a:lvl5pPr marL="1713407" lvl="4" indent="-242732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100"/>
            </a:lvl5pPr>
            <a:lvl6pPr marL="2056073" lvl="5" indent="-242732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100"/>
            </a:lvl6pPr>
            <a:lvl7pPr marL="2398740" lvl="6" indent="-242732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100"/>
            </a:lvl7pPr>
            <a:lvl8pPr marL="2741408" lvl="7" indent="-242732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100"/>
            </a:lvl8pPr>
            <a:lvl9pPr marL="3084098" lvl="8" indent="-242732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1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9" tIns="34274" rIns="68529" bIns="34274" anchor="t" anchorCtr="0">
            <a:noAutofit/>
          </a:bodyPr>
          <a:lstStyle>
            <a:lvl1pPr marL="342668" lvl="0" indent="-171346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/>
            </a:lvl1pPr>
            <a:lvl2pPr marL="685358" lvl="1" indent="-171346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800"/>
            </a:lvl2pPr>
            <a:lvl3pPr marL="1028037" lvl="2" indent="-171346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700"/>
            </a:lvl3pPr>
            <a:lvl4pPr marL="1370716" lvl="3" indent="-171346" algn="l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600"/>
            </a:lvl4pPr>
            <a:lvl5pPr marL="1713407" lvl="4" indent="-171346" algn="l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600"/>
            </a:lvl5pPr>
            <a:lvl6pPr marL="2056073" lvl="5" indent="-171346" algn="l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600"/>
            </a:lvl6pPr>
            <a:lvl7pPr marL="2398740" lvl="6" indent="-171346" algn="l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600"/>
            </a:lvl7pPr>
            <a:lvl8pPr marL="2741408" lvl="7" indent="-171346" algn="l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600"/>
            </a:lvl8pPr>
            <a:lvl9pPr marL="3084098" lvl="8" indent="-171346" algn="l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600"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9" tIns="34274" rIns="68529" bIns="34274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60" name="Google Shape;60;p9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9" tIns="34274" rIns="68529" bIns="34274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61" name="Google Shape;61;p9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9" tIns="34274" rIns="68529" bIns="34274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 smtClean="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21673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9" tIns="34274" rIns="68529" bIns="34274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>
            <a:spLocks noGrp="1"/>
          </p:cNvSpPr>
          <p:nvPr>
            <p:ph type="pic" idx="2"/>
          </p:nvPr>
        </p:nvSpPr>
        <p:spPr>
          <a:xfrm>
            <a:off x="3887391" y="740588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9" tIns="34274" rIns="68529" bIns="34274" anchor="t" anchorCtr="0">
            <a:noAutofit/>
          </a:bodyPr>
          <a:lstStyle>
            <a:lvl1pPr marL="342668" lvl="0" indent="-171346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/>
            </a:lvl1pPr>
            <a:lvl2pPr marL="685358" lvl="1" indent="-171346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800"/>
            </a:lvl2pPr>
            <a:lvl3pPr marL="1028037" lvl="2" indent="-171346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700"/>
            </a:lvl3pPr>
            <a:lvl4pPr marL="1370716" lvl="3" indent="-171346" algn="l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600"/>
            </a:lvl4pPr>
            <a:lvl5pPr marL="1713407" lvl="4" indent="-171346" algn="l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600"/>
            </a:lvl5pPr>
            <a:lvl6pPr marL="2056073" lvl="5" indent="-171346" algn="l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600"/>
            </a:lvl6pPr>
            <a:lvl7pPr marL="2398740" lvl="6" indent="-171346" algn="l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600"/>
            </a:lvl7pPr>
            <a:lvl8pPr marL="2741408" lvl="7" indent="-171346" algn="l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600"/>
            </a:lvl8pPr>
            <a:lvl9pPr marL="3084098" lvl="8" indent="-171346" algn="l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600"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9" tIns="34274" rIns="68529" bIns="34274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67" name="Google Shape;67;p10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9" tIns="34274" rIns="68529" bIns="34274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9" tIns="34274" rIns="68529" bIns="34274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 smtClean="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52479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9" tIns="34274" rIns="68529" bIns="34274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body" idx="1"/>
          </p:nvPr>
        </p:nvSpPr>
        <p:spPr>
          <a:xfrm rot="5400000">
            <a:off x="2874766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9" tIns="34274" rIns="68529" bIns="34274" anchor="t" anchorCtr="0">
            <a:noAutofit/>
          </a:bodyPr>
          <a:lstStyle>
            <a:lvl1pPr marL="342668" lvl="0" indent="-257018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358" lvl="1" indent="-257018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037" lvl="2" indent="-257018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0716" lvl="3" indent="-257018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3407" lvl="4" indent="-257018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6073" lvl="5" indent="-257018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2398740" lvl="6" indent="-257018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2741408" lvl="7" indent="-257018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3084098" lvl="8" indent="-257018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9" tIns="34274" rIns="68529" bIns="34274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73" name="Google Shape;73;p11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9" tIns="34274" rIns="68529" bIns="34274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74" name="Google Shape;74;p11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9" tIns="34274" rIns="68529" bIns="3427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 smtClean="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74451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 txBox="1">
            <a:spLocks noGrp="1"/>
          </p:cNvSpPr>
          <p:nvPr>
            <p:ph type="title"/>
          </p:nvPr>
        </p:nvSpPr>
        <p:spPr>
          <a:xfrm rot="5400000">
            <a:off x="5463780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9" tIns="34274" rIns="68529" bIns="34274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1"/>
          </p:nvPr>
        </p:nvSpPr>
        <p:spPr>
          <a:xfrm rot="5400000">
            <a:off x="1289343" y="-626164"/>
            <a:ext cx="4388644" cy="605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9" tIns="34274" rIns="68529" bIns="34274" anchor="t" anchorCtr="0">
            <a:noAutofit/>
          </a:bodyPr>
          <a:lstStyle>
            <a:lvl1pPr marL="342668" lvl="0" indent="-257018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358" lvl="1" indent="-257018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037" lvl="2" indent="-257018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0716" lvl="3" indent="-257018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3407" lvl="4" indent="-257018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6073" lvl="5" indent="-257018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2398740" lvl="6" indent="-257018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2741408" lvl="7" indent="-257018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3084098" lvl="8" indent="-257018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9" tIns="34274" rIns="68529" bIns="34274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79" name="Google Shape;79;p12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9" tIns="34274" rIns="68529" bIns="34274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9" tIns="34274" rIns="68529" bIns="34274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 smtClean="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84139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400"/>
            </a:lvl1pPr>
            <a:lvl2pPr marL="257054" indent="0" algn="ctr">
              <a:buNone/>
              <a:defRPr sz="1100"/>
            </a:lvl2pPr>
            <a:lvl3pPr marL="514109" indent="0" algn="ctr">
              <a:buNone/>
              <a:defRPr sz="1000"/>
            </a:lvl3pPr>
            <a:lvl4pPr marL="771145" indent="0" algn="ctr">
              <a:buNone/>
              <a:defRPr sz="900"/>
            </a:lvl4pPr>
            <a:lvl5pPr marL="1028190" indent="0" algn="ctr">
              <a:buNone/>
              <a:defRPr sz="900"/>
            </a:lvl5pPr>
            <a:lvl6pPr marL="1285235" indent="0" algn="ctr">
              <a:buNone/>
              <a:defRPr sz="900"/>
            </a:lvl6pPr>
            <a:lvl7pPr marL="1542272" indent="0" algn="ctr">
              <a:buNone/>
              <a:defRPr sz="900"/>
            </a:lvl7pPr>
            <a:lvl8pPr marL="1799325" indent="0" algn="ctr">
              <a:buNone/>
              <a:defRPr sz="900"/>
            </a:lvl8pPr>
            <a:lvl9pPr marL="2056379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E77DC-4C60-4329-ABCA-897D0E0B169D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E6A66AAD-D324-4A1F-98FC-99A4ED461B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140999"/>
      </p:ext>
    </p:extLst>
  </p:cSld>
  <p:clrMapOvr>
    <a:masterClrMapping/>
  </p:clrMapOvr>
  <p:hf sldNum="0" hdr="0" ftr="0" dt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9D6F2-6041-48AD-AB69-6F57350B6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15ECD0-A4C0-43BE-8D79-A60C7A87DB6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780702"/>
      </p:ext>
    </p:extLst>
  </p:cSld>
  <p:clrMapOvr>
    <a:masterClrMapping/>
  </p:clrMapOvr>
  <p:hf sldNum="0" hdr="0" ftr="0" dt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25705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2pPr>
            <a:lvl3pPr marL="514109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3pPr>
            <a:lvl4pPr marL="77114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19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23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227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7993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637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A8884-67D9-4BE1-B6ED-3C4FF2095AA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A0A03B98-4040-4716-A062-2D552BA2CC0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221876"/>
      </p:ext>
    </p:extLst>
  </p:cSld>
  <p:clrMapOvr>
    <a:masterClrMapping/>
  </p:clrMapOvr>
  <p:hf sldNum="0" hdr="0" ftr="0" dt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 userDrawn="1"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9178529" cy="520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s 8"/>
          <p:cNvSpPr/>
          <p:nvPr userDrawn="1"/>
        </p:nvSpPr>
        <p:spPr>
          <a:xfrm>
            <a:off x="-41672" y="-2379"/>
            <a:ext cx="9242822" cy="5203031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0" tIns="34289" rIns="68550" bIns="34289" anchor="ctr"/>
          <a:lstStyle/>
          <a:p>
            <a:pPr algn="ctr" defTabSz="9139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328910"/>
      </p:ext>
    </p:extLst>
  </p:cSld>
  <p:clrMapOvr>
    <a:masterClrMapping/>
  </p:clrMapOvr>
  <p:hf sldNum="0" hdr="0" ftr="0" dt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57054" indent="0">
              <a:buNone/>
              <a:defRPr sz="1100" b="1"/>
            </a:lvl2pPr>
            <a:lvl3pPr marL="514109" indent="0">
              <a:buNone/>
              <a:defRPr sz="1000" b="1"/>
            </a:lvl3pPr>
            <a:lvl4pPr marL="771145" indent="0">
              <a:buNone/>
              <a:defRPr sz="900" b="1"/>
            </a:lvl4pPr>
            <a:lvl5pPr marL="1028190" indent="0">
              <a:buNone/>
              <a:defRPr sz="900" b="1"/>
            </a:lvl5pPr>
            <a:lvl6pPr marL="1285235" indent="0">
              <a:buNone/>
              <a:defRPr sz="900" b="1"/>
            </a:lvl6pPr>
            <a:lvl7pPr marL="1542272" indent="0">
              <a:buNone/>
              <a:defRPr sz="900" b="1"/>
            </a:lvl7pPr>
            <a:lvl8pPr marL="1799325" indent="0">
              <a:buNone/>
              <a:defRPr sz="900" b="1"/>
            </a:lvl8pPr>
            <a:lvl9pPr marL="2056379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57054" indent="0">
              <a:buNone/>
              <a:defRPr sz="1100" b="1"/>
            </a:lvl2pPr>
            <a:lvl3pPr marL="514109" indent="0">
              <a:buNone/>
              <a:defRPr sz="1000" b="1"/>
            </a:lvl3pPr>
            <a:lvl4pPr marL="771145" indent="0">
              <a:buNone/>
              <a:defRPr sz="900" b="1"/>
            </a:lvl4pPr>
            <a:lvl5pPr marL="1028190" indent="0">
              <a:buNone/>
              <a:defRPr sz="900" b="1"/>
            </a:lvl5pPr>
            <a:lvl6pPr marL="1285235" indent="0">
              <a:buNone/>
              <a:defRPr sz="900" b="1"/>
            </a:lvl6pPr>
            <a:lvl7pPr marL="1542272" indent="0">
              <a:buNone/>
              <a:defRPr sz="900" b="1"/>
            </a:lvl7pPr>
            <a:lvl8pPr marL="1799325" indent="0">
              <a:buNone/>
              <a:defRPr sz="900" b="1"/>
            </a:lvl8pPr>
            <a:lvl9pPr marL="2056379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2C94E-5206-46A0-9C10-A142620014DD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FD24B1-60BC-41B7-B912-C17D3273334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203973"/>
      </p:ext>
    </p:extLst>
  </p:cSld>
  <p:clrMapOvr>
    <a:masterClrMapping/>
  </p:clrMapOvr>
  <p:hf sldNum="0" hdr="0" ftr="0" dt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86219-2CBE-4FB5-8699-BD439CEBD108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182DE7-CF57-4BAD-9140-50621D6D513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11704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marL="456638" lvl="0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3343" lvl="1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0002" lvl="2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6684" lvl="3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3321" lvl="4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39959" lvl="5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196640" lvl="6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3309" lvl="7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0005" lvl="8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20" name="Google Shape;20;p2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66936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76020-CF2F-45FF-B509-3CBBA93662D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AB6347BF-DA7C-4BBE-B004-604BF91E7E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73835"/>
      </p:ext>
    </p:extLst>
  </p:cSld>
  <p:clrMapOvr>
    <a:masterClrMapping/>
  </p:clrMapOvr>
  <p:hf sldNum="0" hdr="0" ftr="0" dt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054" indent="0">
              <a:buNone/>
              <a:defRPr sz="800"/>
            </a:lvl2pPr>
            <a:lvl3pPr marL="514109" indent="0">
              <a:buNone/>
              <a:defRPr sz="700"/>
            </a:lvl3pPr>
            <a:lvl4pPr marL="771145" indent="0">
              <a:buNone/>
              <a:defRPr sz="600"/>
            </a:lvl4pPr>
            <a:lvl5pPr marL="1028190" indent="0">
              <a:buNone/>
              <a:defRPr sz="600"/>
            </a:lvl5pPr>
            <a:lvl6pPr marL="1285235" indent="0">
              <a:buNone/>
              <a:defRPr sz="600"/>
            </a:lvl6pPr>
            <a:lvl7pPr marL="1542272" indent="0">
              <a:buNone/>
              <a:defRPr sz="600"/>
            </a:lvl7pPr>
            <a:lvl8pPr marL="1799325" indent="0">
              <a:buNone/>
              <a:defRPr sz="600"/>
            </a:lvl8pPr>
            <a:lvl9pPr marL="205637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921AD-2C04-4500-A2D4-929247696B1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BDE734D8-DA02-4EF8-B092-832D30A5763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905973"/>
      </p:ext>
    </p:extLst>
  </p:cSld>
  <p:clrMapOvr>
    <a:masterClrMapping/>
  </p:clrMapOvr>
  <p:hf sldNum="0" hdr="0" ftr="0" dt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054" indent="0">
              <a:buNone/>
              <a:defRPr sz="1600"/>
            </a:lvl2pPr>
            <a:lvl3pPr marL="514109" indent="0">
              <a:buNone/>
              <a:defRPr sz="1400"/>
            </a:lvl3pPr>
            <a:lvl4pPr marL="771145" indent="0">
              <a:buNone/>
              <a:defRPr sz="1100"/>
            </a:lvl4pPr>
            <a:lvl5pPr marL="1028190" indent="0">
              <a:buNone/>
              <a:defRPr sz="1100"/>
            </a:lvl5pPr>
            <a:lvl6pPr marL="1285235" indent="0">
              <a:buNone/>
              <a:defRPr sz="1100"/>
            </a:lvl6pPr>
            <a:lvl7pPr marL="1542272" indent="0">
              <a:buNone/>
              <a:defRPr sz="1100"/>
            </a:lvl7pPr>
            <a:lvl8pPr marL="1799325" indent="0">
              <a:buNone/>
              <a:defRPr sz="1100"/>
            </a:lvl8pPr>
            <a:lvl9pPr marL="2056379" indent="0">
              <a:buNone/>
              <a:defRPr sz="11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054" indent="0">
              <a:buNone/>
              <a:defRPr sz="800"/>
            </a:lvl2pPr>
            <a:lvl3pPr marL="514109" indent="0">
              <a:buNone/>
              <a:defRPr sz="700"/>
            </a:lvl3pPr>
            <a:lvl4pPr marL="771145" indent="0">
              <a:buNone/>
              <a:defRPr sz="600"/>
            </a:lvl4pPr>
            <a:lvl5pPr marL="1028190" indent="0">
              <a:buNone/>
              <a:defRPr sz="600"/>
            </a:lvl5pPr>
            <a:lvl6pPr marL="1285235" indent="0">
              <a:buNone/>
              <a:defRPr sz="600"/>
            </a:lvl6pPr>
            <a:lvl7pPr marL="1542272" indent="0">
              <a:buNone/>
              <a:defRPr sz="600"/>
            </a:lvl7pPr>
            <a:lvl8pPr marL="1799325" indent="0">
              <a:buNone/>
              <a:defRPr sz="600"/>
            </a:lvl8pPr>
            <a:lvl9pPr marL="205637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D0938-3A66-4DEF-9A22-4E1B5D7F90F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458B7C62-E3D7-4019-8E18-32AB6B8EE8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637333"/>
      </p:ext>
    </p:extLst>
  </p:cSld>
  <p:clrMapOvr>
    <a:masterClrMapping/>
  </p:clrMapOvr>
  <p:hf sldNum="0" hdr="0" ftr="0" dt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EE6EC-203B-45E8-9F24-F6D89F5C5C8A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658935-F205-434E-8B9B-BE779CE66BA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720439"/>
      </p:ext>
    </p:extLst>
  </p:cSld>
  <p:clrMapOvr>
    <a:masterClrMapping/>
  </p:clrMapOvr>
  <p:hf sldNum="0" hdr="0" ftr="0" dt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5293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2610E-0CC1-4FD8-BE36-58646B7C1B68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0FCD3700-3DE1-49A5-8234-B770D9AF1B3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413338"/>
      </p:ext>
    </p:extLst>
  </p:cSld>
  <p:clrMapOvr>
    <a:masterClrMapping/>
  </p:clrMapOvr>
  <p:hf sldNum="0" hdr="0" ftr="0" dt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4" rIns="68550" bIns="34274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4" rIns="68550" bIns="34274" anchor="t" anchorCtr="0">
            <a:noAutofit/>
          </a:bodyPr>
          <a:lstStyle>
            <a:lvl1pPr marL="342794" lvl="0" indent="-257102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596" lvl="1" indent="-257102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394" lvl="2" indent="-257102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192" lvl="3" indent="-257102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3995" lvl="4" indent="-257102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6787" lvl="5" indent="-257102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2399580" lvl="6" indent="-257102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2742374" lvl="7" indent="-257102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3085176" lvl="8" indent="-257102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4" rIns="68550" bIns="34274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20" name="Google Shape;20;p2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4" rIns="68550" bIns="34274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4" rIns="68550" bIns="3427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 smtClean="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5143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9178766" cy="520827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3"/>
          <p:cNvSpPr/>
          <p:nvPr/>
        </p:nvSpPr>
        <p:spPr>
          <a:xfrm>
            <a:off x="-41434" y="-2379"/>
            <a:ext cx="9242583" cy="5203031"/>
          </a:xfrm>
          <a:prstGeom prst="rect">
            <a:avLst/>
          </a:prstGeom>
          <a:solidFill>
            <a:schemeClr val="lt1">
              <a:alpha val="55686"/>
            </a:schemeClr>
          </a:solidFill>
          <a:ln>
            <a:noFill/>
          </a:ln>
        </p:spPr>
        <p:txBody>
          <a:bodyPr spcFirstLastPara="1" wrap="square" lIns="68550" tIns="34274" rIns="68550" bIns="34274" anchor="ctr" anchorCtr="0">
            <a:noAutofit/>
          </a:bodyPr>
          <a:lstStyle/>
          <a:p>
            <a:pPr algn="ctr" defTabSz="914130">
              <a:buClr>
                <a:srgbClr val="000000"/>
              </a:buClr>
              <a:buSzPts val="1800"/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81894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4" rIns="68550" bIns="34274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Arial"/>
              <a:buNone/>
              <a:defRPr sz="3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4" rIns="68550" bIns="34274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100"/>
            </a:lvl2pPr>
            <a:lvl3pPr lvl="2" algn="ctr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000"/>
            </a:lvl3pPr>
            <a:lvl4pPr lvl="3" algn="ctr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/>
            </a:lvl4pPr>
            <a:lvl5pPr lvl="4" algn="ctr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/>
            </a:lvl5pPr>
            <a:lvl6pPr lvl="5" algn="ctr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/>
            </a:lvl6pPr>
            <a:lvl7pPr lvl="6" algn="ctr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/>
            </a:lvl7pPr>
            <a:lvl8pPr lvl="7" algn="ctr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/>
            </a:lvl8pPr>
            <a:lvl9pPr lvl="8" algn="ctr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4" rIns="68550" bIns="34274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4" rIns="68550" bIns="34274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4" rIns="68550" bIns="34274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 smtClean="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64814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4" rIns="68550" bIns="34274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Arial"/>
              <a:buNone/>
              <a:defRPr sz="3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4" rIns="68550" bIns="34274" anchor="t" anchorCtr="0">
            <a:noAutofit/>
          </a:bodyPr>
          <a:lstStyle>
            <a:lvl1pPr marL="342794" lvl="0" indent="-171402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400">
                <a:solidFill>
                  <a:srgbClr val="888888"/>
                </a:solidFill>
              </a:defRPr>
            </a:lvl1pPr>
            <a:lvl2pPr marL="685596" lvl="1" indent="-171402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100">
                <a:solidFill>
                  <a:srgbClr val="888888"/>
                </a:solidFill>
              </a:defRPr>
            </a:lvl2pPr>
            <a:lvl3pPr marL="1028394" lvl="2" indent="-171402" algn="l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sz="1000">
                <a:solidFill>
                  <a:srgbClr val="888888"/>
                </a:solidFill>
              </a:defRPr>
            </a:lvl3pPr>
            <a:lvl4pPr marL="1371192" lvl="3" indent="-171402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900">
                <a:solidFill>
                  <a:srgbClr val="888888"/>
                </a:solidFill>
              </a:defRPr>
            </a:lvl4pPr>
            <a:lvl5pPr marL="1713995" lvl="4" indent="-171402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900">
                <a:solidFill>
                  <a:srgbClr val="888888"/>
                </a:solidFill>
              </a:defRPr>
            </a:lvl5pPr>
            <a:lvl6pPr marL="2056787" lvl="5" indent="-171402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900">
                <a:solidFill>
                  <a:srgbClr val="888888"/>
                </a:solidFill>
              </a:defRPr>
            </a:lvl6pPr>
            <a:lvl7pPr marL="2399580" lvl="6" indent="-171402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900">
                <a:solidFill>
                  <a:srgbClr val="888888"/>
                </a:solidFill>
              </a:defRPr>
            </a:lvl7pPr>
            <a:lvl8pPr marL="2742374" lvl="7" indent="-171402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900">
                <a:solidFill>
                  <a:srgbClr val="888888"/>
                </a:solidFill>
              </a:defRPr>
            </a:lvl8pPr>
            <a:lvl9pPr marL="3085176" lvl="8" indent="-171402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9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4" rIns="68550" bIns="34274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4" rIns="68550" bIns="34274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4" rIns="68550" bIns="34274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 smtClean="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11709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4" rIns="68550" bIns="34274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4" rIns="68550" bIns="34274" anchor="b" anchorCtr="0">
            <a:noAutofit/>
          </a:bodyPr>
          <a:lstStyle>
            <a:lvl1pPr marL="342794" lvl="0" indent="-171402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1"/>
            </a:lvl1pPr>
            <a:lvl2pPr marL="685596" lvl="1" indent="-171402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100" b="1"/>
            </a:lvl2pPr>
            <a:lvl3pPr marL="1028394" lvl="2" indent="-171402" algn="l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000" b="1"/>
            </a:lvl3pPr>
            <a:lvl4pPr marL="1371192" lvl="3" indent="-171402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1"/>
            </a:lvl4pPr>
            <a:lvl5pPr marL="1713995" lvl="4" indent="-171402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1"/>
            </a:lvl5pPr>
            <a:lvl6pPr marL="2056787" lvl="5" indent="-171402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1"/>
            </a:lvl6pPr>
            <a:lvl7pPr marL="2399580" lvl="6" indent="-171402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1"/>
            </a:lvl7pPr>
            <a:lvl8pPr marL="2742374" lvl="7" indent="-171402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1"/>
            </a:lvl8pPr>
            <a:lvl9pPr marL="3085176" lvl="8" indent="-171402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1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4" rIns="68550" bIns="34274" anchor="t" anchorCtr="0">
            <a:noAutofit/>
          </a:bodyPr>
          <a:lstStyle>
            <a:lvl1pPr marL="342794" lvl="0" indent="-257102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596" lvl="1" indent="-257102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394" lvl="2" indent="-257102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192" lvl="3" indent="-257102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3995" lvl="4" indent="-257102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6787" lvl="5" indent="-257102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2399580" lvl="6" indent="-257102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2742374" lvl="7" indent="-257102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3085176" lvl="8" indent="-257102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3"/>
          </p:nvPr>
        </p:nvSpPr>
        <p:spPr>
          <a:xfrm>
            <a:off x="4629152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4" rIns="68550" bIns="34274" anchor="b" anchorCtr="0">
            <a:noAutofit/>
          </a:bodyPr>
          <a:lstStyle>
            <a:lvl1pPr marL="342794" lvl="0" indent="-171402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1"/>
            </a:lvl1pPr>
            <a:lvl2pPr marL="685596" lvl="1" indent="-171402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100" b="1"/>
            </a:lvl2pPr>
            <a:lvl3pPr marL="1028394" lvl="2" indent="-171402" algn="l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000" b="1"/>
            </a:lvl3pPr>
            <a:lvl4pPr marL="1371192" lvl="3" indent="-171402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1"/>
            </a:lvl4pPr>
            <a:lvl5pPr marL="1713995" lvl="4" indent="-171402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1"/>
            </a:lvl5pPr>
            <a:lvl6pPr marL="2056787" lvl="5" indent="-171402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1"/>
            </a:lvl6pPr>
            <a:lvl7pPr marL="2399580" lvl="6" indent="-171402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1"/>
            </a:lvl7pPr>
            <a:lvl8pPr marL="2742374" lvl="7" indent="-171402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1"/>
            </a:lvl8pPr>
            <a:lvl9pPr marL="3085176" lvl="8" indent="-171402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1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4"/>
          </p:nvPr>
        </p:nvSpPr>
        <p:spPr>
          <a:xfrm>
            <a:off x="4629152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4" rIns="68550" bIns="34274" anchor="t" anchorCtr="0">
            <a:noAutofit/>
          </a:bodyPr>
          <a:lstStyle>
            <a:lvl1pPr marL="342794" lvl="0" indent="-257102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596" lvl="1" indent="-257102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394" lvl="2" indent="-257102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192" lvl="3" indent="-257102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3995" lvl="4" indent="-257102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6787" lvl="5" indent="-257102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2399580" lvl="6" indent="-257102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2742374" lvl="7" indent="-257102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3085176" lvl="8" indent="-257102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4" rIns="68550" bIns="34274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44" name="Google Shape;44;p6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4" rIns="68550" bIns="34274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4" rIns="68550" bIns="3427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 smtClean="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802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623888" y="1282333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marL="456638" lvl="0" indent="-22831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>
                <a:solidFill>
                  <a:srgbClr val="888888"/>
                </a:solidFill>
              </a:defRPr>
            </a:lvl1pPr>
            <a:lvl2pPr marL="913343" lvl="1" indent="-228318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>
                <a:solidFill>
                  <a:srgbClr val="888888"/>
                </a:solidFill>
              </a:defRPr>
            </a:lvl2pPr>
            <a:lvl3pPr marL="1370002" lvl="2" indent="-228318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sz="1400">
                <a:solidFill>
                  <a:srgbClr val="888888"/>
                </a:solidFill>
              </a:defRPr>
            </a:lvl3pPr>
            <a:lvl4pPr marL="1826684" lvl="3" indent="-228318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4pPr>
            <a:lvl5pPr marL="2283321" lvl="4" indent="-228318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5pPr>
            <a:lvl6pPr marL="2739959" lvl="5" indent="-228318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6pPr>
            <a:lvl7pPr marL="3196640" lvl="6" indent="-228318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7pPr>
            <a:lvl8pPr marL="3653309" lvl="7" indent="-228318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8pPr>
            <a:lvl9pPr marL="4110005" lvl="8" indent="-228318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16139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4" rIns="68550" bIns="34274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4" rIns="68550" bIns="34274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49" name="Google Shape;49;p7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4" rIns="68550" bIns="34274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50" name="Google Shape;50;p7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4" rIns="68550" bIns="3427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 smtClean="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17997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4" rIns="68550" bIns="34274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53" name="Google Shape;53;p8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4" rIns="68550" bIns="34274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4" rIns="68550" bIns="34274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 smtClean="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49921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4" rIns="68550" bIns="34274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1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4" rIns="68550" bIns="34274" anchor="t" anchorCtr="0">
            <a:noAutofit/>
          </a:bodyPr>
          <a:lstStyle>
            <a:lvl1pPr marL="342794" lvl="0" indent="-28566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/>
            </a:lvl1pPr>
            <a:lvl2pPr marL="685596" lvl="1" indent="-271391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1600"/>
            </a:lvl2pPr>
            <a:lvl3pPr marL="1028394" lvl="2" indent="-257102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/>
            </a:lvl3pPr>
            <a:lvl4pPr marL="1371192" lvl="3" indent="-242816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100"/>
            </a:lvl4pPr>
            <a:lvl5pPr marL="1713995" lvl="4" indent="-242816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100"/>
            </a:lvl5pPr>
            <a:lvl6pPr marL="2056787" lvl="5" indent="-242816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100"/>
            </a:lvl6pPr>
            <a:lvl7pPr marL="2399580" lvl="6" indent="-242816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100"/>
            </a:lvl7pPr>
            <a:lvl8pPr marL="2742374" lvl="7" indent="-242816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100"/>
            </a:lvl8pPr>
            <a:lvl9pPr marL="3085176" lvl="8" indent="-242816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1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2"/>
          </p:nvPr>
        </p:nvSpPr>
        <p:spPr>
          <a:xfrm>
            <a:off x="629841" y="1543051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4" rIns="68550" bIns="34274" anchor="t" anchorCtr="0">
            <a:noAutofit/>
          </a:bodyPr>
          <a:lstStyle>
            <a:lvl1pPr marL="342794" lvl="0" indent="-171402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/>
            </a:lvl1pPr>
            <a:lvl2pPr marL="685596" lvl="1" indent="-171402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800"/>
            </a:lvl2pPr>
            <a:lvl3pPr marL="1028394" lvl="2" indent="-171402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700"/>
            </a:lvl3pPr>
            <a:lvl4pPr marL="1371192" lvl="3" indent="-171402" algn="l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600"/>
            </a:lvl4pPr>
            <a:lvl5pPr marL="1713995" lvl="4" indent="-171402" algn="l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600"/>
            </a:lvl5pPr>
            <a:lvl6pPr marL="2056787" lvl="5" indent="-171402" algn="l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600"/>
            </a:lvl6pPr>
            <a:lvl7pPr marL="2399580" lvl="6" indent="-171402" algn="l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600"/>
            </a:lvl7pPr>
            <a:lvl8pPr marL="2742374" lvl="7" indent="-171402" algn="l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600"/>
            </a:lvl8pPr>
            <a:lvl9pPr marL="3085176" lvl="8" indent="-171402" algn="l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600"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4" rIns="68550" bIns="34274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60" name="Google Shape;60;p9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4" rIns="68550" bIns="34274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61" name="Google Shape;61;p9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4" rIns="68550" bIns="34274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 smtClean="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82149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4" rIns="68550" bIns="34274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>
            <a:spLocks noGrp="1"/>
          </p:cNvSpPr>
          <p:nvPr>
            <p:ph type="pic" idx="2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29841" y="1543051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4" rIns="68550" bIns="34274" anchor="t" anchorCtr="0">
            <a:noAutofit/>
          </a:bodyPr>
          <a:lstStyle>
            <a:lvl1pPr marL="342794" lvl="0" indent="-171402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/>
            </a:lvl1pPr>
            <a:lvl2pPr marL="685596" lvl="1" indent="-171402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800"/>
            </a:lvl2pPr>
            <a:lvl3pPr marL="1028394" lvl="2" indent="-171402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700"/>
            </a:lvl3pPr>
            <a:lvl4pPr marL="1371192" lvl="3" indent="-171402" algn="l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600"/>
            </a:lvl4pPr>
            <a:lvl5pPr marL="1713995" lvl="4" indent="-171402" algn="l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600"/>
            </a:lvl5pPr>
            <a:lvl6pPr marL="2056787" lvl="5" indent="-171402" algn="l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600"/>
            </a:lvl6pPr>
            <a:lvl7pPr marL="2399580" lvl="6" indent="-171402" algn="l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600"/>
            </a:lvl7pPr>
            <a:lvl8pPr marL="2742374" lvl="7" indent="-171402" algn="l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600"/>
            </a:lvl8pPr>
            <a:lvl9pPr marL="3085176" lvl="8" indent="-171402" algn="l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600"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4" rIns="68550" bIns="34274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67" name="Google Shape;67;p10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4" rIns="68550" bIns="34274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4" rIns="68550" bIns="34274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 smtClean="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1832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4" rIns="68550" bIns="34274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body" idx="1"/>
          </p:nvPr>
        </p:nvSpPr>
        <p:spPr>
          <a:xfrm rot="5400000">
            <a:off x="2874766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4" rIns="68550" bIns="34274" anchor="t" anchorCtr="0">
            <a:noAutofit/>
          </a:bodyPr>
          <a:lstStyle>
            <a:lvl1pPr marL="342794" lvl="0" indent="-257102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596" lvl="1" indent="-257102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394" lvl="2" indent="-257102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192" lvl="3" indent="-257102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3995" lvl="4" indent="-257102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6787" lvl="5" indent="-257102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2399580" lvl="6" indent="-257102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2742374" lvl="7" indent="-257102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3085176" lvl="8" indent="-257102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4" rIns="68550" bIns="34274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73" name="Google Shape;73;p11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4" rIns="68550" bIns="34274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74" name="Google Shape;74;p11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4" rIns="68550" bIns="3427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 smtClean="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47649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 txBox="1">
            <a:spLocks noGrp="1"/>
          </p:cNvSpPr>
          <p:nvPr>
            <p:ph type="title"/>
          </p:nvPr>
        </p:nvSpPr>
        <p:spPr>
          <a:xfrm rot="5400000">
            <a:off x="5463780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4" rIns="68550" bIns="34274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1"/>
          </p:nvPr>
        </p:nvSpPr>
        <p:spPr>
          <a:xfrm rot="5400000">
            <a:off x="1289343" y="-626164"/>
            <a:ext cx="4388644" cy="605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4" rIns="68550" bIns="34274" anchor="t" anchorCtr="0">
            <a:noAutofit/>
          </a:bodyPr>
          <a:lstStyle>
            <a:lvl1pPr marL="342794" lvl="0" indent="-257102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596" lvl="1" indent="-257102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394" lvl="2" indent="-257102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192" lvl="3" indent="-257102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3995" lvl="4" indent="-257102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6787" lvl="5" indent="-257102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2399580" lvl="6" indent="-257102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2742374" lvl="7" indent="-257102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3085176" lvl="8" indent="-257102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4" rIns="68550" bIns="34274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79" name="Google Shape;79;p12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4" rIns="68550" bIns="34274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4" rIns="68550" bIns="34274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 smtClean="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27176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marL="456638" lvl="0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3343" lvl="1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0002" lvl="2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6684" lvl="3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3321" lvl="4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39959" lvl="5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196640" lvl="6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3309" lvl="7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0005" lvl="8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20" name="Google Shape;20;p2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62054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623888" y="1282333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marL="456638" lvl="0" indent="-22831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>
                <a:solidFill>
                  <a:srgbClr val="888888"/>
                </a:solidFill>
              </a:defRPr>
            </a:lvl1pPr>
            <a:lvl2pPr marL="913343" lvl="1" indent="-228318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>
                <a:solidFill>
                  <a:srgbClr val="888888"/>
                </a:solidFill>
              </a:defRPr>
            </a:lvl2pPr>
            <a:lvl3pPr marL="1370002" lvl="2" indent="-228318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sz="1400">
                <a:solidFill>
                  <a:srgbClr val="888888"/>
                </a:solidFill>
              </a:defRPr>
            </a:lvl3pPr>
            <a:lvl4pPr marL="1826684" lvl="3" indent="-228318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4pPr>
            <a:lvl5pPr marL="2283321" lvl="4" indent="-228318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5pPr>
            <a:lvl6pPr marL="2739959" lvl="5" indent="-228318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6pPr>
            <a:lvl7pPr marL="3196640" lvl="6" indent="-228318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7pPr>
            <a:lvl8pPr marL="3653309" lvl="7" indent="-228318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8pPr>
            <a:lvl9pPr marL="4110005" lvl="8" indent="-228318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77548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b" anchorCtr="0">
            <a:noAutofit/>
          </a:bodyPr>
          <a:lstStyle>
            <a:lvl1pPr marL="456638" lvl="0" indent="-22831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1pPr>
            <a:lvl2pPr marL="913343" lvl="1" indent="-228318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/>
            </a:lvl2pPr>
            <a:lvl3pPr marL="1370002" lvl="2" indent="-228318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400" b="1"/>
            </a:lvl3pPr>
            <a:lvl4pPr marL="1826684" lvl="3" indent="-228318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/>
            </a:lvl4pPr>
            <a:lvl5pPr marL="2283321" lvl="4" indent="-228318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/>
            </a:lvl5pPr>
            <a:lvl6pPr marL="2739959" lvl="5" indent="-228318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/>
            </a:lvl6pPr>
            <a:lvl7pPr marL="3196640" lvl="6" indent="-228318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/>
            </a:lvl7pPr>
            <a:lvl8pPr marL="3653309" lvl="7" indent="-228318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/>
            </a:lvl8pPr>
            <a:lvl9pPr marL="4110005" lvl="8" indent="-228318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marL="456638" lvl="0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3343" lvl="1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0002" lvl="2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6684" lvl="3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3321" lvl="4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39959" lvl="5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196640" lvl="6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3309" lvl="7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0005" lvl="8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3"/>
          </p:nvPr>
        </p:nvSpPr>
        <p:spPr>
          <a:xfrm>
            <a:off x="4629157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b" anchorCtr="0">
            <a:noAutofit/>
          </a:bodyPr>
          <a:lstStyle>
            <a:lvl1pPr marL="456638" lvl="0" indent="-22831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1pPr>
            <a:lvl2pPr marL="913343" lvl="1" indent="-228318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/>
            </a:lvl2pPr>
            <a:lvl3pPr marL="1370002" lvl="2" indent="-228318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400" b="1"/>
            </a:lvl3pPr>
            <a:lvl4pPr marL="1826684" lvl="3" indent="-228318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/>
            </a:lvl4pPr>
            <a:lvl5pPr marL="2283321" lvl="4" indent="-228318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/>
            </a:lvl5pPr>
            <a:lvl6pPr marL="2739959" lvl="5" indent="-228318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/>
            </a:lvl6pPr>
            <a:lvl7pPr marL="3196640" lvl="6" indent="-228318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/>
            </a:lvl7pPr>
            <a:lvl8pPr marL="3653309" lvl="7" indent="-228318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/>
            </a:lvl8pPr>
            <a:lvl9pPr marL="4110005" lvl="8" indent="-228318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4"/>
          </p:nvPr>
        </p:nvSpPr>
        <p:spPr>
          <a:xfrm>
            <a:off x="4629157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marL="456638" lvl="0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3343" lvl="1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0002" lvl="2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6684" lvl="3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3321" lvl="4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39959" lvl="5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196640" lvl="6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3309" lvl="7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0005" lvl="8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44" name="Google Shape;44;p6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32590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49" name="Google Shape;49;p7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50" name="Google Shape;50;p7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092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b" anchorCtr="0">
            <a:noAutofit/>
          </a:bodyPr>
          <a:lstStyle>
            <a:lvl1pPr marL="456638" lvl="0" indent="-22831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1pPr>
            <a:lvl2pPr marL="913343" lvl="1" indent="-228318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/>
            </a:lvl2pPr>
            <a:lvl3pPr marL="1370002" lvl="2" indent="-228318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400" b="1"/>
            </a:lvl3pPr>
            <a:lvl4pPr marL="1826684" lvl="3" indent="-228318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/>
            </a:lvl4pPr>
            <a:lvl5pPr marL="2283321" lvl="4" indent="-228318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/>
            </a:lvl5pPr>
            <a:lvl6pPr marL="2739959" lvl="5" indent="-228318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/>
            </a:lvl6pPr>
            <a:lvl7pPr marL="3196640" lvl="6" indent="-228318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/>
            </a:lvl7pPr>
            <a:lvl8pPr marL="3653309" lvl="7" indent="-228318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/>
            </a:lvl8pPr>
            <a:lvl9pPr marL="4110005" lvl="8" indent="-228318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marL="456638" lvl="0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3343" lvl="1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0002" lvl="2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6684" lvl="3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3321" lvl="4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39959" lvl="5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196640" lvl="6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3309" lvl="7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0005" lvl="8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3"/>
          </p:nvPr>
        </p:nvSpPr>
        <p:spPr>
          <a:xfrm>
            <a:off x="4629157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b" anchorCtr="0">
            <a:noAutofit/>
          </a:bodyPr>
          <a:lstStyle>
            <a:lvl1pPr marL="456638" lvl="0" indent="-22831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1pPr>
            <a:lvl2pPr marL="913343" lvl="1" indent="-228318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/>
            </a:lvl2pPr>
            <a:lvl3pPr marL="1370002" lvl="2" indent="-228318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400" b="1"/>
            </a:lvl3pPr>
            <a:lvl4pPr marL="1826684" lvl="3" indent="-228318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/>
            </a:lvl4pPr>
            <a:lvl5pPr marL="2283321" lvl="4" indent="-228318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/>
            </a:lvl5pPr>
            <a:lvl6pPr marL="2739959" lvl="5" indent="-228318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/>
            </a:lvl6pPr>
            <a:lvl7pPr marL="3196640" lvl="6" indent="-228318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/>
            </a:lvl7pPr>
            <a:lvl8pPr marL="3653309" lvl="7" indent="-228318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/>
            </a:lvl8pPr>
            <a:lvl9pPr marL="4110005" lvl="8" indent="-228318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4"/>
          </p:nvPr>
        </p:nvSpPr>
        <p:spPr>
          <a:xfrm>
            <a:off x="4629157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marL="456638" lvl="0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3343" lvl="1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0002" lvl="2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6684" lvl="3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3321" lvl="4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39959" lvl="5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196640" lvl="6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3309" lvl="7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0005" lvl="8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44" name="Google Shape;44;p6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62275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53" name="Google Shape;53;p8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65599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1"/>
          </p:nvPr>
        </p:nvSpPr>
        <p:spPr>
          <a:xfrm>
            <a:off x="3887391" y="740588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marL="456638" lvl="0" indent="-380576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3343" lvl="1" indent="-361527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/>
            </a:lvl2pPr>
            <a:lvl3pPr marL="1370002" lvl="2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6684" lvl="3" indent="-32347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/>
            </a:lvl4pPr>
            <a:lvl5pPr marL="2283321" lvl="4" indent="-32347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/>
            </a:lvl5pPr>
            <a:lvl6pPr marL="2739959" lvl="5" indent="-32347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/>
            </a:lvl6pPr>
            <a:lvl7pPr marL="3196640" lvl="6" indent="-32347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/>
            </a:lvl7pPr>
            <a:lvl8pPr marL="3653309" lvl="7" indent="-32347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/>
            </a:lvl8pPr>
            <a:lvl9pPr marL="4110005" lvl="8" indent="-32347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marL="456638" lvl="0" indent="-228318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1pPr>
            <a:lvl2pPr marL="913343" lvl="1" indent="-228318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100"/>
            </a:lvl2pPr>
            <a:lvl3pPr marL="1370002" lvl="2" indent="-228318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3pPr>
            <a:lvl4pPr marL="1826684" lvl="3" indent="-228318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800"/>
            </a:lvl4pPr>
            <a:lvl5pPr marL="2283321" lvl="4" indent="-228318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800"/>
            </a:lvl5pPr>
            <a:lvl6pPr marL="2739959" lvl="5" indent="-228318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800"/>
            </a:lvl6pPr>
            <a:lvl7pPr marL="3196640" lvl="6" indent="-228318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800"/>
            </a:lvl7pPr>
            <a:lvl8pPr marL="3653309" lvl="7" indent="-228318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800"/>
            </a:lvl8pPr>
            <a:lvl9pPr marL="4110005" lvl="8" indent="-228318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800"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60" name="Google Shape;60;p9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61" name="Google Shape;61;p9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30352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>
            <a:spLocks noGrp="1"/>
          </p:cNvSpPr>
          <p:nvPr>
            <p:ph type="pic" idx="2"/>
          </p:nvPr>
        </p:nvSpPr>
        <p:spPr>
          <a:xfrm>
            <a:off x="3887391" y="740588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marL="456638" lvl="0" indent="-228318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1pPr>
            <a:lvl2pPr marL="913343" lvl="1" indent="-228318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100"/>
            </a:lvl2pPr>
            <a:lvl3pPr marL="1370002" lvl="2" indent="-228318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3pPr>
            <a:lvl4pPr marL="1826684" lvl="3" indent="-228318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800"/>
            </a:lvl4pPr>
            <a:lvl5pPr marL="2283321" lvl="4" indent="-228318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800"/>
            </a:lvl5pPr>
            <a:lvl6pPr marL="2739959" lvl="5" indent="-228318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800"/>
            </a:lvl6pPr>
            <a:lvl7pPr marL="3196640" lvl="6" indent="-228318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800"/>
            </a:lvl7pPr>
            <a:lvl8pPr marL="3653309" lvl="7" indent="-228318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800"/>
            </a:lvl8pPr>
            <a:lvl9pPr marL="4110005" lvl="8" indent="-228318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800"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67" name="Google Shape;67;p10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136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body" idx="1"/>
          </p:nvPr>
        </p:nvSpPr>
        <p:spPr>
          <a:xfrm rot="5400000">
            <a:off x="2874770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marL="456638" lvl="0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3343" lvl="1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0002" lvl="2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6684" lvl="3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3321" lvl="4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39959" lvl="5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196640" lvl="6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3309" lvl="7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0005" lvl="8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73" name="Google Shape;73;p11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74" name="Google Shape;74;p11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77780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 txBox="1">
            <a:spLocks noGrp="1"/>
          </p:cNvSpPr>
          <p:nvPr>
            <p:ph type="title"/>
          </p:nvPr>
        </p:nvSpPr>
        <p:spPr>
          <a:xfrm rot="5400000">
            <a:off x="5463786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1"/>
          </p:nvPr>
        </p:nvSpPr>
        <p:spPr>
          <a:xfrm rot="5400000">
            <a:off x="1289349" y="-626164"/>
            <a:ext cx="4388644" cy="605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marL="456638" lvl="0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3343" lvl="1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0002" lvl="2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6684" lvl="3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3321" lvl="4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39959" lvl="5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196640" lvl="6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3309" lvl="7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0005" lvl="8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79" name="Google Shape;79;p12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94359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9178766" cy="520827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3"/>
          <p:cNvSpPr/>
          <p:nvPr/>
        </p:nvSpPr>
        <p:spPr>
          <a:xfrm>
            <a:off x="-41432" y="-2379"/>
            <a:ext cx="9242583" cy="5203031"/>
          </a:xfrm>
          <a:prstGeom prst="rect">
            <a:avLst/>
          </a:prstGeom>
          <a:solidFill>
            <a:schemeClr val="lt1">
              <a:alpha val="55686"/>
            </a:schemeClr>
          </a:solidFill>
          <a:ln>
            <a:noFill/>
          </a:ln>
        </p:spPr>
        <p:txBody>
          <a:bodyPr spcFirstLastPara="1" wrap="square" lIns="68499" tIns="34274" rIns="68499" bIns="34274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140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310893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71529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09479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7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4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5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54071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21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49" name="Google Shape;49;p7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50" name="Google Shape;50;p7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86205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0" indent="0">
              <a:buNone/>
              <a:defRPr sz="2000" b="1"/>
            </a:lvl2pPr>
            <a:lvl3pPr marL="914153" indent="0">
              <a:buNone/>
              <a:defRPr sz="1800" b="1"/>
            </a:lvl3pPr>
            <a:lvl4pPr marL="1371226" indent="0">
              <a:buNone/>
              <a:defRPr sz="1600" b="1"/>
            </a:lvl4pPr>
            <a:lvl5pPr marL="1828304" indent="0">
              <a:buNone/>
              <a:defRPr sz="1600" b="1"/>
            </a:lvl5pPr>
            <a:lvl6pPr marL="2285373" indent="0">
              <a:buNone/>
              <a:defRPr sz="1600" b="1"/>
            </a:lvl6pPr>
            <a:lvl7pPr marL="2742443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4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0" indent="0">
              <a:buNone/>
              <a:defRPr sz="2000" b="1"/>
            </a:lvl2pPr>
            <a:lvl3pPr marL="914153" indent="0">
              <a:buNone/>
              <a:defRPr sz="1800" b="1"/>
            </a:lvl3pPr>
            <a:lvl4pPr marL="1371226" indent="0">
              <a:buNone/>
              <a:defRPr sz="1600" b="1"/>
            </a:lvl4pPr>
            <a:lvl5pPr marL="1828304" indent="0">
              <a:buNone/>
              <a:defRPr sz="1600" b="1"/>
            </a:lvl5pPr>
            <a:lvl6pPr marL="2285373" indent="0">
              <a:buNone/>
              <a:defRPr sz="1600" b="1"/>
            </a:lvl6pPr>
            <a:lvl7pPr marL="2742443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4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89504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24569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34208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70" indent="0">
              <a:buNone/>
              <a:defRPr sz="1200"/>
            </a:lvl2pPr>
            <a:lvl3pPr marL="914153" indent="0">
              <a:buNone/>
              <a:defRPr sz="1000"/>
            </a:lvl3pPr>
            <a:lvl4pPr marL="1371226" indent="0">
              <a:buNone/>
              <a:defRPr sz="900"/>
            </a:lvl4pPr>
            <a:lvl5pPr marL="1828304" indent="0">
              <a:buNone/>
              <a:defRPr sz="900"/>
            </a:lvl5pPr>
            <a:lvl6pPr marL="2285373" indent="0">
              <a:buNone/>
              <a:defRPr sz="900"/>
            </a:lvl6pPr>
            <a:lvl7pPr marL="2742443" indent="0">
              <a:buNone/>
              <a:defRPr sz="900"/>
            </a:lvl7pPr>
            <a:lvl8pPr marL="3199520" indent="0">
              <a:buNone/>
              <a:defRPr sz="900"/>
            </a:lvl8pPr>
            <a:lvl9pPr marL="365659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21306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70" indent="0">
              <a:buNone/>
              <a:defRPr sz="2800"/>
            </a:lvl2pPr>
            <a:lvl3pPr marL="914153" indent="0">
              <a:buNone/>
              <a:defRPr sz="2400"/>
            </a:lvl3pPr>
            <a:lvl4pPr marL="1371226" indent="0">
              <a:buNone/>
              <a:defRPr sz="2000"/>
            </a:lvl4pPr>
            <a:lvl5pPr marL="1828304" indent="0">
              <a:buNone/>
              <a:defRPr sz="2000"/>
            </a:lvl5pPr>
            <a:lvl6pPr marL="2285373" indent="0">
              <a:buNone/>
              <a:defRPr sz="2000"/>
            </a:lvl6pPr>
            <a:lvl7pPr marL="2742443" indent="0">
              <a:buNone/>
              <a:defRPr sz="2000"/>
            </a:lvl7pPr>
            <a:lvl8pPr marL="3199520" indent="0">
              <a:buNone/>
              <a:defRPr sz="2000"/>
            </a:lvl8pPr>
            <a:lvl9pPr marL="365659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70" indent="0">
              <a:buNone/>
              <a:defRPr sz="1200"/>
            </a:lvl2pPr>
            <a:lvl3pPr marL="914153" indent="0">
              <a:buNone/>
              <a:defRPr sz="1000"/>
            </a:lvl3pPr>
            <a:lvl4pPr marL="1371226" indent="0">
              <a:buNone/>
              <a:defRPr sz="900"/>
            </a:lvl4pPr>
            <a:lvl5pPr marL="1828304" indent="0">
              <a:buNone/>
              <a:defRPr sz="900"/>
            </a:lvl5pPr>
            <a:lvl6pPr marL="2285373" indent="0">
              <a:buNone/>
              <a:defRPr sz="900"/>
            </a:lvl6pPr>
            <a:lvl7pPr marL="2742443" indent="0">
              <a:buNone/>
              <a:defRPr sz="900"/>
            </a:lvl7pPr>
            <a:lvl8pPr marL="3199520" indent="0">
              <a:buNone/>
              <a:defRPr sz="900"/>
            </a:lvl8pPr>
            <a:lvl9pPr marL="365659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95658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42433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037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53" name="Google Shape;53;p8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225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1"/>
          </p:nvPr>
        </p:nvSpPr>
        <p:spPr>
          <a:xfrm>
            <a:off x="3887391" y="740588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marL="456638" lvl="0" indent="-380576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3343" lvl="1" indent="-361527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/>
            </a:lvl2pPr>
            <a:lvl3pPr marL="1370002" lvl="2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6684" lvl="3" indent="-32347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/>
            </a:lvl4pPr>
            <a:lvl5pPr marL="2283321" lvl="4" indent="-32347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/>
            </a:lvl5pPr>
            <a:lvl6pPr marL="2739959" lvl="5" indent="-32347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/>
            </a:lvl6pPr>
            <a:lvl7pPr marL="3196640" lvl="6" indent="-32347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/>
            </a:lvl7pPr>
            <a:lvl8pPr marL="3653309" lvl="7" indent="-32347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/>
            </a:lvl8pPr>
            <a:lvl9pPr marL="4110005" lvl="8" indent="-32347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marL="456638" lvl="0" indent="-228318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1pPr>
            <a:lvl2pPr marL="913343" lvl="1" indent="-228318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100"/>
            </a:lvl2pPr>
            <a:lvl3pPr marL="1370002" lvl="2" indent="-228318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3pPr>
            <a:lvl4pPr marL="1826684" lvl="3" indent="-228318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800"/>
            </a:lvl4pPr>
            <a:lvl5pPr marL="2283321" lvl="4" indent="-228318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800"/>
            </a:lvl5pPr>
            <a:lvl6pPr marL="2739959" lvl="5" indent="-228318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800"/>
            </a:lvl6pPr>
            <a:lvl7pPr marL="3196640" lvl="6" indent="-228318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800"/>
            </a:lvl7pPr>
            <a:lvl8pPr marL="3653309" lvl="7" indent="-228318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800"/>
            </a:lvl8pPr>
            <a:lvl9pPr marL="4110005" lvl="8" indent="-228318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800"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60" name="Google Shape;60;p9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61" name="Google Shape;61;p9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635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>
            <a:spLocks noGrp="1"/>
          </p:cNvSpPr>
          <p:nvPr>
            <p:ph type="pic" idx="2"/>
          </p:nvPr>
        </p:nvSpPr>
        <p:spPr>
          <a:xfrm>
            <a:off x="3887391" y="740588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marL="456638" lvl="0" indent="-228318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1pPr>
            <a:lvl2pPr marL="913343" lvl="1" indent="-228318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100"/>
            </a:lvl2pPr>
            <a:lvl3pPr marL="1370002" lvl="2" indent="-228318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3pPr>
            <a:lvl4pPr marL="1826684" lvl="3" indent="-228318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800"/>
            </a:lvl4pPr>
            <a:lvl5pPr marL="2283321" lvl="4" indent="-228318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800"/>
            </a:lvl5pPr>
            <a:lvl6pPr marL="2739959" lvl="5" indent="-228318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800"/>
            </a:lvl6pPr>
            <a:lvl7pPr marL="3196640" lvl="6" indent="-228318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800"/>
            </a:lvl7pPr>
            <a:lvl8pPr marL="3653309" lvl="7" indent="-228318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800"/>
            </a:lvl8pPr>
            <a:lvl9pPr marL="4110005" lvl="8" indent="-228318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800"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67" name="Google Shape;67;p10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8690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body" idx="1"/>
          </p:nvPr>
        </p:nvSpPr>
        <p:spPr>
          <a:xfrm rot="5400000">
            <a:off x="2874770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marL="456638" lvl="0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3343" lvl="1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0002" lvl="2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6684" lvl="3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3321" lvl="4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39959" lvl="5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196640" lvl="6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3309" lvl="7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0005" lvl="8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73" name="Google Shape;73;p11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74" name="Google Shape;74;p11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931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 txBox="1">
            <a:spLocks noGrp="1"/>
          </p:cNvSpPr>
          <p:nvPr>
            <p:ph type="title"/>
          </p:nvPr>
        </p:nvSpPr>
        <p:spPr>
          <a:xfrm rot="5400000">
            <a:off x="5463786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1"/>
          </p:nvPr>
        </p:nvSpPr>
        <p:spPr>
          <a:xfrm rot="5400000">
            <a:off x="1289349" y="-626164"/>
            <a:ext cx="4388644" cy="605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marL="456638" lvl="0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3343" lvl="1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0002" lvl="2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6684" lvl="3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3321" lvl="4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39959" lvl="5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196640" lvl="6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3309" lvl="7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0005" lvl="8" indent="-3424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79" name="Google Shape;79;p12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5192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9178766" cy="520827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3"/>
          <p:cNvSpPr/>
          <p:nvPr/>
        </p:nvSpPr>
        <p:spPr>
          <a:xfrm>
            <a:off x="-41432" y="-2379"/>
            <a:ext cx="9242583" cy="5203031"/>
          </a:xfrm>
          <a:prstGeom prst="rect">
            <a:avLst/>
          </a:prstGeom>
          <a:solidFill>
            <a:schemeClr val="lt1">
              <a:alpha val="55686"/>
            </a:schemeClr>
          </a:solidFill>
          <a:ln>
            <a:noFill/>
          </a:ln>
        </p:spPr>
        <p:txBody>
          <a:bodyPr spcFirstLastPara="1" wrap="square" lIns="68499" tIns="34274" rIns="68499" bIns="34274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71562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488" indent="0" algn="ctr">
              <a:buNone/>
              <a:defRPr sz="1500"/>
            </a:lvl2pPr>
            <a:lvl3pPr marL="685018" indent="0" algn="ctr">
              <a:buNone/>
              <a:defRPr sz="1400"/>
            </a:lvl3pPr>
            <a:lvl4pPr marL="1027527" indent="0" algn="ctr">
              <a:buNone/>
              <a:defRPr sz="1200"/>
            </a:lvl4pPr>
            <a:lvl5pPr marL="1370036" indent="0" algn="ctr">
              <a:buNone/>
              <a:defRPr sz="1200"/>
            </a:lvl5pPr>
            <a:lvl6pPr marL="1712567" indent="0" algn="ctr">
              <a:buNone/>
              <a:defRPr sz="1200"/>
            </a:lvl6pPr>
            <a:lvl7pPr marL="2055053" indent="0" algn="ctr">
              <a:buNone/>
              <a:defRPr sz="1200"/>
            </a:lvl7pPr>
            <a:lvl8pPr marL="2397540" indent="0" algn="ctr">
              <a:buNone/>
              <a:defRPr sz="1200"/>
            </a:lvl8pPr>
            <a:lvl9pPr marL="2740028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AC1F6-88EC-4503-BC3B-85B5A5E762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1D25-20C7-48E4-9AAF-51310D36BC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9211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AC1F6-88EC-4503-BC3B-85B5A5E762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1D25-20C7-48E4-9AAF-51310D36BC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8307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33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4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0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52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0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256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0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75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00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AC1F6-88EC-4503-BC3B-85B5A5E762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1D25-20C7-48E4-9AAF-51310D36BC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7399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AC1F6-88EC-4503-BC3B-85B5A5E762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1D25-20C7-48E4-9AAF-51310D36BC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6451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488" indent="0">
              <a:buNone/>
              <a:defRPr sz="1500" b="1"/>
            </a:lvl2pPr>
            <a:lvl3pPr marL="685018" indent="0">
              <a:buNone/>
              <a:defRPr sz="1400" b="1"/>
            </a:lvl3pPr>
            <a:lvl4pPr marL="1027527" indent="0">
              <a:buNone/>
              <a:defRPr sz="1200" b="1"/>
            </a:lvl4pPr>
            <a:lvl5pPr marL="1370036" indent="0">
              <a:buNone/>
              <a:defRPr sz="1200" b="1"/>
            </a:lvl5pPr>
            <a:lvl6pPr marL="1712567" indent="0">
              <a:buNone/>
              <a:defRPr sz="1200" b="1"/>
            </a:lvl6pPr>
            <a:lvl7pPr marL="2055053" indent="0">
              <a:buNone/>
              <a:defRPr sz="1200" b="1"/>
            </a:lvl7pPr>
            <a:lvl8pPr marL="2397540" indent="0">
              <a:buNone/>
              <a:defRPr sz="1200" b="1"/>
            </a:lvl8pPr>
            <a:lvl9pPr marL="27400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488" indent="0">
              <a:buNone/>
              <a:defRPr sz="1500" b="1"/>
            </a:lvl2pPr>
            <a:lvl3pPr marL="685018" indent="0">
              <a:buNone/>
              <a:defRPr sz="1400" b="1"/>
            </a:lvl3pPr>
            <a:lvl4pPr marL="1027527" indent="0">
              <a:buNone/>
              <a:defRPr sz="1200" b="1"/>
            </a:lvl4pPr>
            <a:lvl5pPr marL="1370036" indent="0">
              <a:buNone/>
              <a:defRPr sz="1200" b="1"/>
            </a:lvl5pPr>
            <a:lvl6pPr marL="1712567" indent="0">
              <a:buNone/>
              <a:defRPr sz="1200" b="1"/>
            </a:lvl6pPr>
            <a:lvl7pPr marL="2055053" indent="0">
              <a:buNone/>
              <a:defRPr sz="1200" b="1"/>
            </a:lvl7pPr>
            <a:lvl8pPr marL="2397540" indent="0">
              <a:buNone/>
              <a:defRPr sz="1200" b="1"/>
            </a:lvl8pPr>
            <a:lvl9pPr marL="27400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AC1F6-88EC-4503-BC3B-85B5A5E762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1D25-20C7-48E4-9AAF-51310D36BC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2929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AC1F6-88EC-4503-BC3B-85B5A5E762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1D25-20C7-48E4-9AAF-51310D36BC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0175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AC1F6-88EC-4503-BC3B-85B5A5E762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1D25-20C7-48E4-9AAF-51310D36BC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8667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8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488" indent="0">
              <a:buNone/>
              <a:defRPr sz="1100"/>
            </a:lvl2pPr>
            <a:lvl3pPr marL="685018" indent="0">
              <a:buNone/>
              <a:defRPr sz="900"/>
            </a:lvl3pPr>
            <a:lvl4pPr marL="1027527" indent="0">
              <a:buNone/>
              <a:defRPr sz="800"/>
            </a:lvl4pPr>
            <a:lvl5pPr marL="1370036" indent="0">
              <a:buNone/>
              <a:defRPr sz="800"/>
            </a:lvl5pPr>
            <a:lvl6pPr marL="1712567" indent="0">
              <a:buNone/>
              <a:defRPr sz="800"/>
            </a:lvl6pPr>
            <a:lvl7pPr marL="2055053" indent="0">
              <a:buNone/>
              <a:defRPr sz="800"/>
            </a:lvl7pPr>
            <a:lvl8pPr marL="2397540" indent="0">
              <a:buNone/>
              <a:defRPr sz="800"/>
            </a:lvl8pPr>
            <a:lvl9pPr marL="2740028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AC1F6-88EC-4503-BC3B-85B5A5E762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1D25-20C7-48E4-9AAF-51310D36BC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462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6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3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0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6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3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9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6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88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488" indent="0">
              <a:buNone/>
              <a:defRPr sz="2100"/>
            </a:lvl2pPr>
            <a:lvl3pPr marL="685018" indent="0">
              <a:buNone/>
              <a:defRPr sz="1800"/>
            </a:lvl3pPr>
            <a:lvl4pPr marL="1027527" indent="0">
              <a:buNone/>
              <a:defRPr sz="1500"/>
            </a:lvl4pPr>
            <a:lvl5pPr marL="1370036" indent="0">
              <a:buNone/>
              <a:defRPr sz="1500"/>
            </a:lvl5pPr>
            <a:lvl6pPr marL="1712567" indent="0">
              <a:buNone/>
              <a:defRPr sz="1500"/>
            </a:lvl6pPr>
            <a:lvl7pPr marL="2055053" indent="0">
              <a:buNone/>
              <a:defRPr sz="1500"/>
            </a:lvl7pPr>
            <a:lvl8pPr marL="2397540" indent="0">
              <a:buNone/>
              <a:defRPr sz="1500"/>
            </a:lvl8pPr>
            <a:lvl9pPr marL="274002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488" indent="0">
              <a:buNone/>
              <a:defRPr sz="1100"/>
            </a:lvl2pPr>
            <a:lvl3pPr marL="685018" indent="0">
              <a:buNone/>
              <a:defRPr sz="900"/>
            </a:lvl3pPr>
            <a:lvl4pPr marL="1027527" indent="0">
              <a:buNone/>
              <a:defRPr sz="800"/>
            </a:lvl4pPr>
            <a:lvl5pPr marL="1370036" indent="0">
              <a:buNone/>
              <a:defRPr sz="800"/>
            </a:lvl5pPr>
            <a:lvl6pPr marL="1712567" indent="0">
              <a:buNone/>
              <a:defRPr sz="800"/>
            </a:lvl6pPr>
            <a:lvl7pPr marL="2055053" indent="0">
              <a:buNone/>
              <a:defRPr sz="800"/>
            </a:lvl7pPr>
            <a:lvl8pPr marL="2397540" indent="0">
              <a:buNone/>
              <a:defRPr sz="800"/>
            </a:lvl8pPr>
            <a:lvl9pPr marL="2740028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AC1F6-88EC-4503-BC3B-85B5A5E762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1D25-20C7-48E4-9AAF-51310D36BC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0341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AC1F6-88EC-4503-BC3B-85B5A5E762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1D25-20C7-48E4-9AAF-51310D36BC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2363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5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273855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AC1F6-88EC-4503-BC3B-85B5A5E762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1D25-20C7-48E4-9AAF-51310D36BC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5875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57D814D5-1E87-4A47-A030-014066B277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6482" y="239554"/>
            <a:ext cx="1678556" cy="21533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0C6121E8-ECA5-4E8E-B276-3607FC77B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694613"/>
            <a:ext cx="6203852" cy="24488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B4A0E83D-FE5E-4CA4-89CE-81B5A2C340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782" y="1448961"/>
            <a:ext cx="1390691" cy="124565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C95DF811-E799-4A4C-860C-06CDFB1914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01502">
            <a:off x="398689" y="270177"/>
            <a:ext cx="1480272" cy="94199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21E0D7BF-540B-4FD5-89EF-78E96ED55C6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1564" y="186452"/>
            <a:ext cx="1304925" cy="70485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="" xmlns:a16="http://schemas.microsoft.com/office/drawing/2014/main" id="{36D52E30-1F6C-42FC-9A99-303C3D470444}"/>
              </a:ext>
            </a:extLst>
          </p:cNvPr>
          <p:cNvGrpSpPr/>
          <p:nvPr userDrawn="1"/>
        </p:nvGrpSpPr>
        <p:grpSpPr>
          <a:xfrm>
            <a:off x="1656459" y="1003550"/>
            <a:ext cx="5831082" cy="2448177"/>
            <a:chOff x="2334419" y="1503963"/>
            <a:chExt cx="7774776" cy="3264236"/>
          </a:xfrm>
        </p:grpSpPr>
        <p:sp>
          <p:nvSpPr>
            <p:cNvPr id="2" name="矩形: 圆角 1">
              <a:extLst>
                <a:ext uri="{FF2B5EF4-FFF2-40B4-BE49-F238E27FC236}">
                  <a16:creationId xmlns="" xmlns:a16="http://schemas.microsoft.com/office/drawing/2014/main" id="{781E0441-625C-4766-99A1-82A40221B3DB}"/>
                </a:ext>
              </a:extLst>
            </p:cNvPr>
            <p:cNvSpPr/>
            <p:nvPr userDrawn="1"/>
          </p:nvSpPr>
          <p:spPr>
            <a:xfrm>
              <a:off x="2334419" y="1503963"/>
              <a:ext cx="7774776" cy="3264236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1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="" xmlns:a16="http://schemas.microsoft.com/office/drawing/2014/main" id="{59CDC4B8-1A71-4421-8094-EC76A108E588}"/>
                </a:ext>
              </a:extLst>
            </p:cNvPr>
            <p:cNvSpPr/>
            <p:nvPr userDrawn="1"/>
          </p:nvSpPr>
          <p:spPr>
            <a:xfrm>
              <a:off x="2592140" y="1689252"/>
              <a:ext cx="7259335" cy="2871066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18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DED02532-6B8A-4436-BD3B-A6BA406DC7DD}"/>
              </a:ext>
            </a:extLst>
          </p:cNvPr>
          <p:cNvGrpSpPr/>
          <p:nvPr userDrawn="1"/>
        </p:nvGrpSpPr>
        <p:grpSpPr>
          <a:xfrm>
            <a:off x="2444022" y="1"/>
            <a:ext cx="4255991" cy="1521056"/>
            <a:chOff x="3243995" y="165899"/>
            <a:chExt cx="5674655" cy="2028074"/>
          </a:xfrm>
        </p:grpSpPr>
        <p:grpSp>
          <p:nvGrpSpPr>
            <p:cNvPr id="34" name="组合 33">
              <a:extLst>
                <a:ext uri="{FF2B5EF4-FFF2-40B4-BE49-F238E27FC236}">
                  <a16:creationId xmlns="" xmlns:a16="http://schemas.microsoft.com/office/drawing/2014/main" id="{A0C91020-9A66-4520-9997-A8F38910CBA5}"/>
                </a:ext>
              </a:extLst>
            </p:cNvPr>
            <p:cNvGrpSpPr/>
            <p:nvPr userDrawn="1"/>
          </p:nvGrpSpPr>
          <p:grpSpPr>
            <a:xfrm>
              <a:off x="3243995" y="165899"/>
              <a:ext cx="288000" cy="2028074"/>
              <a:chOff x="3837156" y="371856"/>
              <a:chExt cx="288000" cy="2028074"/>
            </a:xfrm>
          </p:grpSpPr>
          <p:cxnSp>
            <p:nvCxnSpPr>
              <p:cNvPr id="38" name="直接连接符 37">
                <a:extLst>
                  <a:ext uri="{FF2B5EF4-FFF2-40B4-BE49-F238E27FC236}">
                    <a16:creationId xmlns="" xmlns:a16="http://schemas.microsoft.com/office/drawing/2014/main" id="{844EAD95-01C0-4C9D-9FE3-7FF1846E642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981156" y="371856"/>
                <a:ext cx="0" cy="1808636"/>
              </a:xfrm>
              <a:prstGeom prst="line">
                <a:avLst/>
              </a:prstGeom>
              <a:ln w="635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椭圆 38">
                <a:extLst>
                  <a:ext uri="{FF2B5EF4-FFF2-40B4-BE49-F238E27FC236}">
                    <a16:creationId xmlns="" xmlns:a16="http://schemas.microsoft.com/office/drawing/2014/main" id="{03BF01CD-6212-4FCB-BCB3-BD811C02EC5B}"/>
                  </a:ext>
                </a:extLst>
              </p:cNvPr>
              <p:cNvSpPr/>
              <p:nvPr userDrawn="1"/>
            </p:nvSpPr>
            <p:spPr>
              <a:xfrm>
                <a:off x="3837156" y="2111930"/>
                <a:ext cx="288000" cy="28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018"/>
                <a:endParaRPr lang="zh-CN" altLang="en-US" sz="1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5" name="组合 34">
              <a:extLst>
                <a:ext uri="{FF2B5EF4-FFF2-40B4-BE49-F238E27FC236}">
                  <a16:creationId xmlns="" xmlns:a16="http://schemas.microsoft.com/office/drawing/2014/main" id="{B6C45256-8602-4FDA-B1AA-9BB1F0E2ED78}"/>
                </a:ext>
              </a:extLst>
            </p:cNvPr>
            <p:cNvGrpSpPr/>
            <p:nvPr userDrawn="1"/>
          </p:nvGrpSpPr>
          <p:grpSpPr>
            <a:xfrm>
              <a:off x="8630650" y="165899"/>
              <a:ext cx="288000" cy="2016511"/>
              <a:chOff x="3837156" y="383419"/>
              <a:chExt cx="288000" cy="2016511"/>
            </a:xfrm>
          </p:grpSpPr>
          <p:cxnSp>
            <p:nvCxnSpPr>
              <p:cNvPr id="36" name="直接连接符 35">
                <a:extLst>
                  <a:ext uri="{FF2B5EF4-FFF2-40B4-BE49-F238E27FC236}">
                    <a16:creationId xmlns="" xmlns:a16="http://schemas.microsoft.com/office/drawing/2014/main" id="{62545C8C-5DA9-4C7A-9558-29EA6B8D55D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981156" y="383419"/>
                <a:ext cx="0" cy="1797073"/>
              </a:xfrm>
              <a:prstGeom prst="line">
                <a:avLst/>
              </a:prstGeom>
              <a:ln w="635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椭圆 36">
                <a:extLst>
                  <a:ext uri="{FF2B5EF4-FFF2-40B4-BE49-F238E27FC236}">
                    <a16:creationId xmlns="" xmlns:a16="http://schemas.microsoft.com/office/drawing/2014/main" id="{3CEB29D1-7B89-4D49-9FC4-A20AC42A5BBE}"/>
                  </a:ext>
                </a:extLst>
              </p:cNvPr>
              <p:cNvSpPr/>
              <p:nvPr userDrawn="1"/>
            </p:nvSpPr>
            <p:spPr>
              <a:xfrm>
                <a:off x="3837156" y="2111930"/>
                <a:ext cx="288000" cy="28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018"/>
                <a:endParaRPr lang="zh-CN" altLang="en-US" sz="1400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6" name="图片 5" descr="图片包含 餐桌&#10;&#10;描述已自动生成">
            <a:extLst>
              <a:ext uri="{FF2B5EF4-FFF2-40B4-BE49-F238E27FC236}">
                <a16:creationId xmlns="" xmlns:a16="http://schemas.microsoft.com/office/drawing/2014/main" id="{53898FB1-6087-4E56-A6FF-725ADB076C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1623" y="2735782"/>
            <a:ext cx="2782378" cy="236654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14489620-0725-482A-BC74-E0E25AEE5F1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75477" y="3882527"/>
            <a:ext cx="898925" cy="86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60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40D70B58-1F01-4E1C-853E-4E148A4BFA28}"/>
              </a:ext>
            </a:extLst>
          </p:cNvPr>
          <p:cNvSpPr/>
          <p:nvPr userDrawn="1"/>
        </p:nvSpPr>
        <p:spPr>
          <a:xfrm>
            <a:off x="8967839" y="9"/>
            <a:ext cx="176213" cy="51434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1" tIns="34289" rIns="68511" bIns="34289" rtlCol="0" anchor="ctr"/>
          <a:lstStyle/>
          <a:p>
            <a:pPr algn="ctr" defTabSz="685018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333FB12A-5B2B-4D62-AF01-A8A972F1EDC0}"/>
              </a:ext>
            </a:extLst>
          </p:cNvPr>
          <p:cNvSpPr/>
          <p:nvPr userDrawn="1"/>
        </p:nvSpPr>
        <p:spPr>
          <a:xfrm>
            <a:off x="609600" y="351771"/>
            <a:ext cx="7924800" cy="4439975"/>
          </a:xfrm>
          <a:custGeom>
            <a:avLst/>
            <a:gdLst>
              <a:gd name="connsiteX0" fmla="*/ 0 w 10566400"/>
              <a:gd name="connsiteY0" fmla="*/ 542210 h 5919967"/>
              <a:gd name="connsiteX1" fmla="*/ 542210 w 10566400"/>
              <a:gd name="connsiteY1" fmla="*/ 0 h 5919967"/>
              <a:gd name="connsiteX2" fmla="*/ 1314314 w 10566400"/>
              <a:gd name="connsiteY2" fmla="*/ 0 h 5919967"/>
              <a:gd name="connsiteX3" fmla="*/ 1991598 w 10566400"/>
              <a:gd name="connsiteY3" fmla="*/ 0 h 5919967"/>
              <a:gd name="connsiteX4" fmla="*/ 2858522 w 10566400"/>
              <a:gd name="connsiteY4" fmla="*/ 0 h 5919967"/>
              <a:gd name="connsiteX5" fmla="*/ 3440987 w 10566400"/>
              <a:gd name="connsiteY5" fmla="*/ 0 h 5919967"/>
              <a:gd name="connsiteX6" fmla="*/ 3928631 w 10566400"/>
              <a:gd name="connsiteY6" fmla="*/ 0 h 5919967"/>
              <a:gd name="connsiteX7" fmla="*/ 4605916 w 10566400"/>
              <a:gd name="connsiteY7" fmla="*/ 0 h 5919967"/>
              <a:gd name="connsiteX8" fmla="*/ 5378020 w 10566400"/>
              <a:gd name="connsiteY8" fmla="*/ 0 h 5919967"/>
              <a:gd name="connsiteX9" fmla="*/ 6244944 w 10566400"/>
              <a:gd name="connsiteY9" fmla="*/ 0 h 5919967"/>
              <a:gd name="connsiteX10" fmla="*/ 7017048 w 10566400"/>
              <a:gd name="connsiteY10" fmla="*/ 0 h 5919967"/>
              <a:gd name="connsiteX11" fmla="*/ 7883972 w 10566400"/>
              <a:gd name="connsiteY11" fmla="*/ 0 h 5919967"/>
              <a:gd name="connsiteX12" fmla="*/ 8656076 w 10566400"/>
              <a:gd name="connsiteY12" fmla="*/ 0 h 5919967"/>
              <a:gd name="connsiteX13" fmla="*/ 9143720 w 10566400"/>
              <a:gd name="connsiteY13" fmla="*/ 0 h 5919967"/>
              <a:gd name="connsiteX14" fmla="*/ 10024190 w 10566400"/>
              <a:gd name="connsiteY14" fmla="*/ 0 h 5919967"/>
              <a:gd name="connsiteX15" fmla="*/ 10566400 w 10566400"/>
              <a:gd name="connsiteY15" fmla="*/ 542210 h 5919967"/>
              <a:gd name="connsiteX16" fmla="*/ 10566400 w 10566400"/>
              <a:gd name="connsiteY16" fmla="*/ 1281358 h 5919967"/>
              <a:gd name="connsiteX17" fmla="*/ 10566400 w 10566400"/>
              <a:gd name="connsiteY17" fmla="*/ 1875439 h 5919967"/>
              <a:gd name="connsiteX18" fmla="*/ 10566400 w 10566400"/>
              <a:gd name="connsiteY18" fmla="*/ 2469521 h 5919967"/>
              <a:gd name="connsiteX19" fmla="*/ 10566400 w 10566400"/>
              <a:gd name="connsiteY19" fmla="*/ 3160313 h 5919967"/>
              <a:gd name="connsiteX20" fmla="*/ 10566400 w 10566400"/>
              <a:gd name="connsiteY20" fmla="*/ 3851106 h 5919967"/>
              <a:gd name="connsiteX21" fmla="*/ 10566400 w 10566400"/>
              <a:gd name="connsiteY21" fmla="*/ 4493543 h 5919967"/>
              <a:gd name="connsiteX22" fmla="*/ 10566400 w 10566400"/>
              <a:gd name="connsiteY22" fmla="*/ 5377757 h 5919967"/>
              <a:gd name="connsiteX23" fmla="*/ 10024190 w 10566400"/>
              <a:gd name="connsiteY23" fmla="*/ 5919967 h 5919967"/>
              <a:gd name="connsiteX24" fmla="*/ 9631365 w 10566400"/>
              <a:gd name="connsiteY24" fmla="*/ 5919967 h 5919967"/>
              <a:gd name="connsiteX25" fmla="*/ 8859261 w 10566400"/>
              <a:gd name="connsiteY25" fmla="*/ 5919967 h 5919967"/>
              <a:gd name="connsiteX26" fmla="*/ 7992337 w 10566400"/>
              <a:gd name="connsiteY26" fmla="*/ 5919967 h 5919967"/>
              <a:gd name="connsiteX27" fmla="*/ 7599512 w 10566400"/>
              <a:gd name="connsiteY27" fmla="*/ 5919967 h 5919967"/>
              <a:gd name="connsiteX28" fmla="*/ 6732588 w 10566400"/>
              <a:gd name="connsiteY28" fmla="*/ 5919967 h 5919967"/>
              <a:gd name="connsiteX29" fmla="*/ 5865664 w 10566400"/>
              <a:gd name="connsiteY29" fmla="*/ 5919967 h 5919967"/>
              <a:gd name="connsiteX30" fmla="*/ 5472840 w 10566400"/>
              <a:gd name="connsiteY30" fmla="*/ 5919967 h 5919967"/>
              <a:gd name="connsiteX31" fmla="*/ 4795555 w 10566400"/>
              <a:gd name="connsiteY31" fmla="*/ 5919967 h 5919967"/>
              <a:gd name="connsiteX32" fmla="*/ 4213091 w 10566400"/>
              <a:gd name="connsiteY32" fmla="*/ 5919967 h 5919967"/>
              <a:gd name="connsiteX33" fmla="*/ 3630626 w 10566400"/>
              <a:gd name="connsiteY33" fmla="*/ 5919967 h 5919967"/>
              <a:gd name="connsiteX34" fmla="*/ 3048162 w 10566400"/>
              <a:gd name="connsiteY34" fmla="*/ 5919967 h 5919967"/>
              <a:gd name="connsiteX35" fmla="*/ 2655337 w 10566400"/>
              <a:gd name="connsiteY35" fmla="*/ 5919967 h 5919967"/>
              <a:gd name="connsiteX36" fmla="*/ 1788413 w 10566400"/>
              <a:gd name="connsiteY36" fmla="*/ 5919967 h 5919967"/>
              <a:gd name="connsiteX37" fmla="*/ 542210 w 10566400"/>
              <a:gd name="connsiteY37" fmla="*/ 5919967 h 5919967"/>
              <a:gd name="connsiteX38" fmla="*/ 0 w 10566400"/>
              <a:gd name="connsiteY38" fmla="*/ 5377757 h 5919967"/>
              <a:gd name="connsiteX39" fmla="*/ 0 w 10566400"/>
              <a:gd name="connsiteY39" fmla="*/ 4638609 h 5919967"/>
              <a:gd name="connsiteX40" fmla="*/ 0 w 10566400"/>
              <a:gd name="connsiteY40" fmla="*/ 3899461 h 5919967"/>
              <a:gd name="connsiteX41" fmla="*/ 0 w 10566400"/>
              <a:gd name="connsiteY41" fmla="*/ 3257024 h 5919967"/>
              <a:gd name="connsiteX42" fmla="*/ 0 w 10566400"/>
              <a:gd name="connsiteY42" fmla="*/ 2662943 h 5919967"/>
              <a:gd name="connsiteX43" fmla="*/ 0 w 10566400"/>
              <a:gd name="connsiteY43" fmla="*/ 2068861 h 5919967"/>
              <a:gd name="connsiteX44" fmla="*/ 0 w 10566400"/>
              <a:gd name="connsiteY44" fmla="*/ 1329713 h 5919967"/>
              <a:gd name="connsiteX45" fmla="*/ 0 w 10566400"/>
              <a:gd name="connsiteY45" fmla="*/ 542210 h 591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66400" h="5919967" fill="none" extrusionOk="0">
                <a:moveTo>
                  <a:pt x="0" y="542210"/>
                </a:moveTo>
                <a:cubicBezTo>
                  <a:pt x="5877" y="183351"/>
                  <a:pt x="263393" y="-61008"/>
                  <a:pt x="542210" y="0"/>
                </a:cubicBezTo>
                <a:cubicBezTo>
                  <a:pt x="762382" y="-4513"/>
                  <a:pt x="1139843" y="32976"/>
                  <a:pt x="1314314" y="0"/>
                </a:cubicBezTo>
                <a:cubicBezTo>
                  <a:pt x="1488785" y="-32976"/>
                  <a:pt x="1849582" y="-5902"/>
                  <a:pt x="1991598" y="0"/>
                </a:cubicBezTo>
                <a:cubicBezTo>
                  <a:pt x="2133614" y="5902"/>
                  <a:pt x="2574878" y="-13122"/>
                  <a:pt x="2858522" y="0"/>
                </a:cubicBezTo>
                <a:cubicBezTo>
                  <a:pt x="3142166" y="13122"/>
                  <a:pt x="3246519" y="9509"/>
                  <a:pt x="3440987" y="0"/>
                </a:cubicBezTo>
                <a:cubicBezTo>
                  <a:pt x="3635455" y="-9509"/>
                  <a:pt x="3690032" y="23758"/>
                  <a:pt x="3928631" y="0"/>
                </a:cubicBezTo>
                <a:cubicBezTo>
                  <a:pt x="4167230" y="-23758"/>
                  <a:pt x="4360532" y="27184"/>
                  <a:pt x="4605916" y="0"/>
                </a:cubicBezTo>
                <a:cubicBezTo>
                  <a:pt x="4851300" y="-27184"/>
                  <a:pt x="5073927" y="-9508"/>
                  <a:pt x="5378020" y="0"/>
                </a:cubicBezTo>
                <a:cubicBezTo>
                  <a:pt x="5682113" y="9508"/>
                  <a:pt x="5995919" y="-43285"/>
                  <a:pt x="6244944" y="0"/>
                </a:cubicBezTo>
                <a:cubicBezTo>
                  <a:pt x="6493969" y="43285"/>
                  <a:pt x="6826138" y="-28751"/>
                  <a:pt x="7017048" y="0"/>
                </a:cubicBezTo>
                <a:cubicBezTo>
                  <a:pt x="7207958" y="28751"/>
                  <a:pt x="7525610" y="-19518"/>
                  <a:pt x="7883972" y="0"/>
                </a:cubicBezTo>
                <a:cubicBezTo>
                  <a:pt x="8242334" y="19518"/>
                  <a:pt x="8414759" y="15604"/>
                  <a:pt x="8656076" y="0"/>
                </a:cubicBezTo>
                <a:cubicBezTo>
                  <a:pt x="8897393" y="-15604"/>
                  <a:pt x="8950799" y="-7599"/>
                  <a:pt x="9143720" y="0"/>
                </a:cubicBezTo>
                <a:cubicBezTo>
                  <a:pt x="9336641" y="7599"/>
                  <a:pt x="9699772" y="-14769"/>
                  <a:pt x="10024190" y="0"/>
                </a:cubicBezTo>
                <a:cubicBezTo>
                  <a:pt x="10381194" y="8865"/>
                  <a:pt x="10591827" y="281767"/>
                  <a:pt x="10566400" y="542210"/>
                </a:cubicBezTo>
                <a:cubicBezTo>
                  <a:pt x="10602975" y="761869"/>
                  <a:pt x="10590662" y="918880"/>
                  <a:pt x="10566400" y="1281358"/>
                </a:cubicBezTo>
                <a:cubicBezTo>
                  <a:pt x="10542138" y="1643836"/>
                  <a:pt x="10580004" y="1670174"/>
                  <a:pt x="10566400" y="1875439"/>
                </a:cubicBezTo>
                <a:cubicBezTo>
                  <a:pt x="10552796" y="2080704"/>
                  <a:pt x="10568875" y="2243510"/>
                  <a:pt x="10566400" y="2469521"/>
                </a:cubicBezTo>
                <a:cubicBezTo>
                  <a:pt x="10563925" y="2695532"/>
                  <a:pt x="10567856" y="2899569"/>
                  <a:pt x="10566400" y="3160313"/>
                </a:cubicBezTo>
                <a:cubicBezTo>
                  <a:pt x="10564944" y="3421057"/>
                  <a:pt x="10598543" y="3659919"/>
                  <a:pt x="10566400" y="3851106"/>
                </a:cubicBezTo>
                <a:cubicBezTo>
                  <a:pt x="10534257" y="4042293"/>
                  <a:pt x="10594391" y="4329058"/>
                  <a:pt x="10566400" y="4493543"/>
                </a:cubicBezTo>
                <a:cubicBezTo>
                  <a:pt x="10538409" y="4658028"/>
                  <a:pt x="10522237" y="4979350"/>
                  <a:pt x="10566400" y="5377757"/>
                </a:cubicBezTo>
                <a:cubicBezTo>
                  <a:pt x="10546049" y="5679446"/>
                  <a:pt x="10335373" y="5934261"/>
                  <a:pt x="10024190" y="5919967"/>
                </a:cubicBezTo>
                <a:cubicBezTo>
                  <a:pt x="9887317" y="5904555"/>
                  <a:pt x="9772395" y="5920481"/>
                  <a:pt x="9631365" y="5919967"/>
                </a:cubicBezTo>
                <a:cubicBezTo>
                  <a:pt x="9490336" y="5919453"/>
                  <a:pt x="9019984" y="5905387"/>
                  <a:pt x="8859261" y="5919967"/>
                </a:cubicBezTo>
                <a:cubicBezTo>
                  <a:pt x="8698538" y="5934547"/>
                  <a:pt x="8328637" y="5917400"/>
                  <a:pt x="7992337" y="5919967"/>
                </a:cubicBezTo>
                <a:cubicBezTo>
                  <a:pt x="7656037" y="5922534"/>
                  <a:pt x="7776219" y="5907544"/>
                  <a:pt x="7599512" y="5919967"/>
                </a:cubicBezTo>
                <a:cubicBezTo>
                  <a:pt x="7422805" y="5932390"/>
                  <a:pt x="6933074" y="5949185"/>
                  <a:pt x="6732588" y="5919967"/>
                </a:cubicBezTo>
                <a:cubicBezTo>
                  <a:pt x="6532102" y="5890749"/>
                  <a:pt x="6092912" y="5937003"/>
                  <a:pt x="5865664" y="5919967"/>
                </a:cubicBezTo>
                <a:cubicBezTo>
                  <a:pt x="5638416" y="5902931"/>
                  <a:pt x="5564696" y="5926658"/>
                  <a:pt x="5472840" y="5919967"/>
                </a:cubicBezTo>
                <a:cubicBezTo>
                  <a:pt x="5380984" y="5913276"/>
                  <a:pt x="5083006" y="5914414"/>
                  <a:pt x="4795555" y="5919967"/>
                </a:cubicBezTo>
                <a:cubicBezTo>
                  <a:pt x="4508105" y="5925520"/>
                  <a:pt x="4334855" y="5947219"/>
                  <a:pt x="4213091" y="5919967"/>
                </a:cubicBezTo>
                <a:cubicBezTo>
                  <a:pt x="4091327" y="5892715"/>
                  <a:pt x="3790736" y="5933365"/>
                  <a:pt x="3630626" y="5919967"/>
                </a:cubicBezTo>
                <a:cubicBezTo>
                  <a:pt x="3470517" y="5906569"/>
                  <a:pt x="3217318" y="5912433"/>
                  <a:pt x="3048162" y="5919967"/>
                </a:cubicBezTo>
                <a:cubicBezTo>
                  <a:pt x="2879006" y="5927501"/>
                  <a:pt x="2783049" y="5910511"/>
                  <a:pt x="2655337" y="5919967"/>
                </a:cubicBezTo>
                <a:cubicBezTo>
                  <a:pt x="2527626" y="5929423"/>
                  <a:pt x="2140298" y="5913174"/>
                  <a:pt x="1788413" y="5919967"/>
                </a:cubicBezTo>
                <a:cubicBezTo>
                  <a:pt x="1436528" y="5926760"/>
                  <a:pt x="1153906" y="5892479"/>
                  <a:pt x="542210" y="5919967"/>
                </a:cubicBezTo>
                <a:cubicBezTo>
                  <a:pt x="186717" y="5906549"/>
                  <a:pt x="-1152" y="5645854"/>
                  <a:pt x="0" y="5377757"/>
                </a:cubicBezTo>
                <a:cubicBezTo>
                  <a:pt x="26454" y="5013007"/>
                  <a:pt x="36546" y="4845929"/>
                  <a:pt x="0" y="4638609"/>
                </a:cubicBezTo>
                <a:cubicBezTo>
                  <a:pt x="-36546" y="4431289"/>
                  <a:pt x="-20275" y="4166011"/>
                  <a:pt x="0" y="3899461"/>
                </a:cubicBezTo>
                <a:cubicBezTo>
                  <a:pt x="20275" y="3632911"/>
                  <a:pt x="12819" y="3439338"/>
                  <a:pt x="0" y="3257024"/>
                </a:cubicBezTo>
                <a:cubicBezTo>
                  <a:pt x="-12819" y="3074710"/>
                  <a:pt x="14978" y="2951469"/>
                  <a:pt x="0" y="2662943"/>
                </a:cubicBezTo>
                <a:cubicBezTo>
                  <a:pt x="-14978" y="2374417"/>
                  <a:pt x="-17651" y="2211180"/>
                  <a:pt x="0" y="2068861"/>
                </a:cubicBezTo>
                <a:cubicBezTo>
                  <a:pt x="17651" y="1926542"/>
                  <a:pt x="-5267" y="1572067"/>
                  <a:pt x="0" y="1329713"/>
                </a:cubicBezTo>
                <a:cubicBezTo>
                  <a:pt x="5267" y="1087359"/>
                  <a:pt x="-26183" y="787105"/>
                  <a:pt x="0" y="542210"/>
                </a:cubicBezTo>
                <a:close/>
              </a:path>
              <a:path w="10566400" h="5919967" stroke="0" extrusionOk="0">
                <a:moveTo>
                  <a:pt x="0" y="542210"/>
                </a:moveTo>
                <a:cubicBezTo>
                  <a:pt x="-11501" y="235662"/>
                  <a:pt x="196172" y="17484"/>
                  <a:pt x="542210" y="0"/>
                </a:cubicBezTo>
                <a:cubicBezTo>
                  <a:pt x="922107" y="-36596"/>
                  <a:pt x="1186992" y="-5543"/>
                  <a:pt x="1409134" y="0"/>
                </a:cubicBezTo>
                <a:cubicBezTo>
                  <a:pt x="1631276" y="5543"/>
                  <a:pt x="1808181" y="-4423"/>
                  <a:pt x="1991598" y="0"/>
                </a:cubicBezTo>
                <a:cubicBezTo>
                  <a:pt x="2175015" y="4423"/>
                  <a:pt x="2245735" y="-18966"/>
                  <a:pt x="2479243" y="0"/>
                </a:cubicBezTo>
                <a:cubicBezTo>
                  <a:pt x="2712751" y="18966"/>
                  <a:pt x="2978288" y="-37449"/>
                  <a:pt x="3251347" y="0"/>
                </a:cubicBezTo>
                <a:cubicBezTo>
                  <a:pt x="3524406" y="37449"/>
                  <a:pt x="3670174" y="4209"/>
                  <a:pt x="3833812" y="0"/>
                </a:cubicBezTo>
                <a:cubicBezTo>
                  <a:pt x="3997450" y="-4209"/>
                  <a:pt x="4452492" y="-4120"/>
                  <a:pt x="4700736" y="0"/>
                </a:cubicBezTo>
                <a:cubicBezTo>
                  <a:pt x="4948980" y="4120"/>
                  <a:pt x="5064062" y="-15308"/>
                  <a:pt x="5188380" y="0"/>
                </a:cubicBezTo>
                <a:cubicBezTo>
                  <a:pt x="5312698" y="15308"/>
                  <a:pt x="5792552" y="-9446"/>
                  <a:pt x="6055304" y="0"/>
                </a:cubicBezTo>
                <a:cubicBezTo>
                  <a:pt x="6318056" y="9446"/>
                  <a:pt x="6260530" y="-2174"/>
                  <a:pt x="6448129" y="0"/>
                </a:cubicBezTo>
                <a:cubicBezTo>
                  <a:pt x="6635728" y="2174"/>
                  <a:pt x="6978467" y="30178"/>
                  <a:pt x="7125413" y="0"/>
                </a:cubicBezTo>
                <a:cubicBezTo>
                  <a:pt x="7272359" y="-30178"/>
                  <a:pt x="7505659" y="-26267"/>
                  <a:pt x="7802698" y="0"/>
                </a:cubicBezTo>
                <a:cubicBezTo>
                  <a:pt x="8099738" y="26267"/>
                  <a:pt x="8154896" y="-13046"/>
                  <a:pt x="8385162" y="0"/>
                </a:cubicBezTo>
                <a:cubicBezTo>
                  <a:pt x="8615428" y="13046"/>
                  <a:pt x="9062164" y="29428"/>
                  <a:pt x="9252086" y="0"/>
                </a:cubicBezTo>
                <a:cubicBezTo>
                  <a:pt x="9442008" y="-29428"/>
                  <a:pt x="9689142" y="-27378"/>
                  <a:pt x="10024190" y="0"/>
                </a:cubicBezTo>
                <a:cubicBezTo>
                  <a:pt x="10314160" y="1557"/>
                  <a:pt x="10514659" y="207055"/>
                  <a:pt x="10566400" y="542210"/>
                </a:cubicBezTo>
                <a:cubicBezTo>
                  <a:pt x="10560242" y="786892"/>
                  <a:pt x="10591327" y="988945"/>
                  <a:pt x="10566400" y="1281358"/>
                </a:cubicBezTo>
                <a:cubicBezTo>
                  <a:pt x="10541473" y="1573771"/>
                  <a:pt x="10543967" y="1653050"/>
                  <a:pt x="10566400" y="1972150"/>
                </a:cubicBezTo>
                <a:cubicBezTo>
                  <a:pt x="10588833" y="2291250"/>
                  <a:pt x="10589551" y="2298726"/>
                  <a:pt x="10566400" y="2517876"/>
                </a:cubicBezTo>
                <a:cubicBezTo>
                  <a:pt x="10543249" y="2737026"/>
                  <a:pt x="10556199" y="2860110"/>
                  <a:pt x="10566400" y="3111958"/>
                </a:cubicBezTo>
                <a:cubicBezTo>
                  <a:pt x="10576601" y="3363806"/>
                  <a:pt x="10537373" y="3642267"/>
                  <a:pt x="10566400" y="3899461"/>
                </a:cubicBezTo>
                <a:cubicBezTo>
                  <a:pt x="10595427" y="4156655"/>
                  <a:pt x="10567552" y="4400339"/>
                  <a:pt x="10566400" y="4590254"/>
                </a:cubicBezTo>
                <a:cubicBezTo>
                  <a:pt x="10565248" y="4780169"/>
                  <a:pt x="10605547" y="5052881"/>
                  <a:pt x="10566400" y="5377757"/>
                </a:cubicBezTo>
                <a:cubicBezTo>
                  <a:pt x="10563854" y="5608549"/>
                  <a:pt x="10374159" y="5930500"/>
                  <a:pt x="10024190" y="5919967"/>
                </a:cubicBezTo>
                <a:cubicBezTo>
                  <a:pt x="9738761" y="5925573"/>
                  <a:pt x="9651923" y="5901898"/>
                  <a:pt x="9346906" y="5919967"/>
                </a:cubicBezTo>
                <a:cubicBezTo>
                  <a:pt x="9041889" y="5938036"/>
                  <a:pt x="8944530" y="5896518"/>
                  <a:pt x="8669621" y="5919967"/>
                </a:cubicBezTo>
                <a:cubicBezTo>
                  <a:pt x="8394712" y="5943416"/>
                  <a:pt x="8339134" y="5942696"/>
                  <a:pt x="8181977" y="5919967"/>
                </a:cubicBezTo>
                <a:cubicBezTo>
                  <a:pt x="8024820" y="5897238"/>
                  <a:pt x="7576866" y="5907620"/>
                  <a:pt x="7409873" y="5919967"/>
                </a:cubicBezTo>
                <a:cubicBezTo>
                  <a:pt x="7242880" y="5932314"/>
                  <a:pt x="7084664" y="5912848"/>
                  <a:pt x="6922228" y="5919967"/>
                </a:cubicBezTo>
                <a:cubicBezTo>
                  <a:pt x="6759792" y="5927086"/>
                  <a:pt x="6447193" y="5919849"/>
                  <a:pt x="6150124" y="5919967"/>
                </a:cubicBezTo>
                <a:cubicBezTo>
                  <a:pt x="5853055" y="5920085"/>
                  <a:pt x="5892888" y="5928495"/>
                  <a:pt x="5757299" y="5919967"/>
                </a:cubicBezTo>
                <a:cubicBezTo>
                  <a:pt x="5621711" y="5911439"/>
                  <a:pt x="5346333" y="5951062"/>
                  <a:pt x="4985195" y="5919967"/>
                </a:cubicBezTo>
                <a:cubicBezTo>
                  <a:pt x="4624057" y="5888872"/>
                  <a:pt x="4679236" y="5933501"/>
                  <a:pt x="4497550" y="5919967"/>
                </a:cubicBezTo>
                <a:cubicBezTo>
                  <a:pt x="4315865" y="5906433"/>
                  <a:pt x="4211669" y="5924876"/>
                  <a:pt x="4104725" y="5919967"/>
                </a:cubicBezTo>
                <a:cubicBezTo>
                  <a:pt x="3997782" y="5915058"/>
                  <a:pt x="3728808" y="5918469"/>
                  <a:pt x="3617081" y="5919967"/>
                </a:cubicBezTo>
                <a:cubicBezTo>
                  <a:pt x="3505354" y="5921465"/>
                  <a:pt x="3083886" y="5941789"/>
                  <a:pt x="2844977" y="5919967"/>
                </a:cubicBezTo>
                <a:cubicBezTo>
                  <a:pt x="2606068" y="5898145"/>
                  <a:pt x="2485237" y="5901963"/>
                  <a:pt x="2357332" y="5919967"/>
                </a:cubicBezTo>
                <a:cubicBezTo>
                  <a:pt x="2229428" y="5937971"/>
                  <a:pt x="2142373" y="5916675"/>
                  <a:pt x="1964507" y="5919967"/>
                </a:cubicBezTo>
                <a:cubicBezTo>
                  <a:pt x="1786641" y="5923259"/>
                  <a:pt x="1589076" y="5930362"/>
                  <a:pt x="1476862" y="5919967"/>
                </a:cubicBezTo>
                <a:cubicBezTo>
                  <a:pt x="1364648" y="5909572"/>
                  <a:pt x="901457" y="5935050"/>
                  <a:pt x="542210" y="5919967"/>
                </a:cubicBezTo>
                <a:cubicBezTo>
                  <a:pt x="215174" y="5923274"/>
                  <a:pt x="12223" y="5690049"/>
                  <a:pt x="0" y="5377757"/>
                </a:cubicBezTo>
                <a:cubicBezTo>
                  <a:pt x="11743" y="5185632"/>
                  <a:pt x="21451" y="5071660"/>
                  <a:pt x="0" y="4832031"/>
                </a:cubicBezTo>
                <a:cubicBezTo>
                  <a:pt x="-21451" y="4592402"/>
                  <a:pt x="-34142" y="4411811"/>
                  <a:pt x="0" y="4141239"/>
                </a:cubicBezTo>
                <a:cubicBezTo>
                  <a:pt x="34142" y="3870667"/>
                  <a:pt x="13140" y="3517683"/>
                  <a:pt x="0" y="3353735"/>
                </a:cubicBezTo>
                <a:cubicBezTo>
                  <a:pt x="-13140" y="3189787"/>
                  <a:pt x="-1903" y="2938935"/>
                  <a:pt x="0" y="2614587"/>
                </a:cubicBezTo>
                <a:cubicBezTo>
                  <a:pt x="1903" y="2290239"/>
                  <a:pt x="-10835" y="2174973"/>
                  <a:pt x="0" y="1972150"/>
                </a:cubicBezTo>
                <a:cubicBezTo>
                  <a:pt x="10835" y="1769327"/>
                  <a:pt x="-13499" y="1426463"/>
                  <a:pt x="0" y="1233002"/>
                </a:cubicBezTo>
                <a:cubicBezTo>
                  <a:pt x="13499" y="1039541"/>
                  <a:pt x="-20148" y="835807"/>
                  <a:pt x="0" y="54221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548235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>
                      <a:gd name="adj" fmla="val 915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1" tIns="34289" rIns="68511" bIns="34289" rtlCol="0" anchor="ctr"/>
          <a:lstStyle/>
          <a:p>
            <a:pPr algn="ctr" defTabSz="685018"/>
            <a:endParaRPr lang="zh-CN" altLang="en-US" sz="1400">
              <a:solidFill>
                <a:prstClr val="white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54DF5A60-DFF3-484B-9D5C-9DA02DACF6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315127" y="4047922"/>
            <a:ext cx="2828921" cy="109557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7AB247F9-3225-4055-BD9D-FA52775F62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544" y="496324"/>
            <a:ext cx="1142261" cy="671978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="" xmlns:a16="http://schemas.microsoft.com/office/drawing/2014/main" id="{FBAA7A31-E41E-4246-93DB-95C5D10FDCD8}"/>
              </a:ext>
            </a:extLst>
          </p:cNvPr>
          <p:cNvSpPr/>
          <p:nvPr userDrawn="1"/>
        </p:nvSpPr>
        <p:spPr>
          <a:xfrm>
            <a:off x="3233977" y="551238"/>
            <a:ext cx="2676050" cy="391428"/>
          </a:xfrm>
          <a:custGeom>
            <a:avLst/>
            <a:gdLst>
              <a:gd name="connsiteX0" fmla="*/ 0 w 3568067"/>
              <a:gd name="connsiteY0" fmla="*/ 260952 h 521904"/>
              <a:gd name="connsiteX1" fmla="*/ 260952 w 3568067"/>
              <a:gd name="connsiteY1" fmla="*/ 0 h 521904"/>
              <a:gd name="connsiteX2" fmla="*/ 931108 w 3568067"/>
              <a:gd name="connsiteY2" fmla="*/ 0 h 521904"/>
              <a:gd name="connsiteX3" fmla="*/ 1448956 w 3568067"/>
              <a:gd name="connsiteY3" fmla="*/ 0 h 521904"/>
              <a:gd name="connsiteX4" fmla="*/ 1997265 w 3568067"/>
              <a:gd name="connsiteY4" fmla="*/ 0 h 521904"/>
              <a:gd name="connsiteX5" fmla="*/ 2545574 w 3568067"/>
              <a:gd name="connsiteY5" fmla="*/ 0 h 521904"/>
              <a:gd name="connsiteX6" fmla="*/ 3307115 w 3568067"/>
              <a:gd name="connsiteY6" fmla="*/ 0 h 521904"/>
              <a:gd name="connsiteX7" fmla="*/ 3568067 w 3568067"/>
              <a:gd name="connsiteY7" fmla="*/ 260952 h 521904"/>
              <a:gd name="connsiteX8" fmla="*/ 3568067 w 3568067"/>
              <a:gd name="connsiteY8" fmla="*/ 260952 h 521904"/>
              <a:gd name="connsiteX9" fmla="*/ 3307115 w 3568067"/>
              <a:gd name="connsiteY9" fmla="*/ 521904 h 521904"/>
              <a:gd name="connsiteX10" fmla="*/ 2697882 w 3568067"/>
              <a:gd name="connsiteY10" fmla="*/ 521904 h 521904"/>
              <a:gd name="connsiteX11" fmla="*/ 2088650 w 3568067"/>
              <a:gd name="connsiteY11" fmla="*/ 521904 h 521904"/>
              <a:gd name="connsiteX12" fmla="*/ 1540340 w 3568067"/>
              <a:gd name="connsiteY12" fmla="*/ 521904 h 521904"/>
              <a:gd name="connsiteX13" fmla="*/ 900646 w 3568067"/>
              <a:gd name="connsiteY13" fmla="*/ 521904 h 521904"/>
              <a:gd name="connsiteX14" fmla="*/ 260952 w 3568067"/>
              <a:gd name="connsiteY14" fmla="*/ 521904 h 521904"/>
              <a:gd name="connsiteX15" fmla="*/ 0 w 3568067"/>
              <a:gd name="connsiteY15" fmla="*/ 260952 h 521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68067" h="521904" fill="none" extrusionOk="0">
                <a:moveTo>
                  <a:pt x="0" y="260952"/>
                </a:moveTo>
                <a:cubicBezTo>
                  <a:pt x="-6075" y="112640"/>
                  <a:pt x="82880" y="-2410"/>
                  <a:pt x="260952" y="0"/>
                </a:cubicBezTo>
                <a:cubicBezTo>
                  <a:pt x="423951" y="19937"/>
                  <a:pt x="740921" y="-29091"/>
                  <a:pt x="931108" y="0"/>
                </a:cubicBezTo>
                <a:cubicBezTo>
                  <a:pt x="1121295" y="29091"/>
                  <a:pt x="1320110" y="6443"/>
                  <a:pt x="1448956" y="0"/>
                </a:cubicBezTo>
                <a:cubicBezTo>
                  <a:pt x="1577802" y="-6443"/>
                  <a:pt x="1821272" y="-12545"/>
                  <a:pt x="1997265" y="0"/>
                </a:cubicBezTo>
                <a:cubicBezTo>
                  <a:pt x="2173258" y="12545"/>
                  <a:pt x="2422061" y="-9443"/>
                  <a:pt x="2545574" y="0"/>
                </a:cubicBezTo>
                <a:cubicBezTo>
                  <a:pt x="2669087" y="9443"/>
                  <a:pt x="3147129" y="-3836"/>
                  <a:pt x="3307115" y="0"/>
                </a:cubicBezTo>
                <a:cubicBezTo>
                  <a:pt x="3452008" y="7342"/>
                  <a:pt x="3574011" y="114833"/>
                  <a:pt x="3568067" y="260952"/>
                </a:cubicBezTo>
                <a:lnTo>
                  <a:pt x="3568067" y="260952"/>
                </a:lnTo>
                <a:cubicBezTo>
                  <a:pt x="3567048" y="377579"/>
                  <a:pt x="3472107" y="526256"/>
                  <a:pt x="3307115" y="521904"/>
                </a:cubicBezTo>
                <a:cubicBezTo>
                  <a:pt x="3049514" y="504422"/>
                  <a:pt x="2966314" y="539530"/>
                  <a:pt x="2697882" y="521904"/>
                </a:cubicBezTo>
                <a:cubicBezTo>
                  <a:pt x="2429450" y="504278"/>
                  <a:pt x="2279770" y="504871"/>
                  <a:pt x="2088650" y="521904"/>
                </a:cubicBezTo>
                <a:cubicBezTo>
                  <a:pt x="1897530" y="538937"/>
                  <a:pt x="1744547" y="500149"/>
                  <a:pt x="1540340" y="521904"/>
                </a:cubicBezTo>
                <a:cubicBezTo>
                  <a:pt x="1336133" y="543660"/>
                  <a:pt x="1030107" y="511166"/>
                  <a:pt x="900646" y="521904"/>
                </a:cubicBezTo>
                <a:cubicBezTo>
                  <a:pt x="771185" y="532642"/>
                  <a:pt x="483846" y="545584"/>
                  <a:pt x="260952" y="521904"/>
                </a:cubicBezTo>
                <a:cubicBezTo>
                  <a:pt x="105938" y="555868"/>
                  <a:pt x="-2347" y="397682"/>
                  <a:pt x="0" y="260952"/>
                </a:cubicBezTo>
                <a:close/>
              </a:path>
              <a:path w="3568067" h="521904" stroke="0" extrusionOk="0">
                <a:moveTo>
                  <a:pt x="0" y="260952"/>
                </a:moveTo>
                <a:cubicBezTo>
                  <a:pt x="-7772" y="112038"/>
                  <a:pt x="92683" y="9064"/>
                  <a:pt x="260952" y="0"/>
                </a:cubicBezTo>
                <a:cubicBezTo>
                  <a:pt x="399922" y="30948"/>
                  <a:pt x="716178" y="-21469"/>
                  <a:pt x="931108" y="0"/>
                </a:cubicBezTo>
                <a:cubicBezTo>
                  <a:pt x="1146038" y="21469"/>
                  <a:pt x="1322185" y="28674"/>
                  <a:pt x="1509879" y="0"/>
                </a:cubicBezTo>
                <a:cubicBezTo>
                  <a:pt x="1697573" y="-28674"/>
                  <a:pt x="1946250" y="-20243"/>
                  <a:pt x="2058188" y="0"/>
                </a:cubicBezTo>
                <a:cubicBezTo>
                  <a:pt x="2170126" y="20243"/>
                  <a:pt x="2520885" y="25027"/>
                  <a:pt x="2697882" y="0"/>
                </a:cubicBezTo>
                <a:cubicBezTo>
                  <a:pt x="2874879" y="-25027"/>
                  <a:pt x="3116184" y="13127"/>
                  <a:pt x="3307115" y="0"/>
                </a:cubicBezTo>
                <a:cubicBezTo>
                  <a:pt x="3468959" y="-28843"/>
                  <a:pt x="3542191" y="139571"/>
                  <a:pt x="3568067" y="260952"/>
                </a:cubicBezTo>
                <a:lnTo>
                  <a:pt x="3568067" y="260952"/>
                </a:lnTo>
                <a:cubicBezTo>
                  <a:pt x="3601606" y="411050"/>
                  <a:pt x="3440772" y="539213"/>
                  <a:pt x="3307115" y="521904"/>
                </a:cubicBezTo>
                <a:cubicBezTo>
                  <a:pt x="3037091" y="542843"/>
                  <a:pt x="2899295" y="528121"/>
                  <a:pt x="2697882" y="521904"/>
                </a:cubicBezTo>
                <a:cubicBezTo>
                  <a:pt x="2496469" y="515687"/>
                  <a:pt x="2331442" y="532079"/>
                  <a:pt x="2088650" y="521904"/>
                </a:cubicBezTo>
                <a:cubicBezTo>
                  <a:pt x="1845858" y="511729"/>
                  <a:pt x="1679907" y="506634"/>
                  <a:pt x="1448956" y="521904"/>
                </a:cubicBezTo>
                <a:cubicBezTo>
                  <a:pt x="1218005" y="537174"/>
                  <a:pt x="1069706" y="532722"/>
                  <a:pt x="931108" y="521904"/>
                </a:cubicBezTo>
                <a:cubicBezTo>
                  <a:pt x="792510" y="511086"/>
                  <a:pt x="497934" y="554890"/>
                  <a:pt x="260952" y="521904"/>
                </a:cubicBezTo>
                <a:cubicBezTo>
                  <a:pt x="119179" y="510865"/>
                  <a:pt x="-3956" y="405722"/>
                  <a:pt x="0" y="260952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1" tIns="34289" rIns="68511" bIns="34289" rtlCol="0" anchor="ctr"/>
          <a:lstStyle/>
          <a:p>
            <a:pPr algn="ctr" defTabSz="685018"/>
            <a:endParaRPr lang="zh-CN" altLang="en-US" sz="1400">
              <a:solidFill>
                <a:prstClr val="white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6CB9FA69-479A-4920-926F-92FC861899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7526644" y="503981"/>
            <a:ext cx="845474" cy="83019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8DC4EC6E-FA26-48A2-83CD-FE1CAF1B8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312" y="4081696"/>
            <a:ext cx="631327" cy="56548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="" xmlns:a16="http://schemas.microsoft.com/office/drawing/2014/main" id="{532FC6E5-ABE8-492B-9E82-E0FCB4A1A297}"/>
              </a:ext>
            </a:extLst>
          </p:cNvPr>
          <p:cNvSpPr/>
          <p:nvPr userDrawn="1"/>
        </p:nvSpPr>
        <p:spPr>
          <a:xfrm>
            <a:off x="-76200" y="9"/>
            <a:ext cx="176213" cy="51434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1" tIns="34289" rIns="68511" bIns="34289" rtlCol="0" anchor="ctr"/>
          <a:lstStyle/>
          <a:p>
            <a:pPr algn="ctr" defTabSz="685018"/>
            <a:endParaRPr lang="zh-CN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93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2" grpId="0" animBg="1"/>
      <p:bldP spid="2" grpId="1" animBg="1"/>
      <p:bldP spid="14" grpId="0" animBg="1"/>
      <p:bldP spid="14" grpId="1" animBg="1"/>
      <p:bldP spid="3" grpId="0" animBg="1"/>
      <p:bldP spid="3" grpId="1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1_Two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9178766" cy="520827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3"/>
          <p:cNvSpPr/>
          <p:nvPr/>
        </p:nvSpPr>
        <p:spPr>
          <a:xfrm>
            <a:off x="-41432" y="-2379"/>
            <a:ext cx="9242583" cy="5203031"/>
          </a:xfrm>
          <a:prstGeom prst="rect">
            <a:avLst/>
          </a:prstGeom>
          <a:solidFill>
            <a:schemeClr val="lt1">
              <a:alpha val="55686"/>
            </a:schemeClr>
          </a:solidFill>
          <a:ln>
            <a:noFill/>
          </a:ln>
        </p:spPr>
        <p:txBody>
          <a:bodyPr spcFirstLastPara="1" wrap="square" lIns="68499" tIns="34274" rIns="68499" bIns="34274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31089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67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6650" indent="0" algn="ctr">
              <a:buNone/>
              <a:defRPr/>
            </a:lvl2pPr>
            <a:lvl3pPr marL="913365" indent="0" algn="ctr">
              <a:buNone/>
              <a:defRPr/>
            </a:lvl3pPr>
            <a:lvl4pPr marL="1370036" indent="0" algn="ctr">
              <a:buNone/>
              <a:defRPr/>
            </a:lvl4pPr>
            <a:lvl5pPr marL="1826729" indent="0" algn="ctr">
              <a:buNone/>
              <a:defRPr/>
            </a:lvl5pPr>
            <a:lvl6pPr marL="2283378" indent="0" algn="ctr">
              <a:buNone/>
              <a:defRPr/>
            </a:lvl6pPr>
            <a:lvl7pPr marL="2740028" indent="0" algn="ctr">
              <a:buNone/>
              <a:defRPr/>
            </a:lvl7pPr>
            <a:lvl8pPr marL="3196720" indent="0" algn="ctr">
              <a:buNone/>
              <a:defRPr/>
            </a:lvl8pPr>
            <a:lvl9pPr marL="3653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AD254B-F653-4D52-9A64-DD829395F04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2593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50BE2-C5EE-43CD-8ADF-FFD9E859124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9830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650" indent="0">
              <a:buNone/>
              <a:defRPr sz="1800"/>
            </a:lvl2pPr>
            <a:lvl3pPr marL="913365" indent="0">
              <a:buNone/>
              <a:defRPr sz="1600"/>
            </a:lvl3pPr>
            <a:lvl4pPr marL="1370036" indent="0">
              <a:buNone/>
              <a:defRPr sz="1400"/>
            </a:lvl4pPr>
            <a:lvl5pPr marL="1826729" indent="0">
              <a:buNone/>
              <a:defRPr sz="1400"/>
            </a:lvl5pPr>
            <a:lvl6pPr marL="2283378" indent="0">
              <a:buNone/>
              <a:defRPr sz="1400"/>
            </a:lvl6pPr>
            <a:lvl7pPr marL="2740028" indent="0">
              <a:buNone/>
              <a:defRPr sz="1400"/>
            </a:lvl7pPr>
            <a:lvl8pPr marL="3196720" indent="0">
              <a:buNone/>
              <a:defRPr sz="1400"/>
            </a:lvl8pPr>
            <a:lvl9pPr marL="36534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865F8B-DB79-408F-8E3A-39634265FCA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8916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BA1C7-505B-46D5-88ED-1DD776B4C69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437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50" indent="0">
              <a:buNone/>
              <a:defRPr sz="2000" b="1"/>
            </a:lvl2pPr>
            <a:lvl3pPr marL="913365" indent="0">
              <a:buNone/>
              <a:defRPr sz="1800" b="1"/>
            </a:lvl3pPr>
            <a:lvl4pPr marL="1370036" indent="0">
              <a:buNone/>
              <a:defRPr sz="1600" b="1"/>
            </a:lvl4pPr>
            <a:lvl5pPr marL="1826729" indent="0">
              <a:buNone/>
              <a:defRPr sz="1600" b="1"/>
            </a:lvl5pPr>
            <a:lvl6pPr marL="2283378" indent="0">
              <a:buNone/>
              <a:defRPr sz="1600" b="1"/>
            </a:lvl6pPr>
            <a:lvl7pPr marL="2740028" indent="0">
              <a:buNone/>
              <a:defRPr sz="1600" b="1"/>
            </a:lvl7pPr>
            <a:lvl8pPr marL="3196720" indent="0">
              <a:buNone/>
              <a:defRPr sz="1600" b="1"/>
            </a:lvl8pPr>
            <a:lvl9pPr marL="36534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5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50" indent="0">
              <a:buNone/>
              <a:defRPr sz="2000" b="1"/>
            </a:lvl2pPr>
            <a:lvl3pPr marL="913365" indent="0">
              <a:buNone/>
              <a:defRPr sz="1800" b="1"/>
            </a:lvl3pPr>
            <a:lvl4pPr marL="1370036" indent="0">
              <a:buNone/>
              <a:defRPr sz="1600" b="1"/>
            </a:lvl4pPr>
            <a:lvl5pPr marL="1826729" indent="0">
              <a:buNone/>
              <a:defRPr sz="1600" b="1"/>
            </a:lvl5pPr>
            <a:lvl6pPr marL="2283378" indent="0">
              <a:buNone/>
              <a:defRPr sz="1600" b="1"/>
            </a:lvl6pPr>
            <a:lvl7pPr marL="2740028" indent="0">
              <a:buNone/>
              <a:defRPr sz="1600" b="1"/>
            </a:lvl7pPr>
            <a:lvl8pPr marL="3196720" indent="0">
              <a:buNone/>
              <a:defRPr sz="1600" b="1"/>
            </a:lvl8pPr>
            <a:lvl9pPr marL="36534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5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403CF-6EB5-4986-B525-F531DDA4F4D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7188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4AD8C-5B2A-40E1-8FF9-2138467CBA9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726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3F108-8FC9-47C4-866E-19CF1120FF3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6773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650" indent="0">
              <a:buNone/>
              <a:defRPr sz="1200"/>
            </a:lvl2pPr>
            <a:lvl3pPr marL="913365" indent="0">
              <a:buNone/>
              <a:defRPr sz="1000"/>
            </a:lvl3pPr>
            <a:lvl4pPr marL="1370036" indent="0">
              <a:buNone/>
              <a:defRPr sz="900"/>
            </a:lvl4pPr>
            <a:lvl5pPr marL="1826729" indent="0">
              <a:buNone/>
              <a:defRPr sz="900"/>
            </a:lvl5pPr>
            <a:lvl6pPr marL="2283378" indent="0">
              <a:buNone/>
              <a:defRPr sz="900"/>
            </a:lvl6pPr>
            <a:lvl7pPr marL="2740028" indent="0">
              <a:buNone/>
              <a:defRPr sz="900"/>
            </a:lvl7pPr>
            <a:lvl8pPr marL="3196720" indent="0">
              <a:buNone/>
              <a:defRPr sz="900"/>
            </a:lvl8pPr>
            <a:lvl9pPr marL="36534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24886-B075-4CE1-9B15-9D30B903663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3302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650" indent="0">
              <a:buNone/>
              <a:defRPr sz="2800"/>
            </a:lvl2pPr>
            <a:lvl3pPr marL="913365" indent="0">
              <a:buNone/>
              <a:defRPr sz="2400"/>
            </a:lvl3pPr>
            <a:lvl4pPr marL="1370036" indent="0">
              <a:buNone/>
              <a:defRPr sz="2000"/>
            </a:lvl4pPr>
            <a:lvl5pPr marL="1826729" indent="0">
              <a:buNone/>
              <a:defRPr sz="2000"/>
            </a:lvl5pPr>
            <a:lvl6pPr marL="2283378" indent="0">
              <a:buNone/>
              <a:defRPr sz="2000"/>
            </a:lvl6pPr>
            <a:lvl7pPr marL="2740028" indent="0">
              <a:buNone/>
              <a:defRPr sz="2000"/>
            </a:lvl7pPr>
            <a:lvl8pPr marL="3196720" indent="0">
              <a:buNone/>
              <a:defRPr sz="2000"/>
            </a:lvl8pPr>
            <a:lvl9pPr marL="36534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5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650" indent="0">
              <a:buNone/>
              <a:defRPr sz="1200"/>
            </a:lvl2pPr>
            <a:lvl3pPr marL="913365" indent="0">
              <a:buNone/>
              <a:defRPr sz="1000"/>
            </a:lvl3pPr>
            <a:lvl4pPr marL="1370036" indent="0">
              <a:buNone/>
              <a:defRPr sz="900"/>
            </a:lvl4pPr>
            <a:lvl5pPr marL="1826729" indent="0">
              <a:buNone/>
              <a:defRPr sz="900"/>
            </a:lvl5pPr>
            <a:lvl6pPr marL="2283378" indent="0">
              <a:buNone/>
              <a:defRPr sz="900"/>
            </a:lvl6pPr>
            <a:lvl7pPr marL="2740028" indent="0">
              <a:buNone/>
              <a:defRPr sz="900"/>
            </a:lvl7pPr>
            <a:lvl8pPr marL="3196720" indent="0">
              <a:buNone/>
              <a:defRPr sz="900"/>
            </a:lvl8pPr>
            <a:lvl9pPr marL="36534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278B23-1B03-4B0F-8FD9-4D076A3F1B4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5634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D37A4A-A6FE-4BBD-B7BE-C279D68D469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7662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3F2B1-FDDB-44A8-85C5-C82DDF8DFFD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194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首页">
  <p:cSld name="首页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539293"/>
      </p:ext>
    </p:extLst>
  </p:cSld>
  <p:clrMapOvr>
    <a:masterClrMapping/>
  </p:clrMapOvr>
  <p:transition spd="slow" advClick="0" advTm="500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4" tIns="34274" rIns="68504" bIns="34274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4" tIns="34274" rIns="68504" bIns="34274" anchor="t" anchorCtr="0">
            <a:noAutofit/>
          </a:bodyPr>
          <a:lstStyle>
            <a:lvl1pPr marL="342515" lvl="0" indent="-256916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069" lvl="1" indent="-256916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7604" lvl="2" indent="-256916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0138" lvl="3" indent="-256916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2693" lvl="4" indent="-256916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5206" lvl="5" indent="-256916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2397720" lvl="6" indent="-256916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2740235" lvl="7" indent="-256916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3082789" lvl="8" indent="-256916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4" tIns="34274" rIns="68504" bIns="34274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20" name="Google Shape;20;p2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4" tIns="34274" rIns="68504" bIns="34274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4" tIns="34274" rIns="68504" bIns="3427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 smtClean="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4089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9178766" cy="520827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3"/>
          <p:cNvSpPr/>
          <p:nvPr/>
        </p:nvSpPr>
        <p:spPr>
          <a:xfrm>
            <a:off x="-41432" y="-2379"/>
            <a:ext cx="9242583" cy="5203031"/>
          </a:xfrm>
          <a:prstGeom prst="rect">
            <a:avLst/>
          </a:prstGeom>
          <a:solidFill>
            <a:schemeClr val="lt1">
              <a:alpha val="55686"/>
            </a:schemeClr>
          </a:solidFill>
          <a:ln>
            <a:noFill/>
          </a:ln>
        </p:spPr>
        <p:txBody>
          <a:bodyPr spcFirstLastPara="1" wrap="square" lIns="68504" tIns="34274" rIns="68504" bIns="34274" anchor="ctr" anchorCtr="0">
            <a:noAutofit/>
          </a:bodyPr>
          <a:lstStyle/>
          <a:p>
            <a:pPr algn="ctr" defTabSz="913455">
              <a:buClr>
                <a:srgbClr val="000000"/>
              </a:buClr>
              <a:buSzPts val="1800"/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7447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38" indent="0">
              <a:buNone/>
              <a:defRPr sz="2000" b="1"/>
            </a:lvl2pPr>
            <a:lvl3pPr marL="913343" indent="0">
              <a:buNone/>
              <a:defRPr sz="1800" b="1"/>
            </a:lvl3pPr>
            <a:lvl4pPr marL="1370002" indent="0">
              <a:buNone/>
              <a:defRPr sz="1600" b="1"/>
            </a:lvl4pPr>
            <a:lvl5pPr marL="1826684" indent="0">
              <a:buNone/>
              <a:defRPr sz="1600" b="1"/>
            </a:lvl5pPr>
            <a:lvl6pPr marL="2283321" indent="0">
              <a:buNone/>
              <a:defRPr sz="1600" b="1"/>
            </a:lvl6pPr>
            <a:lvl7pPr marL="2739959" indent="0">
              <a:buNone/>
              <a:defRPr sz="1600" b="1"/>
            </a:lvl7pPr>
            <a:lvl8pPr marL="3196640" indent="0">
              <a:buNone/>
              <a:defRPr sz="1600" b="1"/>
            </a:lvl8pPr>
            <a:lvl9pPr marL="36533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5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38" indent="0">
              <a:buNone/>
              <a:defRPr sz="2000" b="1"/>
            </a:lvl2pPr>
            <a:lvl3pPr marL="913343" indent="0">
              <a:buNone/>
              <a:defRPr sz="1800" b="1"/>
            </a:lvl3pPr>
            <a:lvl4pPr marL="1370002" indent="0">
              <a:buNone/>
              <a:defRPr sz="1600" b="1"/>
            </a:lvl4pPr>
            <a:lvl5pPr marL="1826684" indent="0">
              <a:buNone/>
              <a:defRPr sz="1600" b="1"/>
            </a:lvl5pPr>
            <a:lvl6pPr marL="2283321" indent="0">
              <a:buNone/>
              <a:defRPr sz="1600" b="1"/>
            </a:lvl6pPr>
            <a:lvl7pPr marL="2739959" indent="0">
              <a:buNone/>
              <a:defRPr sz="1600" b="1"/>
            </a:lvl7pPr>
            <a:lvl8pPr marL="3196640" indent="0">
              <a:buNone/>
              <a:defRPr sz="1600" b="1"/>
            </a:lvl8pPr>
            <a:lvl9pPr marL="36533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5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4" tIns="34274" rIns="68504" bIns="34274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Arial"/>
              <a:buNone/>
              <a:defRPr sz="3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4" tIns="34274" rIns="68504" bIns="34274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100"/>
            </a:lvl2pPr>
            <a:lvl3pPr lvl="2" algn="ctr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000"/>
            </a:lvl3pPr>
            <a:lvl4pPr lvl="3" algn="ctr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/>
            </a:lvl4pPr>
            <a:lvl5pPr lvl="4" algn="ctr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/>
            </a:lvl5pPr>
            <a:lvl6pPr lvl="5" algn="ctr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/>
            </a:lvl6pPr>
            <a:lvl7pPr lvl="6" algn="ctr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/>
            </a:lvl7pPr>
            <a:lvl8pPr lvl="7" algn="ctr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/>
            </a:lvl8pPr>
            <a:lvl9pPr lvl="8" algn="ctr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4" tIns="34274" rIns="68504" bIns="34274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4" tIns="34274" rIns="68504" bIns="34274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4" tIns="34274" rIns="68504" bIns="34274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 smtClean="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8472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623888" y="1282333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4" tIns="34274" rIns="68504" bIns="34274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Arial"/>
              <a:buNone/>
              <a:defRPr sz="3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4" tIns="34274" rIns="68504" bIns="34274" anchor="t" anchorCtr="0">
            <a:noAutofit/>
          </a:bodyPr>
          <a:lstStyle>
            <a:lvl1pPr marL="342515" lvl="0" indent="-171278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400">
                <a:solidFill>
                  <a:srgbClr val="888888"/>
                </a:solidFill>
              </a:defRPr>
            </a:lvl1pPr>
            <a:lvl2pPr marL="685069" lvl="1" indent="-171278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100">
                <a:solidFill>
                  <a:srgbClr val="888888"/>
                </a:solidFill>
              </a:defRPr>
            </a:lvl2pPr>
            <a:lvl3pPr marL="1027604" lvl="2" indent="-171278" algn="l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sz="1000">
                <a:solidFill>
                  <a:srgbClr val="888888"/>
                </a:solidFill>
              </a:defRPr>
            </a:lvl3pPr>
            <a:lvl4pPr marL="1370138" lvl="3" indent="-171278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900">
                <a:solidFill>
                  <a:srgbClr val="888888"/>
                </a:solidFill>
              </a:defRPr>
            </a:lvl4pPr>
            <a:lvl5pPr marL="1712693" lvl="4" indent="-171278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900">
                <a:solidFill>
                  <a:srgbClr val="888888"/>
                </a:solidFill>
              </a:defRPr>
            </a:lvl5pPr>
            <a:lvl6pPr marL="2055206" lvl="5" indent="-171278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900">
                <a:solidFill>
                  <a:srgbClr val="888888"/>
                </a:solidFill>
              </a:defRPr>
            </a:lvl6pPr>
            <a:lvl7pPr marL="2397720" lvl="6" indent="-171278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900">
                <a:solidFill>
                  <a:srgbClr val="888888"/>
                </a:solidFill>
              </a:defRPr>
            </a:lvl7pPr>
            <a:lvl8pPr marL="2740235" lvl="7" indent="-171278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900">
                <a:solidFill>
                  <a:srgbClr val="888888"/>
                </a:solidFill>
              </a:defRPr>
            </a:lvl8pPr>
            <a:lvl9pPr marL="3082789" lvl="8" indent="-171278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9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4" tIns="34274" rIns="68504" bIns="34274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4" tIns="34274" rIns="68504" bIns="34274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4" tIns="34274" rIns="68504" bIns="34274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 smtClean="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4298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4" tIns="34274" rIns="68504" bIns="34274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4" tIns="34274" rIns="68504" bIns="34274" anchor="b" anchorCtr="0">
            <a:noAutofit/>
          </a:bodyPr>
          <a:lstStyle>
            <a:lvl1pPr marL="342515" lvl="0" indent="-171278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1"/>
            </a:lvl1pPr>
            <a:lvl2pPr marL="685069" lvl="1" indent="-171278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100" b="1"/>
            </a:lvl2pPr>
            <a:lvl3pPr marL="1027604" lvl="2" indent="-171278" algn="l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000" b="1"/>
            </a:lvl3pPr>
            <a:lvl4pPr marL="1370138" lvl="3" indent="-171278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1"/>
            </a:lvl4pPr>
            <a:lvl5pPr marL="1712693" lvl="4" indent="-171278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1"/>
            </a:lvl5pPr>
            <a:lvl6pPr marL="2055206" lvl="5" indent="-171278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1"/>
            </a:lvl6pPr>
            <a:lvl7pPr marL="2397720" lvl="6" indent="-171278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1"/>
            </a:lvl7pPr>
            <a:lvl8pPr marL="2740235" lvl="7" indent="-171278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1"/>
            </a:lvl8pPr>
            <a:lvl9pPr marL="3082789" lvl="8" indent="-171278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1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4" tIns="34274" rIns="68504" bIns="34274" anchor="t" anchorCtr="0">
            <a:noAutofit/>
          </a:bodyPr>
          <a:lstStyle>
            <a:lvl1pPr marL="342515" lvl="0" indent="-256916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069" lvl="1" indent="-256916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7604" lvl="2" indent="-256916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0138" lvl="3" indent="-256916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2693" lvl="4" indent="-256916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5206" lvl="5" indent="-256916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2397720" lvl="6" indent="-256916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2740235" lvl="7" indent="-256916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3082789" lvl="8" indent="-256916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3"/>
          </p:nvPr>
        </p:nvSpPr>
        <p:spPr>
          <a:xfrm>
            <a:off x="4629155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4" tIns="34274" rIns="68504" bIns="34274" anchor="b" anchorCtr="0">
            <a:noAutofit/>
          </a:bodyPr>
          <a:lstStyle>
            <a:lvl1pPr marL="342515" lvl="0" indent="-171278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1"/>
            </a:lvl1pPr>
            <a:lvl2pPr marL="685069" lvl="1" indent="-171278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100" b="1"/>
            </a:lvl2pPr>
            <a:lvl3pPr marL="1027604" lvl="2" indent="-171278" algn="l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000" b="1"/>
            </a:lvl3pPr>
            <a:lvl4pPr marL="1370138" lvl="3" indent="-171278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1"/>
            </a:lvl4pPr>
            <a:lvl5pPr marL="1712693" lvl="4" indent="-171278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1"/>
            </a:lvl5pPr>
            <a:lvl6pPr marL="2055206" lvl="5" indent="-171278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1"/>
            </a:lvl6pPr>
            <a:lvl7pPr marL="2397720" lvl="6" indent="-171278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1"/>
            </a:lvl7pPr>
            <a:lvl8pPr marL="2740235" lvl="7" indent="-171278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1"/>
            </a:lvl8pPr>
            <a:lvl9pPr marL="3082789" lvl="8" indent="-171278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1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4"/>
          </p:nvPr>
        </p:nvSpPr>
        <p:spPr>
          <a:xfrm>
            <a:off x="4629155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4" tIns="34274" rIns="68504" bIns="34274" anchor="t" anchorCtr="0">
            <a:noAutofit/>
          </a:bodyPr>
          <a:lstStyle>
            <a:lvl1pPr marL="342515" lvl="0" indent="-256916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069" lvl="1" indent="-256916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7604" lvl="2" indent="-256916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0138" lvl="3" indent="-256916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2693" lvl="4" indent="-256916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5206" lvl="5" indent="-256916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2397720" lvl="6" indent="-256916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2740235" lvl="7" indent="-256916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3082789" lvl="8" indent="-256916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4" tIns="34274" rIns="68504" bIns="34274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44" name="Google Shape;44;p6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4" tIns="34274" rIns="68504" bIns="34274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4" tIns="34274" rIns="68504" bIns="3427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 smtClean="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8701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4" tIns="34274" rIns="68504" bIns="34274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4" tIns="34274" rIns="68504" bIns="34274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49" name="Google Shape;49;p7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4" tIns="34274" rIns="68504" bIns="34274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50" name="Google Shape;50;p7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4" tIns="34274" rIns="68504" bIns="3427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 smtClean="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196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4" tIns="34274" rIns="68504" bIns="34274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53" name="Google Shape;53;p8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4" tIns="34274" rIns="68504" bIns="34274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4" tIns="34274" rIns="68504" bIns="34274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 smtClean="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9902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4" tIns="34274" rIns="68504" bIns="34274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1"/>
          </p:nvPr>
        </p:nvSpPr>
        <p:spPr>
          <a:xfrm>
            <a:off x="3887391" y="740588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4" tIns="34274" rIns="68504" bIns="34274" anchor="t" anchorCtr="0">
            <a:noAutofit/>
          </a:bodyPr>
          <a:lstStyle>
            <a:lvl1pPr marL="342515" lvl="0" indent="-28544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/>
            </a:lvl1pPr>
            <a:lvl2pPr marL="685069" lvl="1" indent="-271205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1600"/>
            </a:lvl2pPr>
            <a:lvl3pPr marL="1027604" lvl="2" indent="-256916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/>
            </a:lvl3pPr>
            <a:lvl4pPr marL="1370138" lvl="3" indent="-24263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100"/>
            </a:lvl4pPr>
            <a:lvl5pPr marL="1712693" lvl="4" indent="-24263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100"/>
            </a:lvl5pPr>
            <a:lvl6pPr marL="2055206" lvl="5" indent="-24263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100"/>
            </a:lvl6pPr>
            <a:lvl7pPr marL="2397720" lvl="6" indent="-24263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100"/>
            </a:lvl7pPr>
            <a:lvl8pPr marL="2740235" lvl="7" indent="-24263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100"/>
            </a:lvl8pPr>
            <a:lvl9pPr marL="3082789" lvl="8" indent="-24263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1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4" tIns="34274" rIns="68504" bIns="34274" anchor="t" anchorCtr="0">
            <a:noAutofit/>
          </a:bodyPr>
          <a:lstStyle>
            <a:lvl1pPr marL="342515" lvl="0" indent="-171278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/>
            </a:lvl1pPr>
            <a:lvl2pPr marL="685069" lvl="1" indent="-171278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800"/>
            </a:lvl2pPr>
            <a:lvl3pPr marL="1027604" lvl="2" indent="-171278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700"/>
            </a:lvl3pPr>
            <a:lvl4pPr marL="1370138" lvl="3" indent="-171278" algn="l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600"/>
            </a:lvl4pPr>
            <a:lvl5pPr marL="1712693" lvl="4" indent="-171278" algn="l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600"/>
            </a:lvl5pPr>
            <a:lvl6pPr marL="2055206" lvl="5" indent="-171278" algn="l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600"/>
            </a:lvl6pPr>
            <a:lvl7pPr marL="2397720" lvl="6" indent="-171278" algn="l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600"/>
            </a:lvl7pPr>
            <a:lvl8pPr marL="2740235" lvl="7" indent="-171278" algn="l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600"/>
            </a:lvl8pPr>
            <a:lvl9pPr marL="3082789" lvl="8" indent="-171278" algn="l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600"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4" tIns="34274" rIns="68504" bIns="34274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60" name="Google Shape;60;p9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4" tIns="34274" rIns="68504" bIns="34274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61" name="Google Shape;61;p9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4" tIns="34274" rIns="68504" bIns="34274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 smtClean="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8233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4" tIns="34274" rIns="68504" bIns="34274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>
            <a:spLocks noGrp="1"/>
          </p:cNvSpPr>
          <p:nvPr>
            <p:ph type="pic" idx="2"/>
          </p:nvPr>
        </p:nvSpPr>
        <p:spPr>
          <a:xfrm>
            <a:off x="3887391" y="740588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4" tIns="34274" rIns="68504" bIns="34274" anchor="t" anchorCtr="0">
            <a:noAutofit/>
          </a:bodyPr>
          <a:lstStyle>
            <a:lvl1pPr marL="342515" lvl="0" indent="-171278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/>
            </a:lvl1pPr>
            <a:lvl2pPr marL="685069" lvl="1" indent="-171278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800"/>
            </a:lvl2pPr>
            <a:lvl3pPr marL="1027604" lvl="2" indent="-171278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700"/>
            </a:lvl3pPr>
            <a:lvl4pPr marL="1370138" lvl="3" indent="-171278" algn="l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600"/>
            </a:lvl4pPr>
            <a:lvl5pPr marL="1712693" lvl="4" indent="-171278" algn="l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600"/>
            </a:lvl5pPr>
            <a:lvl6pPr marL="2055206" lvl="5" indent="-171278" algn="l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600"/>
            </a:lvl6pPr>
            <a:lvl7pPr marL="2397720" lvl="6" indent="-171278" algn="l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600"/>
            </a:lvl7pPr>
            <a:lvl8pPr marL="2740235" lvl="7" indent="-171278" algn="l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600"/>
            </a:lvl8pPr>
            <a:lvl9pPr marL="3082789" lvl="8" indent="-171278" algn="l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600"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4" tIns="34274" rIns="68504" bIns="34274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67" name="Google Shape;67;p10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4" tIns="34274" rIns="68504" bIns="34274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4" tIns="34274" rIns="68504" bIns="34274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 smtClean="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4338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4" tIns="34274" rIns="68504" bIns="34274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body" idx="1"/>
          </p:nvPr>
        </p:nvSpPr>
        <p:spPr>
          <a:xfrm rot="5400000">
            <a:off x="2874769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4" tIns="34274" rIns="68504" bIns="34274" anchor="t" anchorCtr="0">
            <a:noAutofit/>
          </a:bodyPr>
          <a:lstStyle>
            <a:lvl1pPr marL="342515" lvl="0" indent="-256916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069" lvl="1" indent="-256916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7604" lvl="2" indent="-256916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0138" lvl="3" indent="-256916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2693" lvl="4" indent="-256916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5206" lvl="5" indent="-256916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2397720" lvl="6" indent="-256916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2740235" lvl="7" indent="-256916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3082789" lvl="8" indent="-256916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4" tIns="34274" rIns="68504" bIns="34274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73" name="Google Shape;73;p11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4" tIns="34274" rIns="68504" bIns="34274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74" name="Google Shape;74;p11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4" tIns="34274" rIns="68504" bIns="3427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 smtClean="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0385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 txBox="1">
            <a:spLocks noGrp="1"/>
          </p:cNvSpPr>
          <p:nvPr>
            <p:ph type="title"/>
          </p:nvPr>
        </p:nvSpPr>
        <p:spPr>
          <a:xfrm rot="5400000">
            <a:off x="5463783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4" tIns="34274" rIns="68504" bIns="34274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1"/>
          </p:nvPr>
        </p:nvSpPr>
        <p:spPr>
          <a:xfrm rot="5400000">
            <a:off x="1289346" y="-626164"/>
            <a:ext cx="4388644" cy="605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4" tIns="34274" rIns="68504" bIns="34274" anchor="t" anchorCtr="0">
            <a:noAutofit/>
          </a:bodyPr>
          <a:lstStyle>
            <a:lvl1pPr marL="342515" lvl="0" indent="-256916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069" lvl="1" indent="-256916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7604" lvl="2" indent="-256916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0138" lvl="3" indent="-256916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2693" lvl="4" indent="-256916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5206" lvl="5" indent="-256916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2397720" lvl="6" indent="-256916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2740235" lvl="7" indent="-256916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3082789" lvl="8" indent="-256916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4" tIns="34274" rIns="68504" bIns="34274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79" name="Google Shape;79;p12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4" tIns="34274" rIns="68504" bIns="34274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4" tIns="34274" rIns="68504" bIns="34274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 smtClean="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9071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6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8AE6-D115-432F-A890-4AA6C40EBB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1BD8-FA0A-452C-B54C-188A869F9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609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8AE6-D115-432F-A890-4AA6C40EBB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1BD8-FA0A-452C-B54C-188A869F9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8631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6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4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6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3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7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8AE6-D115-432F-A890-4AA6C40EBB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1BD8-FA0A-452C-B54C-188A869F9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5054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8AE6-D115-432F-A890-4AA6C40EBB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1BD8-FA0A-452C-B54C-188A869F9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6906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8" indent="0">
              <a:buNone/>
              <a:defRPr sz="2000" b="1"/>
            </a:lvl2pPr>
            <a:lvl3pPr marL="913455" indent="0">
              <a:buNone/>
              <a:defRPr sz="1800" b="1"/>
            </a:lvl3pPr>
            <a:lvl4pPr marL="1370172" indent="0">
              <a:buNone/>
              <a:defRPr sz="1600" b="1"/>
            </a:lvl4pPr>
            <a:lvl5pPr marL="1826909" indent="0">
              <a:buNone/>
              <a:defRPr sz="1600" b="1"/>
            </a:lvl5pPr>
            <a:lvl6pPr marL="2283606" indent="0">
              <a:buNone/>
              <a:defRPr sz="1600" b="1"/>
            </a:lvl6pPr>
            <a:lvl7pPr marL="2740304" indent="0">
              <a:buNone/>
              <a:defRPr sz="1600" b="1"/>
            </a:lvl7pPr>
            <a:lvl8pPr marL="3197040" indent="0">
              <a:buNone/>
              <a:defRPr sz="1600" b="1"/>
            </a:lvl8pPr>
            <a:lvl9pPr marL="365376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8" indent="0">
              <a:buNone/>
              <a:defRPr sz="2000" b="1"/>
            </a:lvl2pPr>
            <a:lvl3pPr marL="913455" indent="0">
              <a:buNone/>
              <a:defRPr sz="1800" b="1"/>
            </a:lvl3pPr>
            <a:lvl4pPr marL="1370172" indent="0">
              <a:buNone/>
              <a:defRPr sz="1600" b="1"/>
            </a:lvl4pPr>
            <a:lvl5pPr marL="1826909" indent="0">
              <a:buNone/>
              <a:defRPr sz="1600" b="1"/>
            </a:lvl5pPr>
            <a:lvl6pPr marL="2283606" indent="0">
              <a:buNone/>
              <a:defRPr sz="1600" b="1"/>
            </a:lvl6pPr>
            <a:lvl7pPr marL="2740304" indent="0">
              <a:buNone/>
              <a:defRPr sz="1600" b="1"/>
            </a:lvl7pPr>
            <a:lvl8pPr marL="3197040" indent="0">
              <a:buNone/>
              <a:defRPr sz="1600" b="1"/>
            </a:lvl8pPr>
            <a:lvl9pPr marL="365376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8AE6-D115-432F-A890-4AA6C40EBB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1BD8-FA0A-452C-B54C-188A869F9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1978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8AE6-D115-432F-A890-4AA6C40EBB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1BD8-FA0A-452C-B54C-188A869F9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3453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8AE6-D115-432F-A890-4AA6C40EBB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1BD8-FA0A-452C-B54C-188A869F9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3291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698" indent="0">
              <a:buNone/>
              <a:defRPr sz="1200"/>
            </a:lvl2pPr>
            <a:lvl3pPr marL="913455" indent="0">
              <a:buNone/>
              <a:defRPr sz="1000"/>
            </a:lvl3pPr>
            <a:lvl4pPr marL="1370172" indent="0">
              <a:buNone/>
              <a:defRPr sz="900"/>
            </a:lvl4pPr>
            <a:lvl5pPr marL="1826909" indent="0">
              <a:buNone/>
              <a:defRPr sz="900"/>
            </a:lvl5pPr>
            <a:lvl6pPr marL="2283606" indent="0">
              <a:buNone/>
              <a:defRPr sz="900"/>
            </a:lvl6pPr>
            <a:lvl7pPr marL="2740304" indent="0">
              <a:buNone/>
              <a:defRPr sz="900"/>
            </a:lvl7pPr>
            <a:lvl8pPr marL="3197040" indent="0">
              <a:buNone/>
              <a:defRPr sz="900"/>
            </a:lvl8pPr>
            <a:lvl9pPr marL="365376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8AE6-D115-432F-A890-4AA6C40EBB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1BD8-FA0A-452C-B54C-188A869F9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9208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698" indent="0">
              <a:buNone/>
              <a:defRPr sz="2800"/>
            </a:lvl2pPr>
            <a:lvl3pPr marL="913455" indent="0">
              <a:buNone/>
              <a:defRPr sz="2400"/>
            </a:lvl3pPr>
            <a:lvl4pPr marL="1370172" indent="0">
              <a:buNone/>
              <a:defRPr sz="2000"/>
            </a:lvl4pPr>
            <a:lvl5pPr marL="1826909" indent="0">
              <a:buNone/>
              <a:defRPr sz="2000"/>
            </a:lvl5pPr>
            <a:lvl6pPr marL="2283606" indent="0">
              <a:buNone/>
              <a:defRPr sz="2000"/>
            </a:lvl6pPr>
            <a:lvl7pPr marL="2740304" indent="0">
              <a:buNone/>
              <a:defRPr sz="2000"/>
            </a:lvl7pPr>
            <a:lvl8pPr marL="3197040" indent="0">
              <a:buNone/>
              <a:defRPr sz="2000"/>
            </a:lvl8pPr>
            <a:lvl9pPr marL="365376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4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698" indent="0">
              <a:buNone/>
              <a:defRPr sz="1200"/>
            </a:lvl2pPr>
            <a:lvl3pPr marL="913455" indent="0">
              <a:buNone/>
              <a:defRPr sz="1000"/>
            </a:lvl3pPr>
            <a:lvl4pPr marL="1370172" indent="0">
              <a:buNone/>
              <a:defRPr sz="900"/>
            </a:lvl4pPr>
            <a:lvl5pPr marL="1826909" indent="0">
              <a:buNone/>
              <a:defRPr sz="900"/>
            </a:lvl5pPr>
            <a:lvl6pPr marL="2283606" indent="0">
              <a:buNone/>
              <a:defRPr sz="900"/>
            </a:lvl6pPr>
            <a:lvl7pPr marL="2740304" indent="0">
              <a:buNone/>
              <a:defRPr sz="900"/>
            </a:lvl7pPr>
            <a:lvl8pPr marL="3197040" indent="0">
              <a:buNone/>
              <a:defRPr sz="900"/>
            </a:lvl8pPr>
            <a:lvl9pPr marL="365376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8AE6-D115-432F-A890-4AA6C40EBB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1BD8-FA0A-452C-B54C-188A869F9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6278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8AE6-D115-432F-A890-4AA6C40EBB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1BD8-FA0A-452C-B54C-188A869F9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0368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8AE6-D115-432F-A890-4AA6C40EBB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1BD8-FA0A-452C-B54C-188A869F9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587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400"/>
            </a:lvl1pPr>
            <a:lvl2pPr marL="256934" indent="0" algn="ctr">
              <a:buNone/>
              <a:defRPr sz="1100"/>
            </a:lvl2pPr>
            <a:lvl3pPr marL="513869" indent="0" algn="ctr">
              <a:buNone/>
              <a:defRPr sz="1000"/>
            </a:lvl3pPr>
            <a:lvl4pPr marL="770765" indent="0" algn="ctr">
              <a:buNone/>
              <a:defRPr sz="900"/>
            </a:lvl4pPr>
            <a:lvl5pPr marL="1027680" indent="0" algn="ctr">
              <a:buNone/>
              <a:defRPr sz="900"/>
            </a:lvl5pPr>
            <a:lvl6pPr marL="1284595" indent="0" algn="ctr">
              <a:buNone/>
              <a:defRPr sz="900"/>
            </a:lvl6pPr>
            <a:lvl7pPr marL="1541492" indent="0" algn="ctr">
              <a:buNone/>
              <a:defRPr sz="900"/>
            </a:lvl7pPr>
            <a:lvl8pPr marL="1798425" indent="0" algn="ctr">
              <a:buNone/>
              <a:defRPr sz="900"/>
            </a:lvl8pPr>
            <a:lvl9pPr marL="2055359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E77DC-4C60-4329-ABCA-897D0E0B169D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E6A66AAD-D324-4A1F-98FC-99A4ED461B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271000"/>
      </p:ext>
    </p:extLst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9D6F2-6041-48AD-AB69-6F57350B6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15ECD0-A4C0-43BE-8D79-A60C7A87DB6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854662"/>
      </p:ext>
    </p:extLst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33"/>
            <a:ext cx="7886700" cy="2139553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25693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2pPr>
            <a:lvl3pPr marL="513869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3pPr>
            <a:lvl4pPr marL="77076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768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459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149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7984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535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A8884-67D9-4BE1-B6ED-3C4FF2095AA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A0A03B98-4040-4716-A062-2D552BA2CC0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532999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 userDrawn="1"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" y="0"/>
            <a:ext cx="9178529" cy="520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s 8"/>
          <p:cNvSpPr/>
          <p:nvPr userDrawn="1"/>
        </p:nvSpPr>
        <p:spPr>
          <a:xfrm>
            <a:off x="-41672" y="-2379"/>
            <a:ext cx="9242822" cy="5203031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0" tIns="34289" rIns="68520" bIns="34289" anchor="ctr"/>
          <a:lstStyle/>
          <a:p>
            <a:pPr algn="ctr" defTabSz="9135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975445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56934" indent="0">
              <a:buNone/>
              <a:defRPr sz="1100" b="1"/>
            </a:lvl2pPr>
            <a:lvl3pPr marL="513869" indent="0">
              <a:buNone/>
              <a:defRPr sz="1000" b="1"/>
            </a:lvl3pPr>
            <a:lvl4pPr marL="770765" indent="0">
              <a:buNone/>
              <a:defRPr sz="900" b="1"/>
            </a:lvl4pPr>
            <a:lvl5pPr marL="1027680" indent="0">
              <a:buNone/>
              <a:defRPr sz="900" b="1"/>
            </a:lvl5pPr>
            <a:lvl6pPr marL="1284595" indent="0">
              <a:buNone/>
              <a:defRPr sz="900" b="1"/>
            </a:lvl6pPr>
            <a:lvl7pPr marL="1541492" indent="0">
              <a:buNone/>
              <a:defRPr sz="900" b="1"/>
            </a:lvl7pPr>
            <a:lvl8pPr marL="1798425" indent="0">
              <a:buNone/>
              <a:defRPr sz="900" b="1"/>
            </a:lvl8pPr>
            <a:lvl9pPr marL="2055359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56934" indent="0">
              <a:buNone/>
              <a:defRPr sz="1100" b="1"/>
            </a:lvl2pPr>
            <a:lvl3pPr marL="513869" indent="0">
              <a:buNone/>
              <a:defRPr sz="1000" b="1"/>
            </a:lvl3pPr>
            <a:lvl4pPr marL="770765" indent="0">
              <a:buNone/>
              <a:defRPr sz="900" b="1"/>
            </a:lvl4pPr>
            <a:lvl5pPr marL="1027680" indent="0">
              <a:buNone/>
              <a:defRPr sz="900" b="1"/>
            </a:lvl5pPr>
            <a:lvl6pPr marL="1284595" indent="0">
              <a:buNone/>
              <a:defRPr sz="900" b="1"/>
            </a:lvl6pPr>
            <a:lvl7pPr marL="1541492" indent="0">
              <a:buNone/>
              <a:defRPr sz="900" b="1"/>
            </a:lvl7pPr>
            <a:lvl8pPr marL="1798425" indent="0">
              <a:buNone/>
              <a:defRPr sz="900" b="1"/>
            </a:lvl8pPr>
            <a:lvl9pPr marL="2055359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2C94E-5206-46A0-9C10-A142620014DD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FD24B1-60BC-41B7-B912-C17D3273334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242444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86219-2CBE-4FB5-8699-BD439CEBD108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182DE7-CF57-4BAD-9140-50621D6D513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000338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76020-CF2F-45FF-B509-3CBBA93662D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AB6347BF-DA7C-4BBE-B004-604BF91E7E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242644"/>
      </p:ext>
    </p:extLst>
  </p:cSld>
  <p:clrMapOvr>
    <a:masterClrMapping/>
  </p:clrMapOvr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8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6934" indent="0">
              <a:buNone/>
              <a:defRPr sz="800"/>
            </a:lvl2pPr>
            <a:lvl3pPr marL="513869" indent="0">
              <a:buNone/>
              <a:defRPr sz="700"/>
            </a:lvl3pPr>
            <a:lvl4pPr marL="770765" indent="0">
              <a:buNone/>
              <a:defRPr sz="600"/>
            </a:lvl4pPr>
            <a:lvl5pPr marL="1027680" indent="0">
              <a:buNone/>
              <a:defRPr sz="600"/>
            </a:lvl5pPr>
            <a:lvl6pPr marL="1284595" indent="0">
              <a:buNone/>
              <a:defRPr sz="600"/>
            </a:lvl6pPr>
            <a:lvl7pPr marL="1541492" indent="0">
              <a:buNone/>
              <a:defRPr sz="600"/>
            </a:lvl7pPr>
            <a:lvl8pPr marL="1798425" indent="0">
              <a:buNone/>
              <a:defRPr sz="600"/>
            </a:lvl8pPr>
            <a:lvl9pPr marL="205535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921AD-2C04-4500-A2D4-929247696B1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BDE734D8-DA02-4EF8-B092-832D30A5763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128053"/>
      </p:ext>
    </p:extLst>
  </p:cSld>
  <p:clrMapOvr>
    <a:masterClrMapping/>
  </p:clrMapOvr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88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6934" indent="0">
              <a:buNone/>
              <a:defRPr sz="1600"/>
            </a:lvl2pPr>
            <a:lvl3pPr marL="513869" indent="0">
              <a:buNone/>
              <a:defRPr sz="1400"/>
            </a:lvl3pPr>
            <a:lvl4pPr marL="770765" indent="0">
              <a:buNone/>
              <a:defRPr sz="1100"/>
            </a:lvl4pPr>
            <a:lvl5pPr marL="1027680" indent="0">
              <a:buNone/>
              <a:defRPr sz="1100"/>
            </a:lvl5pPr>
            <a:lvl6pPr marL="1284595" indent="0">
              <a:buNone/>
              <a:defRPr sz="1100"/>
            </a:lvl6pPr>
            <a:lvl7pPr marL="1541492" indent="0">
              <a:buNone/>
              <a:defRPr sz="1100"/>
            </a:lvl7pPr>
            <a:lvl8pPr marL="1798425" indent="0">
              <a:buNone/>
              <a:defRPr sz="1100"/>
            </a:lvl8pPr>
            <a:lvl9pPr marL="2055359" indent="0">
              <a:buNone/>
              <a:defRPr sz="11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6934" indent="0">
              <a:buNone/>
              <a:defRPr sz="800"/>
            </a:lvl2pPr>
            <a:lvl3pPr marL="513869" indent="0">
              <a:buNone/>
              <a:defRPr sz="700"/>
            </a:lvl3pPr>
            <a:lvl4pPr marL="770765" indent="0">
              <a:buNone/>
              <a:defRPr sz="600"/>
            </a:lvl4pPr>
            <a:lvl5pPr marL="1027680" indent="0">
              <a:buNone/>
              <a:defRPr sz="600"/>
            </a:lvl5pPr>
            <a:lvl6pPr marL="1284595" indent="0">
              <a:buNone/>
              <a:defRPr sz="600"/>
            </a:lvl6pPr>
            <a:lvl7pPr marL="1541492" indent="0">
              <a:buNone/>
              <a:defRPr sz="600"/>
            </a:lvl7pPr>
            <a:lvl8pPr marL="1798425" indent="0">
              <a:buNone/>
              <a:defRPr sz="600"/>
            </a:lvl8pPr>
            <a:lvl9pPr marL="205535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D0938-3A66-4DEF-9A22-4E1B5D7F90F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458B7C62-E3D7-4019-8E18-32AB6B8EE8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741530"/>
      </p:ext>
    </p:extLst>
  </p:cSld>
  <p:clrMapOvr>
    <a:masterClrMapping/>
  </p:clrMapOvr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EE6EC-203B-45E8-9F24-F6D89F5C5C8A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658935-F205-434E-8B9B-BE779CE66BA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32958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638" indent="0">
              <a:buNone/>
              <a:defRPr sz="1200"/>
            </a:lvl2pPr>
            <a:lvl3pPr marL="913343" indent="0">
              <a:buNone/>
              <a:defRPr sz="1000"/>
            </a:lvl3pPr>
            <a:lvl4pPr marL="1370002" indent="0">
              <a:buNone/>
              <a:defRPr sz="900"/>
            </a:lvl4pPr>
            <a:lvl5pPr marL="1826684" indent="0">
              <a:buNone/>
              <a:defRPr sz="900"/>
            </a:lvl5pPr>
            <a:lvl6pPr marL="2283321" indent="0">
              <a:buNone/>
              <a:defRPr sz="900"/>
            </a:lvl6pPr>
            <a:lvl7pPr marL="2739959" indent="0">
              <a:buNone/>
              <a:defRPr sz="900"/>
            </a:lvl7pPr>
            <a:lvl8pPr marL="3196640" indent="0">
              <a:buNone/>
              <a:defRPr sz="900"/>
            </a:lvl8pPr>
            <a:lvl9pPr marL="36533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5293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2610E-0CC1-4FD8-BE36-58646B7C1B68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0FCD3700-3DE1-49A5-8234-B770D9AF1B3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051805"/>
      </p:ext>
    </p:extLst>
  </p:cSld>
  <p:clrMapOvr>
    <a:masterClrMapping/>
  </p:clrMapOvr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400"/>
            </a:lvl1pPr>
            <a:lvl2pPr marL="256952" indent="0" algn="ctr">
              <a:buNone/>
              <a:defRPr sz="1100"/>
            </a:lvl2pPr>
            <a:lvl3pPr marL="513905" indent="0" algn="ctr">
              <a:buNone/>
              <a:defRPr sz="1000"/>
            </a:lvl3pPr>
            <a:lvl4pPr marL="770822" indent="0" algn="ctr">
              <a:buNone/>
              <a:defRPr sz="900"/>
            </a:lvl4pPr>
            <a:lvl5pPr marL="1027757" indent="0" algn="ctr">
              <a:buNone/>
              <a:defRPr sz="900"/>
            </a:lvl5pPr>
            <a:lvl6pPr marL="1284691" indent="0" algn="ctr">
              <a:buNone/>
              <a:defRPr sz="900"/>
            </a:lvl6pPr>
            <a:lvl7pPr marL="1541609" indent="0" algn="ctr">
              <a:buNone/>
              <a:defRPr sz="900"/>
            </a:lvl7pPr>
            <a:lvl8pPr marL="1798560" indent="0" algn="ctr">
              <a:buNone/>
              <a:defRPr sz="900"/>
            </a:lvl8pPr>
            <a:lvl9pPr marL="2055512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E77DC-4C60-4329-ABCA-897D0E0B169D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E6A66AAD-D324-4A1F-98FC-99A4ED461B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528790"/>
      </p:ext>
    </p:extLst>
  </p:cSld>
  <p:clrMapOvr>
    <a:masterClrMapping/>
  </p:clrMapOvr>
  <p:hf sldNum="0"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9D6F2-6041-48AD-AB69-6F57350B6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15ECD0-A4C0-43BE-8D79-A60C7A87DB6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53480"/>
      </p:ext>
    </p:extLst>
  </p:cSld>
  <p:clrMapOvr>
    <a:masterClrMapping/>
  </p:clrMapOvr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33"/>
            <a:ext cx="7886700" cy="2139553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25695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2pPr>
            <a:lvl3pPr marL="51390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3pPr>
            <a:lvl4pPr marL="77082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775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469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160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79856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551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A8884-67D9-4BE1-B6ED-3C4FF2095AA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A0A03B98-4040-4716-A062-2D552BA2CC0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178065"/>
      </p:ext>
    </p:extLst>
  </p:cSld>
  <p:clrMapOvr>
    <a:masterClrMapping/>
  </p:clrMapOvr>
  <p:hf sldNum="0"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 userDrawn="1"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" y="0"/>
            <a:ext cx="9178529" cy="520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s 8"/>
          <p:cNvSpPr/>
          <p:nvPr userDrawn="1"/>
        </p:nvSpPr>
        <p:spPr>
          <a:xfrm>
            <a:off x="-41672" y="-2379"/>
            <a:ext cx="9242822" cy="5203031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5" tIns="34289" rIns="68525" bIns="34289" anchor="ctr"/>
          <a:lstStyle/>
          <a:p>
            <a:pPr algn="ctr" defTabSz="91356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113310"/>
      </p:ext>
    </p:extLst>
  </p:cSld>
  <p:clrMapOvr>
    <a:masterClrMapping/>
  </p:clrMapOvr>
  <p:hf sldNum="0"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56952" indent="0">
              <a:buNone/>
              <a:defRPr sz="1100" b="1"/>
            </a:lvl2pPr>
            <a:lvl3pPr marL="513905" indent="0">
              <a:buNone/>
              <a:defRPr sz="1000" b="1"/>
            </a:lvl3pPr>
            <a:lvl4pPr marL="770822" indent="0">
              <a:buNone/>
              <a:defRPr sz="900" b="1"/>
            </a:lvl4pPr>
            <a:lvl5pPr marL="1027757" indent="0">
              <a:buNone/>
              <a:defRPr sz="900" b="1"/>
            </a:lvl5pPr>
            <a:lvl6pPr marL="1284691" indent="0">
              <a:buNone/>
              <a:defRPr sz="900" b="1"/>
            </a:lvl6pPr>
            <a:lvl7pPr marL="1541609" indent="0">
              <a:buNone/>
              <a:defRPr sz="900" b="1"/>
            </a:lvl7pPr>
            <a:lvl8pPr marL="1798560" indent="0">
              <a:buNone/>
              <a:defRPr sz="900" b="1"/>
            </a:lvl8pPr>
            <a:lvl9pPr marL="2055512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56952" indent="0">
              <a:buNone/>
              <a:defRPr sz="1100" b="1"/>
            </a:lvl2pPr>
            <a:lvl3pPr marL="513905" indent="0">
              <a:buNone/>
              <a:defRPr sz="1000" b="1"/>
            </a:lvl3pPr>
            <a:lvl4pPr marL="770822" indent="0">
              <a:buNone/>
              <a:defRPr sz="900" b="1"/>
            </a:lvl4pPr>
            <a:lvl5pPr marL="1027757" indent="0">
              <a:buNone/>
              <a:defRPr sz="900" b="1"/>
            </a:lvl5pPr>
            <a:lvl6pPr marL="1284691" indent="0">
              <a:buNone/>
              <a:defRPr sz="900" b="1"/>
            </a:lvl6pPr>
            <a:lvl7pPr marL="1541609" indent="0">
              <a:buNone/>
              <a:defRPr sz="900" b="1"/>
            </a:lvl7pPr>
            <a:lvl8pPr marL="1798560" indent="0">
              <a:buNone/>
              <a:defRPr sz="900" b="1"/>
            </a:lvl8pPr>
            <a:lvl9pPr marL="2055512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2C94E-5206-46A0-9C10-A142620014DD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FD24B1-60BC-41B7-B912-C17D3273334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918811"/>
      </p:ext>
    </p:extLst>
  </p:cSld>
  <p:clrMapOvr>
    <a:masterClrMapping/>
  </p:clrMapOvr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86219-2CBE-4FB5-8699-BD439CEBD108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182DE7-CF57-4BAD-9140-50621D6D513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213746"/>
      </p:ext>
    </p:extLst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76020-CF2F-45FF-B509-3CBBA93662D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AB6347BF-DA7C-4BBE-B004-604BF91E7E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030328"/>
      </p:ext>
    </p:extLst>
  </p:cSld>
  <p:clrMapOvr>
    <a:masterClrMapping/>
  </p:clrMapOvr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8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6952" indent="0">
              <a:buNone/>
              <a:defRPr sz="800"/>
            </a:lvl2pPr>
            <a:lvl3pPr marL="513905" indent="0">
              <a:buNone/>
              <a:defRPr sz="700"/>
            </a:lvl3pPr>
            <a:lvl4pPr marL="770822" indent="0">
              <a:buNone/>
              <a:defRPr sz="600"/>
            </a:lvl4pPr>
            <a:lvl5pPr marL="1027757" indent="0">
              <a:buNone/>
              <a:defRPr sz="600"/>
            </a:lvl5pPr>
            <a:lvl6pPr marL="1284691" indent="0">
              <a:buNone/>
              <a:defRPr sz="600"/>
            </a:lvl6pPr>
            <a:lvl7pPr marL="1541609" indent="0">
              <a:buNone/>
              <a:defRPr sz="600"/>
            </a:lvl7pPr>
            <a:lvl8pPr marL="1798560" indent="0">
              <a:buNone/>
              <a:defRPr sz="600"/>
            </a:lvl8pPr>
            <a:lvl9pPr marL="205551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921AD-2C04-4500-A2D4-929247696B1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BDE734D8-DA02-4EF8-B092-832D30A5763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152208"/>
      </p:ext>
    </p:extLst>
  </p:cSld>
  <p:clrMapOvr>
    <a:masterClrMapping/>
  </p:clrMapOvr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88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6952" indent="0">
              <a:buNone/>
              <a:defRPr sz="1600"/>
            </a:lvl2pPr>
            <a:lvl3pPr marL="513905" indent="0">
              <a:buNone/>
              <a:defRPr sz="1400"/>
            </a:lvl3pPr>
            <a:lvl4pPr marL="770822" indent="0">
              <a:buNone/>
              <a:defRPr sz="1100"/>
            </a:lvl4pPr>
            <a:lvl5pPr marL="1027757" indent="0">
              <a:buNone/>
              <a:defRPr sz="1100"/>
            </a:lvl5pPr>
            <a:lvl6pPr marL="1284691" indent="0">
              <a:buNone/>
              <a:defRPr sz="1100"/>
            </a:lvl6pPr>
            <a:lvl7pPr marL="1541609" indent="0">
              <a:buNone/>
              <a:defRPr sz="1100"/>
            </a:lvl7pPr>
            <a:lvl8pPr marL="1798560" indent="0">
              <a:buNone/>
              <a:defRPr sz="1100"/>
            </a:lvl8pPr>
            <a:lvl9pPr marL="2055512" indent="0">
              <a:buNone/>
              <a:defRPr sz="11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6952" indent="0">
              <a:buNone/>
              <a:defRPr sz="800"/>
            </a:lvl2pPr>
            <a:lvl3pPr marL="513905" indent="0">
              <a:buNone/>
              <a:defRPr sz="700"/>
            </a:lvl3pPr>
            <a:lvl4pPr marL="770822" indent="0">
              <a:buNone/>
              <a:defRPr sz="600"/>
            </a:lvl4pPr>
            <a:lvl5pPr marL="1027757" indent="0">
              <a:buNone/>
              <a:defRPr sz="600"/>
            </a:lvl5pPr>
            <a:lvl6pPr marL="1284691" indent="0">
              <a:buNone/>
              <a:defRPr sz="600"/>
            </a:lvl6pPr>
            <a:lvl7pPr marL="1541609" indent="0">
              <a:buNone/>
              <a:defRPr sz="600"/>
            </a:lvl7pPr>
            <a:lvl8pPr marL="1798560" indent="0">
              <a:buNone/>
              <a:defRPr sz="600"/>
            </a:lvl8pPr>
            <a:lvl9pPr marL="205551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D0938-3A66-4DEF-9A22-4E1B5D7F90F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458B7C62-E3D7-4019-8E18-32AB6B8EE8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28091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638" indent="0">
              <a:buNone/>
              <a:defRPr sz="2800"/>
            </a:lvl2pPr>
            <a:lvl3pPr marL="913343" indent="0">
              <a:buNone/>
              <a:defRPr sz="2400"/>
            </a:lvl3pPr>
            <a:lvl4pPr marL="1370002" indent="0">
              <a:buNone/>
              <a:defRPr sz="2000"/>
            </a:lvl4pPr>
            <a:lvl5pPr marL="1826684" indent="0">
              <a:buNone/>
              <a:defRPr sz="2000"/>
            </a:lvl5pPr>
            <a:lvl6pPr marL="2283321" indent="0">
              <a:buNone/>
              <a:defRPr sz="2000"/>
            </a:lvl6pPr>
            <a:lvl7pPr marL="2739959" indent="0">
              <a:buNone/>
              <a:defRPr sz="2000"/>
            </a:lvl7pPr>
            <a:lvl8pPr marL="3196640" indent="0">
              <a:buNone/>
              <a:defRPr sz="2000"/>
            </a:lvl8pPr>
            <a:lvl9pPr marL="36533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5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638" indent="0">
              <a:buNone/>
              <a:defRPr sz="1200"/>
            </a:lvl2pPr>
            <a:lvl3pPr marL="913343" indent="0">
              <a:buNone/>
              <a:defRPr sz="1000"/>
            </a:lvl3pPr>
            <a:lvl4pPr marL="1370002" indent="0">
              <a:buNone/>
              <a:defRPr sz="900"/>
            </a:lvl4pPr>
            <a:lvl5pPr marL="1826684" indent="0">
              <a:buNone/>
              <a:defRPr sz="900"/>
            </a:lvl5pPr>
            <a:lvl6pPr marL="2283321" indent="0">
              <a:buNone/>
              <a:defRPr sz="900"/>
            </a:lvl6pPr>
            <a:lvl7pPr marL="2739959" indent="0">
              <a:buNone/>
              <a:defRPr sz="900"/>
            </a:lvl7pPr>
            <a:lvl8pPr marL="3196640" indent="0">
              <a:buNone/>
              <a:defRPr sz="900"/>
            </a:lvl8pPr>
            <a:lvl9pPr marL="36533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EE6EC-203B-45E8-9F24-F6D89F5C5C8A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658935-F205-434E-8B9B-BE779CE66BA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561518"/>
      </p:ext>
    </p:extLst>
  </p:cSld>
  <p:clrMapOvr>
    <a:masterClrMapping/>
  </p:clrMapOvr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5293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2610E-0CC1-4FD8-BE36-58646B7C1B68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0FCD3700-3DE1-49A5-8234-B770D9AF1B3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579302"/>
      </p:ext>
    </p:extLst>
  </p:cSld>
  <p:clrMapOvr>
    <a:masterClrMapping/>
  </p:clrMapOvr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400"/>
            </a:lvl1pPr>
            <a:lvl2pPr marL="256982" indent="0" algn="ctr">
              <a:buNone/>
              <a:defRPr sz="1100"/>
            </a:lvl2pPr>
            <a:lvl3pPr marL="513965" indent="0" algn="ctr">
              <a:buNone/>
              <a:defRPr sz="1000"/>
            </a:lvl3pPr>
            <a:lvl4pPr marL="770917" indent="0" algn="ctr">
              <a:buNone/>
              <a:defRPr sz="900"/>
            </a:lvl4pPr>
            <a:lvl5pPr marL="1027884" indent="0" algn="ctr">
              <a:buNone/>
              <a:defRPr sz="900"/>
            </a:lvl5pPr>
            <a:lvl6pPr marL="1284851" indent="0" algn="ctr">
              <a:buNone/>
              <a:defRPr sz="900"/>
            </a:lvl6pPr>
            <a:lvl7pPr marL="1541804" indent="0" algn="ctr">
              <a:buNone/>
              <a:defRPr sz="900"/>
            </a:lvl7pPr>
            <a:lvl8pPr marL="1798785" indent="0" algn="ctr">
              <a:buNone/>
              <a:defRPr sz="900"/>
            </a:lvl8pPr>
            <a:lvl9pPr marL="2055767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E77DC-4C60-4329-ABCA-897D0E0B169D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E6A66AAD-D324-4A1F-98FC-99A4ED461B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210776"/>
      </p:ext>
    </p:extLst>
  </p:cSld>
  <p:clrMapOvr>
    <a:masterClrMapping/>
  </p:clrMapOvr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9D6F2-6041-48AD-AB69-6F57350B6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15ECD0-A4C0-43BE-8D79-A60C7A87DB6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786713"/>
      </p:ext>
    </p:extLst>
  </p:cSld>
  <p:clrMapOvr>
    <a:masterClrMapping/>
  </p:clrMapOvr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33"/>
            <a:ext cx="7886700" cy="2139553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25698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2pPr>
            <a:lvl3pPr marL="51396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3pPr>
            <a:lvl4pPr marL="77091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788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485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180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79878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576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A8884-67D9-4BE1-B6ED-3C4FF2095AA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A0A03B98-4040-4716-A062-2D552BA2CC0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015355"/>
      </p:ext>
    </p:extLst>
  </p:cSld>
  <p:clrMapOvr>
    <a:masterClrMapping/>
  </p:clrMapOvr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 userDrawn="1"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" y="0"/>
            <a:ext cx="9178529" cy="520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s 8"/>
          <p:cNvSpPr/>
          <p:nvPr userDrawn="1"/>
        </p:nvSpPr>
        <p:spPr>
          <a:xfrm>
            <a:off x="-41672" y="-2379"/>
            <a:ext cx="9242822" cy="5203031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2" tIns="34289" rIns="68532" bIns="34289" anchor="ctr"/>
          <a:lstStyle/>
          <a:p>
            <a:pPr algn="ctr" defTabSz="9136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034014"/>
      </p:ext>
    </p:extLst>
  </p:cSld>
  <p:clrMapOvr>
    <a:masterClrMapping/>
  </p:clrMapOvr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56982" indent="0">
              <a:buNone/>
              <a:defRPr sz="1100" b="1"/>
            </a:lvl2pPr>
            <a:lvl3pPr marL="513965" indent="0">
              <a:buNone/>
              <a:defRPr sz="1000" b="1"/>
            </a:lvl3pPr>
            <a:lvl4pPr marL="770917" indent="0">
              <a:buNone/>
              <a:defRPr sz="900" b="1"/>
            </a:lvl4pPr>
            <a:lvl5pPr marL="1027884" indent="0">
              <a:buNone/>
              <a:defRPr sz="900" b="1"/>
            </a:lvl5pPr>
            <a:lvl6pPr marL="1284851" indent="0">
              <a:buNone/>
              <a:defRPr sz="900" b="1"/>
            </a:lvl6pPr>
            <a:lvl7pPr marL="1541804" indent="0">
              <a:buNone/>
              <a:defRPr sz="900" b="1"/>
            </a:lvl7pPr>
            <a:lvl8pPr marL="1798785" indent="0">
              <a:buNone/>
              <a:defRPr sz="900" b="1"/>
            </a:lvl8pPr>
            <a:lvl9pPr marL="2055767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56982" indent="0">
              <a:buNone/>
              <a:defRPr sz="1100" b="1"/>
            </a:lvl2pPr>
            <a:lvl3pPr marL="513965" indent="0">
              <a:buNone/>
              <a:defRPr sz="1000" b="1"/>
            </a:lvl3pPr>
            <a:lvl4pPr marL="770917" indent="0">
              <a:buNone/>
              <a:defRPr sz="900" b="1"/>
            </a:lvl4pPr>
            <a:lvl5pPr marL="1027884" indent="0">
              <a:buNone/>
              <a:defRPr sz="900" b="1"/>
            </a:lvl5pPr>
            <a:lvl6pPr marL="1284851" indent="0">
              <a:buNone/>
              <a:defRPr sz="900" b="1"/>
            </a:lvl6pPr>
            <a:lvl7pPr marL="1541804" indent="0">
              <a:buNone/>
              <a:defRPr sz="900" b="1"/>
            </a:lvl7pPr>
            <a:lvl8pPr marL="1798785" indent="0">
              <a:buNone/>
              <a:defRPr sz="900" b="1"/>
            </a:lvl8pPr>
            <a:lvl9pPr marL="2055767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2C94E-5206-46A0-9C10-A142620014DD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FD24B1-60BC-41B7-B912-C17D3273334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033530"/>
      </p:ext>
    </p:extLst>
  </p:cSld>
  <p:clrMapOvr>
    <a:masterClrMapping/>
  </p:clrMapOvr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86219-2CBE-4FB5-8699-BD439CEBD108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182DE7-CF57-4BAD-9140-50621D6D513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635501"/>
      </p:ext>
    </p:extLst>
  </p:cSld>
  <p:clrMapOvr>
    <a:masterClrMapping/>
  </p:clrMapOvr>
  <p:hf sldNum="0"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76020-CF2F-45FF-B509-3CBBA93662D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AB6347BF-DA7C-4BBE-B004-604BF91E7E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076636"/>
      </p:ext>
    </p:extLst>
  </p:cSld>
  <p:clrMapOvr>
    <a:masterClrMapping/>
  </p:clrMapOvr>
  <p:hf sldNum="0"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8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6982" indent="0">
              <a:buNone/>
              <a:defRPr sz="800"/>
            </a:lvl2pPr>
            <a:lvl3pPr marL="513965" indent="0">
              <a:buNone/>
              <a:defRPr sz="700"/>
            </a:lvl3pPr>
            <a:lvl4pPr marL="770917" indent="0">
              <a:buNone/>
              <a:defRPr sz="600"/>
            </a:lvl4pPr>
            <a:lvl5pPr marL="1027884" indent="0">
              <a:buNone/>
              <a:defRPr sz="600"/>
            </a:lvl5pPr>
            <a:lvl6pPr marL="1284851" indent="0">
              <a:buNone/>
              <a:defRPr sz="600"/>
            </a:lvl6pPr>
            <a:lvl7pPr marL="1541804" indent="0">
              <a:buNone/>
              <a:defRPr sz="600"/>
            </a:lvl7pPr>
            <a:lvl8pPr marL="1798785" indent="0">
              <a:buNone/>
              <a:defRPr sz="600"/>
            </a:lvl8pPr>
            <a:lvl9pPr marL="205576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921AD-2C04-4500-A2D4-929247696B1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BDE734D8-DA02-4EF8-B092-832D30A5763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45679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theme" Target="../theme/theme13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346" tIns="45673" rIns="91346" bIns="4567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46" tIns="45673" rIns="91346" bIns="4567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46" tIns="45673" rIns="91346" bIns="4567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46" tIns="45673" rIns="91346" bIns="4567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46" tIns="45673" rIns="91346" bIns="4567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334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79" indent="-342479" algn="l" defTabSz="91334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03" indent="-285421" algn="l" defTabSz="91334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661" indent="-228318" algn="l" defTabSz="91334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320" indent="-228318" algn="l" defTabSz="91334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002" indent="-228318" algn="l" defTabSz="91334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639" indent="-228318" algn="l" defTabSz="91334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322" indent="-228318" algn="l" defTabSz="91334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982" indent="-228318" algn="l" defTabSz="91334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641" indent="-228318" algn="l" defTabSz="91334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3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38" algn="l" defTabSz="9133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43" algn="l" defTabSz="9133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02" algn="l" defTabSz="9133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684" algn="l" defTabSz="9133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321" algn="l" defTabSz="9133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959" algn="l" defTabSz="9133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640" algn="l" defTabSz="9133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309" algn="l" defTabSz="9133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9" tIns="34274" rIns="68529" bIns="34274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9" tIns="34274" rIns="68529" bIns="34274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9" tIns="34274" rIns="68529" bIns="34274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3815">
              <a:buClr>
                <a:srgbClr val="000000"/>
              </a:buClr>
            </a:pPr>
            <a:endParaRPr lang="en-US" kern="0">
              <a:solidFill>
                <a:srgbClr val="000000"/>
              </a:solidFill>
            </a:endParaRPr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9" tIns="34274" rIns="68529" bIns="34274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3815">
              <a:buClr>
                <a:srgbClr val="000000"/>
              </a:buClr>
            </a:pPr>
            <a:endParaRPr lang="en-US" kern="0">
              <a:solidFill>
                <a:srgbClr val="000000"/>
              </a:solidFill>
            </a:endParaRPr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9" tIns="34274" rIns="68529" bIns="34274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3815">
              <a:buClr>
                <a:srgbClr val="000000"/>
              </a:buClr>
            </a:pPr>
            <a:fld id="{00000000-1234-1234-1234-123412341234}" type="slidenum">
              <a:rPr lang="en-US" kern="0" smtClean="0">
                <a:solidFill>
                  <a:srgbClr val="000000"/>
                </a:solidFill>
              </a:rPr>
              <a:pPr defTabSz="913815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000000"/>
              </a:solidFill>
            </a:endParaRPr>
          </a:p>
        </p:txBody>
      </p:sp>
      <p:pic>
        <p:nvPicPr>
          <p:cNvPr id="15" name="Google Shape;15;p1" descr="Picture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1428750" y="-57147"/>
            <a:ext cx="791051" cy="7910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49754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50" tIns="34289" rIns="68550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vi-VN" smtClean="0"/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50" tIns="34289" rIns="68550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vi-VN" smtClean="0"/>
              <a:t>Click to edit Master text styles</a:t>
            </a:r>
          </a:p>
          <a:p>
            <a:pPr lvl="1"/>
            <a:r>
              <a:rPr lang="vi-VN" altLang="vi-VN" smtClean="0"/>
              <a:t>Second level</a:t>
            </a:r>
          </a:p>
          <a:p>
            <a:pPr lvl="2"/>
            <a:r>
              <a:rPr lang="vi-VN" altLang="vi-VN" smtClean="0"/>
              <a:t>Third level</a:t>
            </a:r>
          </a:p>
          <a:p>
            <a:pPr lvl="3"/>
            <a:r>
              <a:rPr lang="vi-VN" altLang="vi-VN" smtClean="0"/>
              <a:t>Fourth level</a:t>
            </a:r>
          </a:p>
          <a:p>
            <a:pPr lvl="4"/>
            <a:r>
              <a:rPr lang="vi-VN" altLang="vi-VN" smtClean="0"/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 lIns="68550" tIns="34289" rIns="68550" bIns="34289"/>
          <a:lstStyle>
            <a:lvl1pPr algn="r" eaLnBrk="1" hangingPunct="1">
              <a:defRPr sz="800">
                <a:solidFill>
                  <a:schemeClr val="tx2"/>
                </a:solidFill>
              </a:defRPr>
            </a:lvl1pPr>
          </a:lstStyle>
          <a:p>
            <a:pPr defTabSz="913950" fontAlgn="base">
              <a:spcBef>
                <a:spcPct val="0"/>
              </a:spcBef>
              <a:spcAft>
                <a:spcPct val="0"/>
              </a:spcAft>
              <a:defRPr/>
            </a:pPr>
            <a:fld id="{96591227-97FA-48B9-B263-1DE2AEDF5FE8}" type="datetimeFigureOut">
              <a:rPr lang="en-US" smtClean="0">
                <a:solidFill>
                  <a:srgbClr val="000000"/>
                </a:solidFill>
                <a:cs typeface="Arial" pitchFamily="34" charset="0"/>
              </a:rPr>
              <a:pPr defTabSz="913950" fontAlgn="base">
                <a:spcBef>
                  <a:spcPct val="0"/>
                </a:spcBef>
                <a:spcAft>
                  <a:spcPct val="0"/>
                </a:spcAft>
                <a:defRPr/>
              </a:pPr>
              <a:t>10/5/2023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</a:ln>
        </p:spPr>
        <p:txBody>
          <a:bodyPr lIns="68550" tIns="34289" rIns="68550" bIns="34289"/>
          <a:lstStyle>
            <a:lvl1pPr algn="l" eaLnBrk="1" hangingPunct="1">
              <a:defRPr sz="800">
                <a:solidFill>
                  <a:schemeClr val="tx2"/>
                </a:solidFill>
              </a:defRPr>
            </a:lvl1pPr>
          </a:lstStyle>
          <a:p>
            <a:pPr defTabSz="9139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68550" tIns="34289" rIns="68550" bIns="342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/>
            </a:lvl1pPr>
          </a:lstStyle>
          <a:p>
            <a:pPr defTabSz="913950" fontAlgn="base">
              <a:spcBef>
                <a:spcPct val="0"/>
              </a:spcBef>
              <a:spcAft>
                <a:spcPct val="0"/>
              </a:spcAft>
            </a:pPr>
            <a:fld id="{C1A09FD0-356E-4B01-81AA-2AE0B695C2C8}" type="slidenum">
              <a:rPr lang="en-US" altLang="en-US" smtClean="0">
                <a:solidFill>
                  <a:srgbClr val="000000"/>
                </a:solidFill>
                <a:cs typeface="Arial" pitchFamily="34" charset="0"/>
              </a:rPr>
              <a:pPr defTabSz="91395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1031" name="Picture 1" descr="Picture5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49" y="-57148"/>
            <a:ext cx="79057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0375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342722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68546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02819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37092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57054" indent="-257054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556933" lvl="1" indent="-214213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856829" lvl="2" indent="-171370" algn="l" rtl="0" eaLnBrk="0" fontAlgn="base" hangingPunct="0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199550" lvl="3" indent="-171370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1542272" lvl="4" indent="-171370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1885010" lvl="5" indent="-171370" algn="l" defTabSz="68546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7740" lvl="6" indent="-171370" algn="l" defTabSz="68546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0470" lvl="7" indent="-171370" algn="l" defTabSz="68546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3209" lvl="8" indent="-171370" algn="l" defTabSz="68546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4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722" lvl="1" indent="0" algn="l" defTabSz="6854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85460" lvl="2" indent="0" algn="l" defTabSz="6854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028190" lvl="3" indent="0" algn="l" defTabSz="6854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370920" lvl="4" indent="0" algn="l" defTabSz="6854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713659" lvl="5" indent="0" algn="l" defTabSz="6854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056379" lvl="6" indent="0" algn="l" defTabSz="6854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399100" lvl="7" indent="0" algn="l" defTabSz="6854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2741822" lvl="8" indent="0" algn="l" defTabSz="6854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4" rIns="68550" bIns="34274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4" rIns="68550" bIns="34274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4" rIns="68550" bIns="34274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30">
              <a:buClr>
                <a:srgbClr val="000000"/>
              </a:buClr>
            </a:pPr>
            <a:endParaRPr lang="en-US" kern="0">
              <a:solidFill>
                <a:srgbClr val="000000"/>
              </a:solidFill>
            </a:endParaRPr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4" rIns="68550" bIns="34274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30">
              <a:buClr>
                <a:srgbClr val="000000"/>
              </a:buClr>
            </a:pPr>
            <a:endParaRPr lang="en-US" kern="0">
              <a:solidFill>
                <a:srgbClr val="000000"/>
              </a:solidFill>
            </a:endParaRPr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4" rIns="68550" bIns="34274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30">
              <a:buClr>
                <a:srgbClr val="000000"/>
              </a:buClr>
            </a:pPr>
            <a:fld id="{00000000-1234-1234-1234-123412341234}" type="slidenum">
              <a:rPr lang="en-US" kern="0" smtClean="0">
                <a:solidFill>
                  <a:srgbClr val="000000"/>
                </a:solidFill>
              </a:rPr>
              <a:pPr defTabSz="914130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000000"/>
              </a:solidFill>
            </a:endParaRPr>
          </a:p>
        </p:txBody>
      </p:sp>
      <p:pic>
        <p:nvPicPr>
          <p:cNvPr id="15" name="Google Shape;15;p1" descr="Picture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1428750" y="-57147"/>
            <a:ext cx="791051" cy="7910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45493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</a:pPr>
            <a:endParaRPr kern="0">
              <a:solidFill>
                <a:srgbClr val="000000"/>
              </a:solidFill>
            </a:endParaRPr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</a:pPr>
            <a:endParaRPr kern="0">
              <a:solidFill>
                <a:srgbClr val="000000"/>
              </a:solidFill>
            </a:endParaRPr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 kern="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kern="0">
              <a:solidFill>
                <a:srgbClr val="000000"/>
              </a:solidFill>
            </a:endParaRPr>
          </a:p>
        </p:txBody>
      </p:sp>
      <p:pic>
        <p:nvPicPr>
          <p:cNvPr id="15" name="Google Shape;15;p1" descr="Picture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1428750" y="-57147"/>
            <a:ext cx="791051" cy="7910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74680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18" tIns="45709" rIns="91418" bIns="4570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53"/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3"/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5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53"/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81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ctr" defTabSz="91415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03" indent="-342803" algn="l" defTabSz="91415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51" indent="-285673" algn="l" defTabSz="91415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87" indent="-228534" algn="l" defTabSz="91415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60" indent="-228534" algn="l" defTabSz="91415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38" indent="-228534" algn="l" defTabSz="91415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07" indent="-228534" algn="l" defTabSz="9141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86" indent="-228534" algn="l" defTabSz="9141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60" indent="-228534" algn="l" defTabSz="9141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33" indent="-228534" algn="l" defTabSz="9141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0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53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26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04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73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43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20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94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</a:pPr>
            <a:endParaRPr kern="0">
              <a:solidFill>
                <a:srgbClr val="000000"/>
              </a:solidFill>
            </a:endParaRPr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</a:pPr>
            <a:endParaRPr kern="0">
              <a:solidFill>
                <a:srgbClr val="000000"/>
              </a:solidFill>
            </a:endParaRPr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 kern="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kern="0">
              <a:solidFill>
                <a:srgbClr val="000000"/>
              </a:solidFill>
            </a:endParaRPr>
          </a:p>
        </p:txBody>
      </p:sp>
      <p:pic>
        <p:nvPicPr>
          <p:cNvPr id="15" name="Google Shape;15;p1" descr="Picture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1428750" y="-57147"/>
            <a:ext cx="791051" cy="7910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03483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8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11" tIns="34289" rIns="68511" bIns="3428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11" tIns="34289" rIns="68511" bIns="342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11" tIns="34289" rIns="68511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018"/>
            <a:fld id="{43BAC1F6-88EC-4503-BC3B-85B5A5E762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018"/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11" tIns="34289" rIns="68511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01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11" tIns="34289" rIns="68511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018"/>
            <a:fld id="{42A31D25-20C7-48E4-9AAF-51310D36BC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01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000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808" r:id="rId14"/>
  </p:sldLayoutIdLst>
  <p:txStyles>
    <p:titleStyle>
      <a:lvl1pPr algn="l" defTabSz="68501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66" indent="-171266" algn="l" defTabSz="685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797" indent="-171266" algn="l" defTabSz="6850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283" indent="-171266" algn="l" defTabSz="6850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770" indent="-171266" algn="l" defTabSz="6850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258" indent="-171266" algn="l" defTabSz="6850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3788" indent="-171266" algn="l" defTabSz="6850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297" indent="-171266" algn="l" defTabSz="6850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8806" indent="-171266" algn="l" defTabSz="6850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1337" indent="-171266" algn="l" defTabSz="6850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01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488" algn="l" defTabSz="68501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018" algn="l" defTabSz="68501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527" algn="l" defTabSz="68501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036" algn="l" defTabSz="68501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567" algn="l" defTabSz="68501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053" algn="l" defTabSz="68501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540" algn="l" defTabSz="68501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028" algn="l" defTabSz="68501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CC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48" tIns="45674" rIns="91348" bIns="456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48" tIns="45674" rIns="91348" bIns="456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348" tIns="45674" rIns="91348" bIns="4567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defTabSz="9133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348" tIns="45674" rIns="91348" bIns="4567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defTabSz="9133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348" tIns="45674" rIns="91348" bIns="4567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itchFamily="34" charset="0"/>
              </a:defRPr>
            </a:lvl1pPr>
          </a:lstStyle>
          <a:p>
            <a:pPr defTabSz="913365" fontAlgn="base">
              <a:spcBef>
                <a:spcPct val="0"/>
              </a:spcBef>
              <a:spcAft>
                <a:spcPct val="0"/>
              </a:spcAft>
              <a:defRPr/>
            </a:pPr>
            <a:fld id="{91B1E7A2-3430-4427-9887-4653FEDC60F6}" type="slidenum">
              <a:rPr lang="en-US" altLang="en-US" smtClean="0">
                <a:solidFill>
                  <a:srgbClr val="000000"/>
                </a:solidFill>
              </a:rPr>
              <a:pPr defTabSz="91336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590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66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336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003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672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488" indent="-34248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121" indent="-285428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690" indent="-22832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360" indent="-22832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053" indent="-22832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1702" indent="-22832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8396" indent="-22832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5067" indent="-22832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1738" indent="-22832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50" algn="l" defTabSz="913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65" algn="l" defTabSz="913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36" algn="l" defTabSz="913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729" algn="l" defTabSz="913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378" algn="l" defTabSz="913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028" algn="l" defTabSz="913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720" algn="l" defTabSz="913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400" algn="l" defTabSz="913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4" tIns="34274" rIns="68504" bIns="34274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4" tIns="34274" rIns="68504" bIns="34274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4" tIns="34274" rIns="68504" bIns="34274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3455">
              <a:buClr>
                <a:srgbClr val="000000"/>
              </a:buClr>
            </a:pPr>
            <a:endParaRPr lang="en-US" kern="0">
              <a:solidFill>
                <a:srgbClr val="000000"/>
              </a:solidFill>
            </a:endParaRPr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4" tIns="34274" rIns="68504" bIns="34274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3455">
              <a:buClr>
                <a:srgbClr val="000000"/>
              </a:buClr>
            </a:pPr>
            <a:endParaRPr lang="en-US" kern="0">
              <a:solidFill>
                <a:srgbClr val="000000"/>
              </a:solidFill>
            </a:endParaRPr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4" tIns="34274" rIns="68504" bIns="34274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3455">
              <a:buClr>
                <a:srgbClr val="000000"/>
              </a:buClr>
            </a:pPr>
            <a:fld id="{00000000-1234-1234-1234-123412341234}" type="slidenum">
              <a:rPr lang="en-US" kern="0" smtClean="0">
                <a:solidFill>
                  <a:srgbClr val="000000"/>
                </a:solidFill>
              </a:rPr>
              <a:pPr defTabSz="913455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000000"/>
              </a:solidFill>
            </a:endParaRPr>
          </a:p>
        </p:txBody>
      </p:sp>
      <p:pic>
        <p:nvPicPr>
          <p:cNvPr id="15" name="Google Shape;15;p1" descr="Picture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1428750" y="-57147"/>
            <a:ext cx="791051" cy="7910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89036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56" tIns="45678" rIns="91356" bIns="4567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56" tIns="45678" rIns="91356" bIns="4567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56" tIns="45678" rIns="91356" bIns="4567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55"/>
            <a:fld id="{A1C68AE6-D115-432F-A890-4AA6C40EBB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455"/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56" tIns="45678" rIns="91356" bIns="4567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5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56" tIns="45678" rIns="91356" bIns="4567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55"/>
            <a:fld id="{20981BD8-FA0A-452C-B54C-188A869F9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45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856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345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24" indent="-342524" algn="l" defTabSz="91345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93" indent="-285456" algn="l" defTabSz="91345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4" indent="-228348" algn="l" defTabSz="91345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20" indent="-228348" algn="l" defTabSz="91345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57" indent="-228348" algn="l" defTabSz="91345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54" indent="-228348" algn="l" defTabSz="9134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92" indent="-228348" algn="l" defTabSz="9134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409" indent="-228348" algn="l" defTabSz="9134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6" indent="-228348" algn="l" defTabSz="9134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8" algn="l" defTabSz="9134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55" algn="l" defTabSz="9134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72" algn="l" defTabSz="9134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909" algn="l" defTabSz="9134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06" algn="l" defTabSz="9134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04" algn="l" defTabSz="9134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40" algn="l" defTabSz="9134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64" algn="l" defTabSz="9134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20" tIns="34289" rIns="68520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vi-VN" smtClean="0"/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20" tIns="34289" rIns="68520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vi-VN" smtClean="0"/>
              <a:t>Click to edit Master text styles</a:t>
            </a:r>
          </a:p>
          <a:p>
            <a:pPr lvl="1"/>
            <a:r>
              <a:rPr lang="vi-VN" altLang="vi-VN" smtClean="0"/>
              <a:t>Second level</a:t>
            </a:r>
          </a:p>
          <a:p>
            <a:pPr lvl="2"/>
            <a:r>
              <a:rPr lang="vi-VN" altLang="vi-VN" smtClean="0"/>
              <a:t>Third level</a:t>
            </a:r>
          </a:p>
          <a:p>
            <a:pPr lvl="3"/>
            <a:r>
              <a:rPr lang="vi-VN" altLang="vi-VN" smtClean="0"/>
              <a:t>Fourth level</a:t>
            </a:r>
          </a:p>
          <a:p>
            <a:pPr lvl="4"/>
            <a:r>
              <a:rPr lang="vi-VN" altLang="vi-VN" smtClean="0"/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 lIns="68520" tIns="34289" rIns="68520" bIns="34289"/>
          <a:lstStyle>
            <a:lvl1pPr algn="r" eaLnBrk="1" hangingPunct="1">
              <a:defRPr sz="800">
                <a:solidFill>
                  <a:schemeClr val="tx2"/>
                </a:solidFill>
              </a:defRPr>
            </a:lvl1pPr>
          </a:lstStyle>
          <a:p>
            <a:pPr defTabSz="913500" fontAlgn="base">
              <a:spcBef>
                <a:spcPct val="0"/>
              </a:spcBef>
              <a:spcAft>
                <a:spcPct val="0"/>
              </a:spcAft>
              <a:defRPr/>
            </a:pPr>
            <a:fld id="{96591227-97FA-48B9-B263-1DE2AEDF5FE8}" type="datetimeFigureOut">
              <a:rPr lang="en-US" smtClean="0">
                <a:solidFill>
                  <a:srgbClr val="000000"/>
                </a:solidFill>
                <a:cs typeface="Arial" pitchFamily="34" charset="0"/>
              </a:rPr>
              <a:pPr defTabSz="9135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10/5/2023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</a:ln>
        </p:spPr>
        <p:txBody>
          <a:bodyPr lIns="68520" tIns="34289" rIns="68520" bIns="34289"/>
          <a:lstStyle>
            <a:lvl1pPr algn="l" eaLnBrk="1" hangingPunct="1">
              <a:defRPr sz="800">
                <a:solidFill>
                  <a:schemeClr val="tx2"/>
                </a:solidFill>
              </a:defRPr>
            </a:lvl1pPr>
          </a:lstStyle>
          <a:p>
            <a:pPr defTabSz="9135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68520" tIns="34289" rIns="68520" bIns="342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/>
            </a:lvl1pPr>
          </a:lstStyle>
          <a:p>
            <a:pPr defTabSz="913500" fontAlgn="base">
              <a:spcBef>
                <a:spcPct val="0"/>
              </a:spcBef>
              <a:spcAft>
                <a:spcPct val="0"/>
              </a:spcAft>
            </a:pPr>
            <a:fld id="{C1A09FD0-356E-4B01-81AA-2AE0B695C2C8}" type="slidenum">
              <a:rPr lang="en-US" altLang="en-US" smtClean="0">
                <a:solidFill>
                  <a:srgbClr val="000000"/>
                </a:solidFill>
                <a:cs typeface="Arial" pitchFamily="34" charset="0"/>
              </a:rPr>
              <a:pPr defTabSz="9135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1031" name="Picture 1" descr="Picture5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49" y="-57148"/>
            <a:ext cx="79057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9434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342542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68512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02768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37024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56934" indent="-256934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556653" lvl="1" indent="-214113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856409" lvl="2" indent="-171290" algn="l" rtl="0" eaLnBrk="0" fontAlgn="base" hangingPunct="0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198950" lvl="3" indent="-171290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1541492" lvl="4" indent="-171290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1884070" lvl="5" indent="-171290" algn="l" defTabSz="68512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6630" lvl="6" indent="-171290" algn="l" defTabSz="68512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69190" lvl="7" indent="-171290" algn="l" defTabSz="68512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1769" lvl="8" indent="-171290" algn="l" defTabSz="68512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12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542" lvl="1" indent="0" algn="l" defTabSz="68512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85120" lvl="2" indent="0" algn="l" defTabSz="68512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027680" lvl="3" indent="0" algn="l" defTabSz="68512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370240" lvl="4" indent="0" algn="l" defTabSz="68512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712819" lvl="5" indent="0" algn="l" defTabSz="68512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055359" lvl="6" indent="0" algn="l" defTabSz="68512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397900" lvl="7" indent="0" algn="l" defTabSz="68512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2740442" lvl="8" indent="0" algn="l" defTabSz="68512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25" tIns="34289" rIns="68525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vi-VN" smtClean="0"/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25" tIns="34289" rIns="68525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vi-VN" smtClean="0"/>
              <a:t>Click to edit Master text styles</a:t>
            </a:r>
          </a:p>
          <a:p>
            <a:pPr lvl="1"/>
            <a:r>
              <a:rPr lang="vi-VN" altLang="vi-VN" smtClean="0"/>
              <a:t>Second level</a:t>
            </a:r>
          </a:p>
          <a:p>
            <a:pPr lvl="2"/>
            <a:r>
              <a:rPr lang="vi-VN" altLang="vi-VN" smtClean="0"/>
              <a:t>Third level</a:t>
            </a:r>
          </a:p>
          <a:p>
            <a:pPr lvl="3"/>
            <a:r>
              <a:rPr lang="vi-VN" altLang="vi-VN" smtClean="0"/>
              <a:t>Fourth level</a:t>
            </a:r>
          </a:p>
          <a:p>
            <a:pPr lvl="4"/>
            <a:r>
              <a:rPr lang="vi-VN" altLang="vi-VN" smtClean="0"/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 lIns="68525" tIns="34289" rIns="68525" bIns="34289"/>
          <a:lstStyle>
            <a:lvl1pPr algn="r" eaLnBrk="1" hangingPunct="1">
              <a:defRPr sz="800">
                <a:solidFill>
                  <a:schemeClr val="tx2"/>
                </a:solidFill>
              </a:defRPr>
            </a:lvl1pPr>
          </a:lstStyle>
          <a:p>
            <a:pPr defTabSz="913568" fontAlgn="base">
              <a:spcBef>
                <a:spcPct val="0"/>
              </a:spcBef>
              <a:spcAft>
                <a:spcPct val="0"/>
              </a:spcAft>
              <a:defRPr/>
            </a:pPr>
            <a:fld id="{96591227-97FA-48B9-B263-1DE2AEDF5FE8}" type="datetimeFigureOut">
              <a:rPr lang="en-US" smtClean="0">
                <a:solidFill>
                  <a:srgbClr val="000000"/>
                </a:solidFill>
                <a:cs typeface="Arial" pitchFamily="34" charset="0"/>
              </a:rPr>
              <a:pPr defTabSz="913568" fontAlgn="base">
                <a:spcBef>
                  <a:spcPct val="0"/>
                </a:spcBef>
                <a:spcAft>
                  <a:spcPct val="0"/>
                </a:spcAft>
                <a:defRPr/>
              </a:pPr>
              <a:t>10/5/2023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</a:ln>
        </p:spPr>
        <p:txBody>
          <a:bodyPr lIns="68525" tIns="34289" rIns="68525" bIns="34289"/>
          <a:lstStyle>
            <a:lvl1pPr algn="l" eaLnBrk="1" hangingPunct="1">
              <a:defRPr sz="800">
                <a:solidFill>
                  <a:schemeClr val="tx2"/>
                </a:solidFill>
              </a:defRPr>
            </a:lvl1pPr>
          </a:lstStyle>
          <a:p>
            <a:pPr defTabSz="91356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68525" tIns="34289" rIns="68525" bIns="342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/>
            </a:lvl1pPr>
          </a:lstStyle>
          <a:p>
            <a:pPr defTabSz="913568" fontAlgn="base">
              <a:spcBef>
                <a:spcPct val="0"/>
              </a:spcBef>
              <a:spcAft>
                <a:spcPct val="0"/>
              </a:spcAft>
            </a:pPr>
            <a:fld id="{C1A09FD0-356E-4B01-81AA-2AE0B695C2C8}" type="slidenum">
              <a:rPr lang="en-US" altLang="en-US" smtClean="0">
                <a:solidFill>
                  <a:srgbClr val="000000"/>
                </a:solidFill>
                <a:cs typeface="Arial" pitchFamily="34" charset="0"/>
              </a:rPr>
              <a:pPr defTabSz="91356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1031" name="Picture 1" descr="Picture5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49" y="-57148"/>
            <a:ext cx="79057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2375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342569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685171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027757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370342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56952" indent="-256952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556695" lvl="1" indent="-214128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856472" lvl="2" indent="-171302" algn="l" rtl="0" eaLnBrk="0" fontAlgn="base" hangingPunct="0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199040" lvl="3" indent="-171302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1541609" lvl="4" indent="-171302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1884211" lvl="5" indent="-171302" algn="l" defTabSz="68517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6797" lvl="6" indent="-171302" algn="l" defTabSz="68517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69382" lvl="7" indent="-171302" algn="l" defTabSz="68517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1985" lvl="8" indent="-171302" algn="l" defTabSz="68517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17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569" lvl="1" indent="0" algn="l" defTabSz="68517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85171" lvl="2" indent="0" algn="l" defTabSz="68517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027757" lvl="3" indent="0" algn="l" defTabSz="68517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370342" lvl="4" indent="0" algn="l" defTabSz="68517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712945" lvl="5" indent="0" algn="l" defTabSz="68517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055512" lvl="6" indent="0" algn="l" defTabSz="68517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398080" lvl="7" indent="0" algn="l" defTabSz="68517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2740649" lvl="8" indent="0" algn="l" defTabSz="68517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32" tIns="34289" rIns="68532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vi-VN" smtClean="0"/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32" tIns="34289" rIns="68532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vi-VN" smtClean="0"/>
              <a:t>Click to edit Master text styles</a:t>
            </a:r>
          </a:p>
          <a:p>
            <a:pPr lvl="1"/>
            <a:r>
              <a:rPr lang="vi-VN" altLang="vi-VN" smtClean="0"/>
              <a:t>Second level</a:t>
            </a:r>
          </a:p>
          <a:p>
            <a:pPr lvl="2"/>
            <a:r>
              <a:rPr lang="vi-VN" altLang="vi-VN" smtClean="0"/>
              <a:t>Third level</a:t>
            </a:r>
          </a:p>
          <a:p>
            <a:pPr lvl="3"/>
            <a:r>
              <a:rPr lang="vi-VN" altLang="vi-VN" smtClean="0"/>
              <a:t>Fourth level</a:t>
            </a:r>
          </a:p>
          <a:p>
            <a:pPr lvl="4"/>
            <a:r>
              <a:rPr lang="vi-VN" altLang="vi-VN" smtClean="0"/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 lIns="68532" tIns="34289" rIns="68532" bIns="34289"/>
          <a:lstStyle>
            <a:lvl1pPr algn="r" eaLnBrk="1" hangingPunct="1">
              <a:defRPr sz="800">
                <a:solidFill>
                  <a:schemeClr val="tx2"/>
                </a:solidFill>
              </a:defRPr>
            </a:lvl1pPr>
          </a:lstStyle>
          <a:p>
            <a:pPr defTabSz="913680" fontAlgn="base">
              <a:spcBef>
                <a:spcPct val="0"/>
              </a:spcBef>
              <a:spcAft>
                <a:spcPct val="0"/>
              </a:spcAft>
              <a:defRPr/>
            </a:pPr>
            <a:fld id="{96591227-97FA-48B9-B263-1DE2AEDF5FE8}" type="datetimeFigureOut">
              <a:rPr lang="en-US" smtClean="0">
                <a:solidFill>
                  <a:srgbClr val="000000"/>
                </a:solidFill>
                <a:cs typeface="Arial" pitchFamily="34" charset="0"/>
              </a:rPr>
              <a:pPr defTabSz="913680" fontAlgn="base">
                <a:spcBef>
                  <a:spcPct val="0"/>
                </a:spcBef>
                <a:spcAft>
                  <a:spcPct val="0"/>
                </a:spcAft>
                <a:defRPr/>
              </a:pPr>
              <a:t>10/5/2023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</a:ln>
        </p:spPr>
        <p:txBody>
          <a:bodyPr lIns="68532" tIns="34289" rIns="68532" bIns="34289"/>
          <a:lstStyle>
            <a:lvl1pPr algn="l" eaLnBrk="1" hangingPunct="1">
              <a:defRPr sz="800">
                <a:solidFill>
                  <a:schemeClr val="tx2"/>
                </a:solidFill>
              </a:defRPr>
            </a:lvl1pPr>
          </a:lstStyle>
          <a:p>
            <a:pPr defTabSz="9136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68532" tIns="34289" rIns="68532" bIns="342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/>
            </a:lvl1pPr>
          </a:lstStyle>
          <a:p>
            <a:pPr defTabSz="913680" fontAlgn="base">
              <a:spcBef>
                <a:spcPct val="0"/>
              </a:spcBef>
              <a:spcAft>
                <a:spcPct val="0"/>
              </a:spcAft>
            </a:pPr>
            <a:fld id="{C1A09FD0-356E-4B01-81AA-2AE0B695C2C8}" type="slidenum">
              <a:rPr lang="en-US" altLang="en-US" smtClean="0">
                <a:solidFill>
                  <a:srgbClr val="000000"/>
                </a:solidFill>
                <a:cs typeface="Arial" pitchFamily="34" charset="0"/>
              </a:rPr>
              <a:pPr defTabSz="91368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1031" name="Picture 1" descr="Picture5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49" y="-57148"/>
            <a:ext cx="79057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2966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342614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685256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027884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370512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56982" indent="-256982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556765" lvl="1" indent="-214153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856577" lvl="2" indent="-171322" algn="l" rtl="0" eaLnBrk="0" fontAlgn="base" hangingPunct="0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199190" lvl="3" indent="-171322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1541804" lvl="4" indent="-171322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1884446" lvl="5" indent="-171322" algn="l" defTabSz="68525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7074" lvl="6" indent="-171322" algn="l" defTabSz="68525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69702" lvl="7" indent="-171322" algn="l" defTabSz="68525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2345" lvl="8" indent="-171322" algn="l" defTabSz="68525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25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614" lvl="1" indent="0" algn="l" defTabSz="68525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85256" lvl="2" indent="0" algn="l" defTabSz="68525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027884" lvl="3" indent="0" algn="l" defTabSz="68525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370512" lvl="4" indent="0" algn="l" defTabSz="68525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713155" lvl="5" indent="0" algn="l" defTabSz="68525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055767" lvl="6" indent="0" algn="l" defTabSz="68525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398380" lvl="7" indent="0" algn="l" defTabSz="68525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2740994" lvl="8" indent="0" algn="l" defTabSz="68525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B52.mp4" TargetMode="External"/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Nh&#7841;c&amp;&#273;&#7897;ng%20t&#225;c%20kh&#7903;i%20&#273;&#7897;ng%20ti&#7871;t%20h&#7885;c,%20t&#7841;o%20h&#7913;ng%20th&#250;%20cho%20h&#7885;c%20sinh%20(online-video-cutter.com).mp4" TargetMode="External"/><Relationship Id="rId1" Type="http://schemas.openxmlformats.org/officeDocument/2006/relationships/slideLayout" Target="../slideLayouts/slideLayout1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&#7853;u%20qu&#7843;%20chi&#7871;n%20tranh%20(online-video-cutter.com).mp4" TargetMode="External"/><Relationship Id="rId1" Type="http://schemas.openxmlformats.org/officeDocument/2006/relationships/slideLayout" Target="../slideLayouts/slideLayout8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9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9.png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4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2471" y="2495562"/>
            <a:ext cx="9180613" cy="77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9657" tIns="34838" rIns="69657" bIns="3483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96632" fontAlgn="base">
              <a:spcBef>
                <a:spcPts val="600"/>
              </a:spcBef>
              <a:spcAft>
                <a:spcPct val="0"/>
              </a:spcAft>
              <a:buNone/>
            </a:pP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96632" fontAlgn="base">
              <a:spcBef>
                <a:spcPts val="600"/>
              </a:spcBef>
              <a:spcAft>
                <a:spcPct val="0"/>
              </a:spcAft>
              <a:buNone/>
            </a:pP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Nguyễn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Hảo</a:t>
            </a:r>
            <a:endParaRPr lang="en-US" alt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-9574" y="364817"/>
            <a:ext cx="9144000" cy="37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9657" tIns="34838" rIns="69657" bIns="34838">
            <a:prstTxWarp prst="textArchUp">
              <a:avLst/>
            </a:prstTxWarp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96632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VĨNH QUỲNH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1809750"/>
            <a:ext cx="8763000" cy="1752600"/>
          </a:xfrm>
          <a:prstGeom prst="rect">
            <a:avLst/>
          </a:prstGeom>
        </p:spPr>
        <p:txBody>
          <a:bodyPr wrap="none" lIns="91402" tIns="45702" rIns="91402" bIns="45702">
            <a:prstTxWarp prst="textArchUp">
              <a:avLst/>
            </a:prstTxWarp>
            <a:spAutoFit/>
          </a:bodyPr>
          <a:lstStyle/>
          <a:p>
            <a:pPr algn="ctr" defTabSz="913994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0000"/>
                </a:solidFill>
                <a:cs typeface="Arial" pitchFamily="34" charset="0"/>
              </a:rPr>
              <a:t>NHIỆT LIỆT CHÀO MỪNG QUÝ THẦY CÔ</a:t>
            </a:r>
          </a:p>
          <a:p>
            <a:pPr algn="ctr" defTabSz="913994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0000"/>
                </a:solidFill>
                <a:cs typeface="Arial" pitchFamily="34" charset="0"/>
              </a:rPr>
              <a:t>ĐẾN DỰ GIỜ TIẾT HỌC LỚP </a:t>
            </a:r>
            <a:r>
              <a:rPr lang="en-US" sz="3200" b="1" dirty="0" smtClean="0">
                <a:solidFill>
                  <a:srgbClr val="FF0000"/>
                </a:solidFill>
                <a:cs typeface="Arial" pitchFamily="34" charset="0"/>
              </a:rPr>
              <a:t>5A9</a:t>
            </a:r>
            <a:endParaRPr lang="en-US" sz="3200" b="1" dirty="0">
              <a:solidFill>
                <a:srgbClr val="FF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01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8"/>
          <p:cNvSpPr txBox="1">
            <a:spLocks noChangeArrowheads="1"/>
          </p:cNvSpPr>
          <p:nvPr/>
        </p:nvSpPr>
        <p:spPr bwMode="auto">
          <a:xfrm>
            <a:off x="3657600" y="-38152"/>
            <a:ext cx="2087034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48" tIns="45674" rIns="91348" bIns="4567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3365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</a:rPr>
              <a:t>Ê-mi-li, con</a:t>
            </a:r>
            <a:r>
              <a:rPr lang="en-US" altLang="en-US" sz="2000" b="1" dirty="0">
                <a:solidFill>
                  <a:srgbClr val="FF0000"/>
                </a:solidFill>
                <a:latin typeface="VN-NTime" pitchFamily="2" charset="0"/>
              </a:rPr>
              <a:t> …</a:t>
            </a:r>
            <a:endParaRPr lang="en-US" altLang="en-US" sz="2000" b="1" dirty="0">
              <a:solidFill>
                <a:srgbClr val="000000"/>
              </a:solidFill>
              <a:latin typeface="VN-NTime" pitchFamily="2" charset="0"/>
            </a:endParaRPr>
          </a:p>
        </p:txBody>
      </p:sp>
      <p:sp>
        <p:nvSpPr>
          <p:cNvPr id="10243" name="Text Box 12"/>
          <p:cNvSpPr txBox="1">
            <a:spLocks noChangeArrowheads="1"/>
          </p:cNvSpPr>
          <p:nvPr/>
        </p:nvSpPr>
        <p:spPr bwMode="auto">
          <a:xfrm>
            <a:off x="3886200" y="1746484"/>
            <a:ext cx="3200400" cy="36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8" tIns="45674" rIns="91348" bIns="4567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3365"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44" name="TextBox 14"/>
          <p:cNvSpPr txBox="1">
            <a:spLocks noChangeArrowheads="1"/>
          </p:cNvSpPr>
          <p:nvPr/>
        </p:nvSpPr>
        <p:spPr bwMode="auto">
          <a:xfrm>
            <a:off x="609600" y="1061234"/>
            <a:ext cx="4724400" cy="4039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8" tIns="45674" rIns="91348" bIns="4567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33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Ê-mi-li, con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đi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cùng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cha.</a:t>
            </a: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Sau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khôn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lớn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, con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thuộc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đường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khỏi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lạc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…</a:t>
            </a: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Đi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đâu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cha?</a:t>
            </a: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Ra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bờ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sông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Pô-tô-mác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Xem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gì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cha?</a:t>
            </a: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Không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, con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ơi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chỉ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có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Lầu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Ngũ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Giác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400" dirty="0">
              <a:solidFill>
                <a:srgbClr val="000000"/>
              </a:solidFill>
              <a:latin typeface="Times New Roman" pitchFamily="18" charset="0"/>
            </a:endParaRP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Giôn-xơn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!</a:t>
            </a: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Tội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ác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bay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chồng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chất</a:t>
            </a:r>
            <a:endParaRPr lang="en-US" altLang="en-US" sz="1400" dirty="0">
              <a:solidFill>
                <a:srgbClr val="000000"/>
              </a:solidFill>
              <a:latin typeface="Times New Roman" pitchFamily="18" charset="0"/>
            </a:endParaRP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Nhân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danh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ai</a:t>
            </a:r>
            <a:endParaRPr lang="en-US" altLang="en-US" sz="1400" dirty="0">
              <a:solidFill>
                <a:srgbClr val="000000"/>
              </a:solidFill>
              <a:latin typeface="Times New Roman" pitchFamily="18" charset="0"/>
            </a:endParaRP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Bay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mang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những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B.52</a:t>
            </a: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Những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na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-pan,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hơi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độc</a:t>
            </a:r>
            <a:endParaRPr lang="en-US" altLang="en-US" sz="1400" dirty="0">
              <a:solidFill>
                <a:srgbClr val="000000"/>
              </a:solidFill>
              <a:latin typeface="Times New Roman" pitchFamily="18" charset="0"/>
            </a:endParaRP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Đến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Việt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Nam</a:t>
            </a: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Để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đốt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những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nhà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thương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trường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học</a:t>
            </a:r>
            <a:endParaRPr lang="en-US" altLang="en-US" sz="1400" dirty="0">
              <a:solidFill>
                <a:srgbClr val="000000"/>
              </a:solidFill>
              <a:latin typeface="Times New Roman" pitchFamily="18" charset="0"/>
            </a:endParaRP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Giết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những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con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người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chỉ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biết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yêu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thương</a:t>
            </a:r>
            <a:endParaRPr lang="en-US" altLang="en-US" sz="1400" dirty="0">
              <a:solidFill>
                <a:srgbClr val="000000"/>
              </a:solidFill>
              <a:latin typeface="Times New Roman" pitchFamily="18" charset="0"/>
            </a:endParaRP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Giết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những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trẻ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em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chỉ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biết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đến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trường</a:t>
            </a:r>
            <a:endParaRPr lang="en-US" altLang="en-US" sz="1400" dirty="0">
              <a:solidFill>
                <a:srgbClr val="000000"/>
              </a:solidFill>
              <a:latin typeface="Times New Roman" pitchFamily="18" charset="0"/>
            </a:endParaRP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Giết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những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đồng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xanh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bốn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mùa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hoa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lá</a:t>
            </a:r>
            <a:endParaRPr lang="en-US" altLang="en-US" sz="1400" dirty="0">
              <a:solidFill>
                <a:srgbClr val="000000"/>
              </a:solidFill>
              <a:latin typeface="Times New Roman" pitchFamily="18" charset="0"/>
            </a:endParaRP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Và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giết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những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dòng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sông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của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thơ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ca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nhạc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họa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10245" name="TextBox 15"/>
          <p:cNvSpPr txBox="1">
            <a:spLocks noChangeArrowheads="1"/>
          </p:cNvSpPr>
          <p:nvPr/>
        </p:nvSpPr>
        <p:spPr bwMode="auto">
          <a:xfrm>
            <a:off x="5486400" y="1069179"/>
            <a:ext cx="3657600" cy="4258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8" tIns="45674" rIns="91348" bIns="4567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33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Ê-mi-li con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ôi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!</a:t>
            </a: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Trời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sắp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tối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rồi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…</a:t>
            </a: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Cha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không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bế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con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về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được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nữa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!</a:t>
            </a: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Khi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đã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sáng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bùng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lên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ngọn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lửa</a:t>
            </a:r>
            <a:endParaRPr lang="en-US" altLang="en-US" sz="1400" dirty="0">
              <a:solidFill>
                <a:srgbClr val="000000"/>
              </a:solidFill>
              <a:latin typeface="Times New Roman" pitchFamily="18" charset="0"/>
            </a:endParaRP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Đêm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nay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mẹ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đến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tìm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con</a:t>
            </a: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Con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sẽ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ôm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lấy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mẹ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mà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hôn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Cho cha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nhé</a:t>
            </a:r>
            <a:endParaRPr lang="en-US" altLang="en-US" sz="1400" dirty="0">
              <a:solidFill>
                <a:srgbClr val="000000"/>
              </a:solidFill>
              <a:latin typeface="Times New Roman" pitchFamily="18" charset="0"/>
            </a:endParaRP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Và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con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sẽ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nói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giùm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với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mẹ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:</a:t>
            </a: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Cha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đi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vui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xin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mẹ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đừng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buồn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!</a:t>
            </a: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400" dirty="0">
              <a:solidFill>
                <a:srgbClr val="000000"/>
              </a:solidFill>
              <a:latin typeface="Times New Roman" pitchFamily="18" charset="0"/>
            </a:endParaRP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Oa-sinh-tơn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Buổi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hoàng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hôn</a:t>
            </a:r>
            <a:endParaRPr lang="en-US" altLang="en-US" sz="1400" dirty="0">
              <a:solidFill>
                <a:srgbClr val="000000"/>
              </a:solidFill>
              <a:latin typeface="Times New Roman" pitchFamily="18" charset="0"/>
            </a:endParaRP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Ôi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những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linh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hồn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Còn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mất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?</a:t>
            </a: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Đã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đến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phút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lòng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ta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sáng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nhất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!</a:t>
            </a: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Ta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đốt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thân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ta</a:t>
            </a: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Cho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ngọn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lửa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sáng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lòa</a:t>
            </a:r>
            <a:endParaRPr lang="en-US" altLang="en-US" sz="1400" dirty="0">
              <a:solidFill>
                <a:srgbClr val="000000"/>
              </a:solidFill>
              <a:latin typeface="Times New Roman" pitchFamily="18" charset="0"/>
            </a:endParaRP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Sự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Times New Roman" pitchFamily="18" charset="0"/>
              </a:rPr>
              <a:t>thật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</a:rPr>
              <a:t>                                 TỐ HỮU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09600" y="1060707"/>
            <a:ext cx="4724400" cy="4258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8" tIns="45674" rIns="91348" bIns="4567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33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FF0000"/>
                </a:solidFill>
                <a:latin typeface="Times New Roman" pitchFamily="18" charset="0"/>
              </a:rPr>
              <a:t>Ê-mi-li, con </a:t>
            </a:r>
            <a:r>
              <a:rPr lang="en-US" altLang="en-US" sz="1400" dirty="0" err="1">
                <a:solidFill>
                  <a:srgbClr val="FF0000"/>
                </a:solidFill>
                <a:latin typeface="Times New Roman" pitchFamily="18" charset="0"/>
              </a:rPr>
              <a:t>đi</a:t>
            </a:r>
            <a:r>
              <a:rPr lang="en-US" altLang="en-US" sz="1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FF0000"/>
                </a:solidFill>
                <a:latin typeface="Times New Roman" pitchFamily="18" charset="0"/>
              </a:rPr>
              <a:t>cùng</a:t>
            </a:r>
            <a:r>
              <a:rPr lang="en-US" altLang="en-US" sz="1400" dirty="0">
                <a:solidFill>
                  <a:srgbClr val="FF0000"/>
                </a:solidFill>
                <a:latin typeface="Times New Roman" pitchFamily="18" charset="0"/>
              </a:rPr>
              <a:t> cha.</a:t>
            </a: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 err="1">
                <a:solidFill>
                  <a:srgbClr val="FF0000"/>
                </a:solidFill>
                <a:latin typeface="Times New Roman" pitchFamily="18" charset="0"/>
              </a:rPr>
              <a:t>Sau</a:t>
            </a:r>
            <a:r>
              <a:rPr lang="en-US" altLang="en-US" sz="1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FF0000"/>
                </a:solidFill>
                <a:latin typeface="Times New Roman" pitchFamily="18" charset="0"/>
              </a:rPr>
              <a:t>khôn</a:t>
            </a:r>
            <a:r>
              <a:rPr lang="en-US" altLang="en-US" sz="1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FF0000"/>
                </a:solidFill>
                <a:latin typeface="Times New Roman" pitchFamily="18" charset="0"/>
              </a:rPr>
              <a:t>lớn</a:t>
            </a:r>
            <a:r>
              <a:rPr lang="en-US" altLang="en-US" sz="1400" dirty="0">
                <a:solidFill>
                  <a:srgbClr val="FF0000"/>
                </a:solidFill>
                <a:latin typeface="Times New Roman" pitchFamily="18" charset="0"/>
              </a:rPr>
              <a:t>, con </a:t>
            </a:r>
            <a:r>
              <a:rPr lang="en-US" altLang="en-US" sz="1400" dirty="0" err="1">
                <a:solidFill>
                  <a:srgbClr val="FF0000"/>
                </a:solidFill>
                <a:latin typeface="Times New Roman" pitchFamily="18" charset="0"/>
              </a:rPr>
              <a:t>thuộc</a:t>
            </a:r>
            <a:r>
              <a:rPr lang="en-US" altLang="en-US" sz="1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FF0000"/>
                </a:solidFill>
                <a:latin typeface="Times New Roman" pitchFamily="18" charset="0"/>
              </a:rPr>
              <a:t>đường</a:t>
            </a:r>
            <a:r>
              <a:rPr lang="en-US" altLang="en-US" sz="1400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altLang="en-US" sz="1400" dirty="0" err="1">
                <a:solidFill>
                  <a:srgbClr val="FF0000"/>
                </a:solidFill>
                <a:latin typeface="Times New Roman" pitchFamily="18" charset="0"/>
              </a:rPr>
              <a:t>khỏi</a:t>
            </a:r>
            <a:r>
              <a:rPr lang="en-US" altLang="en-US" sz="1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FF0000"/>
                </a:solidFill>
                <a:latin typeface="Times New Roman" pitchFamily="18" charset="0"/>
              </a:rPr>
              <a:t>lạc</a:t>
            </a:r>
            <a:r>
              <a:rPr lang="en-US" altLang="en-US" sz="1400" dirty="0">
                <a:solidFill>
                  <a:srgbClr val="FF0000"/>
                </a:solidFill>
                <a:latin typeface="Times New Roman" pitchFamily="18" charset="0"/>
              </a:rPr>
              <a:t> …</a:t>
            </a: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1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FF0000"/>
                </a:solidFill>
                <a:latin typeface="Times New Roman" pitchFamily="18" charset="0"/>
              </a:rPr>
              <a:t>Đi</a:t>
            </a:r>
            <a:r>
              <a:rPr lang="en-US" altLang="en-US" sz="1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FF0000"/>
                </a:solidFill>
                <a:latin typeface="Times New Roman" pitchFamily="18" charset="0"/>
              </a:rPr>
              <a:t>đâu</a:t>
            </a:r>
            <a:r>
              <a:rPr lang="en-US" altLang="en-US" sz="1400" dirty="0">
                <a:solidFill>
                  <a:srgbClr val="FF0000"/>
                </a:solidFill>
                <a:latin typeface="Times New Roman" pitchFamily="18" charset="0"/>
              </a:rPr>
              <a:t> cha?</a:t>
            </a: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1400" dirty="0">
                <a:solidFill>
                  <a:srgbClr val="FF0000"/>
                </a:solidFill>
                <a:latin typeface="Times New Roman" pitchFamily="18" charset="0"/>
              </a:rPr>
              <a:t> Ra </a:t>
            </a:r>
            <a:r>
              <a:rPr lang="en-US" altLang="en-US" sz="1400" dirty="0" err="1">
                <a:solidFill>
                  <a:srgbClr val="FF0000"/>
                </a:solidFill>
                <a:latin typeface="Times New Roman" pitchFamily="18" charset="0"/>
              </a:rPr>
              <a:t>bờ</a:t>
            </a:r>
            <a:r>
              <a:rPr lang="en-US" altLang="en-US" sz="1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FF0000"/>
                </a:solidFill>
                <a:latin typeface="Times New Roman" pitchFamily="18" charset="0"/>
              </a:rPr>
              <a:t>sông</a:t>
            </a:r>
            <a:r>
              <a:rPr lang="en-US" altLang="en-US" sz="1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FF0000"/>
                </a:solidFill>
                <a:latin typeface="Times New Roman" pitchFamily="18" charset="0"/>
              </a:rPr>
              <a:t>Pô-tô-mác</a:t>
            </a:r>
            <a:r>
              <a:rPr lang="en-US" altLang="en-US" sz="1400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1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FF0000"/>
                </a:solidFill>
                <a:latin typeface="Times New Roman" pitchFamily="18" charset="0"/>
              </a:rPr>
              <a:t>Xem</a:t>
            </a:r>
            <a:r>
              <a:rPr lang="en-US" altLang="en-US" sz="1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FF0000"/>
                </a:solidFill>
                <a:latin typeface="Times New Roman" pitchFamily="18" charset="0"/>
              </a:rPr>
              <a:t>gì</a:t>
            </a:r>
            <a:r>
              <a:rPr lang="en-US" altLang="en-US" sz="1400" dirty="0">
                <a:solidFill>
                  <a:srgbClr val="FF0000"/>
                </a:solidFill>
                <a:latin typeface="Times New Roman" pitchFamily="18" charset="0"/>
              </a:rPr>
              <a:t> cha?</a:t>
            </a: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1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FF0000"/>
                </a:solidFill>
                <a:latin typeface="Times New Roman" pitchFamily="18" charset="0"/>
              </a:rPr>
              <a:t>Không</a:t>
            </a:r>
            <a:r>
              <a:rPr lang="en-US" altLang="en-US" sz="1400" dirty="0">
                <a:solidFill>
                  <a:srgbClr val="FF0000"/>
                </a:solidFill>
                <a:latin typeface="Times New Roman" pitchFamily="18" charset="0"/>
              </a:rPr>
              <a:t>, con </a:t>
            </a:r>
            <a:r>
              <a:rPr lang="en-US" altLang="en-US" sz="1400" dirty="0" err="1">
                <a:solidFill>
                  <a:srgbClr val="FF0000"/>
                </a:solidFill>
                <a:latin typeface="Times New Roman" pitchFamily="18" charset="0"/>
              </a:rPr>
              <a:t>ơi</a:t>
            </a:r>
            <a:r>
              <a:rPr lang="en-US" altLang="en-US" sz="1400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altLang="en-US" sz="1400" dirty="0" err="1">
                <a:solidFill>
                  <a:srgbClr val="FF0000"/>
                </a:solidFill>
                <a:latin typeface="Times New Roman" pitchFamily="18" charset="0"/>
              </a:rPr>
              <a:t>chỉ</a:t>
            </a:r>
            <a:r>
              <a:rPr lang="en-US" altLang="en-US" sz="1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altLang="en-US" sz="1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FF0000"/>
                </a:solidFill>
                <a:latin typeface="Times New Roman" pitchFamily="18" charset="0"/>
              </a:rPr>
              <a:t>Lầu</a:t>
            </a:r>
            <a:r>
              <a:rPr lang="en-US" altLang="en-US" sz="1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FF0000"/>
                </a:solidFill>
                <a:latin typeface="Times New Roman" pitchFamily="18" charset="0"/>
              </a:rPr>
              <a:t>Ngũ</a:t>
            </a:r>
            <a:r>
              <a:rPr lang="en-US" altLang="en-US" sz="1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rgbClr val="FF0000"/>
                </a:solidFill>
                <a:latin typeface="Times New Roman" pitchFamily="18" charset="0"/>
              </a:rPr>
              <a:t>Giác</a:t>
            </a:r>
            <a:r>
              <a:rPr lang="en-US" altLang="en-US" sz="1400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US" altLang="en-US" sz="1400" dirty="0">
              <a:solidFill>
                <a:srgbClr val="FF0000"/>
              </a:solidFill>
              <a:latin typeface="Times New Roman" pitchFamily="18" charset="0"/>
            </a:endParaRPr>
          </a:p>
          <a:p>
            <a:pPr defTabSz="91341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Giôn-xơn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!</a:t>
            </a:r>
          </a:p>
          <a:p>
            <a:pPr defTabSz="91341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Tội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ác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bay </a:t>
            </a: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chồng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chất</a:t>
            </a:r>
            <a:endParaRPr lang="en-US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</a:endParaRPr>
          </a:p>
          <a:p>
            <a:pPr defTabSz="91341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Nhân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danh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ai</a:t>
            </a:r>
            <a:endParaRPr lang="en-US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</a:endParaRPr>
          </a:p>
          <a:p>
            <a:pPr defTabSz="91341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Bay </a:t>
            </a: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mang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những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B.52</a:t>
            </a:r>
          </a:p>
          <a:p>
            <a:pPr defTabSz="91341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Những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na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-pan, </a:t>
            </a: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hơi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độc</a:t>
            </a:r>
            <a:endParaRPr lang="en-US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</a:endParaRPr>
          </a:p>
          <a:p>
            <a:pPr defTabSz="91341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Đến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Việt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Nam</a:t>
            </a:r>
          </a:p>
          <a:p>
            <a:pPr defTabSz="91341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Để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đốt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những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nhà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thương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, </a:t>
            </a: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trường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học</a:t>
            </a:r>
            <a:endParaRPr lang="en-US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</a:endParaRPr>
          </a:p>
          <a:p>
            <a:pPr defTabSz="91341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Giết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những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con </a:t>
            </a: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người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chỉ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biết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yêu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thương</a:t>
            </a:r>
            <a:endParaRPr lang="en-US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</a:endParaRPr>
          </a:p>
          <a:p>
            <a:pPr defTabSz="91341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Giết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những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trẻ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em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chỉ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biết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đến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trường</a:t>
            </a:r>
            <a:endParaRPr lang="en-US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</a:endParaRPr>
          </a:p>
          <a:p>
            <a:pPr defTabSz="91341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Giết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những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đồng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xanh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bốn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mùa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hoa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lá</a:t>
            </a:r>
            <a:endParaRPr lang="en-US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</a:endParaRPr>
          </a:p>
          <a:p>
            <a:pPr defTabSz="91341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Và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giết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những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dòng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sông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của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thơ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ca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nhạc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họa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?</a:t>
            </a:r>
          </a:p>
          <a:p>
            <a:pPr defTabSz="91341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86400" y="1065939"/>
            <a:ext cx="3657600" cy="4258847"/>
          </a:xfrm>
          <a:prstGeom prst="rect">
            <a:avLst/>
          </a:prstGeom>
          <a:noFill/>
        </p:spPr>
        <p:txBody>
          <a:bodyPr lIns="91348" tIns="45674" rIns="91348" bIns="45674">
            <a:spAutoFit/>
          </a:bodyPr>
          <a:lstStyle/>
          <a:p>
            <a:pPr defTabSz="9133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latin typeface="Times New Roman" pitchFamily="18" charset="0"/>
              </a:rPr>
              <a:t>Ê-mi-</a:t>
            </a:r>
            <a:r>
              <a:rPr lang="en-US" sz="1400" dirty="0" err="1">
                <a:latin typeface="Times New Roman" pitchFamily="18" charset="0"/>
              </a:rPr>
              <a:t>li</a:t>
            </a:r>
            <a:r>
              <a:rPr lang="en-US" sz="1400" dirty="0">
                <a:latin typeface="Times New Roman" pitchFamily="18" charset="0"/>
              </a:rPr>
              <a:t> con </a:t>
            </a:r>
            <a:r>
              <a:rPr lang="en-US" sz="1400" dirty="0" err="1">
                <a:latin typeface="Times New Roman" pitchFamily="18" charset="0"/>
              </a:rPr>
              <a:t>ôi</a:t>
            </a:r>
            <a:r>
              <a:rPr lang="en-US" sz="1400" dirty="0">
                <a:latin typeface="Times New Roman" pitchFamily="18" charset="0"/>
              </a:rPr>
              <a:t>!</a:t>
            </a: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err="1">
                <a:latin typeface="Times New Roman" pitchFamily="18" charset="0"/>
              </a:rPr>
              <a:t>Trời</a:t>
            </a:r>
            <a:r>
              <a:rPr lang="en-US" sz="1400" dirty="0">
                <a:latin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</a:rPr>
              <a:t>sắp</a:t>
            </a:r>
            <a:r>
              <a:rPr lang="en-US" sz="1400" dirty="0">
                <a:latin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</a:rPr>
              <a:t>tối</a:t>
            </a:r>
            <a:r>
              <a:rPr lang="en-US" sz="1400" dirty="0">
                <a:latin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</a:rPr>
              <a:t>rồi</a:t>
            </a:r>
            <a:r>
              <a:rPr lang="en-US" sz="1400" dirty="0">
                <a:latin typeface="Times New Roman" pitchFamily="18" charset="0"/>
              </a:rPr>
              <a:t> …</a:t>
            </a: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latin typeface="Times New Roman" pitchFamily="18" charset="0"/>
              </a:rPr>
              <a:t>Cha </a:t>
            </a:r>
            <a:r>
              <a:rPr lang="en-US" sz="1400" dirty="0" err="1">
                <a:latin typeface="Times New Roman" pitchFamily="18" charset="0"/>
              </a:rPr>
              <a:t>không</a:t>
            </a:r>
            <a:r>
              <a:rPr lang="en-US" sz="1400" dirty="0">
                <a:latin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</a:rPr>
              <a:t>bế</a:t>
            </a:r>
            <a:r>
              <a:rPr lang="en-US" sz="1400" dirty="0">
                <a:latin typeface="Times New Roman" pitchFamily="18" charset="0"/>
              </a:rPr>
              <a:t> con </a:t>
            </a:r>
            <a:r>
              <a:rPr lang="en-US" sz="1400" dirty="0" err="1">
                <a:latin typeface="Times New Roman" pitchFamily="18" charset="0"/>
              </a:rPr>
              <a:t>về</a:t>
            </a:r>
            <a:r>
              <a:rPr lang="en-US" sz="1400" dirty="0">
                <a:latin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</a:rPr>
              <a:t>được</a:t>
            </a:r>
            <a:r>
              <a:rPr lang="en-US" sz="1400" dirty="0">
                <a:latin typeface="Times New Roman" pitchFamily="18" charset="0"/>
              </a:rPr>
              <a:t>  </a:t>
            </a:r>
            <a:r>
              <a:rPr lang="en-US" sz="1400" dirty="0" err="1">
                <a:latin typeface="Times New Roman" pitchFamily="18" charset="0"/>
              </a:rPr>
              <a:t>nữa</a:t>
            </a:r>
            <a:r>
              <a:rPr lang="en-US" sz="1400" dirty="0">
                <a:latin typeface="Times New Roman" pitchFamily="18" charset="0"/>
              </a:rPr>
              <a:t>!</a:t>
            </a: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err="1">
                <a:latin typeface="Times New Roman" pitchFamily="18" charset="0"/>
              </a:rPr>
              <a:t>Khi</a:t>
            </a:r>
            <a:r>
              <a:rPr lang="en-US" sz="1400" dirty="0">
                <a:latin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</a:rPr>
              <a:t>đã</a:t>
            </a:r>
            <a:r>
              <a:rPr lang="en-US" sz="1400" dirty="0">
                <a:latin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</a:rPr>
              <a:t>sáng</a:t>
            </a:r>
            <a:r>
              <a:rPr lang="en-US" sz="1400" dirty="0">
                <a:latin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</a:rPr>
              <a:t>bùng</a:t>
            </a:r>
            <a:r>
              <a:rPr lang="en-US" sz="1400" dirty="0">
                <a:latin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</a:rPr>
              <a:t>lên</a:t>
            </a:r>
            <a:r>
              <a:rPr lang="en-US" sz="1400" dirty="0">
                <a:latin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</a:rPr>
              <a:t>ngọn</a:t>
            </a:r>
            <a:r>
              <a:rPr lang="en-US" sz="1400" dirty="0">
                <a:latin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</a:rPr>
              <a:t>lửa</a:t>
            </a:r>
            <a:endParaRPr lang="en-US" sz="1400" dirty="0">
              <a:latin typeface="Times New Roman" pitchFamily="18" charset="0"/>
            </a:endParaRP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err="1">
                <a:latin typeface="Times New Roman" pitchFamily="18" charset="0"/>
              </a:rPr>
              <a:t>Đêm</a:t>
            </a:r>
            <a:r>
              <a:rPr lang="en-US" sz="1400" dirty="0">
                <a:latin typeface="Times New Roman" pitchFamily="18" charset="0"/>
              </a:rPr>
              <a:t> nay </a:t>
            </a:r>
            <a:r>
              <a:rPr lang="en-US" sz="1400" dirty="0" err="1">
                <a:latin typeface="Times New Roman" pitchFamily="18" charset="0"/>
              </a:rPr>
              <a:t>mẹ</a:t>
            </a:r>
            <a:r>
              <a:rPr lang="en-US" sz="1400" dirty="0">
                <a:latin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</a:rPr>
              <a:t>đến</a:t>
            </a:r>
            <a:r>
              <a:rPr lang="en-US" sz="1400" dirty="0">
                <a:latin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</a:rPr>
              <a:t>tìm</a:t>
            </a:r>
            <a:r>
              <a:rPr lang="en-US" sz="1400" dirty="0">
                <a:latin typeface="Times New Roman" pitchFamily="18" charset="0"/>
              </a:rPr>
              <a:t> con</a:t>
            </a: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latin typeface="Times New Roman" pitchFamily="18" charset="0"/>
              </a:rPr>
              <a:t>Con </a:t>
            </a:r>
            <a:r>
              <a:rPr lang="en-US" sz="1400" dirty="0" err="1">
                <a:latin typeface="Times New Roman" pitchFamily="18" charset="0"/>
              </a:rPr>
              <a:t>sẽ</a:t>
            </a:r>
            <a:r>
              <a:rPr lang="en-US" sz="1400" dirty="0">
                <a:latin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</a:rPr>
              <a:t>ôm</a:t>
            </a:r>
            <a:r>
              <a:rPr lang="en-US" sz="1400" dirty="0">
                <a:latin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</a:rPr>
              <a:t>lấy</a:t>
            </a:r>
            <a:r>
              <a:rPr lang="en-US" sz="1400" dirty="0">
                <a:latin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</a:rPr>
              <a:t>mẹ</a:t>
            </a:r>
            <a:r>
              <a:rPr lang="en-US" sz="1400" dirty="0">
                <a:latin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</a:rPr>
              <a:t>mà</a:t>
            </a:r>
            <a:r>
              <a:rPr lang="en-US" sz="1400" dirty="0">
                <a:latin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</a:rPr>
              <a:t>hôn</a:t>
            </a:r>
            <a:r>
              <a:rPr lang="en-US" sz="1400" dirty="0">
                <a:latin typeface="Times New Roman" pitchFamily="18" charset="0"/>
              </a:rPr>
              <a:t> </a:t>
            </a: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latin typeface="Times New Roman" pitchFamily="18" charset="0"/>
              </a:rPr>
              <a:t>Cho cha </a:t>
            </a:r>
            <a:r>
              <a:rPr lang="en-US" sz="1400" dirty="0" err="1">
                <a:latin typeface="Times New Roman" pitchFamily="18" charset="0"/>
              </a:rPr>
              <a:t>nhé</a:t>
            </a:r>
            <a:endParaRPr lang="en-US" sz="1400" dirty="0">
              <a:latin typeface="Times New Roman" pitchFamily="18" charset="0"/>
            </a:endParaRP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err="1">
                <a:latin typeface="Times New Roman" pitchFamily="18" charset="0"/>
              </a:rPr>
              <a:t>Và</a:t>
            </a:r>
            <a:r>
              <a:rPr lang="en-US" sz="1400" dirty="0">
                <a:latin typeface="Times New Roman" pitchFamily="18" charset="0"/>
              </a:rPr>
              <a:t> con </a:t>
            </a:r>
            <a:r>
              <a:rPr lang="en-US" sz="1400" dirty="0" err="1">
                <a:latin typeface="Times New Roman" pitchFamily="18" charset="0"/>
              </a:rPr>
              <a:t>sẽ</a:t>
            </a:r>
            <a:r>
              <a:rPr lang="en-US" sz="1400" dirty="0">
                <a:latin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</a:rPr>
              <a:t>nói</a:t>
            </a:r>
            <a:r>
              <a:rPr lang="en-US" sz="1400" dirty="0">
                <a:latin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</a:rPr>
              <a:t>giùm</a:t>
            </a:r>
            <a:r>
              <a:rPr lang="en-US" sz="1400" dirty="0">
                <a:latin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</a:rPr>
              <a:t>với</a:t>
            </a:r>
            <a:r>
              <a:rPr lang="en-US" sz="1400" dirty="0">
                <a:latin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</a:rPr>
              <a:t>mẹ</a:t>
            </a:r>
            <a:r>
              <a:rPr lang="en-US" sz="1400" dirty="0">
                <a:latin typeface="Times New Roman" pitchFamily="18" charset="0"/>
              </a:rPr>
              <a:t>:</a:t>
            </a: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latin typeface="Times New Roman" pitchFamily="18" charset="0"/>
              </a:rPr>
              <a:t>Cha </a:t>
            </a:r>
            <a:r>
              <a:rPr lang="en-US" sz="1400" dirty="0" err="1">
                <a:latin typeface="Times New Roman" pitchFamily="18" charset="0"/>
              </a:rPr>
              <a:t>đi</a:t>
            </a:r>
            <a:r>
              <a:rPr lang="en-US" sz="1400" dirty="0">
                <a:latin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</a:rPr>
              <a:t>vui</a:t>
            </a:r>
            <a:r>
              <a:rPr lang="en-US" sz="1400" dirty="0">
                <a:latin typeface="Times New Roman" pitchFamily="18" charset="0"/>
              </a:rPr>
              <a:t>, </a:t>
            </a:r>
            <a:r>
              <a:rPr lang="en-US" sz="1400" dirty="0" err="1">
                <a:latin typeface="Times New Roman" pitchFamily="18" charset="0"/>
              </a:rPr>
              <a:t>xin</a:t>
            </a:r>
            <a:r>
              <a:rPr lang="en-US" sz="1400" dirty="0">
                <a:latin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</a:rPr>
              <a:t>mẹ</a:t>
            </a:r>
            <a:r>
              <a:rPr lang="en-US" sz="1400" dirty="0">
                <a:latin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</a:rPr>
              <a:t>đừng</a:t>
            </a:r>
            <a:r>
              <a:rPr lang="en-US" sz="1400" dirty="0">
                <a:latin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</a:rPr>
              <a:t>buồn</a:t>
            </a:r>
            <a:r>
              <a:rPr lang="en-US" sz="1400" dirty="0">
                <a:latin typeface="Times New Roman" pitchFamily="18" charset="0"/>
              </a:rPr>
              <a:t>!</a:t>
            </a: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000000"/>
              </a:solidFill>
              <a:latin typeface="Times New Roman" pitchFamily="18" charset="0"/>
            </a:endParaRP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err="1">
                <a:solidFill>
                  <a:srgbClr val="FF0000"/>
                </a:solidFill>
                <a:latin typeface="Times New Roman" pitchFamily="18" charset="0"/>
              </a:rPr>
              <a:t>Oa-sinh-tơn</a:t>
            </a:r>
            <a:r>
              <a:rPr lang="en-US" sz="1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err="1">
                <a:solidFill>
                  <a:srgbClr val="FF0000"/>
                </a:solidFill>
                <a:latin typeface="Times New Roman" pitchFamily="18" charset="0"/>
              </a:rPr>
              <a:t>Buổi</a:t>
            </a:r>
            <a:r>
              <a:rPr lang="en-US" sz="1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Times New Roman" pitchFamily="18" charset="0"/>
              </a:rPr>
              <a:t>hoàng</a:t>
            </a:r>
            <a:r>
              <a:rPr lang="en-US" sz="1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Times New Roman" pitchFamily="18" charset="0"/>
              </a:rPr>
              <a:t>hôn</a:t>
            </a:r>
            <a:endParaRPr lang="en-US" sz="1400" dirty="0">
              <a:solidFill>
                <a:srgbClr val="FF0000"/>
              </a:solidFill>
              <a:latin typeface="Times New Roman" pitchFamily="18" charset="0"/>
            </a:endParaRP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err="1">
                <a:solidFill>
                  <a:srgbClr val="FF0000"/>
                </a:solidFill>
                <a:latin typeface="Times New Roman" pitchFamily="18" charset="0"/>
              </a:rPr>
              <a:t>Ôi</a:t>
            </a:r>
            <a:r>
              <a:rPr lang="en-US" sz="1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Times New Roman" pitchFamily="18" charset="0"/>
              </a:rPr>
              <a:t>những</a:t>
            </a:r>
            <a:r>
              <a:rPr lang="en-US" sz="1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Times New Roman" pitchFamily="18" charset="0"/>
              </a:rPr>
              <a:t>linh</a:t>
            </a:r>
            <a:r>
              <a:rPr lang="en-US" sz="1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Times New Roman" pitchFamily="18" charset="0"/>
              </a:rPr>
              <a:t>hồn</a:t>
            </a:r>
            <a:r>
              <a:rPr lang="en-US" sz="1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err="1">
                <a:solidFill>
                  <a:srgbClr val="FF0000"/>
                </a:solidFill>
                <a:latin typeface="Times New Roman" pitchFamily="18" charset="0"/>
              </a:rPr>
              <a:t>Còn</a:t>
            </a:r>
            <a:r>
              <a:rPr lang="en-US" sz="1400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1400" dirty="0" err="1">
                <a:solidFill>
                  <a:srgbClr val="FF0000"/>
                </a:solidFill>
                <a:latin typeface="Times New Roman" pitchFamily="18" charset="0"/>
              </a:rPr>
              <a:t>mất</a:t>
            </a:r>
            <a:r>
              <a:rPr lang="en-US" sz="1400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err="1">
                <a:solidFill>
                  <a:srgbClr val="FF0000"/>
                </a:solidFill>
                <a:latin typeface="Times New Roman" pitchFamily="18" charset="0"/>
              </a:rPr>
              <a:t>Đã</a:t>
            </a:r>
            <a:r>
              <a:rPr lang="en-US" sz="1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Times New Roman" pitchFamily="18" charset="0"/>
              </a:rPr>
              <a:t>đến</a:t>
            </a:r>
            <a:r>
              <a:rPr lang="en-US" sz="1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Times New Roman" pitchFamily="18" charset="0"/>
              </a:rPr>
              <a:t>phút</a:t>
            </a:r>
            <a:r>
              <a:rPr lang="en-US" sz="1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Times New Roman" pitchFamily="18" charset="0"/>
              </a:rPr>
              <a:t>lòng</a:t>
            </a:r>
            <a:r>
              <a:rPr lang="en-US" sz="1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Times New Roman" pitchFamily="18" charset="0"/>
              </a:rPr>
              <a:t>ta</a:t>
            </a:r>
            <a:r>
              <a:rPr lang="en-US" sz="1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Times New Roman" pitchFamily="18" charset="0"/>
              </a:rPr>
              <a:t>sáng</a:t>
            </a:r>
            <a:r>
              <a:rPr lang="en-US" sz="1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Times New Roman" pitchFamily="18" charset="0"/>
              </a:rPr>
              <a:t>nhất</a:t>
            </a:r>
            <a:r>
              <a:rPr lang="en-US" sz="1400" dirty="0">
                <a:solidFill>
                  <a:srgbClr val="FF0000"/>
                </a:solidFill>
                <a:latin typeface="Times New Roman" pitchFamily="18" charset="0"/>
              </a:rPr>
              <a:t>!</a:t>
            </a: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FF0000"/>
                </a:solidFill>
                <a:latin typeface="Times New Roman" pitchFamily="18" charset="0"/>
              </a:rPr>
              <a:t>Ta </a:t>
            </a:r>
            <a:r>
              <a:rPr lang="en-US" sz="1400" dirty="0" err="1">
                <a:solidFill>
                  <a:srgbClr val="FF0000"/>
                </a:solidFill>
                <a:latin typeface="Times New Roman" pitchFamily="18" charset="0"/>
              </a:rPr>
              <a:t>đốt</a:t>
            </a:r>
            <a:r>
              <a:rPr lang="en-US" sz="1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Times New Roman" pitchFamily="18" charset="0"/>
              </a:rPr>
              <a:t>thân</a:t>
            </a:r>
            <a:r>
              <a:rPr lang="en-US" sz="1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Times New Roman" pitchFamily="18" charset="0"/>
              </a:rPr>
              <a:t>ta</a:t>
            </a:r>
            <a:endParaRPr lang="en-US" sz="1400" dirty="0">
              <a:solidFill>
                <a:srgbClr val="FF0000"/>
              </a:solidFill>
              <a:latin typeface="Times New Roman" pitchFamily="18" charset="0"/>
            </a:endParaRP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FF0000"/>
                </a:solidFill>
                <a:latin typeface="Times New Roman" pitchFamily="18" charset="0"/>
              </a:rPr>
              <a:t>Cho </a:t>
            </a:r>
            <a:r>
              <a:rPr lang="en-US" sz="1400" dirty="0" err="1">
                <a:solidFill>
                  <a:srgbClr val="FF0000"/>
                </a:solidFill>
                <a:latin typeface="Times New Roman" pitchFamily="18" charset="0"/>
              </a:rPr>
              <a:t>ngọn</a:t>
            </a:r>
            <a:r>
              <a:rPr lang="en-US" sz="1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Times New Roman" pitchFamily="18" charset="0"/>
              </a:rPr>
              <a:t>lửa</a:t>
            </a:r>
            <a:r>
              <a:rPr lang="en-US" sz="1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Times New Roman" pitchFamily="18" charset="0"/>
              </a:rPr>
              <a:t>sáng</a:t>
            </a:r>
            <a:r>
              <a:rPr lang="en-US" sz="1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Times New Roman" pitchFamily="18" charset="0"/>
              </a:rPr>
              <a:t>lòa</a:t>
            </a:r>
            <a:endParaRPr lang="en-US" sz="1400" dirty="0">
              <a:solidFill>
                <a:srgbClr val="FF0000"/>
              </a:solidFill>
              <a:latin typeface="Times New Roman" pitchFamily="18" charset="0"/>
            </a:endParaRP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err="1">
                <a:solidFill>
                  <a:srgbClr val="FF0000"/>
                </a:solidFill>
                <a:latin typeface="Times New Roman" pitchFamily="18" charset="0"/>
              </a:rPr>
              <a:t>Sự</a:t>
            </a:r>
            <a:r>
              <a:rPr lang="en-US" sz="1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Times New Roman" pitchFamily="18" charset="0"/>
              </a:rPr>
              <a:t>thật</a:t>
            </a:r>
            <a:r>
              <a:rPr lang="en-US" sz="1400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  <a:p>
            <a:pPr defTabSz="9133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Times New Roman" pitchFamily="18" charset="0"/>
              </a:rPr>
              <a:t>                                 TỐ HỮU</a:t>
            </a:r>
          </a:p>
        </p:txBody>
      </p:sp>
      <p:sp>
        <p:nvSpPr>
          <p:cNvPr id="10248" name="TextBox 8"/>
          <p:cNvSpPr txBox="1">
            <a:spLocks noChangeArrowheads="1"/>
          </p:cNvSpPr>
          <p:nvPr/>
        </p:nvSpPr>
        <p:spPr bwMode="auto">
          <a:xfrm>
            <a:off x="276449" y="493421"/>
            <a:ext cx="8750595" cy="646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48" tIns="45674" rIns="91348" bIns="4567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defTabSz="9133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    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Ngày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2-11-1965,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một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công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dân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Mĩ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tên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là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Mo-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ri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-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xơn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đã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tự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thiêu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để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phản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đối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cuộc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chiến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tranh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xâm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lược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chính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quyền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Mĩ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ở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Việt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Nam.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Xúc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động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trước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hành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động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anh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nhà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thơ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Tố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Hữu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đã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viết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bài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thơ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b="1" i="1" dirty="0">
                <a:solidFill>
                  <a:srgbClr val="002060"/>
                </a:solidFill>
                <a:latin typeface="Times New Roman" pitchFamily="18" charset="0"/>
              </a:rPr>
              <a:t>Ê-mi-li, con…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Bài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thơ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gợi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lại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hình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ảnh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Mo-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ri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-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xơn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bế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con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gái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là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bé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  <a:p>
            <a:pPr algn="just" defTabSz="9133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Ê-mi-li 18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tháng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tuổi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tới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trụ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sở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Bộ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Quốc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phòng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Mĩ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nơi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anh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tự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thiêu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vì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hòa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bình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ở </a:t>
            </a:r>
            <a:r>
              <a:rPr lang="en-US" altLang="en-US" sz="1200" i="1" dirty="0" err="1">
                <a:solidFill>
                  <a:srgbClr val="002060"/>
                </a:solidFill>
                <a:latin typeface="Times New Roman" pitchFamily="18" charset="0"/>
              </a:rPr>
              <a:t>Việt</a:t>
            </a:r>
            <a:r>
              <a:rPr lang="en-US" altLang="en-US" sz="1200" i="1" dirty="0">
                <a:solidFill>
                  <a:srgbClr val="002060"/>
                </a:solidFill>
                <a:latin typeface="Times New Roman" pitchFamily="18" charset="0"/>
              </a:rPr>
              <a:t> Nam.</a:t>
            </a:r>
          </a:p>
        </p:txBody>
      </p:sp>
      <p:sp>
        <p:nvSpPr>
          <p:cNvPr id="10249" name="TextBox 9"/>
          <p:cNvSpPr txBox="1">
            <a:spLocks noChangeArrowheads="1"/>
          </p:cNvSpPr>
          <p:nvPr/>
        </p:nvSpPr>
        <p:spPr bwMode="auto">
          <a:xfrm>
            <a:off x="4038600" y="255087"/>
            <a:ext cx="1143000" cy="36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8" tIns="45674" rIns="91348" bIns="4567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336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itchFamily="18" charset="0"/>
              </a:rPr>
              <a:t>Trích</a:t>
            </a:r>
            <a:r>
              <a:rPr lang="en-US" altLang="en-US" sz="1800" dirty="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1059418"/>
            <a:ext cx="381000" cy="369324"/>
          </a:xfrm>
          <a:prstGeom prst="rect">
            <a:avLst/>
          </a:prstGeom>
          <a:noFill/>
        </p:spPr>
        <p:txBody>
          <a:bodyPr wrap="square" lIns="91348" tIns="45674" rIns="91348" bIns="45674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5599" y="2532616"/>
            <a:ext cx="381000" cy="369324"/>
          </a:xfrm>
          <a:prstGeom prst="rect">
            <a:avLst/>
          </a:prstGeom>
          <a:noFill/>
        </p:spPr>
        <p:txBody>
          <a:bodyPr wrap="square" lIns="91348" tIns="45674" rIns="91348" bIns="45674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57800" y="1034017"/>
            <a:ext cx="381000" cy="369324"/>
          </a:xfrm>
          <a:prstGeom prst="rect">
            <a:avLst/>
          </a:prstGeom>
          <a:noFill/>
        </p:spPr>
        <p:txBody>
          <a:bodyPr wrap="square" lIns="91348" tIns="45674" rIns="91348" bIns="45674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57800" y="3158803"/>
            <a:ext cx="381000" cy="369324"/>
          </a:xfrm>
          <a:prstGeom prst="rect">
            <a:avLst/>
          </a:prstGeom>
          <a:noFill/>
        </p:spPr>
        <p:txBody>
          <a:bodyPr wrap="square" lIns="91348" tIns="45674" rIns="91348" bIns="45674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4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5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609600" y="1752618"/>
            <a:ext cx="8458200" cy="353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6" tIns="45678" rIns="91356" bIns="456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defTabSz="91345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 smtClean="0">
                <a:solidFill>
                  <a:srgbClr val="000000"/>
                </a:solidFill>
                <a:latin typeface="+mj-lt"/>
              </a:rPr>
              <a:t>Ê-mi-li, con </a:t>
            </a:r>
            <a:r>
              <a:rPr lang="en-US" altLang="en-US" dirty="0" err="1" smtClean="0">
                <a:solidFill>
                  <a:srgbClr val="000000"/>
                </a:solidFill>
                <a:latin typeface="+mj-lt"/>
              </a:rPr>
              <a:t>đi</a:t>
            </a:r>
            <a:r>
              <a:rPr lang="en-US" altLang="en-US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+mj-lt"/>
              </a:rPr>
              <a:t>cùng</a:t>
            </a:r>
            <a:r>
              <a:rPr lang="en-US" altLang="en-US" dirty="0" smtClean="0">
                <a:solidFill>
                  <a:srgbClr val="000000"/>
                </a:solidFill>
                <a:latin typeface="+mj-lt"/>
              </a:rPr>
              <a:t> cha.</a:t>
            </a:r>
          </a:p>
          <a:p>
            <a:pPr algn="just" defTabSz="91345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 err="1" smtClean="0">
                <a:solidFill>
                  <a:srgbClr val="000000"/>
                </a:solidFill>
                <a:latin typeface="+mj-lt"/>
              </a:rPr>
              <a:t>Sau</a:t>
            </a:r>
            <a:r>
              <a:rPr lang="en-US" altLang="en-US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+mj-lt"/>
              </a:rPr>
              <a:t>khôn</a:t>
            </a:r>
            <a:r>
              <a:rPr lang="en-US" altLang="en-US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+mj-lt"/>
              </a:rPr>
              <a:t>lớn</a:t>
            </a:r>
            <a:r>
              <a:rPr lang="en-US" altLang="en-US" dirty="0" smtClean="0">
                <a:solidFill>
                  <a:srgbClr val="000000"/>
                </a:solidFill>
                <a:latin typeface="+mj-lt"/>
              </a:rPr>
              <a:t>, con </a:t>
            </a:r>
            <a:r>
              <a:rPr lang="en-US" altLang="en-US" dirty="0" err="1" smtClean="0">
                <a:solidFill>
                  <a:srgbClr val="000000"/>
                </a:solidFill>
                <a:latin typeface="+mj-lt"/>
              </a:rPr>
              <a:t>thuộc</a:t>
            </a:r>
            <a:r>
              <a:rPr lang="en-US" altLang="en-US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+mj-lt"/>
              </a:rPr>
              <a:t>đường</a:t>
            </a:r>
            <a:r>
              <a:rPr lang="en-US" altLang="en-US" dirty="0" smtClean="0">
                <a:solidFill>
                  <a:srgbClr val="000000"/>
                </a:solidFill>
                <a:latin typeface="+mj-lt"/>
              </a:rPr>
              <a:t>, </a:t>
            </a:r>
            <a:r>
              <a:rPr lang="en-US" altLang="en-US" dirty="0" err="1" smtClean="0">
                <a:solidFill>
                  <a:srgbClr val="000000"/>
                </a:solidFill>
                <a:latin typeface="+mj-lt"/>
              </a:rPr>
              <a:t>khỏi</a:t>
            </a:r>
            <a:r>
              <a:rPr lang="en-US" altLang="en-US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+mj-lt"/>
              </a:rPr>
              <a:t>lạc</a:t>
            </a:r>
            <a:r>
              <a:rPr lang="en-US" altLang="en-US" dirty="0" smtClean="0">
                <a:solidFill>
                  <a:srgbClr val="000000"/>
                </a:solidFill>
                <a:latin typeface="+mj-lt"/>
              </a:rPr>
              <a:t> …</a:t>
            </a:r>
          </a:p>
          <a:p>
            <a:pPr algn="just" defTabSz="913455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+mj-lt"/>
              </a:rPr>
              <a:t>Đi</a:t>
            </a:r>
            <a:r>
              <a:rPr lang="en-US" altLang="en-US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+mj-lt"/>
              </a:rPr>
              <a:t>đâu</a:t>
            </a:r>
            <a:r>
              <a:rPr lang="en-US" altLang="en-US" dirty="0" smtClean="0">
                <a:solidFill>
                  <a:srgbClr val="000000"/>
                </a:solidFill>
                <a:latin typeface="+mj-lt"/>
              </a:rPr>
              <a:t> cha?</a:t>
            </a:r>
          </a:p>
          <a:p>
            <a:pPr algn="just" defTabSz="913455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dirty="0" smtClean="0">
                <a:solidFill>
                  <a:srgbClr val="000000"/>
                </a:solidFill>
                <a:latin typeface="+mj-lt"/>
              </a:rPr>
              <a:t> Ra </a:t>
            </a:r>
            <a:r>
              <a:rPr lang="en-US" altLang="en-US" dirty="0" err="1" smtClean="0">
                <a:solidFill>
                  <a:srgbClr val="000000"/>
                </a:solidFill>
                <a:latin typeface="+mj-lt"/>
              </a:rPr>
              <a:t>bờ</a:t>
            </a:r>
            <a:r>
              <a:rPr lang="en-US" altLang="en-US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+mj-lt"/>
              </a:rPr>
              <a:t>sông</a:t>
            </a:r>
            <a:r>
              <a:rPr lang="en-US" altLang="en-US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+mj-lt"/>
              </a:rPr>
              <a:t>Pô-tô-mác</a:t>
            </a:r>
            <a:r>
              <a:rPr lang="en-US" altLang="en-US" dirty="0" smtClean="0">
                <a:solidFill>
                  <a:srgbClr val="000000"/>
                </a:solidFill>
                <a:latin typeface="+mj-lt"/>
              </a:rPr>
              <a:t>.</a:t>
            </a:r>
          </a:p>
          <a:p>
            <a:pPr algn="just" defTabSz="913455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+mj-lt"/>
              </a:rPr>
              <a:t>Xem</a:t>
            </a:r>
            <a:r>
              <a:rPr lang="en-US" altLang="en-US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+mj-lt"/>
              </a:rPr>
              <a:t>gì</a:t>
            </a:r>
            <a:r>
              <a:rPr lang="en-US" altLang="en-US" dirty="0" smtClean="0">
                <a:solidFill>
                  <a:srgbClr val="000000"/>
                </a:solidFill>
                <a:latin typeface="+mj-lt"/>
              </a:rPr>
              <a:t> cha?</a:t>
            </a:r>
          </a:p>
          <a:p>
            <a:pPr algn="just" defTabSz="913455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+mj-lt"/>
              </a:rPr>
              <a:t>Không</a:t>
            </a:r>
            <a:r>
              <a:rPr lang="en-US" altLang="en-US" dirty="0" smtClean="0">
                <a:solidFill>
                  <a:srgbClr val="000000"/>
                </a:solidFill>
                <a:latin typeface="+mj-lt"/>
              </a:rPr>
              <a:t>, con </a:t>
            </a:r>
            <a:r>
              <a:rPr lang="en-US" altLang="en-US" dirty="0" err="1" smtClean="0">
                <a:solidFill>
                  <a:srgbClr val="000000"/>
                </a:solidFill>
                <a:latin typeface="+mj-lt"/>
              </a:rPr>
              <a:t>ơi</a:t>
            </a:r>
            <a:r>
              <a:rPr lang="en-US" altLang="en-US" dirty="0" smtClean="0">
                <a:solidFill>
                  <a:srgbClr val="000000"/>
                </a:solidFill>
                <a:latin typeface="+mj-lt"/>
              </a:rPr>
              <a:t>, </a:t>
            </a:r>
            <a:r>
              <a:rPr lang="en-US" altLang="en-US" dirty="0" err="1" smtClean="0">
                <a:solidFill>
                  <a:srgbClr val="000000"/>
                </a:solidFill>
                <a:latin typeface="+mj-lt"/>
              </a:rPr>
              <a:t>chỉ</a:t>
            </a:r>
            <a:r>
              <a:rPr lang="en-US" altLang="en-US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+mj-lt"/>
              </a:rPr>
              <a:t>có</a:t>
            </a:r>
            <a:r>
              <a:rPr lang="en-US" altLang="en-US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+mj-lt"/>
              </a:rPr>
              <a:t>Lầu</a:t>
            </a:r>
            <a:r>
              <a:rPr lang="en-US" altLang="en-US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+mj-lt"/>
              </a:rPr>
              <a:t>Ngũ</a:t>
            </a:r>
            <a:r>
              <a:rPr lang="en-US" altLang="en-US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+mj-lt"/>
              </a:rPr>
              <a:t>Giác</a:t>
            </a:r>
            <a:r>
              <a:rPr lang="en-US" altLang="en-US" dirty="0" smtClean="0">
                <a:solidFill>
                  <a:srgbClr val="000000"/>
                </a:solidFill>
                <a:latin typeface="+mj-lt"/>
              </a:rPr>
              <a:t>.</a:t>
            </a:r>
          </a:p>
          <a:p>
            <a:pPr algn="just" defTabSz="913455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dirty="0" smtClean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57202" y="57151"/>
            <a:ext cx="4006215" cy="1443038"/>
            <a:chOff x="457202" y="57150"/>
            <a:chExt cx="4006215" cy="1443038"/>
          </a:xfrm>
        </p:grpSpPr>
        <p:pic>
          <p:nvPicPr>
            <p:cNvPr id="125" name="Google Shape;125;p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7202" y="57150"/>
              <a:ext cx="4006215" cy="14430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1295400" y="495299"/>
              <a:ext cx="20056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solidFill>
                    <a:srgbClr val="002060"/>
                  </a:solidFill>
                </a:rPr>
                <a:t>Đoạn</a:t>
              </a:r>
              <a:r>
                <a:rPr lang="en-US" sz="3600" b="1" dirty="0">
                  <a:solidFill>
                    <a:srgbClr val="002060"/>
                  </a:solidFill>
                </a:rPr>
                <a:t> 1: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064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457200" y="209550"/>
            <a:ext cx="7878726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6" tIns="45678" rIns="91356" bIns="456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Giôn-xơn</a:t>
            </a:r>
            <a:r>
              <a:rPr lang="en-US" altLang="en-US" sz="2800" dirty="0">
                <a:latin typeface="+mj-lt"/>
              </a:rPr>
              <a:t>!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Tội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ác</a:t>
            </a:r>
            <a:r>
              <a:rPr lang="en-US" altLang="en-US" sz="2800" dirty="0">
                <a:latin typeface="+mj-lt"/>
              </a:rPr>
              <a:t> bay </a:t>
            </a:r>
            <a:r>
              <a:rPr lang="en-US" altLang="en-US" sz="2800" dirty="0" err="1">
                <a:latin typeface="+mj-lt"/>
              </a:rPr>
              <a:t>chồng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chất</a:t>
            </a:r>
            <a:endParaRPr lang="en-US" altLang="en-US" sz="2800" dirty="0">
              <a:latin typeface="+mj-lt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Nhân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danh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ai</a:t>
            </a:r>
            <a:endParaRPr lang="en-US" altLang="en-US" sz="2800" dirty="0">
              <a:latin typeface="+mj-lt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800" dirty="0">
                <a:latin typeface="+mj-lt"/>
              </a:rPr>
              <a:t>Bay </a:t>
            </a:r>
            <a:r>
              <a:rPr lang="en-US" altLang="en-US" sz="2800" dirty="0" err="1">
                <a:latin typeface="+mj-lt"/>
              </a:rPr>
              <a:t>mang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những</a:t>
            </a:r>
            <a:r>
              <a:rPr lang="en-US" altLang="en-US" sz="2800" dirty="0">
                <a:latin typeface="+mj-lt"/>
              </a:rPr>
              <a:t> B.52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Những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na</a:t>
            </a:r>
            <a:r>
              <a:rPr lang="en-US" altLang="en-US" sz="2800" dirty="0">
                <a:latin typeface="+mj-lt"/>
              </a:rPr>
              <a:t> pan, </a:t>
            </a:r>
            <a:r>
              <a:rPr lang="en-US" altLang="en-US" sz="2800" dirty="0" err="1">
                <a:latin typeface="+mj-lt"/>
              </a:rPr>
              <a:t>hơi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độc</a:t>
            </a:r>
            <a:endParaRPr lang="en-US" altLang="en-US" sz="2800" dirty="0">
              <a:latin typeface="+mj-lt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Đến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Việt</a:t>
            </a:r>
            <a:r>
              <a:rPr lang="en-US" altLang="en-US" sz="2800" dirty="0">
                <a:latin typeface="+mj-lt"/>
              </a:rPr>
              <a:t> Nam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Để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đốt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những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nhà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thương</a:t>
            </a:r>
            <a:r>
              <a:rPr lang="en-US" altLang="en-US" sz="2800" dirty="0">
                <a:latin typeface="+mj-lt"/>
              </a:rPr>
              <a:t>, </a:t>
            </a:r>
            <a:r>
              <a:rPr lang="en-US" altLang="en-US" sz="2800" dirty="0" err="1">
                <a:latin typeface="+mj-lt"/>
              </a:rPr>
              <a:t>trường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học</a:t>
            </a:r>
            <a:endParaRPr lang="en-US" altLang="en-US" sz="2800" dirty="0">
              <a:latin typeface="+mj-lt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Giết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những</a:t>
            </a:r>
            <a:r>
              <a:rPr lang="en-US" altLang="en-US" sz="2800" dirty="0">
                <a:latin typeface="+mj-lt"/>
              </a:rPr>
              <a:t> con </a:t>
            </a:r>
            <a:r>
              <a:rPr lang="en-US" altLang="en-US" sz="2800" dirty="0" err="1">
                <a:latin typeface="+mj-lt"/>
              </a:rPr>
              <a:t>người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chỉ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biết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yêu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thương</a:t>
            </a:r>
            <a:endParaRPr lang="en-US" altLang="en-US" sz="2800" dirty="0">
              <a:latin typeface="+mj-lt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Giết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những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trẻ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em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chỉ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biết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đến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trường</a:t>
            </a:r>
            <a:endParaRPr lang="en-US" altLang="en-US" sz="2800" dirty="0">
              <a:latin typeface="+mj-lt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Giết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những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đồng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xanh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bốn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mùa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hoa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lá</a:t>
            </a:r>
            <a:endParaRPr lang="en-US" altLang="en-US" sz="2800" dirty="0">
              <a:latin typeface="+mj-lt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Và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giết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những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dòng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sông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của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thơ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ca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nhạc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họa</a:t>
            </a:r>
            <a:r>
              <a:rPr lang="en-US" altLang="en-US" sz="2800" dirty="0">
                <a:latin typeface="+mj-lt"/>
              </a:rPr>
              <a:t>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105405" y="61912"/>
            <a:ext cx="4006215" cy="1443038"/>
            <a:chOff x="228600" y="61912"/>
            <a:chExt cx="4006215" cy="1443038"/>
          </a:xfrm>
        </p:grpSpPr>
        <p:pic>
          <p:nvPicPr>
            <p:cNvPr id="125" name="Google Shape;125;p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28600" y="61912"/>
              <a:ext cx="4006215" cy="14430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1066798" y="500061"/>
              <a:ext cx="20056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solidFill>
                    <a:srgbClr val="002060"/>
                  </a:solidFill>
                </a:rPr>
                <a:t>Đoạn</a:t>
              </a:r>
              <a:r>
                <a:rPr lang="en-US" sz="3600" b="1" dirty="0">
                  <a:solidFill>
                    <a:srgbClr val="002060"/>
                  </a:solidFill>
                </a:rPr>
                <a:t> 2: 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57200" y="209551"/>
            <a:ext cx="1676400" cy="523220"/>
          </a:xfrm>
          <a:prstGeom prst="rect">
            <a:avLst/>
          </a:prstGeom>
          <a:noFill/>
        </p:spPr>
        <p:txBody>
          <a:bodyPr wrap="square" lIns="91356" tIns="45678" rIns="91356" bIns="45678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Giôn-xơn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83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3"/>
          <p:cNvSpPr/>
          <p:nvPr/>
        </p:nvSpPr>
        <p:spPr>
          <a:xfrm>
            <a:off x="514350" y="3314700"/>
            <a:ext cx="17145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5" tIns="34274" rIns="68505" bIns="34274" anchor="t" anchorCtr="0">
            <a:noAutofit/>
          </a:bodyPr>
          <a:lstStyle/>
          <a:p>
            <a:pPr marL="256922" indent="-256922">
              <a:buClr>
                <a:schemeClr val="dk2"/>
              </a:buClr>
              <a:buSzPts val="3000"/>
            </a:pPr>
            <a:endParaRPr sz="23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23"/>
          <p:cNvSpPr txBox="1"/>
          <p:nvPr/>
        </p:nvSpPr>
        <p:spPr>
          <a:xfrm>
            <a:off x="3043237" y="4723999"/>
            <a:ext cx="3586163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5" tIns="34274" rIns="68505" bIns="34274" anchor="t" anchorCtr="0">
            <a:spAutoFit/>
          </a:bodyPr>
          <a:lstStyle/>
          <a:p>
            <a:pPr algn="just">
              <a:buClr>
                <a:srgbClr val="007BD3"/>
              </a:buClr>
              <a:buSzPts val="3200"/>
            </a:pPr>
            <a:r>
              <a:rPr lang="en-US" sz="2400" b="1" dirty="0" err="1">
                <a:solidFill>
                  <a:srgbClr val="007BD3"/>
                </a:solidFill>
                <a:latin typeface="Arial"/>
                <a:ea typeface="Arial"/>
                <a:cs typeface="Arial"/>
                <a:sym typeface="Arial"/>
              </a:rPr>
              <a:t>Giôn-xơn</a:t>
            </a:r>
            <a:r>
              <a:rPr lang="en-US" sz="2400" b="1" dirty="0">
                <a:solidFill>
                  <a:srgbClr val="007BD3"/>
                </a:solidFill>
                <a:latin typeface="Arial"/>
                <a:ea typeface="Arial"/>
                <a:cs typeface="Arial"/>
                <a:sym typeface="Arial"/>
              </a:rPr>
              <a:t> (1908 - 1973)</a:t>
            </a:r>
            <a:endParaRPr dirty="0"/>
          </a:p>
        </p:txBody>
      </p:sp>
      <p:pic>
        <p:nvPicPr>
          <p:cNvPr id="204" name="Google Shape;204;p23" descr="lyndon-b-johnson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t="9043"/>
          <a:stretch/>
        </p:blipFill>
        <p:spPr>
          <a:xfrm>
            <a:off x="3119451" y="151967"/>
            <a:ext cx="3274219" cy="44738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13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457200" y="209550"/>
            <a:ext cx="7878726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6" tIns="45678" rIns="91356" bIns="456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Giôn-xơn</a:t>
            </a:r>
            <a:r>
              <a:rPr lang="en-US" altLang="en-US" sz="2800" dirty="0">
                <a:latin typeface="+mj-lt"/>
              </a:rPr>
              <a:t>!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Tội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ác</a:t>
            </a:r>
            <a:r>
              <a:rPr lang="en-US" altLang="en-US" sz="2800" dirty="0">
                <a:latin typeface="+mj-lt"/>
              </a:rPr>
              <a:t> bay </a:t>
            </a:r>
            <a:r>
              <a:rPr lang="en-US" altLang="en-US" sz="2800" dirty="0" err="1">
                <a:latin typeface="+mj-lt"/>
              </a:rPr>
              <a:t>chồng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chất</a:t>
            </a:r>
            <a:endParaRPr lang="en-US" altLang="en-US" sz="2800" dirty="0">
              <a:latin typeface="+mj-lt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Nhân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danh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ai</a:t>
            </a:r>
            <a:endParaRPr lang="en-US" altLang="en-US" sz="2800" dirty="0">
              <a:latin typeface="+mj-lt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800" dirty="0">
                <a:latin typeface="+mj-lt"/>
              </a:rPr>
              <a:t>Bay </a:t>
            </a:r>
            <a:r>
              <a:rPr lang="en-US" altLang="en-US" sz="2800" dirty="0" err="1">
                <a:latin typeface="+mj-lt"/>
              </a:rPr>
              <a:t>mang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những</a:t>
            </a:r>
            <a:r>
              <a:rPr lang="en-US" altLang="en-US" sz="2800" dirty="0">
                <a:latin typeface="+mj-lt"/>
              </a:rPr>
              <a:t> B.52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Những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na</a:t>
            </a:r>
            <a:r>
              <a:rPr lang="en-US" altLang="en-US" sz="2800" dirty="0">
                <a:latin typeface="+mj-lt"/>
              </a:rPr>
              <a:t> pan, </a:t>
            </a:r>
            <a:r>
              <a:rPr lang="en-US" altLang="en-US" sz="2800" dirty="0" err="1">
                <a:latin typeface="+mj-lt"/>
              </a:rPr>
              <a:t>hơi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độc</a:t>
            </a:r>
            <a:endParaRPr lang="en-US" altLang="en-US" sz="2800" dirty="0">
              <a:latin typeface="+mj-lt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Đến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Việt</a:t>
            </a:r>
            <a:r>
              <a:rPr lang="en-US" altLang="en-US" sz="2800" dirty="0">
                <a:latin typeface="+mj-lt"/>
              </a:rPr>
              <a:t> Nam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Để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đốt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những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nhà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thương</a:t>
            </a:r>
            <a:r>
              <a:rPr lang="en-US" altLang="en-US" sz="2800" dirty="0">
                <a:latin typeface="+mj-lt"/>
              </a:rPr>
              <a:t>, </a:t>
            </a:r>
            <a:r>
              <a:rPr lang="en-US" altLang="en-US" sz="2800" dirty="0" err="1">
                <a:latin typeface="+mj-lt"/>
              </a:rPr>
              <a:t>trường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học</a:t>
            </a:r>
            <a:endParaRPr lang="en-US" altLang="en-US" sz="2800" dirty="0">
              <a:latin typeface="+mj-lt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Giết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những</a:t>
            </a:r>
            <a:r>
              <a:rPr lang="en-US" altLang="en-US" sz="2800" dirty="0">
                <a:latin typeface="+mj-lt"/>
              </a:rPr>
              <a:t> con </a:t>
            </a:r>
            <a:r>
              <a:rPr lang="en-US" altLang="en-US" sz="2800" dirty="0" err="1">
                <a:latin typeface="+mj-lt"/>
              </a:rPr>
              <a:t>người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chỉ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biết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yêu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thương</a:t>
            </a:r>
            <a:endParaRPr lang="en-US" altLang="en-US" sz="2800" dirty="0">
              <a:latin typeface="+mj-lt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Giết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những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trẻ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em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chỉ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biết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đến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trường</a:t>
            </a:r>
            <a:endParaRPr lang="en-US" altLang="en-US" sz="2800" dirty="0">
              <a:latin typeface="+mj-lt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Giết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những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đồng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xanh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bốn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mùa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hoa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lá</a:t>
            </a:r>
            <a:endParaRPr lang="en-US" altLang="en-US" sz="2800" dirty="0">
              <a:latin typeface="+mj-lt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Và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giết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những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dòng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sông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của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thơ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ca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nhạc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họa</a:t>
            </a:r>
            <a:r>
              <a:rPr lang="en-US" altLang="en-US" sz="2800" dirty="0">
                <a:latin typeface="+mj-lt"/>
              </a:rPr>
              <a:t>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105405" y="61912"/>
            <a:ext cx="4006215" cy="1443038"/>
            <a:chOff x="228600" y="61912"/>
            <a:chExt cx="4006215" cy="1443038"/>
          </a:xfrm>
        </p:grpSpPr>
        <p:pic>
          <p:nvPicPr>
            <p:cNvPr id="125" name="Google Shape;125;p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28600" y="61912"/>
              <a:ext cx="4006215" cy="14430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1066798" y="500061"/>
              <a:ext cx="20056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solidFill>
                    <a:srgbClr val="002060"/>
                  </a:solidFill>
                </a:rPr>
                <a:t>Đoạn</a:t>
              </a:r>
              <a:r>
                <a:rPr lang="en-US" sz="3600" b="1" dirty="0">
                  <a:solidFill>
                    <a:srgbClr val="002060"/>
                  </a:solidFill>
                </a:rPr>
                <a:t> 2: 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57200" y="209551"/>
            <a:ext cx="1676400" cy="523220"/>
          </a:xfrm>
          <a:prstGeom prst="rect">
            <a:avLst/>
          </a:prstGeom>
          <a:noFill/>
        </p:spPr>
        <p:txBody>
          <a:bodyPr wrap="square" lIns="91356" tIns="45678" rIns="91356" bIns="45678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Giôn-xơn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87233" y="1494319"/>
            <a:ext cx="1676400" cy="523220"/>
          </a:xfrm>
          <a:prstGeom prst="rect">
            <a:avLst/>
          </a:prstGeom>
          <a:noFill/>
        </p:spPr>
        <p:txBody>
          <a:bodyPr wrap="square" lIns="91356" tIns="45678" rIns="91356" bIns="45678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B.52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42732" y="1907218"/>
            <a:ext cx="1676400" cy="523220"/>
          </a:xfrm>
          <a:prstGeom prst="rect">
            <a:avLst/>
          </a:prstGeom>
          <a:noFill/>
        </p:spPr>
        <p:txBody>
          <a:bodyPr wrap="square" lIns="91356" tIns="45678" rIns="91356" bIns="45678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na</a:t>
            </a:r>
            <a:r>
              <a:rPr lang="en-US" sz="2800" dirty="0">
                <a:solidFill>
                  <a:srgbClr val="FF0000"/>
                </a:solidFill>
              </a:rPr>
              <a:t> pan</a:t>
            </a:r>
          </a:p>
        </p:txBody>
      </p:sp>
    </p:spTree>
    <p:extLst>
      <p:ext uri="{BB962C8B-B14F-4D97-AF65-F5344CB8AC3E}">
        <p14:creationId xmlns:p14="http://schemas.microsoft.com/office/powerpoint/2010/main" val="151083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4" y="0"/>
            <a:ext cx="915571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309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457200" y="209550"/>
            <a:ext cx="7878726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6" tIns="45678" rIns="91356" bIns="456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Giôn-xơn</a:t>
            </a:r>
            <a:r>
              <a:rPr lang="en-US" altLang="en-US" sz="2800" dirty="0">
                <a:latin typeface="+mj-lt"/>
              </a:rPr>
              <a:t>!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Tội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ác</a:t>
            </a:r>
            <a:r>
              <a:rPr lang="en-US" altLang="en-US" sz="2800" dirty="0">
                <a:latin typeface="+mj-lt"/>
              </a:rPr>
              <a:t> bay </a:t>
            </a:r>
            <a:r>
              <a:rPr lang="en-US" altLang="en-US" sz="2800" dirty="0" err="1">
                <a:latin typeface="+mj-lt"/>
              </a:rPr>
              <a:t>chồng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chất</a:t>
            </a:r>
            <a:endParaRPr lang="en-US" altLang="en-US" sz="2800" dirty="0">
              <a:latin typeface="+mj-lt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Nhân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danh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ai</a:t>
            </a:r>
            <a:endParaRPr lang="en-US" altLang="en-US" sz="2800" dirty="0">
              <a:latin typeface="+mj-lt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800" dirty="0">
                <a:latin typeface="+mj-lt"/>
              </a:rPr>
              <a:t>Bay </a:t>
            </a:r>
            <a:r>
              <a:rPr lang="en-US" altLang="en-US" sz="2800" dirty="0" err="1">
                <a:latin typeface="+mj-lt"/>
              </a:rPr>
              <a:t>mang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những</a:t>
            </a:r>
            <a:r>
              <a:rPr lang="en-US" altLang="en-US" sz="2800" dirty="0">
                <a:latin typeface="+mj-lt"/>
              </a:rPr>
              <a:t> B.52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Những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na</a:t>
            </a:r>
            <a:r>
              <a:rPr lang="en-US" altLang="en-US" sz="2800" dirty="0">
                <a:latin typeface="+mj-lt"/>
              </a:rPr>
              <a:t> pan, </a:t>
            </a:r>
            <a:r>
              <a:rPr lang="en-US" altLang="en-US" sz="2800" dirty="0" err="1">
                <a:latin typeface="+mj-lt"/>
              </a:rPr>
              <a:t>hơi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độc</a:t>
            </a:r>
            <a:endParaRPr lang="en-US" altLang="en-US" sz="2800" dirty="0">
              <a:latin typeface="+mj-lt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Đến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Việt</a:t>
            </a:r>
            <a:r>
              <a:rPr lang="en-US" altLang="en-US" sz="2800" dirty="0">
                <a:latin typeface="+mj-lt"/>
              </a:rPr>
              <a:t> Nam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Để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đốt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những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nhà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thương</a:t>
            </a:r>
            <a:r>
              <a:rPr lang="en-US" altLang="en-US" sz="2800" dirty="0">
                <a:latin typeface="+mj-lt"/>
              </a:rPr>
              <a:t>, </a:t>
            </a:r>
            <a:r>
              <a:rPr lang="en-US" altLang="en-US" sz="2800" dirty="0" err="1">
                <a:latin typeface="+mj-lt"/>
              </a:rPr>
              <a:t>trường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học</a:t>
            </a:r>
            <a:endParaRPr lang="en-US" altLang="en-US" sz="2800" dirty="0">
              <a:latin typeface="+mj-lt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Giết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những</a:t>
            </a:r>
            <a:r>
              <a:rPr lang="en-US" altLang="en-US" sz="2800" dirty="0">
                <a:latin typeface="+mj-lt"/>
              </a:rPr>
              <a:t> con </a:t>
            </a:r>
            <a:r>
              <a:rPr lang="en-US" altLang="en-US" sz="2800" dirty="0" err="1">
                <a:latin typeface="+mj-lt"/>
              </a:rPr>
              <a:t>người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chỉ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biết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yêu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thương</a:t>
            </a:r>
            <a:endParaRPr lang="en-US" altLang="en-US" sz="2800" dirty="0">
              <a:latin typeface="+mj-lt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Giết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những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trẻ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em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chỉ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biết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đến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trường</a:t>
            </a:r>
            <a:endParaRPr lang="en-US" altLang="en-US" sz="2800" dirty="0">
              <a:latin typeface="+mj-lt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Giết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những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đồng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xanh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bốn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mùa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hoa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lá</a:t>
            </a:r>
            <a:endParaRPr lang="en-US" altLang="en-US" sz="2800" dirty="0">
              <a:latin typeface="+mj-lt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Và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giết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những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dòng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sông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của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thơ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ca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nhạc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họa</a:t>
            </a:r>
            <a:r>
              <a:rPr lang="en-US" altLang="en-US" sz="2800" dirty="0">
                <a:latin typeface="+mj-lt"/>
              </a:rPr>
              <a:t>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105405" y="61912"/>
            <a:ext cx="4006215" cy="1443038"/>
            <a:chOff x="228600" y="61912"/>
            <a:chExt cx="4006215" cy="1443038"/>
          </a:xfrm>
        </p:grpSpPr>
        <p:pic>
          <p:nvPicPr>
            <p:cNvPr id="125" name="Google Shape;125;p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28600" y="61912"/>
              <a:ext cx="4006215" cy="14430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1066798" y="500061"/>
              <a:ext cx="20056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solidFill>
                    <a:srgbClr val="002060"/>
                  </a:solidFill>
                </a:rPr>
                <a:t>Đoạn</a:t>
              </a:r>
              <a:r>
                <a:rPr lang="en-US" sz="3600" b="1" dirty="0">
                  <a:solidFill>
                    <a:srgbClr val="002060"/>
                  </a:solidFill>
                </a:rPr>
                <a:t> 2: 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57200" y="209551"/>
            <a:ext cx="1676400" cy="523220"/>
          </a:xfrm>
          <a:prstGeom prst="rect">
            <a:avLst/>
          </a:prstGeom>
          <a:noFill/>
        </p:spPr>
        <p:txBody>
          <a:bodyPr wrap="square" lIns="91356" tIns="45678" rIns="91356" bIns="45678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Giôn-xơn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87233" y="1494319"/>
            <a:ext cx="1676400" cy="523220"/>
          </a:xfrm>
          <a:prstGeom prst="rect">
            <a:avLst/>
          </a:prstGeom>
          <a:noFill/>
        </p:spPr>
        <p:txBody>
          <a:bodyPr wrap="square" lIns="91356" tIns="45678" rIns="91356" bIns="45678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B.52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42732" y="1907218"/>
            <a:ext cx="1676400" cy="523220"/>
          </a:xfrm>
          <a:prstGeom prst="rect">
            <a:avLst/>
          </a:prstGeom>
          <a:noFill/>
        </p:spPr>
        <p:txBody>
          <a:bodyPr wrap="square" lIns="91356" tIns="45678" rIns="91356" bIns="45678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na</a:t>
            </a:r>
            <a:r>
              <a:rPr lang="en-US" sz="2800" dirty="0">
                <a:solidFill>
                  <a:srgbClr val="FF0000"/>
                </a:solidFill>
              </a:rPr>
              <a:t> pan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88334" y="645484"/>
            <a:ext cx="1447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033132" y="3191983"/>
            <a:ext cx="609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88334" y="3638550"/>
            <a:ext cx="609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88334" y="4095750"/>
            <a:ext cx="609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88334" y="4476750"/>
            <a:ext cx="609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033132" y="4933950"/>
            <a:ext cx="609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utoShape 20"/>
          <p:cNvSpPr>
            <a:spLocks noChangeArrowheads="1"/>
          </p:cNvSpPr>
          <p:nvPr/>
        </p:nvSpPr>
        <p:spPr bwMode="auto">
          <a:xfrm>
            <a:off x="228600" y="2168826"/>
            <a:ext cx="228600" cy="533400"/>
          </a:xfrm>
          <a:prstGeom prst="curvedRightArrow">
            <a:avLst>
              <a:gd name="adj1" fmla="val 46667"/>
              <a:gd name="adj2" fmla="val 93333"/>
              <a:gd name="adj3" fmla="val 33333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56" tIns="45678" rIns="91356" bIns="456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2309035" y="1068861"/>
            <a:ext cx="16533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17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685800" y="819150"/>
            <a:ext cx="57912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6" tIns="45678" rIns="91356" bIns="456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345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dirty="0">
                <a:solidFill>
                  <a:srgbClr val="000000"/>
                </a:solidFill>
                <a:latin typeface="+mj-lt"/>
              </a:rPr>
              <a:t>Ê-mi-li con </a:t>
            </a:r>
            <a:r>
              <a:rPr lang="en-US" altLang="en-US" sz="2800" dirty="0" err="1">
                <a:solidFill>
                  <a:srgbClr val="000000"/>
                </a:solidFill>
                <a:latin typeface="+mj-lt"/>
              </a:rPr>
              <a:t>ôi</a:t>
            </a:r>
            <a:r>
              <a:rPr lang="en-US" altLang="en-US" sz="2800" dirty="0">
                <a:solidFill>
                  <a:srgbClr val="000000"/>
                </a:solidFill>
                <a:latin typeface="+mj-lt"/>
              </a:rPr>
              <a:t>!</a:t>
            </a:r>
          </a:p>
          <a:p>
            <a:pPr defTabSz="91345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dirty="0" err="1">
                <a:solidFill>
                  <a:srgbClr val="000000"/>
                </a:solidFill>
                <a:latin typeface="+mj-lt"/>
              </a:rPr>
              <a:t>Trời</a:t>
            </a:r>
            <a:r>
              <a:rPr lang="en-US" alt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+mj-lt"/>
              </a:rPr>
              <a:t>sắp</a:t>
            </a:r>
            <a:r>
              <a:rPr lang="en-US" alt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+mj-lt"/>
              </a:rPr>
              <a:t>tối</a:t>
            </a:r>
            <a:r>
              <a:rPr lang="en-US" alt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+mj-lt"/>
              </a:rPr>
              <a:t>rồi</a:t>
            </a:r>
            <a:r>
              <a:rPr lang="en-US" altLang="en-US" sz="2800" dirty="0">
                <a:solidFill>
                  <a:srgbClr val="000000"/>
                </a:solidFill>
                <a:latin typeface="+mj-lt"/>
              </a:rPr>
              <a:t> …</a:t>
            </a:r>
          </a:p>
          <a:p>
            <a:pPr defTabSz="91345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dirty="0">
                <a:solidFill>
                  <a:srgbClr val="000000"/>
                </a:solidFill>
                <a:latin typeface="+mj-lt"/>
              </a:rPr>
              <a:t>Cha </a:t>
            </a:r>
            <a:r>
              <a:rPr lang="en-US" altLang="en-US" sz="2800" dirty="0" err="1">
                <a:solidFill>
                  <a:srgbClr val="000000"/>
                </a:solidFill>
                <a:latin typeface="+mj-lt"/>
              </a:rPr>
              <a:t>không</a:t>
            </a:r>
            <a:r>
              <a:rPr lang="en-US" alt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+mj-lt"/>
              </a:rPr>
              <a:t>bế</a:t>
            </a:r>
            <a:r>
              <a:rPr lang="en-US" altLang="en-US" sz="2800" dirty="0">
                <a:solidFill>
                  <a:srgbClr val="000000"/>
                </a:solidFill>
                <a:latin typeface="+mj-lt"/>
              </a:rPr>
              <a:t> con </a:t>
            </a:r>
            <a:r>
              <a:rPr lang="en-US" altLang="en-US" sz="2800" dirty="0" err="1">
                <a:solidFill>
                  <a:srgbClr val="000000"/>
                </a:solidFill>
                <a:latin typeface="+mj-lt"/>
              </a:rPr>
              <a:t>về</a:t>
            </a:r>
            <a:r>
              <a:rPr lang="en-US" alt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+mj-lt"/>
              </a:rPr>
              <a:t>được</a:t>
            </a:r>
            <a:r>
              <a:rPr lang="en-US" altLang="en-US" sz="2800" dirty="0">
                <a:solidFill>
                  <a:srgbClr val="000000"/>
                </a:solidFill>
                <a:latin typeface="+mj-lt"/>
              </a:rPr>
              <a:t>  </a:t>
            </a:r>
            <a:r>
              <a:rPr lang="en-US" altLang="en-US" sz="2800" dirty="0" err="1">
                <a:solidFill>
                  <a:srgbClr val="000000"/>
                </a:solidFill>
                <a:latin typeface="+mj-lt"/>
              </a:rPr>
              <a:t>nữa</a:t>
            </a:r>
            <a:r>
              <a:rPr lang="en-US" altLang="en-US" sz="2800" dirty="0">
                <a:solidFill>
                  <a:srgbClr val="000000"/>
                </a:solidFill>
                <a:latin typeface="+mj-lt"/>
              </a:rPr>
              <a:t>!</a:t>
            </a:r>
          </a:p>
          <a:p>
            <a:pPr defTabSz="91345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dirty="0" err="1">
                <a:solidFill>
                  <a:srgbClr val="000000"/>
                </a:solidFill>
                <a:latin typeface="+mj-lt"/>
              </a:rPr>
              <a:t>Khi</a:t>
            </a:r>
            <a:r>
              <a:rPr lang="en-US" alt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+mj-lt"/>
              </a:rPr>
              <a:t>đã</a:t>
            </a:r>
            <a:r>
              <a:rPr lang="en-US" alt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+mj-lt"/>
              </a:rPr>
              <a:t>sáng</a:t>
            </a:r>
            <a:r>
              <a:rPr lang="en-US" alt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+mj-lt"/>
              </a:rPr>
              <a:t>bùng</a:t>
            </a:r>
            <a:r>
              <a:rPr lang="en-US" alt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+mj-lt"/>
              </a:rPr>
              <a:t>lên</a:t>
            </a:r>
            <a:r>
              <a:rPr lang="en-US" alt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+mj-lt"/>
              </a:rPr>
              <a:t>ngọn</a:t>
            </a:r>
            <a:r>
              <a:rPr lang="en-US" alt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+mj-lt"/>
              </a:rPr>
              <a:t>lửa</a:t>
            </a:r>
            <a:endParaRPr lang="en-US" altLang="en-US" sz="2800" dirty="0">
              <a:solidFill>
                <a:srgbClr val="000000"/>
              </a:solidFill>
              <a:latin typeface="+mj-lt"/>
            </a:endParaRPr>
          </a:p>
          <a:p>
            <a:pPr defTabSz="91345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dirty="0" err="1">
                <a:solidFill>
                  <a:srgbClr val="000000"/>
                </a:solidFill>
                <a:latin typeface="+mj-lt"/>
              </a:rPr>
              <a:t>Đêm</a:t>
            </a:r>
            <a:r>
              <a:rPr lang="en-US" altLang="en-US" sz="2800" dirty="0">
                <a:solidFill>
                  <a:srgbClr val="000000"/>
                </a:solidFill>
                <a:latin typeface="+mj-lt"/>
              </a:rPr>
              <a:t> nay </a:t>
            </a:r>
            <a:r>
              <a:rPr lang="en-US" altLang="en-US" sz="2800" dirty="0" err="1">
                <a:solidFill>
                  <a:srgbClr val="000000"/>
                </a:solidFill>
                <a:latin typeface="+mj-lt"/>
              </a:rPr>
              <a:t>mẹ</a:t>
            </a:r>
            <a:r>
              <a:rPr lang="en-US" alt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+mj-lt"/>
              </a:rPr>
              <a:t>đến</a:t>
            </a:r>
            <a:r>
              <a:rPr lang="en-US" alt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+mj-lt"/>
              </a:rPr>
              <a:t>tìm</a:t>
            </a:r>
            <a:r>
              <a:rPr lang="en-US" altLang="en-US" sz="2800" dirty="0">
                <a:solidFill>
                  <a:srgbClr val="000000"/>
                </a:solidFill>
                <a:latin typeface="+mj-lt"/>
              </a:rPr>
              <a:t> con</a:t>
            </a:r>
          </a:p>
          <a:p>
            <a:pPr defTabSz="91345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dirty="0">
                <a:solidFill>
                  <a:srgbClr val="000000"/>
                </a:solidFill>
                <a:latin typeface="+mj-lt"/>
              </a:rPr>
              <a:t>Con </a:t>
            </a:r>
            <a:r>
              <a:rPr lang="en-US" altLang="en-US" sz="2800" dirty="0" err="1">
                <a:solidFill>
                  <a:srgbClr val="000000"/>
                </a:solidFill>
                <a:latin typeface="+mj-lt"/>
              </a:rPr>
              <a:t>sẽ</a:t>
            </a:r>
            <a:r>
              <a:rPr lang="en-US" alt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+mj-lt"/>
              </a:rPr>
              <a:t>ôm</a:t>
            </a:r>
            <a:r>
              <a:rPr lang="en-US" alt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+mj-lt"/>
              </a:rPr>
              <a:t>lấy</a:t>
            </a:r>
            <a:r>
              <a:rPr lang="en-US" alt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+mj-lt"/>
              </a:rPr>
              <a:t>mẹ</a:t>
            </a:r>
            <a:r>
              <a:rPr lang="en-US" alt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+mj-lt"/>
              </a:rPr>
              <a:t>mà</a:t>
            </a:r>
            <a:r>
              <a:rPr lang="en-US" alt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+mj-lt"/>
              </a:rPr>
              <a:t>hôn</a:t>
            </a:r>
            <a:r>
              <a:rPr lang="en-US" altLang="en-US" sz="2800" dirty="0">
                <a:solidFill>
                  <a:srgbClr val="000000"/>
                </a:solidFill>
                <a:latin typeface="+mj-lt"/>
              </a:rPr>
              <a:t> </a:t>
            </a:r>
          </a:p>
          <a:p>
            <a:pPr defTabSz="91345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dirty="0">
                <a:solidFill>
                  <a:srgbClr val="000000"/>
                </a:solidFill>
                <a:latin typeface="+mj-lt"/>
              </a:rPr>
              <a:t>Cho cha </a:t>
            </a:r>
            <a:r>
              <a:rPr lang="en-US" altLang="en-US" sz="2800" dirty="0" err="1">
                <a:solidFill>
                  <a:srgbClr val="000000"/>
                </a:solidFill>
                <a:latin typeface="+mj-lt"/>
              </a:rPr>
              <a:t>nhé</a:t>
            </a:r>
            <a:endParaRPr lang="en-US" altLang="en-US" sz="2800" dirty="0">
              <a:solidFill>
                <a:srgbClr val="000000"/>
              </a:solidFill>
              <a:latin typeface="+mj-lt"/>
            </a:endParaRPr>
          </a:p>
          <a:p>
            <a:pPr defTabSz="91345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dirty="0" err="1">
                <a:solidFill>
                  <a:srgbClr val="000000"/>
                </a:solidFill>
                <a:latin typeface="+mj-lt"/>
              </a:rPr>
              <a:t>Và</a:t>
            </a:r>
            <a:r>
              <a:rPr lang="en-US" altLang="en-US" sz="2800" dirty="0">
                <a:solidFill>
                  <a:srgbClr val="000000"/>
                </a:solidFill>
                <a:latin typeface="+mj-lt"/>
              </a:rPr>
              <a:t> con </a:t>
            </a:r>
            <a:r>
              <a:rPr lang="en-US" altLang="en-US" sz="2800" dirty="0" err="1">
                <a:solidFill>
                  <a:srgbClr val="000000"/>
                </a:solidFill>
                <a:latin typeface="+mj-lt"/>
              </a:rPr>
              <a:t>sẽ</a:t>
            </a:r>
            <a:r>
              <a:rPr lang="en-US" alt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+mj-lt"/>
              </a:rPr>
              <a:t>nói</a:t>
            </a:r>
            <a:r>
              <a:rPr lang="en-US" alt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+mj-lt"/>
              </a:rPr>
              <a:t>giùm</a:t>
            </a:r>
            <a:r>
              <a:rPr lang="en-US" alt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+mj-lt"/>
              </a:rPr>
              <a:t>với</a:t>
            </a:r>
            <a:r>
              <a:rPr lang="en-US" alt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+mj-lt"/>
              </a:rPr>
              <a:t>mẹ</a:t>
            </a:r>
            <a:r>
              <a:rPr lang="en-US" altLang="en-US" sz="2800" dirty="0">
                <a:solidFill>
                  <a:srgbClr val="000000"/>
                </a:solidFill>
                <a:latin typeface="+mj-lt"/>
              </a:rPr>
              <a:t>:</a:t>
            </a:r>
          </a:p>
          <a:p>
            <a:pPr defTabSz="91345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dirty="0">
                <a:solidFill>
                  <a:srgbClr val="000000"/>
                </a:solidFill>
                <a:latin typeface="+mj-lt"/>
              </a:rPr>
              <a:t>Cha </a:t>
            </a:r>
            <a:r>
              <a:rPr lang="en-US" altLang="en-US" sz="2800" dirty="0" err="1">
                <a:solidFill>
                  <a:srgbClr val="000000"/>
                </a:solidFill>
                <a:latin typeface="+mj-lt"/>
              </a:rPr>
              <a:t>đi</a:t>
            </a:r>
            <a:r>
              <a:rPr lang="en-US" alt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+mj-lt"/>
              </a:rPr>
              <a:t>vui</a:t>
            </a:r>
            <a:r>
              <a:rPr lang="en-US" altLang="en-US" sz="28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+mj-lt"/>
              </a:rPr>
              <a:t>xin</a:t>
            </a:r>
            <a:r>
              <a:rPr lang="en-US" alt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+mj-lt"/>
              </a:rPr>
              <a:t>mẹ</a:t>
            </a:r>
            <a:r>
              <a:rPr lang="en-US" alt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+mj-lt"/>
              </a:rPr>
              <a:t>đừng</a:t>
            </a:r>
            <a:r>
              <a:rPr lang="en-US" alt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+mj-lt"/>
              </a:rPr>
              <a:t>buồn</a:t>
            </a:r>
            <a:r>
              <a:rPr lang="en-US" altLang="en-US" sz="2800" dirty="0">
                <a:solidFill>
                  <a:srgbClr val="000000"/>
                </a:solidFill>
                <a:latin typeface="+mj-lt"/>
              </a:rPr>
              <a:t>!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876801" y="250033"/>
            <a:ext cx="4006215" cy="1443038"/>
            <a:chOff x="228600" y="61912"/>
            <a:chExt cx="4006215" cy="1443038"/>
          </a:xfrm>
        </p:grpSpPr>
        <p:pic>
          <p:nvPicPr>
            <p:cNvPr id="125" name="Google Shape;125;p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28600" y="61912"/>
              <a:ext cx="4006215" cy="14430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1066798" y="500061"/>
              <a:ext cx="20056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solidFill>
                    <a:srgbClr val="002060"/>
                  </a:solidFill>
                </a:rPr>
                <a:t>Đoạn</a:t>
              </a:r>
              <a:r>
                <a:rPr lang="en-US" sz="3600" b="1" dirty="0">
                  <a:solidFill>
                    <a:srgbClr val="002060"/>
                  </a:solidFill>
                </a:rPr>
                <a:t> 3: </a:t>
              </a:r>
            </a:p>
          </p:txBody>
        </p:sp>
      </p:grpSp>
      <p:sp>
        <p:nvSpPr>
          <p:cNvPr id="18" name="AutoShape 20"/>
          <p:cNvSpPr>
            <a:spLocks noChangeArrowheads="1"/>
          </p:cNvSpPr>
          <p:nvPr/>
        </p:nvSpPr>
        <p:spPr bwMode="auto">
          <a:xfrm>
            <a:off x="457200" y="3181350"/>
            <a:ext cx="228600" cy="533400"/>
          </a:xfrm>
          <a:prstGeom prst="curvedRightArrow">
            <a:avLst>
              <a:gd name="adj1" fmla="val 46667"/>
              <a:gd name="adj2" fmla="val 93333"/>
              <a:gd name="adj3" fmla="val 33333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56" tIns="45678" rIns="91356" bIns="456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7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1905000" y="1352550"/>
            <a:ext cx="57912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6" tIns="45678" rIns="91356" bIns="456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Oa-sinh-tơn</a:t>
            </a:r>
            <a:r>
              <a:rPr lang="en-US" altLang="en-US" sz="2800" dirty="0">
                <a:latin typeface="+mj-lt"/>
              </a:rPr>
              <a:t>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Buổi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hoàng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hôn</a:t>
            </a:r>
            <a:endParaRPr lang="en-US" altLang="en-US" sz="2800" dirty="0">
              <a:latin typeface="+mj-lt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Ôi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những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linh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hồn</a:t>
            </a:r>
            <a:r>
              <a:rPr lang="en-US" altLang="en-US" sz="2800" dirty="0">
                <a:latin typeface="+mj-lt"/>
              </a:rPr>
              <a:t>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Còn</a:t>
            </a:r>
            <a:r>
              <a:rPr lang="en-US" altLang="en-US" sz="2800" dirty="0">
                <a:latin typeface="+mj-lt"/>
              </a:rPr>
              <a:t>, </a:t>
            </a:r>
            <a:r>
              <a:rPr lang="en-US" altLang="en-US" sz="2800" dirty="0" err="1">
                <a:latin typeface="+mj-lt"/>
              </a:rPr>
              <a:t>mất</a:t>
            </a:r>
            <a:r>
              <a:rPr lang="en-US" altLang="en-US" sz="2800" dirty="0">
                <a:latin typeface="+mj-lt"/>
              </a:rPr>
              <a:t>?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Đã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đến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phút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lòng</a:t>
            </a:r>
            <a:r>
              <a:rPr lang="en-US" altLang="en-US" sz="2800" dirty="0">
                <a:latin typeface="+mj-lt"/>
              </a:rPr>
              <a:t> ta </a:t>
            </a:r>
            <a:r>
              <a:rPr lang="en-US" altLang="en-US" sz="2800" dirty="0" err="1">
                <a:latin typeface="+mj-lt"/>
              </a:rPr>
              <a:t>sáng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nhất</a:t>
            </a:r>
            <a:r>
              <a:rPr lang="en-US" altLang="en-US" sz="2800" dirty="0">
                <a:latin typeface="+mj-lt"/>
              </a:rPr>
              <a:t>!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800" dirty="0">
                <a:latin typeface="+mj-lt"/>
              </a:rPr>
              <a:t>Ta </a:t>
            </a:r>
            <a:r>
              <a:rPr lang="en-US" altLang="en-US" sz="2800" dirty="0" err="1">
                <a:latin typeface="+mj-lt"/>
              </a:rPr>
              <a:t>đốt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thân</a:t>
            </a:r>
            <a:r>
              <a:rPr lang="en-US" altLang="en-US" sz="2800" dirty="0">
                <a:latin typeface="+mj-lt"/>
              </a:rPr>
              <a:t> ta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800" dirty="0">
                <a:latin typeface="+mj-lt"/>
              </a:rPr>
              <a:t>Cho </a:t>
            </a:r>
            <a:r>
              <a:rPr lang="en-US" altLang="en-US" sz="2800" dirty="0" err="1">
                <a:latin typeface="+mj-lt"/>
              </a:rPr>
              <a:t>ngọn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lửa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sáng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lòa</a:t>
            </a:r>
            <a:endParaRPr lang="en-US" altLang="en-US" sz="2800" dirty="0">
              <a:latin typeface="+mj-lt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Sự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thật</a:t>
            </a:r>
            <a:r>
              <a:rPr lang="en-US" altLang="en-US" sz="2800" dirty="0">
                <a:latin typeface="+mj-lt"/>
              </a:rPr>
              <a:t>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57202" y="1"/>
            <a:ext cx="4006215" cy="1443038"/>
            <a:chOff x="228600" y="61912"/>
            <a:chExt cx="4006215" cy="1443038"/>
          </a:xfrm>
        </p:grpSpPr>
        <p:pic>
          <p:nvPicPr>
            <p:cNvPr id="125" name="Google Shape;125;p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28600" y="61912"/>
              <a:ext cx="4006215" cy="14430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1066798" y="500061"/>
              <a:ext cx="20056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solidFill>
                    <a:srgbClr val="002060"/>
                  </a:solidFill>
                </a:rPr>
                <a:t>Đoạn</a:t>
              </a:r>
              <a:r>
                <a:rPr lang="en-US" sz="3600" b="1" dirty="0">
                  <a:solidFill>
                    <a:srgbClr val="002060"/>
                  </a:solidFill>
                </a:rPr>
                <a:t> 4: </a:t>
              </a: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5225901" y="3486150"/>
            <a:ext cx="152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460307" y="3943350"/>
            <a:ext cx="609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86250" y="4324350"/>
            <a:ext cx="12573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996982" y="4770917"/>
            <a:ext cx="11154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910318" y="1352550"/>
            <a:ext cx="2100255" cy="523220"/>
          </a:xfrm>
          <a:prstGeom prst="rect">
            <a:avLst/>
          </a:prstGeom>
        </p:spPr>
        <p:txBody>
          <a:bodyPr wrap="none" lIns="91356" tIns="45678" rIns="91356" bIns="45678">
            <a:spAutoFit/>
          </a:bodyPr>
          <a:lstStyle/>
          <a:p>
            <a:r>
              <a:rPr lang="en-US" altLang="en-US" sz="2800" dirty="0" err="1">
                <a:solidFill>
                  <a:srgbClr val="FF0000"/>
                </a:solidFill>
              </a:rPr>
              <a:t>Oa-sinh-tơn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76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4" descr="thanh_pho_washington_du_lich_my-0128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026444" y="495253"/>
            <a:ext cx="5441156" cy="3394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580000" flipH="1">
            <a:off x="1493076" y="612452"/>
            <a:ext cx="1444943" cy="317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580000" flipH="1">
            <a:off x="6427005" y="3531720"/>
            <a:ext cx="1444943" cy="317183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4"/>
          <p:cNvSpPr/>
          <p:nvPr/>
        </p:nvSpPr>
        <p:spPr>
          <a:xfrm>
            <a:off x="1428768" y="4133850"/>
            <a:ext cx="6746081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5" tIns="34274" rIns="68505" bIns="34274" anchor="t" anchorCtr="0">
            <a:noAutofit/>
          </a:bodyPr>
          <a:lstStyle/>
          <a:p>
            <a:pPr marL="256922" indent="-256922" algn="ctr">
              <a:buClr>
                <a:srgbClr val="FF0000"/>
              </a:buClr>
              <a:buSzPts val="6000"/>
            </a:pPr>
            <a:r>
              <a:rPr lang="en-US" sz="32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Thủ</a:t>
            </a:r>
            <a:r>
              <a:rPr lang="en-US" sz="32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đô</a:t>
            </a:r>
            <a:r>
              <a:rPr lang="en-US" sz="32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Oa-sinh-tơn</a:t>
            </a:r>
            <a:endParaRPr sz="32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653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" y="886933"/>
            <a:ext cx="912492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049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1905000" y="1352550"/>
            <a:ext cx="57912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6" tIns="45678" rIns="91356" bIns="456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Oa-sinh-tơn</a:t>
            </a:r>
            <a:r>
              <a:rPr lang="en-US" altLang="en-US" sz="2800" dirty="0">
                <a:latin typeface="+mj-lt"/>
              </a:rPr>
              <a:t>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Buổi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hoàng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hôn</a:t>
            </a:r>
            <a:endParaRPr lang="en-US" altLang="en-US" sz="2800" dirty="0">
              <a:latin typeface="+mj-lt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Ôi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những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linh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hồn</a:t>
            </a:r>
            <a:r>
              <a:rPr lang="en-US" altLang="en-US" sz="2800" dirty="0">
                <a:latin typeface="+mj-lt"/>
              </a:rPr>
              <a:t>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Còn</a:t>
            </a:r>
            <a:r>
              <a:rPr lang="en-US" altLang="en-US" sz="2800" dirty="0">
                <a:latin typeface="+mj-lt"/>
              </a:rPr>
              <a:t>, </a:t>
            </a:r>
            <a:r>
              <a:rPr lang="en-US" altLang="en-US" sz="2800" dirty="0" err="1">
                <a:latin typeface="+mj-lt"/>
              </a:rPr>
              <a:t>mất</a:t>
            </a:r>
            <a:r>
              <a:rPr lang="en-US" altLang="en-US" sz="2800" dirty="0">
                <a:latin typeface="+mj-lt"/>
              </a:rPr>
              <a:t>?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Đã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đến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phút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lòng</a:t>
            </a:r>
            <a:r>
              <a:rPr lang="en-US" altLang="en-US" sz="2800" dirty="0">
                <a:latin typeface="+mj-lt"/>
              </a:rPr>
              <a:t> ta </a:t>
            </a:r>
            <a:r>
              <a:rPr lang="en-US" altLang="en-US" sz="2800" dirty="0" err="1">
                <a:latin typeface="+mj-lt"/>
              </a:rPr>
              <a:t>sáng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nhất</a:t>
            </a:r>
            <a:r>
              <a:rPr lang="en-US" altLang="en-US" sz="2800" dirty="0">
                <a:latin typeface="+mj-lt"/>
              </a:rPr>
              <a:t>!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800" dirty="0">
                <a:latin typeface="+mj-lt"/>
              </a:rPr>
              <a:t>Ta </a:t>
            </a:r>
            <a:r>
              <a:rPr lang="en-US" altLang="en-US" sz="2800" dirty="0" err="1">
                <a:latin typeface="+mj-lt"/>
              </a:rPr>
              <a:t>đốt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thân</a:t>
            </a:r>
            <a:r>
              <a:rPr lang="en-US" altLang="en-US" sz="2800" dirty="0">
                <a:latin typeface="+mj-lt"/>
              </a:rPr>
              <a:t> ta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800" dirty="0">
                <a:latin typeface="+mj-lt"/>
              </a:rPr>
              <a:t>Cho </a:t>
            </a:r>
            <a:r>
              <a:rPr lang="en-US" altLang="en-US" sz="2800" dirty="0" err="1">
                <a:latin typeface="+mj-lt"/>
              </a:rPr>
              <a:t>ngọn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lửa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sáng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lòa</a:t>
            </a:r>
            <a:endParaRPr lang="en-US" altLang="en-US" sz="2800" dirty="0">
              <a:latin typeface="+mj-lt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Sự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thật</a:t>
            </a:r>
            <a:r>
              <a:rPr lang="en-US" altLang="en-US" sz="2800" dirty="0">
                <a:latin typeface="+mj-lt"/>
              </a:rPr>
              <a:t>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57202" y="1"/>
            <a:ext cx="4006215" cy="1443038"/>
            <a:chOff x="228600" y="61912"/>
            <a:chExt cx="4006215" cy="1443038"/>
          </a:xfrm>
        </p:grpSpPr>
        <p:pic>
          <p:nvPicPr>
            <p:cNvPr id="125" name="Google Shape;125;p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28600" y="61912"/>
              <a:ext cx="4006215" cy="14430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1066798" y="500061"/>
              <a:ext cx="20056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solidFill>
                    <a:srgbClr val="002060"/>
                  </a:solidFill>
                </a:rPr>
                <a:t>Đoạn</a:t>
              </a:r>
              <a:r>
                <a:rPr lang="en-US" sz="3600" b="1" dirty="0">
                  <a:solidFill>
                    <a:srgbClr val="002060"/>
                  </a:solidFill>
                </a:rPr>
                <a:t> 4: </a:t>
              </a: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5225901" y="3486150"/>
            <a:ext cx="152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460307" y="3943350"/>
            <a:ext cx="609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86250" y="4324350"/>
            <a:ext cx="12573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996982" y="4770917"/>
            <a:ext cx="11154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08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13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83" y="209564"/>
            <a:ext cx="9126611" cy="1323439"/>
          </a:xfrm>
          <a:prstGeom prst="rect">
            <a:avLst/>
          </a:prstGeom>
          <a:noFill/>
        </p:spPr>
        <p:txBody>
          <a:bodyPr wrap="square" lIns="91356" tIns="45678" rIns="91356" bIns="45678" rtlCol="0">
            <a:spAutoFit/>
          </a:bodyPr>
          <a:lstStyle/>
          <a:p>
            <a:pPr algn="ctr" defTabSz="913455"/>
            <a:r>
              <a:rPr lang="en-US" sz="8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8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8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8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80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38895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9" y="1200150"/>
            <a:ext cx="5937647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2"/>
          <p:cNvSpPr>
            <a:spLocks noGrp="1"/>
          </p:cNvSpPr>
          <p:nvPr>
            <p:ph type="title" idx="4294967295"/>
          </p:nvPr>
        </p:nvSpPr>
        <p:spPr>
          <a:xfrm>
            <a:off x="971573" y="1600201"/>
            <a:ext cx="4436269" cy="2012156"/>
          </a:xfrm>
        </p:spPr>
        <p:txBody>
          <a:bodyPr/>
          <a:lstStyle/>
          <a:p>
            <a:pPr algn="l" eaLnBrk="1" hangingPunct="1"/>
            <a:r>
              <a:rPr lang="en-US" altLang="en-US" sz="2400" b="1" dirty="0"/>
              <a:t>1. </a:t>
            </a:r>
            <a:r>
              <a:rPr lang="en-US" altLang="en-US" sz="2400" b="1" dirty="0" err="1"/>
              <a:t>Đọc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diễn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cảm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khổ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thơ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đầu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để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thể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hiện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tâm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trạng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của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chú</a:t>
            </a:r>
            <a:r>
              <a:rPr lang="en-US" altLang="en-US" sz="2400" b="1" dirty="0"/>
              <a:t> Mo-</a:t>
            </a:r>
            <a:r>
              <a:rPr lang="en-US" altLang="en-US" sz="2400" b="1" dirty="0" err="1"/>
              <a:t>ri</a:t>
            </a:r>
            <a:r>
              <a:rPr lang="en-US" altLang="en-US" sz="2400" b="1" dirty="0"/>
              <a:t>-</a:t>
            </a:r>
            <a:r>
              <a:rPr lang="en-US" altLang="en-US" sz="2400" b="1" dirty="0" err="1"/>
              <a:t>xơn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và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bé</a:t>
            </a:r>
            <a:r>
              <a:rPr lang="en-US" altLang="en-US" sz="2400" b="1" dirty="0"/>
              <a:t> Ê-mi-li.</a:t>
            </a:r>
          </a:p>
        </p:txBody>
      </p:sp>
      <p:pic>
        <p:nvPicPr>
          <p:cNvPr id="29700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1" y="1485900"/>
            <a:ext cx="3492104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76544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609600" y="1752618"/>
            <a:ext cx="8458200" cy="353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6" tIns="45678" rIns="91356" bIns="456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defTabSz="91345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 smtClean="0">
                <a:solidFill>
                  <a:srgbClr val="000000"/>
                </a:solidFill>
                <a:latin typeface="Arial"/>
              </a:rPr>
              <a:t>Ê-mi-li, con </a:t>
            </a:r>
            <a:r>
              <a:rPr lang="en-US" altLang="en-US" dirty="0" err="1" smtClean="0">
                <a:solidFill>
                  <a:srgbClr val="000000"/>
                </a:solidFill>
                <a:latin typeface="Arial"/>
              </a:rPr>
              <a:t>đi</a:t>
            </a:r>
            <a:r>
              <a:rPr lang="en-US" altLang="en-US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Arial"/>
              </a:rPr>
              <a:t>cùng</a:t>
            </a:r>
            <a:r>
              <a:rPr lang="en-US" altLang="en-US" dirty="0" smtClean="0">
                <a:solidFill>
                  <a:srgbClr val="000000"/>
                </a:solidFill>
                <a:latin typeface="Arial"/>
              </a:rPr>
              <a:t> cha.</a:t>
            </a:r>
          </a:p>
          <a:p>
            <a:pPr algn="just" defTabSz="91345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 err="1" smtClean="0">
                <a:solidFill>
                  <a:srgbClr val="000000"/>
                </a:solidFill>
                <a:latin typeface="Arial"/>
              </a:rPr>
              <a:t>Sau</a:t>
            </a:r>
            <a:r>
              <a:rPr lang="en-US" altLang="en-US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Arial"/>
              </a:rPr>
              <a:t>khôn</a:t>
            </a:r>
            <a:r>
              <a:rPr lang="en-US" altLang="en-US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Arial"/>
              </a:rPr>
              <a:t>lớn</a:t>
            </a:r>
            <a:r>
              <a:rPr lang="en-US" altLang="en-US" dirty="0" smtClean="0">
                <a:solidFill>
                  <a:srgbClr val="000000"/>
                </a:solidFill>
                <a:latin typeface="Arial"/>
              </a:rPr>
              <a:t>, con </a:t>
            </a:r>
            <a:r>
              <a:rPr lang="en-US" altLang="en-US" dirty="0" err="1" smtClean="0">
                <a:solidFill>
                  <a:srgbClr val="000000"/>
                </a:solidFill>
                <a:latin typeface="Arial"/>
              </a:rPr>
              <a:t>thuộc</a:t>
            </a:r>
            <a:r>
              <a:rPr lang="en-US" altLang="en-US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Arial"/>
              </a:rPr>
              <a:t>đường</a:t>
            </a:r>
            <a:r>
              <a:rPr lang="en-US" altLang="en-US" dirty="0" smtClean="0">
                <a:solidFill>
                  <a:srgbClr val="000000"/>
                </a:solidFill>
                <a:latin typeface="Arial"/>
              </a:rPr>
              <a:t>, </a:t>
            </a:r>
            <a:r>
              <a:rPr lang="en-US" altLang="en-US" dirty="0" err="1" smtClean="0">
                <a:solidFill>
                  <a:srgbClr val="000000"/>
                </a:solidFill>
                <a:latin typeface="Arial"/>
              </a:rPr>
              <a:t>khỏi</a:t>
            </a:r>
            <a:r>
              <a:rPr lang="en-US" altLang="en-US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Arial"/>
              </a:rPr>
              <a:t>lạc</a:t>
            </a:r>
            <a:r>
              <a:rPr lang="en-US" altLang="en-US" dirty="0" smtClean="0">
                <a:solidFill>
                  <a:srgbClr val="000000"/>
                </a:solidFill>
                <a:latin typeface="Arial"/>
              </a:rPr>
              <a:t> …</a:t>
            </a:r>
          </a:p>
          <a:p>
            <a:pPr algn="just" defTabSz="913455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Arial"/>
              </a:rPr>
              <a:t>Đi</a:t>
            </a:r>
            <a:r>
              <a:rPr lang="en-US" altLang="en-US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Arial"/>
              </a:rPr>
              <a:t>đâu</a:t>
            </a:r>
            <a:r>
              <a:rPr lang="en-US" altLang="en-US" dirty="0" smtClean="0">
                <a:solidFill>
                  <a:srgbClr val="000000"/>
                </a:solidFill>
                <a:latin typeface="Arial"/>
              </a:rPr>
              <a:t> cha?</a:t>
            </a:r>
          </a:p>
          <a:p>
            <a:pPr algn="just" defTabSz="913455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dirty="0" smtClean="0">
                <a:solidFill>
                  <a:srgbClr val="000000"/>
                </a:solidFill>
                <a:latin typeface="Arial"/>
              </a:rPr>
              <a:t> Ra </a:t>
            </a:r>
            <a:r>
              <a:rPr lang="en-US" altLang="en-US" dirty="0" err="1" smtClean="0">
                <a:solidFill>
                  <a:srgbClr val="000000"/>
                </a:solidFill>
                <a:latin typeface="Arial"/>
              </a:rPr>
              <a:t>bờ</a:t>
            </a:r>
            <a:r>
              <a:rPr lang="en-US" altLang="en-US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Arial"/>
              </a:rPr>
              <a:t>sông</a:t>
            </a:r>
            <a:r>
              <a:rPr lang="en-US" altLang="en-US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Arial"/>
              </a:rPr>
              <a:t>Pô-tô-mác</a:t>
            </a:r>
            <a:r>
              <a:rPr lang="en-US" altLang="en-US" dirty="0" smtClean="0">
                <a:solidFill>
                  <a:srgbClr val="000000"/>
                </a:solidFill>
                <a:latin typeface="Arial"/>
              </a:rPr>
              <a:t>.</a:t>
            </a:r>
          </a:p>
          <a:p>
            <a:pPr algn="just" defTabSz="913455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Arial"/>
              </a:rPr>
              <a:t>Xem</a:t>
            </a:r>
            <a:r>
              <a:rPr lang="en-US" altLang="en-US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Arial"/>
              </a:rPr>
              <a:t>gì</a:t>
            </a:r>
            <a:r>
              <a:rPr lang="en-US" altLang="en-US" dirty="0" smtClean="0">
                <a:solidFill>
                  <a:srgbClr val="000000"/>
                </a:solidFill>
                <a:latin typeface="Arial"/>
              </a:rPr>
              <a:t> cha?</a:t>
            </a:r>
          </a:p>
          <a:p>
            <a:pPr algn="just" defTabSz="913455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Arial"/>
              </a:rPr>
              <a:t>Không</a:t>
            </a:r>
            <a:r>
              <a:rPr lang="en-US" altLang="en-US" dirty="0" smtClean="0">
                <a:solidFill>
                  <a:srgbClr val="000000"/>
                </a:solidFill>
                <a:latin typeface="Arial"/>
              </a:rPr>
              <a:t>, con </a:t>
            </a:r>
            <a:r>
              <a:rPr lang="en-US" altLang="en-US" dirty="0" err="1" smtClean="0">
                <a:solidFill>
                  <a:srgbClr val="000000"/>
                </a:solidFill>
                <a:latin typeface="Arial"/>
              </a:rPr>
              <a:t>ơi</a:t>
            </a:r>
            <a:r>
              <a:rPr lang="en-US" altLang="en-US" dirty="0" smtClean="0">
                <a:solidFill>
                  <a:srgbClr val="000000"/>
                </a:solidFill>
                <a:latin typeface="Arial"/>
              </a:rPr>
              <a:t>, </a:t>
            </a:r>
            <a:r>
              <a:rPr lang="en-US" altLang="en-US" dirty="0" err="1" smtClean="0">
                <a:solidFill>
                  <a:srgbClr val="000000"/>
                </a:solidFill>
                <a:latin typeface="Arial"/>
              </a:rPr>
              <a:t>chỉ</a:t>
            </a:r>
            <a:r>
              <a:rPr lang="en-US" altLang="en-US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Arial"/>
              </a:rPr>
              <a:t>có</a:t>
            </a:r>
            <a:r>
              <a:rPr lang="en-US" altLang="en-US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Arial"/>
              </a:rPr>
              <a:t>Lầu</a:t>
            </a:r>
            <a:r>
              <a:rPr lang="en-US" altLang="en-US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Arial"/>
              </a:rPr>
              <a:t>Ngũ</a:t>
            </a:r>
            <a:r>
              <a:rPr lang="en-US" altLang="en-US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Arial"/>
              </a:rPr>
              <a:t>Giác</a:t>
            </a:r>
            <a:r>
              <a:rPr lang="en-US" altLang="en-US" dirty="0" smtClean="0">
                <a:solidFill>
                  <a:srgbClr val="000000"/>
                </a:solidFill>
                <a:latin typeface="Arial"/>
              </a:rPr>
              <a:t>.</a:t>
            </a:r>
          </a:p>
          <a:p>
            <a:pPr algn="just" defTabSz="913455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dirty="0" smtClean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57202" y="57151"/>
            <a:ext cx="4006215" cy="1443038"/>
            <a:chOff x="457202" y="57150"/>
            <a:chExt cx="4006215" cy="1443038"/>
          </a:xfrm>
        </p:grpSpPr>
        <p:pic>
          <p:nvPicPr>
            <p:cNvPr id="125" name="Google Shape;125;p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7202" y="57150"/>
              <a:ext cx="4006215" cy="14430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1295400" y="495299"/>
              <a:ext cx="20056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solidFill>
                    <a:srgbClr val="002060"/>
                  </a:solidFill>
                </a:rPr>
                <a:t>Đoạn</a:t>
              </a:r>
              <a:r>
                <a:rPr lang="en-US" sz="3600" b="1" dirty="0">
                  <a:solidFill>
                    <a:srgbClr val="002060"/>
                  </a:solidFill>
                </a:rPr>
                <a:t> 1: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741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2" y="57152"/>
            <a:ext cx="6844905" cy="305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2"/>
          <p:cNvSpPr>
            <a:spLocks noGrp="1"/>
          </p:cNvSpPr>
          <p:nvPr>
            <p:ph type="title" idx="4294967295"/>
          </p:nvPr>
        </p:nvSpPr>
        <p:spPr>
          <a:xfrm>
            <a:off x="2667000" y="419100"/>
            <a:ext cx="6172200" cy="2381250"/>
          </a:xfrm>
        </p:spPr>
        <p:txBody>
          <a:bodyPr/>
          <a:lstStyle/>
          <a:p>
            <a:pPr algn="l" eaLnBrk="1" hangingPunct="1"/>
            <a:r>
              <a:rPr lang="en-GB" altLang="en-US" sz="3200" b="1" dirty="0"/>
              <a:t>2. </a:t>
            </a:r>
            <a:r>
              <a:rPr lang="en-US" altLang="en-US" sz="3200" b="1" dirty="0" err="1"/>
              <a:t>Vì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sao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chú</a:t>
            </a:r>
            <a:r>
              <a:rPr lang="en-US" altLang="en-US" sz="3200" b="1" dirty="0"/>
              <a:t> Mo-</a:t>
            </a:r>
            <a:r>
              <a:rPr lang="en-US" altLang="en-US" sz="3200" b="1" dirty="0" err="1"/>
              <a:t>ri</a:t>
            </a:r>
            <a:r>
              <a:rPr lang="en-US" altLang="en-US" sz="3200" b="1" dirty="0"/>
              <a:t>-</a:t>
            </a:r>
            <a:r>
              <a:rPr lang="en-US" altLang="en-US" sz="3200" b="1" dirty="0" err="1"/>
              <a:t>xơn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lên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án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cuộc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chiến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tranh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xâm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lược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của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chính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quyền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Mĩ</a:t>
            </a:r>
            <a:r>
              <a:rPr lang="en-US" altLang="en-US" sz="3200" b="1" dirty="0"/>
              <a:t>?</a:t>
            </a:r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2190750"/>
            <a:ext cx="3492104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9595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6600" y="4019550"/>
            <a:ext cx="2438400" cy="369322"/>
          </a:xfrm>
          <a:prstGeom prst="rect">
            <a:avLst/>
          </a:prstGeom>
          <a:noFill/>
        </p:spPr>
        <p:txBody>
          <a:bodyPr wrap="square" lIns="91356" tIns="45678" rIns="91356" bIns="45678" rtlCol="0">
            <a:spAutoFit/>
          </a:bodyPr>
          <a:lstStyle/>
          <a:p>
            <a:r>
              <a:rPr lang="en-US" dirty="0" smtClean="0"/>
              <a:t>Video </a:t>
            </a:r>
            <a:r>
              <a:rPr lang="en-US" dirty="0" err="1" smtClean="0"/>
              <a:t>tội</a:t>
            </a:r>
            <a:r>
              <a:rPr lang="en-US" dirty="0" smtClean="0"/>
              <a:t> </a:t>
            </a:r>
            <a:r>
              <a:rPr lang="en-US" dirty="0" err="1" smtClean="0"/>
              <a:t>ác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Mĩ</a:t>
            </a:r>
            <a:endParaRPr lang="en-US" dirty="0"/>
          </a:p>
        </p:txBody>
      </p:sp>
      <p:pic>
        <p:nvPicPr>
          <p:cNvPr id="4098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93" y="0"/>
            <a:ext cx="9271302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801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457200" y="209550"/>
            <a:ext cx="7878726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6" tIns="45678" rIns="91356" bIns="456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Giôn-xơn</a:t>
            </a:r>
            <a:r>
              <a:rPr lang="en-US" altLang="en-US" sz="2800" dirty="0">
                <a:latin typeface="+mj-lt"/>
              </a:rPr>
              <a:t>!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Tội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ác</a:t>
            </a:r>
            <a:r>
              <a:rPr lang="en-US" altLang="en-US" sz="2800" dirty="0">
                <a:latin typeface="+mj-lt"/>
              </a:rPr>
              <a:t> bay </a:t>
            </a:r>
            <a:r>
              <a:rPr lang="en-US" altLang="en-US" sz="2800" dirty="0" err="1">
                <a:latin typeface="+mj-lt"/>
              </a:rPr>
              <a:t>chồng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chất</a:t>
            </a:r>
            <a:endParaRPr lang="en-US" altLang="en-US" sz="2800" dirty="0">
              <a:latin typeface="+mj-lt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Nhân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danh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ai</a:t>
            </a:r>
            <a:endParaRPr lang="en-US" altLang="en-US" sz="2800" dirty="0">
              <a:latin typeface="+mj-lt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800" dirty="0">
                <a:latin typeface="+mj-lt"/>
              </a:rPr>
              <a:t>Bay </a:t>
            </a:r>
            <a:r>
              <a:rPr lang="en-US" altLang="en-US" sz="2800" dirty="0" err="1">
                <a:latin typeface="+mj-lt"/>
              </a:rPr>
              <a:t>mang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những</a:t>
            </a:r>
            <a:r>
              <a:rPr lang="en-US" altLang="en-US" sz="2800" dirty="0">
                <a:latin typeface="+mj-lt"/>
              </a:rPr>
              <a:t> B.52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Những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na</a:t>
            </a:r>
            <a:r>
              <a:rPr lang="en-US" altLang="en-US" sz="2800" dirty="0">
                <a:latin typeface="+mj-lt"/>
              </a:rPr>
              <a:t> pan, </a:t>
            </a:r>
            <a:r>
              <a:rPr lang="en-US" altLang="en-US" sz="2800" dirty="0" err="1">
                <a:latin typeface="+mj-lt"/>
              </a:rPr>
              <a:t>hơi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độc</a:t>
            </a:r>
            <a:endParaRPr lang="en-US" altLang="en-US" sz="2800" dirty="0">
              <a:latin typeface="+mj-lt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Đến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Việt</a:t>
            </a:r>
            <a:r>
              <a:rPr lang="en-US" altLang="en-US" sz="2800" dirty="0">
                <a:latin typeface="+mj-lt"/>
              </a:rPr>
              <a:t> Nam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Để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đốt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những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nhà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thương</a:t>
            </a:r>
            <a:r>
              <a:rPr lang="en-US" altLang="en-US" sz="2800" dirty="0">
                <a:latin typeface="+mj-lt"/>
              </a:rPr>
              <a:t>, </a:t>
            </a:r>
            <a:r>
              <a:rPr lang="en-US" altLang="en-US" sz="2800" dirty="0" err="1">
                <a:latin typeface="+mj-lt"/>
              </a:rPr>
              <a:t>trường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học</a:t>
            </a:r>
            <a:endParaRPr lang="en-US" altLang="en-US" sz="2800" dirty="0">
              <a:latin typeface="+mj-lt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Giết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những</a:t>
            </a:r>
            <a:r>
              <a:rPr lang="en-US" altLang="en-US" sz="2800" dirty="0">
                <a:latin typeface="+mj-lt"/>
              </a:rPr>
              <a:t> con </a:t>
            </a:r>
            <a:r>
              <a:rPr lang="en-US" altLang="en-US" sz="2800" dirty="0" err="1">
                <a:latin typeface="+mj-lt"/>
              </a:rPr>
              <a:t>người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chỉ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biết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yêu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thương</a:t>
            </a:r>
            <a:endParaRPr lang="en-US" altLang="en-US" sz="2800" dirty="0">
              <a:latin typeface="+mj-lt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Giết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những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trẻ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em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chỉ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biết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đến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trường</a:t>
            </a:r>
            <a:endParaRPr lang="en-US" altLang="en-US" sz="2800" dirty="0">
              <a:latin typeface="+mj-lt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Giết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những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đồng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xanh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bốn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mùa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hoa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lá</a:t>
            </a:r>
            <a:endParaRPr lang="en-US" altLang="en-US" sz="2800" dirty="0">
              <a:latin typeface="+mj-lt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Và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giết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những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dòng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sông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của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thơ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ca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nhạc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họa</a:t>
            </a:r>
            <a:r>
              <a:rPr lang="en-US" altLang="en-US" sz="2800" dirty="0">
                <a:latin typeface="+mj-lt"/>
              </a:rPr>
              <a:t>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105405" y="61912"/>
            <a:ext cx="4006215" cy="1443038"/>
            <a:chOff x="228600" y="61912"/>
            <a:chExt cx="4006215" cy="1443038"/>
          </a:xfrm>
        </p:grpSpPr>
        <p:pic>
          <p:nvPicPr>
            <p:cNvPr id="125" name="Google Shape;125;p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28600" y="61912"/>
              <a:ext cx="4006215" cy="14430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1066798" y="500061"/>
              <a:ext cx="20056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solidFill>
                    <a:srgbClr val="002060"/>
                  </a:solidFill>
                </a:rPr>
                <a:t>Đoạn</a:t>
              </a:r>
              <a:r>
                <a:rPr lang="en-US" sz="3600" b="1" dirty="0">
                  <a:solidFill>
                    <a:srgbClr val="002060"/>
                  </a:solidFill>
                </a:rPr>
                <a:t> 2: </a:t>
              </a: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1033132" y="3191983"/>
            <a:ext cx="609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88334" y="3638550"/>
            <a:ext cx="609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88334" y="4095750"/>
            <a:ext cx="609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88334" y="4476750"/>
            <a:ext cx="609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033132" y="4933950"/>
            <a:ext cx="609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598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1" y="1257318"/>
            <a:ext cx="5185172" cy="333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Rectangle 2"/>
          <p:cNvSpPr>
            <a:spLocks noGrp="1"/>
          </p:cNvSpPr>
          <p:nvPr>
            <p:ph type="title" idx="4294967295"/>
          </p:nvPr>
        </p:nvSpPr>
        <p:spPr>
          <a:xfrm>
            <a:off x="4038600" y="2364584"/>
            <a:ext cx="4876800" cy="1273969"/>
          </a:xfrm>
        </p:spPr>
        <p:txBody>
          <a:bodyPr/>
          <a:lstStyle/>
          <a:p>
            <a:pPr algn="l" eaLnBrk="1" hangingPunct="1"/>
            <a:r>
              <a:rPr lang="en-US" altLang="en-US" sz="2800" b="1" dirty="0"/>
              <a:t>3. </a:t>
            </a:r>
            <a:r>
              <a:rPr lang="en-US" altLang="en-US" sz="2800" b="1" dirty="0" err="1"/>
              <a:t>Chú</a:t>
            </a:r>
            <a:r>
              <a:rPr lang="en-US" altLang="en-US" sz="2800" b="1" dirty="0"/>
              <a:t> Mo-</a:t>
            </a:r>
            <a:r>
              <a:rPr lang="en-US" altLang="en-US" sz="2800" b="1" dirty="0" err="1"/>
              <a:t>ri</a:t>
            </a:r>
            <a:r>
              <a:rPr lang="en-US" altLang="en-US" sz="2800" b="1" dirty="0"/>
              <a:t>-</a:t>
            </a:r>
            <a:r>
              <a:rPr lang="en-US" altLang="en-US" sz="2800" b="1" dirty="0" err="1"/>
              <a:t>xơn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nói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với</a:t>
            </a:r>
            <a:r>
              <a:rPr lang="en-US" altLang="en-US" sz="2800" b="1" dirty="0"/>
              <a:t> con </a:t>
            </a:r>
            <a:r>
              <a:rPr lang="en-US" altLang="en-US" sz="2800" b="1" dirty="0" err="1"/>
              <a:t>điều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gì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khi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từ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biệt</a:t>
            </a:r>
            <a:r>
              <a:rPr lang="en-GB" altLang="en-US" sz="2800" b="1" dirty="0"/>
              <a:t>?</a:t>
            </a:r>
          </a:p>
        </p:txBody>
      </p:sp>
      <p:pic>
        <p:nvPicPr>
          <p:cNvPr id="32771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507207"/>
            <a:ext cx="4555331" cy="4636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21800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1905000" y="1352550"/>
            <a:ext cx="57912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6" tIns="45678" rIns="91356" bIns="456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0000"/>
                </a:solidFill>
                <a:latin typeface="Arial"/>
              </a:rPr>
              <a:t>Oa-sinh-tơn</a:t>
            </a:r>
            <a:r>
              <a:rPr lang="en-US" altLang="en-US" sz="2800" dirty="0">
                <a:solidFill>
                  <a:srgbClr val="000000"/>
                </a:solidFill>
                <a:latin typeface="Arial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0000"/>
                </a:solidFill>
                <a:latin typeface="Arial"/>
              </a:rPr>
              <a:t>Buổi</a:t>
            </a:r>
            <a:r>
              <a:rPr lang="en-US" altLang="en-US" sz="2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/>
              </a:rPr>
              <a:t>hoàng</a:t>
            </a:r>
            <a:r>
              <a:rPr lang="en-US" altLang="en-US" sz="2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/>
              </a:rPr>
              <a:t>hôn</a:t>
            </a:r>
            <a:endParaRPr lang="en-US" altLang="en-US" sz="2800" dirty="0">
              <a:solidFill>
                <a:srgbClr val="000000"/>
              </a:solidFill>
              <a:latin typeface="Arial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0000"/>
                </a:solidFill>
                <a:latin typeface="Arial"/>
              </a:rPr>
              <a:t>Ôi</a:t>
            </a:r>
            <a:r>
              <a:rPr lang="en-US" altLang="en-US" sz="2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/>
              </a:rPr>
              <a:t>những</a:t>
            </a:r>
            <a:r>
              <a:rPr lang="en-US" altLang="en-US" sz="2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/>
              </a:rPr>
              <a:t>linh</a:t>
            </a:r>
            <a:r>
              <a:rPr lang="en-US" altLang="en-US" sz="2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/>
              </a:rPr>
              <a:t>hồn</a:t>
            </a:r>
            <a:r>
              <a:rPr lang="en-US" altLang="en-US" sz="2800" dirty="0">
                <a:solidFill>
                  <a:srgbClr val="000000"/>
                </a:solidFill>
                <a:latin typeface="Arial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0000"/>
                </a:solidFill>
                <a:latin typeface="Arial"/>
              </a:rPr>
              <a:t>Còn</a:t>
            </a:r>
            <a:r>
              <a:rPr lang="en-US" altLang="en-US" sz="2800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Arial"/>
              </a:rPr>
              <a:t>mất</a:t>
            </a:r>
            <a:r>
              <a:rPr lang="en-US" altLang="en-US" sz="2800" dirty="0">
                <a:solidFill>
                  <a:srgbClr val="000000"/>
                </a:solidFill>
                <a:latin typeface="Arial"/>
              </a:rPr>
              <a:t>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0000"/>
                </a:solidFill>
                <a:latin typeface="Arial"/>
              </a:rPr>
              <a:t>Đã</a:t>
            </a:r>
            <a:r>
              <a:rPr lang="en-US" altLang="en-US" sz="2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/>
              </a:rPr>
              <a:t>đến</a:t>
            </a:r>
            <a:r>
              <a:rPr lang="en-US" altLang="en-US" sz="2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/>
              </a:rPr>
              <a:t>phút</a:t>
            </a:r>
            <a:r>
              <a:rPr lang="en-US" altLang="en-US" sz="2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/>
              </a:rPr>
              <a:t>lòng</a:t>
            </a:r>
            <a:r>
              <a:rPr lang="en-US" altLang="en-US" sz="2800" dirty="0">
                <a:solidFill>
                  <a:srgbClr val="000000"/>
                </a:solidFill>
                <a:latin typeface="Arial"/>
              </a:rPr>
              <a:t> ta </a:t>
            </a:r>
            <a:r>
              <a:rPr lang="en-US" altLang="en-US" sz="2800" dirty="0" err="1">
                <a:solidFill>
                  <a:srgbClr val="000000"/>
                </a:solidFill>
                <a:latin typeface="Arial"/>
              </a:rPr>
              <a:t>sáng</a:t>
            </a:r>
            <a:r>
              <a:rPr lang="en-US" altLang="en-US" sz="2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/>
              </a:rPr>
              <a:t>nhất</a:t>
            </a:r>
            <a:r>
              <a:rPr lang="en-US" altLang="en-US" sz="2800" dirty="0">
                <a:solidFill>
                  <a:srgbClr val="000000"/>
                </a:solidFill>
                <a:latin typeface="Arial"/>
              </a:rPr>
              <a:t>!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Arial"/>
              </a:rPr>
              <a:t>Ta </a:t>
            </a:r>
            <a:r>
              <a:rPr lang="en-US" altLang="en-US" sz="2800" dirty="0" err="1">
                <a:solidFill>
                  <a:srgbClr val="000000"/>
                </a:solidFill>
                <a:latin typeface="Arial"/>
              </a:rPr>
              <a:t>đốt</a:t>
            </a:r>
            <a:r>
              <a:rPr lang="en-US" altLang="en-US" sz="2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/>
              </a:rPr>
              <a:t>thân</a:t>
            </a:r>
            <a:r>
              <a:rPr lang="en-US" altLang="en-US" sz="2800" dirty="0">
                <a:solidFill>
                  <a:srgbClr val="000000"/>
                </a:solidFill>
                <a:latin typeface="Arial"/>
              </a:rPr>
              <a:t> ta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Arial"/>
              </a:rPr>
              <a:t>Cho </a:t>
            </a:r>
            <a:r>
              <a:rPr lang="en-US" altLang="en-US" sz="2800" dirty="0" err="1">
                <a:solidFill>
                  <a:srgbClr val="000000"/>
                </a:solidFill>
                <a:latin typeface="Arial"/>
              </a:rPr>
              <a:t>ngọn</a:t>
            </a:r>
            <a:r>
              <a:rPr lang="en-US" altLang="en-US" sz="2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/>
              </a:rPr>
              <a:t>lửa</a:t>
            </a:r>
            <a:r>
              <a:rPr lang="en-US" altLang="en-US" sz="2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/>
              </a:rPr>
              <a:t>sáng</a:t>
            </a:r>
            <a:r>
              <a:rPr lang="en-US" altLang="en-US" sz="2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/>
              </a:rPr>
              <a:t>lòa</a:t>
            </a:r>
            <a:endParaRPr lang="en-US" altLang="en-US" sz="2800" dirty="0">
              <a:solidFill>
                <a:srgbClr val="000000"/>
              </a:solidFill>
              <a:latin typeface="Arial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0000"/>
                </a:solidFill>
                <a:latin typeface="Arial"/>
              </a:rPr>
              <a:t>Sự</a:t>
            </a:r>
            <a:r>
              <a:rPr lang="en-US" altLang="en-US" sz="2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/>
              </a:rPr>
              <a:t>thật</a:t>
            </a:r>
            <a:r>
              <a:rPr lang="en-US" altLang="en-US" sz="2800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57202" y="1"/>
            <a:ext cx="4006215" cy="1443038"/>
            <a:chOff x="228600" y="61912"/>
            <a:chExt cx="4006215" cy="1443038"/>
          </a:xfrm>
        </p:grpSpPr>
        <p:pic>
          <p:nvPicPr>
            <p:cNvPr id="125" name="Google Shape;125;p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28600" y="61912"/>
              <a:ext cx="4006215" cy="14430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1066798" y="500061"/>
              <a:ext cx="20056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solidFill>
                    <a:srgbClr val="002060"/>
                  </a:solidFill>
                </a:rPr>
                <a:t>Đoạn</a:t>
              </a:r>
              <a:r>
                <a:rPr lang="en-US" sz="3600" b="1" dirty="0">
                  <a:solidFill>
                    <a:srgbClr val="002060"/>
                  </a:solidFill>
                </a:rPr>
                <a:t> 4: 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1905000" y="3483389"/>
            <a:ext cx="4572000" cy="1384995"/>
          </a:xfrm>
          <a:prstGeom prst="rect">
            <a:avLst/>
          </a:prstGeom>
        </p:spPr>
        <p:txBody>
          <a:bodyPr lIns="91376" tIns="45688" rIns="91376" bIns="45688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altLang="en-US" sz="2800" dirty="0">
                <a:solidFill>
                  <a:srgbClr val="FF0000"/>
                </a:solidFill>
              </a:rPr>
              <a:t>Ta </a:t>
            </a:r>
            <a:r>
              <a:rPr lang="en-US" altLang="en-US" sz="2800" dirty="0" err="1">
                <a:solidFill>
                  <a:srgbClr val="FF0000"/>
                </a:solidFill>
              </a:rPr>
              <a:t>đốt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thân</a:t>
            </a:r>
            <a:r>
              <a:rPr lang="en-US" altLang="en-US" sz="2800" dirty="0">
                <a:solidFill>
                  <a:srgbClr val="FF0000"/>
                </a:solidFill>
              </a:rPr>
              <a:t> ta</a:t>
            </a:r>
          </a:p>
          <a:p>
            <a:pPr lvl="0">
              <a:spcBef>
                <a:spcPct val="0"/>
              </a:spcBef>
            </a:pPr>
            <a:r>
              <a:rPr lang="en-US" altLang="en-US" sz="2800" dirty="0">
                <a:solidFill>
                  <a:srgbClr val="FF0000"/>
                </a:solidFill>
              </a:rPr>
              <a:t>Cho </a:t>
            </a:r>
            <a:r>
              <a:rPr lang="en-US" altLang="en-US" sz="2800" dirty="0" err="1">
                <a:solidFill>
                  <a:srgbClr val="FF0000"/>
                </a:solidFill>
              </a:rPr>
              <a:t>ngọn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lửa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sáng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lòa</a:t>
            </a:r>
            <a:endParaRPr lang="en-US" altLang="en-US" sz="2800" dirty="0">
              <a:solidFill>
                <a:srgbClr val="FF0000"/>
              </a:solidFill>
            </a:endParaRPr>
          </a:p>
          <a:p>
            <a:pPr lvl="0">
              <a:spcBef>
                <a:spcPct val="0"/>
              </a:spcBef>
            </a:pPr>
            <a:r>
              <a:rPr lang="en-US" altLang="en-US" sz="2800" dirty="0" err="1">
                <a:solidFill>
                  <a:srgbClr val="FF0000"/>
                </a:solidFill>
              </a:rPr>
              <a:t>Sự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thật</a:t>
            </a:r>
            <a:r>
              <a:rPr lang="en-US" altLang="en-US" sz="28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463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u lịch vòng quanh thế giớ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302"/>
            <a:ext cx="9144001" cy="513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09800" y="-19050"/>
            <a:ext cx="5257800" cy="1066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spcFirstLastPara="1" wrap="none" lIns="91402" tIns="45702" rIns="91402" bIns="45702" numCol="1">
            <a:prstTxWarp prst="textWave1">
              <a:avLst/>
            </a:prstTxWarp>
            <a:spAutoFit/>
          </a:bodyPr>
          <a:lstStyle>
            <a:defPPr>
              <a:defRPr lang="en-US"/>
            </a:defPPr>
            <a:lvl1pPr algn="ctr" defTabSz="913994">
              <a:spcBef>
                <a:spcPts val="600"/>
              </a:spcBef>
              <a:spcAft>
                <a:spcPts val="600"/>
              </a:spcAft>
              <a:defRPr sz="3200" b="1">
                <a:solidFill>
                  <a:srgbClr val="FF0000"/>
                </a:solidFill>
                <a:cs typeface="Arial" pitchFamily="34" charset="0"/>
              </a:defRPr>
            </a:lvl1pPr>
          </a:lstStyle>
          <a:p>
            <a:endParaRPr lang="en-US" sz="100" dirty="0" smtClean="0"/>
          </a:p>
          <a:p>
            <a:r>
              <a:rPr lang="en-US" sz="5400" dirty="0" smtClean="0"/>
              <a:t>VÒNG </a:t>
            </a:r>
            <a:r>
              <a:rPr lang="en-US" sz="5400" dirty="0"/>
              <a:t>QUANH THẾ GIỚI</a:t>
            </a:r>
          </a:p>
        </p:txBody>
      </p:sp>
    </p:spTree>
    <p:extLst>
      <p:ext uri="{BB962C8B-B14F-4D97-AF65-F5344CB8AC3E}">
        <p14:creationId xmlns:p14="http://schemas.microsoft.com/office/powerpoint/2010/main" val="110919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1" t="14244" r="9058" b="13440"/>
          <a:stretch>
            <a:fillRect/>
          </a:stretch>
        </p:blipFill>
        <p:spPr bwMode="auto">
          <a:xfrm>
            <a:off x="-248839" y="133356"/>
            <a:ext cx="4983957" cy="432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39"/>
          <p:cNvSpPr>
            <a:spLocks noChangeArrowheads="1"/>
          </p:cNvSpPr>
          <p:nvPr/>
        </p:nvSpPr>
        <p:spPr bwMode="auto">
          <a:xfrm>
            <a:off x="800101" y="1657352"/>
            <a:ext cx="3032522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32" tIns="34289" rIns="68532" bIns="34289">
            <a:spAutoFit/>
          </a:bodyPr>
          <a:lstStyle>
            <a:lvl1pPr defTabSz="12176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12176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12176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12176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12176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ts val="750"/>
              </a:spcBef>
              <a:buNone/>
            </a:pPr>
            <a:r>
              <a:rPr lang="en-GB" altLang="zh-CN" sz="2700" b="1" dirty="0">
                <a:latin typeface="+mj-lt"/>
                <a:ea typeface="汉仪小麦体简"/>
                <a:cs typeface="SimSun" pitchFamily="2" charset="-122"/>
              </a:rPr>
              <a:t>4. </a:t>
            </a:r>
            <a:r>
              <a:rPr lang="zh-CN" altLang="en-US" sz="2700" b="1" dirty="0">
                <a:latin typeface="+mj-lt"/>
                <a:ea typeface="汉仪小麦体简"/>
                <a:cs typeface="SimSun" pitchFamily="2" charset="-122"/>
              </a:rPr>
              <a:t>Em có suy nghĩ gì về hành động của chú Mo-ri-xơn?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CF1EB"/>
              </a:clrFrom>
              <a:clrTo>
                <a:srgbClr val="ECF1E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11" b="90000" l="10000" r="90000">
                        <a14:backgroundMark x1="21667" y1="39722" x2="21667" y2="39722"/>
                        <a14:backgroundMark x1="19722" y1="37778" x2="14722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171450"/>
            <a:ext cx="5920978" cy="5920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28144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774" y="36044"/>
            <a:ext cx="3569520" cy="5107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Song-from-Secret-Garden-Secret-Garden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30.247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4019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47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86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2896" y="399108"/>
            <a:ext cx="6859904" cy="1179671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40"/>
          <p:cNvSpPr/>
          <p:nvPr/>
        </p:nvSpPr>
        <p:spPr>
          <a:xfrm>
            <a:off x="941308" y="514352"/>
            <a:ext cx="5916692" cy="691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8" tIns="34274" rIns="68528" bIns="34274" anchor="t" anchorCtr="0">
            <a:noAutofit/>
          </a:bodyPr>
          <a:lstStyle/>
          <a:p>
            <a:pPr algn="ctr" defTabSz="685358">
              <a:buClr>
                <a:srgbClr val="002060"/>
              </a:buClr>
              <a:buSzPts val="5400"/>
            </a:pPr>
            <a:r>
              <a:rPr lang="en-US" sz="4100" b="1" kern="0" dirty="0" err="1">
                <a:solidFill>
                  <a:srgbClr val="002060"/>
                </a:solidFill>
                <a:cs typeface="Arial"/>
                <a:sym typeface="Arial"/>
              </a:rPr>
              <a:t>Luyện</a:t>
            </a:r>
            <a:r>
              <a:rPr lang="en-US" sz="4100" b="1" kern="0" dirty="0">
                <a:solidFill>
                  <a:srgbClr val="002060"/>
                </a:solidFill>
                <a:cs typeface="Arial"/>
                <a:sym typeface="Arial"/>
              </a:rPr>
              <a:t> </a:t>
            </a:r>
            <a:r>
              <a:rPr lang="en-US" sz="4100" b="1" kern="0" dirty="0" err="1">
                <a:solidFill>
                  <a:srgbClr val="002060"/>
                </a:solidFill>
                <a:cs typeface="Arial"/>
                <a:sym typeface="Arial"/>
              </a:rPr>
              <a:t>đọc</a:t>
            </a:r>
            <a:r>
              <a:rPr lang="en-US" sz="4100" b="1" kern="0" dirty="0">
                <a:solidFill>
                  <a:srgbClr val="002060"/>
                </a:solidFill>
                <a:cs typeface="Arial"/>
                <a:sym typeface="Arial"/>
              </a:rPr>
              <a:t> </a:t>
            </a:r>
            <a:r>
              <a:rPr lang="en-US" sz="4100" b="1" kern="0" dirty="0" err="1">
                <a:solidFill>
                  <a:srgbClr val="002060"/>
                </a:solidFill>
                <a:cs typeface="Arial"/>
                <a:sym typeface="Arial"/>
              </a:rPr>
              <a:t>diễn</a:t>
            </a:r>
            <a:r>
              <a:rPr lang="en-US" sz="4100" b="1" kern="0" dirty="0">
                <a:solidFill>
                  <a:srgbClr val="002060"/>
                </a:solidFill>
                <a:cs typeface="Arial"/>
                <a:sym typeface="Arial"/>
              </a:rPr>
              <a:t> </a:t>
            </a:r>
            <a:r>
              <a:rPr lang="en-US" sz="4100" b="1" kern="0" dirty="0" err="1">
                <a:solidFill>
                  <a:srgbClr val="002060"/>
                </a:solidFill>
                <a:cs typeface="Arial"/>
                <a:sym typeface="Arial"/>
              </a:rPr>
              <a:t>cảm</a:t>
            </a:r>
            <a:endParaRPr sz="11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352" name="Google Shape;352;p40"/>
          <p:cNvCxnSpPr/>
          <p:nvPr/>
        </p:nvCxnSpPr>
        <p:spPr>
          <a:xfrm>
            <a:off x="6400800" y="4114800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57" name="Google Shape;357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1506" y="2114475"/>
            <a:ext cx="3492051" cy="308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556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1905000" y="1352550"/>
            <a:ext cx="57912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6" tIns="45678" rIns="91356" bIns="456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Oa-sinh-tơn</a:t>
            </a:r>
            <a:r>
              <a:rPr lang="en-US" altLang="en-US" sz="2800" dirty="0">
                <a:latin typeface="+mj-lt"/>
              </a:rPr>
              <a:t>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Buổi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hoàng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hôn</a:t>
            </a:r>
            <a:endParaRPr lang="en-US" altLang="en-US" sz="2800" dirty="0">
              <a:latin typeface="+mj-lt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Ôi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những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linh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hồn</a:t>
            </a:r>
            <a:r>
              <a:rPr lang="en-US" altLang="en-US" sz="2800" dirty="0">
                <a:latin typeface="+mj-lt"/>
              </a:rPr>
              <a:t>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Còn</a:t>
            </a:r>
            <a:r>
              <a:rPr lang="en-US" altLang="en-US" sz="2800" dirty="0">
                <a:latin typeface="+mj-lt"/>
              </a:rPr>
              <a:t>, </a:t>
            </a:r>
            <a:r>
              <a:rPr lang="en-US" altLang="en-US" sz="2800" dirty="0" err="1">
                <a:latin typeface="+mj-lt"/>
              </a:rPr>
              <a:t>mất</a:t>
            </a:r>
            <a:r>
              <a:rPr lang="en-US" altLang="en-US" sz="2800" dirty="0">
                <a:latin typeface="+mj-lt"/>
              </a:rPr>
              <a:t>?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Đã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đến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phút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lòng</a:t>
            </a:r>
            <a:r>
              <a:rPr lang="en-US" altLang="en-US" sz="2800" dirty="0">
                <a:latin typeface="+mj-lt"/>
              </a:rPr>
              <a:t> ta </a:t>
            </a:r>
            <a:r>
              <a:rPr lang="en-US" altLang="en-US" sz="2800" dirty="0" err="1">
                <a:latin typeface="+mj-lt"/>
              </a:rPr>
              <a:t>sáng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nhất</a:t>
            </a:r>
            <a:r>
              <a:rPr lang="en-US" altLang="en-US" sz="2800" dirty="0">
                <a:latin typeface="+mj-lt"/>
              </a:rPr>
              <a:t>!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800" dirty="0">
                <a:latin typeface="+mj-lt"/>
              </a:rPr>
              <a:t>Ta </a:t>
            </a:r>
            <a:r>
              <a:rPr lang="en-US" altLang="en-US" sz="2800" dirty="0" err="1">
                <a:latin typeface="+mj-lt"/>
              </a:rPr>
              <a:t>đốt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thân</a:t>
            </a:r>
            <a:r>
              <a:rPr lang="en-US" altLang="en-US" sz="2800" dirty="0">
                <a:latin typeface="+mj-lt"/>
              </a:rPr>
              <a:t> ta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800" dirty="0">
                <a:latin typeface="+mj-lt"/>
              </a:rPr>
              <a:t>Cho </a:t>
            </a:r>
            <a:r>
              <a:rPr lang="en-US" altLang="en-US" sz="2800" dirty="0" err="1">
                <a:latin typeface="+mj-lt"/>
              </a:rPr>
              <a:t>ngọn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lửa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sáng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lòa</a:t>
            </a:r>
            <a:endParaRPr lang="en-US" altLang="en-US" sz="2800" dirty="0">
              <a:latin typeface="+mj-lt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800" dirty="0" err="1">
                <a:latin typeface="+mj-lt"/>
              </a:rPr>
              <a:t>Sự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thật</a:t>
            </a:r>
            <a:r>
              <a:rPr lang="en-US" altLang="en-US" sz="2800" dirty="0">
                <a:latin typeface="+mj-lt"/>
              </a:rPr>
              <a:t>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57202" y="1"/>
            <a:ext cx="4006215" cy="1443038"/>
            <a:chOff x="228600" y="61912"/>
            <a:chExt cx="4006215" cy="1443038"/>
          </a:xfrm>
        </p:grpSpPr>
        <p:pic>
          <p:nvPicPr>
            <p:cNvPr id="125" name="Google Shape;125;p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28600" y="61912"/>
              <a:ext cx="4006215" cy="14430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1066798" y="500061"/>
              <a:ext cx="20056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solidFill>
                    <a:srgbClr val="002060"/>
                  </a:solidFill>
                </a:rPr>
                <a:t>Đoạn</a:t>
              </a:r>
              <a:r>
                <a:rPr lang="en-US" sz="3600" b="1" dirty="0">
                  <a:solidFill>
                    <a:srgbClr val="002060"/>
                  </a:solidFill>
                </a:rPr>
                <a:t> 4: </a:t>
              </a:r>
            </a:p>
          </p:txBody>
        </p:sp>
      </p:grpSp>
      <p:sp>
        <p:nvSpPr>
          <p:cNvPr id="18" name="AutoShape 20"/>
          <p:cNvSpPr>
            <a:spLocks noChangeArrowheads="1"/>
          </p:cNvSpPr>
          <p:nvPr/>
        </p:nvSpPr>
        <p:spPr bwMode="auto">
          <a:xfrm>
            <a:off x="1676400" y="1581150"/>
            <a:ext cx="228600" cy="533400"/>
          </a:xfrm>
          <a:prstGeom prst="curvedRightArrow">
            <a:avLst>
              <a:gd name="adj1" fmla="val 46667"/>
              <a:gd name="adj2" fmla="val 93333"/>
              <a:gd name="adj3" fmla="val 33333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56" tIns="45678" rIns="91356" bIns="456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7" name="AutoShape 20"/>
          <p:cNvSpPr>
            <a:spLocks noChangeArrowheads="1"/>
          </p:cNvSpPr>
          <p:nvPr/>
        </p:nvSpPr>
        <p:spPr bwMode="auto">
          <a:xfrm>
            <a:off x="1725850" y="4171950"/>
            <a:ext cx="228600" cy="533400"/>
          </a:xfrm>
          <a:prstGeom prst="curvedRightArrow">
            <a:avLst>
              <a:gd name="adj1" fmla="val 46667"/>
              <a:gd name="adj2" fmla="val 93333"/>
              <a:gd name="adj3" fmla="val 33333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56" tIns="45678" rIns="91356" bIns="456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225901" y="3486150"/>
            <a:ext cx="152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460307" y="3943350"/>
            <a:ext cx="609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86250" y="4324350"/>
            <a:ext cx="12573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996982" y="4770917"/>
            <a:ext cx="11154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14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8" y="457200"/>
            <a:ext cx="7179469" cy="4191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14"/>
          <p:cNvSpPr txBox="1">
            <a:spLocks noChangeArrowheads="1"/>
          </p:cNvSpPr>
          <p:nvPr/>
        </p:nvSpPr>
        <p:spPr bwMode="auto">
          <a:xfrm>
            <a:off x="1447800" y="1948788"/>
            <a:ext cx="6096000" cy="138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6" tIns="45678" rIns="91356" bIns="456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6890" indent="-456890">
              <a:spcBef>
                <a:spcPct val="0"/>
              </a:spcBef>
              <a:buFontTx/>
              <a:buChar char="-"/>
            </a:pPr>
            <a:r>
              <a:rPr lang="en-US" altLang="en-US" sz="2800" dirty="0" err="1">
                <a:latin typeface="+mj-lt"/>
              </a:rPr>
              <a:t>Đọc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đúng</a:t>
            </a:r>
            <a:r>
              <a:rPr lang="en-US" altLang="en-US" sz="2800" dirty="0">
                <a:latin typeface="+mj-lt"/>
              </a:rPr>
              <a:t>, to, </a:t>
            </a:r>
            <a:r>
              <a:rPr lang="en-US" altLang="en-US" sz="2800" dirty="0" err="1">
                <a:latin typeface="+mj-lt"/>
              </a:rPr>
              <a:t>rõ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ràng</a:t>
            </a:r>
            <a:r>
              <a:rPr lang="en-US" altLang="en-US" sz="2800" dirty="0">
                <a:latin typeface="+mj-lt"/>
              </a:rPr>
              <a:t>.</a:t>
            </a:r>
          </a:p>
          <a:p>
            <a:pPr marL="456890" indent="-456890">
              <a:spcBef>
                <a:spcPct val="0"/>
              </a:spcBef>
              <a:buFontTx/>
              <a:buChar char="-"/>
            </a:pPr>
            <a:r>
              <a:rPr lang="en-US" altLang="en-US" sz="2800" dirty="0" err="1">
                <a:latin typeface="+mj-lt"/>
              </a:rPr>
              <a:t>Nhấn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giọng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và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thể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hiện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giọng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đọc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phù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 err="1">
                <a:latin typeface="+mj-lt"/>
              </a:rPr>
              <a:t>hợp</a:t>
            </a:r>
            <a:r>
              <a:rPr lang="en-US" altLang="en-US" sz="2800" dirty="0">
                <a:latin typeface="+mj-lt"/>
              </a:rPr>
              <a:t>.</a:t>
            </a:r>
          </a:p>
        </p:txBody>
      </p:sp>
      <p:sp>
        <p:nvSpPr>
          <p:cNvPr id="5" name="TextBox 14"/>
          <p:cNvSpPr txBox="1">
            <a:spLocks noChangeArrowheads="1"/>
          </p:cNvSpPr>
          <p:nvPr/>
        </p:nvSpPr>
        <p:spPr bwMode="auto">
          <a:xfrm>
            <a:off x="1371600" y="1011076"/>
            <a:ext cx="6096000" cy="58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6" tIns="45678" rIns="91356" bIns="456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b="1" dirty="0" err="1" smtClean="0">
                <a:solidFill>
                  <a:srgbClr val="FF0000"/>
                </a:solidFill>
                <a:latin typeface="+mj-lt"/>
              </a:rPr>
              <a:t>Tiêu</a:t>
            </a:r>
            <a:r>
              <a:rPr lang="en-US" altLang="en-US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+mj-lt"/>
              </a:rPr>
              <a:t>chí</a:t>
            </a:r>
            <a:endParaRPr lang="en-US" altLang="en-US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47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22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571501"/>
            <a:ext cx="6084094" cy="388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71" y="971550"/>
            <a:ext cx="976313" cy="906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s 8"/>
          <p:cNvSpPr/>
          <p:nvPr/>
        </p:nvSpPr>
        <p:spPr>
          <a:xfrm>
            <a:off x="2306023" y="1885964"/>
            <a:ext cx="4581961" cy="1915907"/>
          </a:xfrm>
          <a:prstGeom prst="rect">
            <a:avLst/>
          </a:prstGeom>
          <a:noFill/>
          <a:ln>
            <a:noFill/>
          </a:ln>
        </p:spPr>
        <p:txBody>
          <a:bodyPr wrap="none" lIns="68549" tIns="34289" rIns="68549" bIns="342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46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VN-Hole Hearted"/>
                <a:ea typeface="SVN-Hole Hearted"/>
                <a:cs typeface="SVN-Hole Hearted"/>
              </a:rPr>
              <a:t>AI NHỚ </a:t>
            </a:r>
          </a:p>
          <a:p>
            <a:pPr algn="ctr" defTabSz="68546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VN-Hole Hearted"/>
                <a:ea typeface="SVN-Hole Hearted"/>
                <a:cs typeface="SVN-Hole Hearted"/>
              </a:rPr>
              <a:t>GIỎI NHẤT?</a:t>
            </a:r>
            <a:endParaRPr lang="en-GB" altLang="en-US" sz="60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VN-Hole Hearted"/>
              <a:ea typeface="SVN-Hole Hearted"/>
              <a:cs typeface="SVN-Hole Hearted"/>
            </a:endParaRPr>
          </a:p>
        </p:txBody>
      </p:sp>
    </p:spTree>
    <p:extLst>
      <p:ext uri="{BB962C8B-B14F-4D97-AF65-F5344CB8AC3E}">
        <p14:creationId xmlns:p14="http://schemas.microsoft.com/office/powerpoint/2010/main" val="10577869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35" descr="70276239201301251845163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7150" y="87720"/>
            <a:ext cx="4271963" cy="227076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299" name="Google Shape;299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00564" y="57151"/>
            <a:ext cx="4742021" cy="2243138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300" name="Google Shape;300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7622" y="2564607"/>
            <a:ext cx="4242435" cy="2521744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301" name="Google Shape;301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00564" y="2444127"/>
            <a:ext cx="4742021" cy="2604611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4975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2" y="57152"/>
            <a:ext cx="6844905" cy="305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2"/>
          <p:cNvSpPr>
            <a:spLocks noGrp="1"/>
          </p:cNvSpPr>
          <p:nvPr>
            <p:ph type="title" idx="4294967295"/>
          </p:nvPr>
        </p:nvSpPr>
        <p:spPr>
          <a:xfrm>
            <a:off x="2667000" y="419100"/>
            <a:ext cx="6172200" cy="2381250"/>
          </a:xfrm>
        </p:spPr>
        <p:txBody>
          <a:bodyPr/>
          <a:lstStyle/>
          <a:p>
            <a:pPr algn="l" eaLnBrk="1" hangingPunct="1"/>
            <a:r>
              <a:rPr lang="en-US" altLang="en-US" sz="3200" b="1" dirty="0" err="1" smtClean="0"/>
              <a:t>Viết</a:t>
            </a:r>
            <a:r>
              <a:rPr lang="en-US" altLang="en-US" sz="3200" b="1" dirty="0" smtClean="0"/>
              <a:t> </a:t>
            </a:r>
            <a:r>
              <a:rPr lang="en-US" altLang="en-US" sz="3200" b="1" dirty="0" err="1" smtClean="0"/>
              <a:t>đoạn</a:t>
            </a:r>
            <a:r>
              <a:rPr lang="en-US" altLang="en-US" sz="3200" b="1" dirty="0" smtClean="0"/>
              <a:t> </a:t>
            </a:r>
            <a:r>
              <a:rPr lang="en-US" altLang="en-US" sz="3200" b="1" dirty="0" err="1" smtClean="0"/>
              <a:t>văn</a:t>
            </a:r>
            <a:r>
              <a:rPr lang="en-US" altLang="en-US" sz="3200" b="1" dirty="0" smtClean="0"/>
              <a:t> </a:t>
            </a:r>
            <a:r>
              <a:rPr lang="en-US" altLang="en-US" sz="3200" b="1" dirty="0" err="1" smtClean="0"/>
              <a:t>nêu</a:t>
            </a:r>
            <a:r>
              <a:rPr lang="en-US" altLang="en-US" sz="3200" b="1" dirty="0" smtClean="0"/>
              <a:t> </a:t>
            </a:r>
            <a:r>
              <a:rPr lang="en-US" altLang="en-US" sz="3200" b="1" dirty="0" err="1" smtClean="0"/>
              <a:t>cảm</a:t>
            </a:r>
            <a:r>
              <a:rPr lang="en-US" altLang="en-US" sz="3200" b="1" dirty="0" smtClean="0"/>
              <a:t> </a:t>
            </a:r>
            <a:r>
              <a:rPr lang="en-US" altLang="en-US" sz="3200" b="1" dirty="0" err="1" smtClean="0"/>
              <a:t>nghĩ</a:t>
            </a:r>
            <a:r>
              <a:rPr lang="en-US" altLang="en-US" sz="3200" b="1" dirty="0" smtClean="0"/>
              <a:t> </a:t>
            </a:r>
            <a:r>
              <a:rPr lang="en-US" altLang="en-US" sz="3200" b="1" dirty="0" err="1" smtClean="0"/>
              <a:t>của</a:t>
            </a:r>
            <a:r>
              <a:rPr lang="en-US" altLang="en-US" sz="3200" b="1" dirty="0" smtClean="0"/>
              <a:t> </a:t>
            </a:r>
            <a:r>
              <a:rPr lang="en-US" altLang="en-US" sz="3200" b="1" dirty="0" err="1" smtClean="0"/>
              <a:t>em</a:t>
            </a:r>
            <a:r>
              <a:rPr lang="en-US" altLang="en-US" sz="3200" b="1" dirty="0" smtClean="0"/>
              <a:t> </a:t>
            </a:r>
            <a:r>
              <a:rPr lang="en-US" altLang="en-US" sz="3200" b="1" dirty="0" err="1" smtClean="0"/>
              <a:t>về</a:t>
            </a:r>
            <a:r>
              <a:rPr lang="en-US" altLang="en-US" sz="3200" b="1" dirty="0" smtClean="0"/>
              <a:t> </a:t>
            </a:r>
            <a:r>
              <a:rPr lang="en-US" altLang="en-US" sz="3200" b="1" dirty="0" err="1" smtClean="0"/>
              <a:t>chú</a:t>
            </a:r>
            <a:r>
              <a:rPr lang="en-US" altLang="en-US" sz="3200" b="1" dirty="0" smtClean="0"/>
              <a:t> Mo-</a:t>
            </a:r>
            <a:r>
              <a:rPr lang="en-US" altLang="en-US" sz="3200" b="1" dirty="0" err="1" smtClean="0"/>
              <a:t>ri</a:t>
            </a:r>
            <a:r>
              <a:rPr lang="en-US" altLang="en-US" sz="3200" b="1" dirty="0" smtClean="0"/>
              <a:t>-</a:t>
            </a:r>
            <a:r>
              <a:rPr lang="en-US" altLang="en-US" sz="3200" b="1" dirty="0" err="1" smtClean="0"/>
              <a:t>xơn</a:t>
            </a:r>
            <a:r>
              <a:rPr lang="en-US" altLang="en-US" sz="3200" b="1" dirty="0" smtClean="0"/>
              <a:t>.</a:t>
            </a:r>
            <a:endParaRPr lang="en-US" altLang="en-US" sz="3200" b="1" dirty="0"/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2190750"/>
            <a:ext cx="3492104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9688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528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ctr" anchorCtr="0">
            <a:noAutofit/>
          </a:bodyPr>
          <a:lstStyle/>
          <a:p>
            <a:pPr>
              <a:buSzPts val="4400"/>
            </a:pPr>
            <a:endParaRPr/>
          </a:p>
        </p:txBody>
      </p:sp>
      <p:pic>
        <p:nvPicPr>
          <p:cNvPr id="86" name="Google Shape;8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5" y="7145"/>
            <a:ext cx="9207341" cy="511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2462" y="221282"/>
            <a:ext cx="8611538" cy="4379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85979" y="3086134"/>
            <a:ext cx="852011" cy="717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64792" y="3931050"/>
            <a:ext cx="1279208" cy="1077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43100" y="4058130"/>
            <a:ext cx="1071563" cy="1085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049179" y="-652701"/>
            <a:ext cx="2877979" cy="2213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00452" y="4280062"/>
            <a:ext cx="3739039" cy="232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7165" y="2930368"/>
            <a:ext cx="1772603" cy="2107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00" y="22384"/>
            <a:ext cx="1915478" cy="193976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/>
          <p:cNvSpPr/>
          <p:nvPr/>
        </p:nvSpPr>
        <p:spPr>
          <a:xfrm>
            <a:off x="-635000" y="2673350"/>
            <a:ext cx="11684000" cy="2336800"/>
          </a:xfrm>
          <a:prstGeom prst="rect">
            <a:avLst/>
          </a:prstGeom>
        </p:spPr>
        <p:txBody>
          <a:bodyPr wrap="none" lIns="121872" tIns="60937" rIns="121872" bIns="60937">
            <a:prstTxWarp prst="textArchUp">
              <a:avLst/>
            </a:prstTxWarp>
            <a:spAutoFit/>
          </a:bodyPr>
          <a:lstStyle/>
          <a:p>
            <a:pPr algn="ctr" defTabSz="1218688">
              <a:spcBef>
                <a:spcPts val="800"/>
              </a:spcBef>
              <a:spcAft>
                <a:spcPts val="800"/>
              </a:spcAft>
            </a:pPr>
            <a:r>
              <a:rPr lang="en-US" sz="4300" b="1" dirty="0" smtClean="0">
                <a:solidFill>
                  <a:schemeClr val="bg1"/>
                </a:solidFill>
                <a:cs typeface="Arial" pitchFamily="34" charset="0"/>
              </a:rPr>
              <a:t>XIN CHÂN THÀNH CẢM ƠN </a:t>
            </a:r>
          </a:p>
          <a:p>
            <a:pPr algn="ctr" defTabSz="1218688">
              <a:spcBef>
                <a:spcPts val="800"/>
              </a:spcBef>
              <a:spcAft>
                <a:spcPts val="800"/>
              </a:spcAft>
            </a:pPr>
            <a:r>
              <a:rPr lang="en-US" sz="4300" b="1" dirty="0" smtClean="0">
                <a:solidFill>
                  <a:schemeClr val="bg1"/>
                </a:solidFill>
                <a:cs typeface="Arial" pitchFamily="34" charset="0"/>
              </a:rPr>
              <a:t>CÁC QUÝ THẦY CÔ !</a:t>
            </a:r>
            <a:endParaRPr lang="en-US" sz="4300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9604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6528" y="170930"/>
            <a:ext cx="6569869" cy="43361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219200" y="4552951"/>
            <a:ext cx="7162800" cy="56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10" tIns="34289" rIns="68510" bIns="3428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001">
              <a:spcBef>
                <a:spcPct val="50000"/>
              </a:spcBef>
              <a:buNone/>
            </a:pPr>
            <a:r>
              <a:rPr lang="en-US" alt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Vạn</a:t>
            </a:r>
            <a: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86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3403" y="170930"/>
            <a:ext cx="6569869" cy="43361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667000" y="4525616"/>
            <a:ext cx="4267199" cy="577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10" tIns="34289" rIns="68510" bIns="3428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001">
              <a:spcBef>
                <a:spcPct val="50000"/>
              </a:spcBef>
              <a:buNone/>
            </a:pPr>
            <a:r>
              <a:rPr lang="en-US" altLang="en-US" sz="33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Tháp</a:t>
            </a:r>
            <a:r>
              <a:rPr lang="en-US" altLang="en-US" sz="3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Eiffel (</a:t>
            </a:r>
            <a:r>
              <a:rPr lang="en-US" altLang="en-US" sz="33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altLang="en-US" sz="3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6384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3343" y="238913"/>
            <a:ext cx="6434594" cy="41683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022427" y="4525616"/>
            <a:ext cx="3888739" cy="577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10" tIns="34289" rIns="68510" bIns="3428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001">
              <a:spcBef>
                <a:spcPct val="50000"/>
              </a:spcBef>
              <a:buNone/>
            </a:pPr>
            <a:r>
              <a:rPr lang="en-US" altLang="en-US" sz="33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Lầu</a:t>
            </a:r>
            <a:r>
              <a:rPr lang="en-US" altLang="en-US" sz="3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Ngũ</a:t>
            </a:r>
            <a:r>
              <a:rPr lang="en-US" altLang="en-US" sz="3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altLang="en-US" sz="3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en-US" sz="33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US" altLang="en-US" sz="3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2286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774" y="36044"/>
            <a:ext cx="3569520" cy="5107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4645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1" tIns="45653" rIns="91331" bIns="45653" anchor="ctr" anchorCtr="0">
            <a:noAutofit/>
          </a:bodyPr>
          <a:lstStyle/>
          <a:p>
            <a:pPr>
              <a:buSzPts val="4400"/>
            </a:pPr>
            <a:endParaRPr/>
          </a:p>
        </p:txBody>
      </p:sp>
      <p:pic>
        <p:nvPicPr>
          <p:cNvPr id="86" name="Google Shape;8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5" y="7145"/>
            <a:ext cx="9207341" cy="511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00256" y="1143000"/>
            <a:ext cx="4555331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57501" y="1657352"/>
            <a:ext cx="3786188" cy="88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85979" y="3086134"/>
            <a:ext cx="852011" cy="717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50392" y="608175"/>
            <a:ext cx="1279208" cy="1077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43100" y="4058130"/>
            <a:ext cx="1071563" cy="1085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1049179" y="-652701"/>
            <a:ext cx="2877979" cy="2213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200452" y="4280062"/>
            <a:ext cx="3739039" cy="232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7165" y="2930368"/>
            <a:ext cx="1772603" cy="2107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57301" y="800101"/>
            <a:ext cx="1915478" cy="1939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11">
            <a:alphaModFix/>
          </a:blip>
          <a:srcRect/>
          <a:stretch/>
        </p:blipFill>
        <p:spPr>
          <a:xfrm>
            <a:off x="5891258" y="1759761"/>
            <a:ext cx="3248501" cy="3309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400300" y="57628"/>
            <a:ext cx="4057650" cy="1328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257551" y="2400780"/>
            <a:ext cx="2107406" cy="6929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280982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ố Hữu: Tiểu sử, cuộc đời và sự nghiệp thơ ca của ông - Chia sẻ kiến thức  mỗi ngày">
            <a:extLst>
              <a:ext uri="{FF2B5EF4-FFF2-40B4-BE49-F238E27FC236}">
                <a16:creationId xmlns:a16="http://schemas.microsoft.com/office/drawing/2014/main" xmlns="" id="{CB636D92-25F1-55F3-72F4-2D7B10D17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3605344" cy="45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5282186-E41D-86C1-3926-5DD12F851ED3}"/>
              </a:ext>
            </a:extLst>
          </p:cNvPr>
          <p:cNvSpPr/>
          <p:nvPr/>
        </p:nvSpPr>
        <p:spPr>
          <a:xfrm>
            <a:off x="4312742" y="451647"/>
            <a:ext cx="4644483" cy="869795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1" tIns="34289" rIns="68511" bIns="34289" rtlCol="0" anchor="ctr"/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thụ</a:t>
            </a:r>
            <a:r>
              <a:rPr lang="en-US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làng</a:t>
            </a:r>
            <a:r>
              <a:rPr lang="en-US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mạng</a:t>
            </a:r>
            <a:r>
              <a:rPr lang="en-US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77B1B35D-B99C-217B-6087-6A412886DB61}"/>
              </a:ext>
            </a:extLst>
          </p:cNvPr>
          <p:cNvSpPr/>
          <p:nvPr/>
        </p:nvSpPr>
        <p:spPr>
          <a:xfrm>
            <a:off x="4312742" y="1854404"/>
            <a:ext cx="4644483" cy="869795"/>
          </a:xfrm>
          <a:prstGeom prst="roundRect">
            <a:avLst/>
          </a:prstGeom>
          <a:solidFill>
            <a:schemeClr val="accent5">
              <a:lumMod val="90000"/>
            </a:schemeClr>
          </a:solidFill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1" tIns="34289" rIns="68511" bIns="34289" rtlCol="0" anchor="ctr"/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cộng</a:t>
            </a:r>
            <a:r>
              <a:rPr lang="en-US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kiên</a:t>
            </a:r>
            <a:r>
              <a:rPr lang="en-US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trung</a:t>
            </a:r>
            <a:endParaRPr lang="en-US" sz="24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3BFD9632-D500-22BA-F5BE-FA8F1D233EC1}"/>
              </a:ext>
            </a:extLst>
          </p:cNvPr>
          <p:cNvSpPr/>
          <p:nvPr/>
        </p:nvSpPr>
        <p:spPr>
          <a:xfrm>
            <a:off x="4343408" y="3238085"/>
            <a:ext cx="4644483" cy="869795"/>
          </a:xfrm>
          <a:prstGeom prst="roundRect">
            <a:avLst/>
          </a:prstGeom>
          <a:solidFill>
            <a:srgbClr val="92D050"/>
          </a:solidFill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1" tIns="34289" rIns="68511" bIns="34289" rtlCol="0" anchor="ctr"/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tộc</a:t>
            </a:r>
            <a:endParaRPr lang="en-US" sz="24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xmlns="" id="{45282186-E41D-86C1-3926-5DD12F851ED3}"/>
              </a:ext>
            </a:extLst>
          </p:cNvPr>
          <p:cNvSpPr/>
          <p:nvPr/>
        </p:nvSpPr>
        <p:spPr>
          <a:xfrm>
            <a:off x="-16932" y="4596108"/>
            <a:ext cx="3622277" cy="4902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1" tIns="34289" rIns="68511" bIns="34289" rtlCol="0" anchor="ctr"/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Tố</a:t>
            </a:r>
            <a:r>
              <a:rPr lang="en-US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Hữu</a:t>
            </a:r>
            <a:r>
              <a:rPr lang="en-US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(1920 – 2002)</a:t>
            </a:r>
          </a:p>
        </p:txBody>
      </p:sp>
    </p:spTree>
    <p:extLst>
      <p:ext uri="{BB962C8B-B14F-4D97-AF65-F5344CB8AC3E}">
        <p14:creationId xmlns:p14="http://schemas.microsoft.com/office/powerpoint/2010/main" val="81195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FD7F6"/>
        </a:accent5>
        <a:accent6>
          <a:srgbClr val="AE4845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0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FD7F6"/>
        </a:accent5>
        <a:accent6>
          <a:srgbClr val="AE4845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FD7F6"/>
        </a:accent5>
        <a:accent6>
          <a:srgbClr val="AE4845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FD7F6"/>
        </a:accent5>
        <a:accent6>
          <a:srgbClr val="AE4845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1313</Words>
  <Application>Microsoft Office PowerPoint</Application>
  <PresentationFormat>On-screen Show (16:9)</PresentationFormat>
  <Paragraphs>234</Paragraphs>
  <Slides>39</Slides>
  <Notes>19</Notes>
  <HiddenSlides>0</HiddenSlides>
  <MMClips>1</MMClips>
  <ScaleCrop>false</ScaleCrop>
  <HeadingPairs>
    <vt:vector size="4" baseType="variant">
      <vt:variant>
        <vt:lpstr>Theme</vt:lpstr>
      </vt:variant>
      <vt:variant>
        <vt:i4>14</vt:i4>
      </vt:variant>
      <vt:variant>
        <vt:lpstr>Slide Titles</vt:lpstr>
      </vt:variant>
      <vt:variant>
        <vt:i4>39</vt:i4>
      </vt:variant>
    </vt:vector>
  </HeadingPairs>
  <TitlesOfParts>
    <vt:vector size="53" baseType="lpstr">
      <vt:lpstr>Office Theme</vt:lpstr>
      <vt:lpstr>Default Design</vt:lpstr>
      <vt:lpstr>1_Office Theme</vt:lpstr>
      <vt:lpstr>1_Default Design</vt:lpstr>
      <vt:lpstr>2_Default Design</vt:lpstr>
      <vt:lpstr>2_Office Theme</vt:lpstr>
      <vt:lpstr>3_Default Design</vt:lpstr>
      <vt:lpstr>4_Default Design</vt:lpstr>
      <vt:lpstr>5_Default Design</vt:lpstr>
      <vt:lpstr>6_Default Design</vt:lpstr>
      <vt:lpstr>7_Default Design</vt:lpstr>
      <vt:lpstr>8_Default Design</vt:lpstr>
      <vt:lpstr>10_Default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Đọc diễn cảm khổ thơ đầu để thể hiện tâm trạng của chú Mo-ri-xơn và bé Ê-mi-li.</vt:lpstr>
      <vt:lpstr>PowerPoint Presentation</vt:lpstr>
      <vt:lpstr>2. Vì sao chú Mo-ri-xơn lên án cuộc chiến tranh xâm lược của chính quyền Mĩ?</vt:lpstr>
      <vt:lpstr>PowerPoint Presentation</vt:lpstr>
      <vt:lpstr>PowerPoint Presentation</vt:lpstr>
      <vt:lpstr>3. Chú Mo-ri-xơn nói với con điều gì khi từ biệt?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Viết đoạn văn nêu cảm nghĩ của em về chú Mo-ri-xơn.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Nguyễn Thanh Hảo</cp:lastModifiedBy>
  <cp:revision>54</cp:revision>
  <dcterms:created xsi:type="dcterms:W3CDTF">2006-08-16T00:00:00Z</dcterms:created>
  <dcterms:modified xsi:type="dcterms:W3CDTF">2023-10-04T23:43:28Z</dcterms:modified>
</cp:coreProperties>
</file>