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11" r:id="rId2"/>
    <p:sldMasterId id="2147483684" r:id="rId3"/>
    <p:sldMasterId id="2147483697" r:id="rId4"/>
    <p:sldMasterId id="2147483731" r:id="rId5"/>
    <p:sldMasterId id="2147483740" r:id="rId6"/>
    <p:sldMasterId id="2147483751" r:id="rId7"/>
    <p:sldMasterId id="2147483761" r:id="rId8"/>
    <p:sldMasterId id="2147483769" r:id="rId9"/>
  </p:sldMasterIdLst>
  <p:notesMasterIdLst>
    <p:notesMasterId r:id="rId43"/>
  </p:notesMasterIdLst>
  <p:handoutMasterIdLst>
    <p:handoutMasterId r:id="rId44"/>
  </p:handoutMasterIdLst>
  <p:sldIdLst>
    <p:sldId id="369" r:id="rId10"/>
    <p:sldId id="286" r:id="rId11"/>
    <p:sldId id="421" r:id="rId12"/>
    <p:sldId id="499" r:id="rId13"/>
    <p:sldId id="502" r:id="rId14"/>
    <p:sldId id="696" r:id="rId15"/>
    <p:sldId id="261" r:id="rId16"/>
    <p:sldId id="262" r:id="rId17"/>
    <p:sldId id="263" r:id="rId18"/>
    <p:sldId id="264" r:id="rId19"/>
    <p:sldId id="518" r:id="rId20"/>
    <p:sldId id="519" r:id="rId21"/>
    <p:sldId id="503" r:id="rId22"/>
    <p:sldId id="467" r:id="rId23"/>
    <p:sldId id="469" r:id="rId24"/>
    <p:sldId id="700" r:id="rId25"/>
    <p:sldId id="691" r:id="rId26"/>
    <p:sldId id="504" r:id="rId27"/>
    <p:sldId id="479" r:id="rId28"/>
    <p:sldId id="474" r:id="rId29"/>
    <p:sldId id="277" r:id="rId30"/>
    <p:sldId id="692" r:id="rId31"/>
    <p:sldId id="693" r:id="rId32"/>
    <p:sldId id="694" r:id="rId33"/>
    <p:sldId id="695" r:id="rId34"/>
    <p:sldId id="505" r:id="rId35"/>
    <p:sldId id="697" r:id="rId36"/>
    <p:sldId id="509" r:id="rId37"/>
    <p:sldId id="698" r:id="rId38"/>
    <p:sldId id="699" r:id="rId39"/>
    <p:sldId id="283" r:id="rId40"/>
    <p:sldId id="690" r:id="rId41"/>
    <p:sldId id="276" r:id="rId42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45"/>
    </p:embeddedFont>
    <p:embeddedFont>
      <p:font typeface="Barriecito" panose="020B0604020202020204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Comic Sans MS" panose="030F0702030302020204" pitchFamily="66" charset="0"/>
      <p:regular r:id="rId54"/>
      <p:bold r:id="rId55"/>
      <p:italic r:id="rId56"/>
      <p:boldItalic r:id="rId57"/>
    </p:embeddedFont>
    <p:embeddedFont>
      <p:font typeface="Dosis" pitchFamily="2" charset="0"/>
      <p:regular r:id="rId58"/>
      <p:bold r:id="rId59"/>
    </p:embeddedFont>
    <p:embeddedFont>
      <p:font typeface="Exo 2" panose="020B0604020202020204" charset="0"/>
      <p:regular r:id="rId60"/>
      <p:bold r:id="rId61"/>
      <p:italic r:id="rId62"/>
      <p:boldItalic r:id="rId63"/>
    </p:embeddedFont>
    <p:embeddedFont>
      <p:font typeface="Fredoka One" panose="02000000000000000000" pitchFamily="2" charset="0"/>
      <p:regular r:id="rId64"/>
    </p:embeddedFont>
    <p:embeddedFont>
      <p:font typeface="Harrington" panose="04040505050A02020702" pitchFamily="82" charset="0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FAD1EB8B-72BD-4770-A885-E68780871E44}">
          <p14:sldIdLst>
            <p14:sldId id="369"/>
            <p14:sldId id="286"/>
            <p14:sldId id="421"/>
            <p14:sldId id="499"/>
            <p14:sldId id="502"/>
            <p14:sldId id="696"/>
            <p14:sldId id="261"/>
            <p14:sldId id="262"/>
            <p14:sldId id="263"/>
            <p14:sldId id="264"/>
            <p14:sldId id="518"/>
            <p14:sldId id="519"/>
            <p14:sldId id="503"/>
            <p14:sldId id="467"/>
            <p14:sldId id="469"/>
            <p14:sldId id="700"/>
            <p14:sldId id="691"/>
            <p14:sldId id="504"/>
            <p14:sldId id="479"/>
            <p14:sldId id="474"/>
            <p14:sldId id="277"/>
            <p14:sldId id="692"/>
            <p14:sldId id="693"/>
            <p14:sldId id="694"/>
            <p14:sldId id="695"/>
            <p14:sldId id="505"/>
            <p14:sldId id="697"/>
            <p14:sldId id="509"/>
            <p14:sldId id="698"/>
            <p14:sldId id="699"/>
            <p14:sldId id="283"/>
            <p14:sldId id="690"/>
          </p14:sldIdLst>
        </p14:section>
        <p14:section name="Untitled Section" id="{A8D81EF5-F4A9-4719-8BD9-DD297FFC531F}">
          <p14:sldIdLst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1F1DF"/>
    <a:srgbClr val="E8E8CA"/>
    <a:srgbClr val="E1E2B4"/>
    <a:srgbClr val="A8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3" autoAdjust="0"/>
    <p:restoredTop sz="94624"/>
  </p:normalViewPr>
  <p:slideViewPr>
    <p:cSldViewPr snapToGrid="0">
      <p:cViewPr varScale="1">
        <p:scale>
          <a:sx n="107" d="100"/>
          <a:sy n="107" d="100"/>
        </p:scale>
        <p:origin x="941" y="-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7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font" Target="fonts/font6.fntdata"/><Relationship Id="rId55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14BAC9-8EED-05C2-D34B-6E3E20EAF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FDAC9-A39E-83DA-D5B8-E18DF4B44B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00A0C-17B1-4D46-93D8-6ADAC173D0A5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E13A8-B7C6-E4F2-36A6-4D8B1BD59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03734-74CF-9AF6-E888-0350C7AC8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4114-6DDF-5E40-9010-ADFE2F9CA9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9514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7334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8410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437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EXPLORE THE QUESTIONS</a:t>
            </a:r>
          </a:p>
        </p:txBody>
      </p:sp>
    </p:spTree>
    <p:extLst>
      <p:ext uri="{BB962C8B-B14F-4D97-AF65-F5344CB8AC3E}">
        <p14:creationId xmlns:p14="http://schemas.microsoft.com/office/powerpoint/2010/main" val="3306836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580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154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5177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5488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0884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7727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0" name="Google Shape;41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1" name="Google Shape;417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803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4" name="Google Shape;27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225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55512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9622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4258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5077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013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8395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514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705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108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820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11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847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019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4022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9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9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" name="Google Shape;265;p59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9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5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75" name="Google Shape;275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5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81" name="Google Shape;281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5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87" name="Google Shape;287;p5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244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277923-1D79-DE1C-DF9D-02C05E5A0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4378C-B7F8-44E3-A81D-AE077407EE16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3B6A2EC-AC04-2C1E-2FBE-E4DB428C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C3A9BEF-50E0-9B14-4CB1-18246A1AE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8E428-1698-4145-9C8D-5AD003A53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4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010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424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040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56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911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632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426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111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 userDrawn="1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7337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9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47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70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0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091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 preserve="1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35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65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12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35255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060E-72F5-37C0-44B3-607686FF7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434B5-A1D3-5B8C-8309-EF767A63D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18FCA-F393-A0E6-6D7E-F7E27BD65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F1A20-2A39-83BB-1A23-B140D7A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6F710-B47B-B032-0427-9EB711A8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472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2C35-AC3D-1A10-77E7-FFB42550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DD299-BD17-A1A6-2C89-E501AD20F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A7B26-125E-A03E-E9A8-C8228810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696C5-E5A8-0404-BA6D-034CFD60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1F2B-AB32-EDF4-0BF5-D5B7B8E3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3852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7A6E-1876-D611-F6D6-E74D062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72A0-F336-89AC-4489-B18D09126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DF24C-228E-E649-5F3A-1E89E930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FC81C-462C-2202-FF91-A6784C8C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7A37A-B194-4F6D-597E-5D7C2EAA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0969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126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7E8D2-6077-A454-B944-73A52FDA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8D1E5-D286-8356-BA20-2FF0245AD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B0DF9-EFAF-B586-64FD-0810033D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B78B7-23CB-28EF-680F-CA2BB2C6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DFBE6-9E03-7B30-A015-300D0EEF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478E7-CEDB-9DF4-CC62-84A7CCD4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616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8C53A-685F-A350-9AAD-B0FDD83A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F6DD3-B4B8-09A6-C2E1-47795DEB2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88E4B-8DFC-755A-EA10-A7CAF3834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B27D2-EE2D-1253-D538-E81D5FC56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5B904-62DE-7E6F-C32B-75236A0E7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28F5B3-F426-26D7-9E81-B9367DE5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F3A768-72C1-2DB3-CF6C-94FAACB0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76B5D-36B2-EC1B-B050-AB17157D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0634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572E-27CF-86B3-7725-3C701C6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741DB-FD4C-E549-64CA-98088D36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6563F1-BE96-044C-07A1-691539D6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B64D0-02C4-C6D8-4E11-15EB9B14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412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B9327F-BBC1-BD54-2CC0-B7D58035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DAD77-4AED-9B50-383C-5091B5B8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19C45-79C1-1169-EC44-0BF7BADC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7092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E7B5D-333B-8DB3-DF79-B9370178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DAFB6-BDBA-F081-333F-552BB306F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82909-E6AE-58D3-AF2D-AE899C0D1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A178D-F754-B197-8B16-6C1289AB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28BE1-B1C2-0ACC-580A-1BE1BE8F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3706A-CCC2-F23A-5F4A-7CCDCAF2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905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0A3B3-931E-6AEC-2121-E21439A3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B477C0-9E33-099D-F599-7D18E92A7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A7FB8-1B34-621E-B5E5-62DD5AEEA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F9644-003A-ED15-DF2D-ADBDF575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16D9E-A60A-1632-643C-0D16EBC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EEF1E-CA4A-CF5F-50C9-8365696D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3541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F2FA-FE22-4C05-54C5-C005BC0C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62FF3-EC47-5422-6E1D-23105CBAD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3A930-AD33-F3EC-81D7-A102B561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DF00A-468C-5FE0-F0A0-8E5A6CBD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9DC0D-4F5D-4BD2-5D73-66564364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84001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244D3-5610-7138-B536-190443949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70B06-986A-412B-4381-50AF58C9E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74F6F-FBD0-29A4-516B-C9DE263A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1C26D-ACC8-E878-1D9B-C871A7070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E79D1-BC3C-56C2-3321-071E1E39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43845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859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5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4" name="Google Shape;14;p5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" name="Google Shape;15;p5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5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5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5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5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5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0" name="Google Shape;30;p5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1" name="Google Shape;31;p5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5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5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5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5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5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5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40" name="Google Shape;40;p5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45;p5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55;p5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6" name="Google Shape;56;p5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5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5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5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5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5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5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4" name="Google Shape;64;p5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5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8" name="Google Shape;68;p5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375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38009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12" name="Google Shape;112;p6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21" name="Google Shape;121;p61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122" name="Google Shape;122;p6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1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134" name="Google Shape;134;p6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1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144" name="Google Shape;144;p6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0006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7049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1" name="Google Shape;151;p7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7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6" name="Google Shape;156;p7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7" name="Google Shape;157;p7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7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7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70" name="Google Shape;170;p7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7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07198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4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85" name="Google Shape;185;p74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4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4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74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95" name="Google Shape;195;p74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4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4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74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5" name="Google Shape;205;p74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74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74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4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4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4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4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4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4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4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4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4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4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4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4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74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4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4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4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2442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75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6" name="Google Shape;226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5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75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2" name="Google Shape;232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5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5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8" name="Google Shape;238;p75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5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5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5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5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5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5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5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5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5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5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5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5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5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5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5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5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5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6072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69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5" name="Google Shape;1535;p6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536" name="Google Shape;1536;p69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37" name="Google Shape;1537;p69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38" name="Google Shape;1538;p69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69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69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69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69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43" name="Google Shape;1543;p69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44" name="Google Shape;1544;p69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69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69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69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69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69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69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69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69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69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69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69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6" name="Google Shape;1556;p69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557" name="Google Shape;1557;p69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69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69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69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69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69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69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69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69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69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69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69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69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65172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0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72" name="Google Shape;1572;p10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573" name="Google Shape;1573;p10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574" name="Google Shape;1574;p10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75" name="Google Shape;1575;p10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10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10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10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10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10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10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10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10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10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10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10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7" name="Google Shape;1587;p10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8" name="Google Shape;1588;p10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9" name="Google Shape;1589;p102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1590" name="Google Shape;1590;p102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1591" name="Google Shape;1591;p10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10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10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10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10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10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10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10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99" name="Google Shape;1599;p102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1600" name="Google Shape;1600;p10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10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10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10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10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102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1606" name="Google Shape;1606;p10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10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10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10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10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10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10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10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10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5" name="Google Shape;1615;p102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1616" name="Google Shape;1616;p10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10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10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10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10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10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10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3" name="Google Shape;1623;p102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1624" name="Google Shape;1624;p10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10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10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102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1628" name="Google Shape;1628;p10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10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10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10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10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64196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9191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104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6" name="Google Shape;1636;p104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37" name="Google Shape;1637;p104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104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9" name="Google Shape;1639;p104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0" name="Google Shape;1640;p104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1" name="Google Shape;1641;p104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2" name="Google Shape;1642;p104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3" name="Google Shape;1643;p104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4" name="Google Shape;1644;p104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5" name="Google Shape;1645;p104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6" name="Google Shape;1646;p104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7" name="Google Shape;1647;p10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48" name="Google Shape;1648;p104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649" name="Google Shape;1649;p10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0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0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04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0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4" name="Google Shape;1654;p104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655" name="Google Shape;1655;p10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0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0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04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0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0" name="Google Shape;1660;p104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1661" name="Google Shape;1661;p104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04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04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04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04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104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104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04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04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04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104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104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104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104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104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104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104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104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4448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927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05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105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105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p105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Google Shape;1684;p105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p105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p105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105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Google Shape;1688;p105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9" name="Google Shape;1689;p105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0" name="Google Shape;1690;p105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1" name="Google Shape;1691;p105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2" name="Google Shape;1692;p105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p105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p105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105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Google Shape;1696;p105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Google Shape;1697;p105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8" name="Google Shape;1698;p105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p105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0" name="Google Shape;1700;p105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105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p105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3" name="Google Shape;1703;p105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1704" name="Google Shape;1704;p10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0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0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10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10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0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0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10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10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10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0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0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0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0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0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0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0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0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0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0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0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0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0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0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0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0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0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0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0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0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0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0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0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0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0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10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10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10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10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10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10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10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10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10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10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10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10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10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10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10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10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10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10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10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10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10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10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10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10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10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10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10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10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10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10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10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10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10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10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10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10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10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10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10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10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10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10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10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10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10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10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10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10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10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10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10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10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10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10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10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10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10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10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10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10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10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10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10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10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10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10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10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10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10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10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10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10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10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10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10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10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10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10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10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10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9" name="Google Shape;1819;p105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1820" name="Google Shape;1820;p10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10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10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3" name="Google Shape;1823;p105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1824" name="Google Shape;1824;p10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10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10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10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10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10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0" name="Google Shape;1830;p105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1831" name="Google Shape;1831;p105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105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105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105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105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105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105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105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105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105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105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105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105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105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105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105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105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105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105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105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105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105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105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105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105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105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105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105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105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105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105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105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105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105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105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105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105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105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105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105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105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105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105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105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105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105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105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105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105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105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105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105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105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105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105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105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105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105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105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105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105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105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105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105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105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105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105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105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105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105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105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105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105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105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105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105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105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105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105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105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105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105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105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105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105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105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105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105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105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105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105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105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105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105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105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105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105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105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105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105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105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105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105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105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105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105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105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105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105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105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105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105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105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105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5" name="Google Shape;1945;p105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1946" name="Google Shape;1946;p10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10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10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10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10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10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10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10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10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10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10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10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10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10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10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10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10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10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10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10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10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10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10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10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0" name="Google Shape;1970;p10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4143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252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3" name="Google Shape;1973;p107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974" name="Google Shape;1974;p107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107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107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107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8" name="Google Shape;1978;p107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979" name="Google Shape;1979;p107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980" name="Google Shape;1980;p107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107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107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107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107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107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107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107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107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107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107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107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2" name="Google Shape;1992;p107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993" name="Google Shape;1993;p107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107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107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107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107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107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107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107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107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107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107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107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107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85512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7" name="Google Shape;2007;p108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2008" name="Google Shape;2008;p108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108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108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108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108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108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108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108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108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7" name="Google Shape;2017;p108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2018" name="Google Shape;2018;p108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108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108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108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108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108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108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108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108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7" name="Google Shape;2027;p108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28" name="Google Shape;2028;p108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108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108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108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108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108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108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108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108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108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108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108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108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108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108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108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108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108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108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89736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oogle Shape;2048;p10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049" name="Google Shape;2049;p10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10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10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10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10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4" name="Google Shape;2054;p10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055" name="Google Shape;2055;p10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10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10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10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10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0" name="Google Shape;2060;p10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061" name="Google Shape;2061;p10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10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10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10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10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10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10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10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10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10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10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10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10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10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10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10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10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10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68925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0" name="Google Shape;2080;p110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2081" name="Google Shape;2081;p110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110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110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110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110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110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110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110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9" name="Google Shape;2089;p110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2090" name="Google Shape;2090;p110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2091" name="Google Shape;2091;p110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110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110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110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110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110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110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110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110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110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110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02" name="Google Shape;2102;p110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2103" name="Google Shape;2103;p110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110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110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110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110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110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110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110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110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2" name="Google Shape;2112;p110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2113" name="Google Shape;2113;p110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10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10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10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1802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6735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5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4" name="Google Shape;14;p5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" name="Google Shape;15;p5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5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5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5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5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5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0" name="Google Shape;30;p5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1" name="Google Shape;31;p5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5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5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5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5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5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5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40" name="Google Shape;40;p5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45;p5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55;p5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6" name="Google Shape;56;p5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5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5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5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5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5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5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4" name="Google Shape;64;p5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5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8" name="Google Shape;68;p5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6775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89156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12" name="Google Shape;112;p6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21" name="Google Shape;121;p61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122" name="Google Shape;122;p6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1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134" name="Google Shape;134;p6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1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144" name="Google Shape;144;p6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1814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061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2269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1" name="Google Shape;151;p7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7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6" name="Google Shape;156;p7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7" name="Google Shape;157;p7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7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7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70" name="Google Shape;170;p7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7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42819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4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85" name="Google Shape;185;p74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4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4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74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95" name="Google Shape;195;p74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4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4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74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5" name="Google Shape;205;p74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74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74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4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4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4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4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4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4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4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4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4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4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4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4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74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4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4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4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364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75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6" name="Google Shape;226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5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75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2" name="Google Shape;232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5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5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8" name="Google Shape;238;p75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5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5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5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5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5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5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5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5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5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5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5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5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5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5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5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5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5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577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3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3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3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3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3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3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32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3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3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32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3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3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3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3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9003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3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6115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35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201" name="Google Shape;201;p35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5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5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5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5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3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0" name="Google Shape;210;p3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35"/>
          <p:cNvGrpSpPr/>
          <p:nvPr/>
        </p:nvGrpSpPr>
        <p:grpSpPr>
          <a:xfrm rot="5400000" flipH="1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213" name="Google Shape;213;p3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214;p35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215" name="Google Shape;215;p3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3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5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0" name="Google Shape;220;p35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21" name="Google Shape;221;p3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35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5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5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5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95063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30" name="Google Shape;230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31" name="Google Shape;231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38" name="Google Shape;238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" name="Google Shape;242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0451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37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46" name="Google Shape;246;p3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37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7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255" name="Google Shape;25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37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59" name="Google Shape;25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oogle Shape;261;p37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62" name="Google Shape;2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7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91" name="Google Shape;291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37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7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37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322" name="Google Shape;322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9866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38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380" name="Google Shape;380;p3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38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384" name="Google Shape;384;p3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8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" name="Google Shape;388;p38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389" name="Google Shape;38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38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418" name="Google Shape;418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6" name="Google Shape;446;p38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8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607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211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9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450" name="Google Shape;450;p3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3" name="Google Shape;453;p39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454" name="Google Shape;454;p3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6" name="Google Shape;456;p39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7" name="Google Shape;457;p3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458" name="Google Shape;45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6" name="Google Shape;486;p3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487" name="Google Shape;487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39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9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6965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28650" y="842010"/>
            <a:ext cx="78867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8650" y="2701767"/>
            <a:ext cx="7886700" cy="124158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3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276827"/>
            <a:ext cx="7886700" cy="3356134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86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219325"/>
            <a:ext cx="7886700" cy="2085975"/>
          </a:xfrm>
        </p:spPr>
        <p:txBody>
          <a:bodyPr anchor="t" anchorCtr="0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291591"/>
            <a:ext cx="7886700" cy="827246"/>
          </a:xfrm>
        </p:spPr>
        <p:txBody>
          <a:bodyPr lIns="144145" anchor="b" anchorCtr="0"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87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44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079" y="273844"/>
            <a:ext cx="7886700" cy="600075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602" y="1111568"/>
            <a:ext cx="3915728" cy="617696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8650" y="1776413"/>
            <a:ext cx="3916680" cy="2865596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492" y="1111568"/>
            <a:ext cx="3822859" cy="617696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492" y="1776413"/>
            <a:ext cx="3822859" cy="2865596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7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3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9525" y="-1429"/>
            <a:ext cx="5263039" cy="5146358"/>
          </a:xfrm>
          <a:noFill/>
        </p:spPr>
        <p:txBody>
          <a:bodyPr lIns="252095" tIns="144145"/>
          <a:lstStyle>
            <a:lvl1pPr marL="0" indent="0" algn="ctr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2594" y="342900"/>
            <a:ext cx="3294221" cy="791528"/>
          </a:xfrm>
        </p:spPr>
        <p:txBody>
          <a:bodyPr anchor="b" anchorCtr="0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512118" y="1270635"/>
            <a:ext cx="3295174" cy="336042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23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629" y="-5715"/>
            <a:ext cx="5263039" cy="5146358"/>
          </a:xfrm>
          <a:noFill/>
        </p:spPr>
        <p:txBody>
          <a:bodyPr lIns="252095" tIns="144145"/>
          <a:lstStyle>
            <a:lvl1pPr marL="0" indent="0" algn="ctr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181" y="342900"/>
            <a:ext cx="3209925" cy="791528"/>
          </a:xfrm>
        </p:spPr>
        <p:txBody>
          <a:bodyPr anchor="t" anchorCtr="0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07182" y="1270635"/>
            <a:ext cx="3210401" cy="336042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1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301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21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245269"/>
            <a:ext cx="7886700" cy="4387691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40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86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3" r:id="rId2"/>
    <p:sldLayoutId id="2147483726" r:id="rId3"/>
    <p:sldLayoutId id="2147483727" r:id="rId4"/>
    <p:sldLayoutId id="2147483675" r:id="rId5"/>
    <p:sldLayoutId id="2147483717" r:id="rId6"/>
    <p:sldLayoutId id="2147483728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676" r:id="rId16"/>
    <p:sldLayoutId id="2147483683" r:id="rId17"/>
    <p:sldLayoutId id="2147483729" r:id="rId18"/>
    <p:sldLayoutId id="2147483760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52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791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7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751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DF"/>
        </a:solidFill>
        <a:effectLst/>
      </p:bgPr>
    </p:bg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68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1" name="Google Shape;1531;p6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1532" name="Google Shape;1532;p68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0770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7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2738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956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charset="0"/>
                <a:ea typeface="Calibri" panose="020F0502020204030204" charset="0"/>
              </a:defRPr>
            </a:lvl1pPr>
          </a:lstStyle>
          <a:p>
            <a:fld id="{59D9C70D-B7C8-466D-B87C-22D855EF72C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charset="0"/>
                <a:ea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charset="0"/>
                <a:ea typeface="Calibri" panose="020F0502020204030204" charset="0"/>
              </a:defRPr>
            </a:lvl1pPr>
          </a:lstStyle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57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21.tmp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1749803" y="3640605"/>
            <a:ext cx="544038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>
                <a:solidFill>
                  <a:srgbClr val="82B7F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to music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82B7F8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4D6D5-EC7B-0748-BD6E-4181D167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816" y="214718"/>
            <a:ext cx="5236368" cy="3425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3AE511-3E20-1470-2741-5436EEB13F9A}"/>
              </a:ext>
            </a:extLst>
          </p:cNvPr>
          <p:cNvSpPr txBox="1"/>
          <p:nvPr/>
        </p:nvSpPr>
        <p:spPr>
          <a:xfrm>
            <a:off x="50006" y="0"/>
            <a:ext cx="3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B7626-C44B-2EF6-9086-FBAD7442E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54" y="882467"/>
            <a:ext cx="2379899" cy="184086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B57200-702E-0639-FC8C-204DC812D657}"/>
              </a:ext>
            </a:extLst>
          </p:cNvPr>
          <p:cNvSpPr/>
          <p:nvPr/>
        </p:nvSpPr>
        <p:spPr>
          <a:xfrm>
            <a:off x="291806" y="3193256"/>
            <a:ext cx="2222794" cy="80838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at school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431002-C1A4-CB0A-CFE3-13EDA9F17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866" y="882466"/>
            <a:ext cx="2365979" cy="184086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8E6B8D-3FC4-CEF1-4100-50D14F9175A1}"/>
              </a:ext>
            </a:extLst>
          </p:cNvPr>
          <p:cNvSpPr/>
          <p:nvPr/>
        </p:nvSpPr>
        <p:spPr>
          <a:xfrm>
            <a:off x="3241866" y="3193256"/>
            <a:ext cx="2287397" cy="8083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housework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1A5BCF-9F27-68FA-AB47-570B7D1B4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558" y="882467"/>
            <a:ext cx="2568178" cy="184086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CBBD41-3816-1BE8-2C35-E511FB520FED}"/>
              </a:ext>
            </a:extLst>
          </p:cNvPr>
          <p:cNvSpPr/>
          <p:nvPr/>
        </p:nvSpPr>
        <p:spPr>
          <a:xfrm>
            <a:off x="6429250" y="3193256"/>
            <a:ext cx="2222794" cy="80838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to music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58037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1564066" y="1847524"/>
            <a:ext cx="623690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>
                <a:solidFill>
                  <a:srgbClr val="82B7F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missing?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82B7F8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67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1564105" y="2465181"/>
            <a:ext cx="7062613" cy="162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1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listen and repeat.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3686195" y="1086485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962776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30" y="787900"/>
            <a:ext cx="8592545" cy="3567716"/>
          </a:xfrm>
          <a:prstGeom prst="rect">
            <a:avLst/>
          </a:prstGeom>
        </p:spPr>
      </p:pic>
      <p:pic>
        <p:nvPicPr>
          <p:cNvPr id="3" name="Track 29">
            <a:hlinkClick r:id="" action="ppaction://media"/>
            <a:extLst>
              <a:ext uri="{FF2B5EF4-FFF2-40B4-BE49-F238E27FC236}">
                <a16:creationId xmlns:a16="http://schemas.microsoft.com/office/drawing/2014/main" id="{7FC8CC4A-758A-4587-6160-357891332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9918" y="787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1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8852" y="1298308"/>
            <a:ext cx="8011237" cy="2875824"/>
            <a:chOff x="1491175" y="1617785"/>
            <a:chExt cx="7446348" cy="25173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270813-80C2-2E52-A3FE-083C2CB60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916" b="-1814"/>
            <a:stretch/>
          </p:blipFill>
          <p:spPr>
            <a:xfrm>
              <a:off x="1491175" y="1617785"/>
              <a:ext cx="7446348" cy="2517332"/>
            </a:xfrm>
            <a:prstGeom prst="rect">
              <a:avLst/>
            </a:prstGeom>
          </p:spPr>
        </p:pic>
        <p:sp>
          <p:nvSpPr>
            <p:cNvPr id="4" name="Terminator 3">
              <a:extLst>
                <a:ext uri="{FF2B5EF4-FFF2-40B4-BE49-F238E27FC236}">
                  <a16:creationId xmlns:a16="http://schemas.microsoft.com/office/drawing/2014/main" id="{8D9EA0F1-370E-1C3F-0F72-FD1A1C9C8E01}"/>
                </a:ext>
              </a:extLst>
            </p:cNvPr>
            <p:cNvSpPr/>
            <p:nvPr/>
          </p:nvSpPr>
          <p:spPr>
            <a:xfrm>
              <a:off x="2928267" y="1759027"/>
              <a:ext cx="1814732" cy="281354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5" name="Terminator 4">
              <a:extLst>
                <a:ext uri="{FF2B5EF4-FFF2-40B4-BE49-F238E27FC236}">
                  <a16:creationId xmlns:a16="http://schemas.microsoft.com/office/drawing/2014/main" id="{F4899E48-58EA-F3E8-7509-55B16284CF6F}"/>
                </a:ext>
              </a:extLst>
            </p:cNvPr>
            <p:cNvSpPr/>
            <p:nvPr/>
          </p:nvSpPr>
          <p:spPr>
            <a:xfrm>
              <a:off x="1866514" y="3548554"/>
              <a:ext cx="1418450" cy="494912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Terminator 5">
              <a:extLst>
                <a:ext uri="{FF2B5EF4-FFF2-40B4-BE49-F238E27FC236}">
                  <a16:creationId xmlns:a16="http://schemas.microsoft.com/office/drawing/2014/main" id="{1A7D6FC5-50E1-BA31-CE4A-94F810A96BF7}"/>
                </a:ext>
              </a:extLst>
            </p:cNvPr>
            <p:cNvSpPr/>
            <p:nvPr/>
          </p:nvSpPr>
          <p:spPr>
            <a:xfrm>
              <a:off x="5789188" y="1702755"/>
              <a:ext cx="2574387" cy="393896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0481" y="1298308"/>
            <a:ext cx="8666593" cy="2707650"/>
            <a:chOff x="725659" y="1551553"/>
            <a:chExt cx="7696162" cy="24044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D2CD7D-FCCF-B1AB-C66D-31127F3C4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421" b="3195"/>
            <a:stretch/>
          </p:blipFill>
          <p:spPr>
            <a:xfrm>
              <a:off x="725659" y="1551553"/>
              <a:ext cx="7696162" cy="24044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rminator 3">
              <a:extLst>
                <a:ext uri="{FF2B5EF4-FFF2-40B4-BE49-F238E27FC236}">
                  <a16:creationId xmlns:a16="http://schemas.microsoft.com/office/drawing/2014/main" id="{59FBA4F6-99B5-D11E-0DA4-43EFB9F57AB0}"/>
                </a:ext>
              </a:extLst>
            </p:cNvPr>
            <p:cNvSpPr/>
            <p:nvPr/>
          </p:nvSpPr>
          <p:spPr>
            <a:xfrm>
              <a:off x="2775436" y="3568495"/>
              <a:ext cx="1716258" cy="30949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9" name="Terminator 4">
              <a:extLst>
                <a:ext uri="{FF2B5EF4-FFF2-40B4-BE49-F238E27FC236}">
                  <a16:creationId xmlns:a16="http://schemas.microsoft.com/office/drawing/2014/main" id="{32A61047-2BB5-9616-B566-EB16CD5E11EB}"/>
                </a:ext>
              </a:extLst>
            </p:cNvPr>
            <p:cNvSpPr/>
            <p:nvPr/>
          </p:nvSpPr>
          <p:spPr>
            <a:xfrm>
              <a:off x="6275223" y="3568495"/>
              <a:ext cx="1716258" cy="30949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841418" y="520023"/>
            <a:ext cx="57374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Explore </a:t>
            </a:r>
            <a:r>
              <a:rPr lang="vi-VN" sz="40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lang="en-US" sz="40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dialogue</a:t>
            </a:r>
            <a:r>
              <a:rPr lang="vi-VN" sz="40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vi-VN" sz="40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9765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27" y="680744"/>
            <a:ext cx="8592545" cy="356771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AF3E35B-22F8-FB8E-D797-95A55B17EF70}"/>
              </a:ext>
            </a:extLst>
          </p:cNvPr>
          <p:cNvSpPr/>
          <p:nvPr/>
        </p:nvSpPr>
        <p:spPr>
          <a:xfrm>
            <a:off x="342900" y="3500454"/>
            <a:ext cx="1807369" cy="74800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93829B1-3ECF-6A7E-36A8-02F8A3DD918E}"/>
              </a:ext>
            </a:extLst>
          </p:cNvPr>
          <p:cNvSpPr/>
          <p:nvPr/>
        </p:nvSpPr>
        <p:spPr>
          <a:xfrm>
            <a:off x="2317454" y="3500454"/>
            <a:ext cx="1807369" cy="74800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26BDAB-26B2-9D1C-8DE3-5F7421F8EB10}"/>
              </a:ext>
            </a:extLst>
          </p:cNvPr>
          <p:cNvSpPr/>
          <p:nvPr/>
        </p:nvSpPr>
        <p:spPr>
          <a:xfrm>
            <a:off x="4829175" y="1202059"/>
            <a:ext cx="3586162" cy="74800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1E7C13-7F14-E9E3-3CB3-EF0957AB3967}"/>
              </a:ext>
            </a:extLst>
          </p:cNvPr>
          <p:cNvSpPr/>
          <p:nvPr/>
        </p:nvSpPr>
        <p:spPr>
          <a:xfrm>
            <a:off x="6446542" y="3500454"/>
            <a:ext cx="1807369" cy="74800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6"/>
          <p:cNvSpPr txBox="1">
            <a:spLocks noGrp="1"/>
          </p:cNvSpPr>
          <p:nvPr>
            <p:ph type="title"/>
          </p:nvPr>
        </p:nvSpPr>
        <p:spPr>
          <a:xfrm>
            <a:off x="945965" y="28230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Model sentences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9BDC59-779F-4E38-0EA3-3E9E6B641AB8}"/>
              </a:ext>
            </a:extLst>
          </p:cNvPr>
          <p:cNvSpPr txBox="1"/>
          <p:nvPr/>
        </p:nvSpPr>
        <p:spPr>
          <a:xfrm>
            <a:off x="1250161" y="1609101"/>
            <a:ext cx="77581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on </a:t>
            </a:r>
            <a:r>
              <a:rPr lang="en-US" sz="4400" b="1" noProof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Thursdays</a:t>
            </a:r>
            <a:r>
              <a:rPr lang="en-US" sz="44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400" b="1" noProof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            </a:t>
            </a:r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Saturdays</a:t>
            </a:r>
            <a:r>
              <a:rPr kumimoji="0" lang="en-US" sz="4400" b="1" i="0" u="none" strike="noStrike" kern="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B795AA-5A08-1953-4296-C4AE8D755122}"/>
              </a:ext>
            </a:extLst>
          </p:cNvPr>
          <p:cNvCxnSpPr/>
          <p:nvPr/>
        </p:nvCxnSpPr>
        <p:spPr>
          <a:xfrm>
            <a:off x="1935956" y="3145007"/>
            <a:ext cx="0" cy="90011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Arrow: Right 7">
            <a:extLst>
              <a:ext uri="{FF2B5EF4-FFF2-40B4-BE49-F238E27FC236}">
                <a16:creationId xmlns:a16="http://schemas.microsoft.com/office/drawing/2014/main" id="{7B9C487F-E57D-5D65-F1F1-4A2104CDC402}"/>
              </a:ext>
            </a:extLst>
          </p:cNvPr>
          <p:cNvSpPr/>
          <p:nvPr/>
        </p:nvSpPr>
        <p:spPr>
          <a:xfrm>
            <a:off x="414336" y="3277587"/>
            <a:ext cx="892969" cy="50720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6B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A6CA5-AD55-E337-D5FC-719A27B02382}"/>
              </a:ext>
            </a:extLst>
          </p:cNvPr>
          <p:cNvSpPr txBox="1"/>
          <p:nvPr/>
        </p:nvSpPr>
        <p:spPr>
          <a:xfrm>
            <a:off x="1493043" y="2794962"/>
            <a:ext cx="55649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 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at school </a:t>
            </a:r>
          </a:p>
          <a:p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do housework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CF356B3-31F8-E3B4-EDF3-E26151F7888F}"/>
              </a:ext>
            </a:extLst>
          </p:cNvPr>
          <p:cNvCxnSpPr/>
          <p:nvPr/>
        </p:nvCxnSpPr>
        <p:spPr>
          <a:xfrm>
            <a:off x="6000749" y="1894850"/>
            <a:ext cx="0" cy="90011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Google Shape;693;p22">
            <a:extLst>
              <a:ext uri="{FF2B5EF4-FFF2-40B4-BE49-F238E27FC236}">
                <a16:creationId xmlns:a16="http://schemas.microsoft.com/office/drawing/2014/main" id="{3173315B-764D-A86C-D530-FEF332A14E80}"/>
              </a:ext>
            </a:extLst>
          </p:cNvPr>
          <p:cNvSpPr/>
          <p:nvPr/>
        </p:nvSpPr>
        <p:spPr>
          <a:xfrm>
            <a:off x="6579394" y="1111334"/>
            <a:ext cx="2478881" cy="405272"/>
          </a:xfrm>
          <a:prstGeom prst="wedgeRoundRectCallout">
            <a:avLst>
              <a:gd name="adj1" fmla="val -41829"/>
              <a:gd name="adj2" fmla="val 82700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 days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of the week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Google Shape;693;p22">
            <a:extLst>
              <a:ext uri="{FF2B5EF4-FFF2-40B4-BE49-F238E27FC236}">
                <a16:creationId xmlns:a16="http://schemas.microsoft.com/office/drawing/2014/main" id="{B4F91476-7AFD-C6F4-09A4-7C32BFB76F92}"/>
              </a:ext>
            </a:extLst>
          </p:cNvPr>
          <p:cNvSpPr/>
          <p:nvPr/>
        </p:nvSpPr>
        <p:spPr>
          <a:xfrm>
            <a:off x="6032898" y="3068604"/>
            <a:ext cx="2478881" cy="405272"/>
          </a:xfrm>
          <a:prstGeom prst="wedgeRoundRectCallout">
            <a:avLst>
              <a:gd name="adj1" fmla="val -41829"/>
              <a:gd name="adj2" fmla="val 82700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84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" grpId="0"/>
      <p:bldP spid="2" grpId="0"/>
      <p:bldP spid="8" grpId="0" animBg="1"/>
      <p:bldP spid="3" grpId="0"/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728187" y="2437848"/>
            <a:ext cx="6387425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2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Listen, point and say.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03</a:t>
            </a:r>
            <a:endParaRPr dirty="0"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26156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887"/>
          <a:stretch/>
        </p:blipFill>
        <p:spPr>
          <a:xfrm>
            <a:off x="327295" y="670560"/>
            <a:ext cx="8428450" cy="3852078"/>
          </a:xfrm>
          <a:prstGeom prst="rect">
            <a:avLst/>
          </a:prstGeom>
        </p:spPr>
      </p:pic>
      <p:pic>
        <p:nvPicPr>
          <p:cNvPr id="3" name="Track 30">
            <a:hlinkClick r:id="" action="ppaction://media"/>
            <a:extLst>
              <a:ext uri="{FF2B5EF4-FFF2-40B4-BE49-F238E27FC236}">
                <a16:creationId xmlns:a16="http://schemas.microsoft.com/office/drawing/2014/main" id="{BD88179A-E340-77B0-4406-5F49EE330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2195" y="670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A60F4A7-E1F1-E431-EFFC-71E3DE3AF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23" y="666750"/>
            <a:ext cx="6397228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2449FC-8DF6-2710-05C6-60AEA7BD6239}"/>
              </a:ext>
            </a:extLst>
          </p:cNvPr>
          <p:cNvSpPr txBox="1"/>
          <p:nvPr/>
        </p:nvSpPr>
        <p:spPr>
          <a:xfrm>
            <a:off x="2902744" y="1877616"/>
            <a:ext cx="3986213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buClrTx/>
              <a:defRPr/>
            </a:pPr>
            <a:r>
              <a:rPr lang="en-US" sz="2250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Welcome to our English class 4a9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F15FB39-025E-BE02-746D-BB0F040208C7}"/>
              </a:ext>
            </a:extLst>
          </p:cNvPr>
          <p:cNvSpPr/>
          <p:nvPr/>
        </p:nvSpPr>
        <p:spPr>
          <a:xfrm>
            <a:off x="1546192" y="1584960"/>
            <a:ext cx="2349305" cy="2614900"/>
          </a:xfrm>
          <a:prstGeom prst="wedgeRoundRectCallout">
            <a:avLst>
              <a:gd name="adj1" fmla="val 71345"/>
              <a:gd name="adj2" fmla="val 493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omic Sans MS" panose="030F0702030302020204" pitchFamily="66" charset="0"/>
              </a:rPr>
              <a:t>What do you do on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Monday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vi-VN" sz="2800" dirty="0">
                <a:latin typeface="Comic Sans MS" panose="030F0702030302020204" pitchFamily="66" charset="0"/>
              </a:rPr>
              <a:t>?</a:t>
            </a:r>
            <a:endParaRPr lang="x-none" sz="2800" dirty="0">
              <a:latin typeface="Comic Sans MS" panose="030F0702030302020204" pitchFamily="66" charset="0"/>
            </a:endParaRP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234EB339-272B-1F45-D9EF-B89C30FF6EDD}"/>
              </a:ext>
            </a:extLst>
          </p:cNvPr>
          <p:cNvSpPr/>
          <p:nvPr/>
        </p:nvSpPr>
        <p:spPr>
          <a:xfrm>
            <a:off x="5229387" y="1721071"/>
            <a:ext cx="2349304" cy="2297869"/>
          </a:xfrm>
          <a:prstGeom prst="wedgeRoundRectCallout">
            <a:avLst>
              <a:gd name="adj1" fmla="val -65436"/>
              <a:gd name="adj2" fmla="val 2863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omic Sans MS" panose="030F0702030302020204" pitchFamily="66" charset="0"/>
              </a:rPr>
              <a:t>I </a:t>
            </a:r>
            <a:r>
              <a:rPr lang="vi-VN" sz="2800" u="sng" dirty="0">
                <a:solidFill>
                  <a:srgbClr val="002060"/>
                </a:solidFill>
                <a:latin typeface="Comic Sans MS" panose="030F0702030302020204" pitchFamily="66" charset="0"/>
              </a:rPr>
              <a:t>study at school</a:t>
            </a:r>
            <a:r>
              <a:rPr lang="vi-VN" sz="2800" dirty="0">
                <a:latin typeface="Comic Sans MS" panose="030F0702030302020204" pitchFamily="66" charset="0"/>
              </a:rPr>
              <a:t>.</a:t>
            </a:r>
            <a:endParaRPr lang="x-none" sz="2800" dirty="0">
              <a:latin typeface="Comic Sans MS" panose="030F0702030302020204" pitchFamily="66" charset="0"/>
            </a:endParaRPr>
          </a:p>
        </p:txBody>
      </p:sp>
      <p:sp>
        <p:nvSpPr>
          <p:cNvPr id="8" name="Google Shape;3767;p26"/>
          <p:cNvSpPr txBox="1">
            <a:spLocks/>
          </p:cNvSpPr>
          <p:nvPr/>
        </p:nvSpPr>
        <p:spPr>
          <a:xfrm>
            <a:off x="1756392" y="439709"/>
            <a:ext cx="5612100" cy="8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6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vi-VN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Practi</a:t>
            </a: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vi-VN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in pairs.</a:t>
            </a:r>
            <a:endParaRPr lang="en-US"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9816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"/>
          <p:cNvSpPr/>
          <p:nvPr/>
        </p:nvSpPr>
        <p:spPr>
          <a:xfrm>
            <a:off x="382055" y="230461"/>
            <a:ext cx="8047569" cy="904822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noProof="0" dirty="0">
                <a:solidFill>
                  <a:srgbClr val="2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on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82B7F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Mondays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4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6" name="Google Shape;696;p22"/>
          <p:cNvSpPr/>
          <p:nvPr/>
        </p:nvSpPr>
        <p:spPr>
          <a:xfrm>
            <a:off x="2961893" y="4125942"/>
            <a:ext cx="5467731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2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study at school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24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FF6B6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C1C4BB-EE32-65F5-11E7-2C6A54603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222" y="1266758"/>
            <a:ext cx="4515928" cy="274088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FEF0E5-C509-15C4-2789-8BAAB988003A}"/>
              </a:ext>
            </a:extLst>
          </p:cNvPr>
          <p:cNvSpPr/>
          <p:nvPr/>
        </p:nvSpPr>
        <p:spPr>
          <a:xfrm>
            <a:off x="1485900" y="2643188"/>
            <a:ext cx="1700213" cy="6786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3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"/>
          <p:cNvSpPr/>
          <p:nvPr/>
        </p:nvSpPr>
        <p:spPr>
          <a:xfrm>
            <a:off x="382055" y="230461"/>
            <a:ext cx="8047569" cy="904822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noProof="0" dirty="0">
                <a:solidFill>
                  <a:srgbClr val="2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yon do on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82B7F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>
                <a:solidFill>
                  <a:srgbClr val="82B7F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Wednesdays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4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6" name="Google Shape;696;p22"/>
          <p:cNvSpPr/>
          <p:nvPr/>
        </p:nvSpPr>
        <p:spPr>
          <a:xfrm>
            <a:off x="2961893" y="4125942"/>
            <a:ext cx="5467731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2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go to school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24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FF6B6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3AE959-51E4-93F4-3833-BE03C5CF0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255" y="1223950"/>
            <a:ext cx="4225419" cy="28133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369363-D60D-2EC8-DDAE-4E7BCD84A276}"/>
              </a:ext>
            </a:extLst>
          </p:cNvPr>
          <p:cNvSpPr/>
          <p:nvPr/>
        </p:nvSpPr>
        <p:spPr>
          <a:xfrm>
            <a:off x="1007270" y="2643188"/>
            <a:ext cx="2178844" cy="6786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Wednesdays</a:t>
            </a:r>
          </a:p>
        </p:txBody>
      </p:sp>
    </p:spTree>
    <p:extLst>
      <p:ext uri="{BB962C8B-B14F-4D97-AF65-F5344CB8AC3E}">
        <p14:creationId xmlns:p14="http://schemas.microsoft.com/office/powerpoint/2010/main" val="12909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"/>
          <p:cNvSpPr/>
          <p:nvPr/>
        </p:nvSpPr>
        <p:spPr>
          <a:xfrm>
            <a:off x="382055" y="230461"/>
            <a:ext cx="8047569" cy="904822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noProof="0" dirty="0">
                <a:solidFill>
                  <a:srgbClr val="2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yon do on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82B7F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noProof="0" dirty="0">
                <a:solidFill>
                  <a:srgbClr val="82B7F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Saturdays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4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6" name="Google Shape;696;p22"/>
          <p:cNvSpPr/>
          <p:nvPr/>
        </p:nvSpPr>
        <p:spPr>
          <a:xfrm>
            <a:off x="2961893" y="4125942"/>
            <a:ext cx="5467731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noProof="0" dirty="0">
                <a:solidFill>
                  <a:srgbClr val="2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do housework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24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FF6B6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2B2635-DCAE-A41C-9C54-F59E22C33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302" y="1194037"/>
            <a:ext cx="4039204" cy="27554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7577B0-E1C6-0661-D4D3-5CFF173E86EC}"/>
              </a:ext>
            </a:extLst>
          </p:cNvPr>
          <p:cNvSpPr/>
          <p:nvPr/>
        </p:nvSpPr>
        <p:spPr>
          <a:xfrm>
            <a:off x="928689" y="2650331"/>
            <a:ext cx="2178844" cy="6786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Saturdays</a:t>
            </a:r>
          </a:p>
        </p:txBody>
      </p:sp>
    </p:spTree>
    <p:extLst>
      <p:ext uri="{BB962C8B-B14F-4D97-AF65-F5344CB8AC3E}">
        <p14:creationId xmlns:p14="http://schemas.microsoft.com/office/powerpoint/2010/main" val="350981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"/>
          <p:cNvSpPr/>
          <p:nvPr/>
        </p:nvSpPr>
        <p:spPr>
          <a:xfrm>
            <a:off x="382055" y="230461"/>
            <a:ext cx="8047569" cy="904822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noProof="0" dirty="0">
                <a:solidFill>
                  <a:srgbClr val="2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yon do on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82B7F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noProof="0" dirty="0">
                <a:solidFill>
                  <a:srgbClr val="82B7F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Sundays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4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6" name="Google Shape;696;p22"/>
          <p:cNvSpPr/>
          <p:nvPr/>
        </p:nvSpPr>
        <p:spPr>
          <a:xfrm>
            <a:off x="2961893" y="4125942"/>
            <a:ext cx="5467731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noProof="0" dirty="0">
                <a:solidFill>
                  <a:srgbClr val="2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4000" dirty="0">
                <a:solidFill>
                  <a:srgbClr val="2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to music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24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FF6B6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7AF77-2EE1-EF32-8815-D0013D689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86" y="1206497"/>
            <a:ext cx="4807743" cy="279161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65646A-07DC-CB41-4DF2-9D63CE0645AB}"/>
              </a:ext>
            </a:extLst>
          </p:cNvPr>
          <p:cNvSpPr/>
          <p:nvPr/>
        </p:nvSpPr>
        <p:spPr>
          <a:xfrm>
            <a:off x="928689" y="2650331"/>
            <a:ext cx="2178844" cy="6786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Sundays</a:t>
            </a:r>
          </a:p>
        </p:txBody>
      </p:sp>
    </p:spTree>
    <p:extLst>
      <p:ext uri="{BB962C8B-B14F-4D97-AF65-F5344CB8AC3E}">
        <p14:creationId xmlns:p14="http://schemas.microsoft.com/office/powerpoint/2010/main" val="348309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6"/>
          <p:cNvSpPr txBox="1">
            <a:spLocks noGrp="1"/>
          </p:cNvSpPr>
          <p:nvPr>
            <p:ph type="title"/>
          </p:nvPr>
        </p:nvSpPr>
        <p:spPr>
          <a:xfrm>
            <a:off x="1203140" y="-39823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Extension: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9BDC59-779F-4E38-0EA3-3E9E6B641AB8}"/>
              </a:ext>
            </a:extLst>
          </p:cNvPr>
          <p:cNvSpPr txBox="1"/>
          <p:nvPr/>
        </p:nvSpPr>
        <p:spPr>
          <a:xfrm>
            <a:off x="529166" y="2787819"/>
            <a:ext cx="77009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en-US" sz="44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on </a:t>
            </a:r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Sunday</a:t>
            </a:r>
            <a:r>
              <a:rPr lang="en-US" sz="4400" b="1" noProof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4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400" b="1" noProof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          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B9C487F-E57D-5D65-F1F1-4A2104CDC402}"/>
              </a:ext>
            </a:extLst>
          </p:cNvPr>
          <p:cNvSpPr/>
          <p:nvPr/>
        </p:nvSpPr>
        <p:spPr>
          <a:xfrm>
            <a:off x="-529" y="2064544"/>
            <a:ext cx="892969" cy="50720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6B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A6CA5-AD55-E337-D5FC-719A27B02382}"/>
              </a:ext>
            </a:extLst>
          </p:cNvPr>
          <p:cNvSpPr txBox="1"/>
          <p:nvPr/>
        </p:nvSpPr>
        <p:spPr>
          <a:xfrm>
            <a:off x="1040474" y="3414642"/>
            <a:ext cx="55649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housework. </a:t>
            </a:r>
          </a:p>
          <a:p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71DB2-173B-7F20-6317-79BA262FF6C8}"/>
              </a:ext>
            </a:extLst>
          </p:cNvPr>
          <p:cNvSpPr txBox="1"/>
          <p:nvPr/>
        </p:nvSpPr>
        <p:spPr>
          <a:xfrm>
            <a:off x="489348" y="1125200"/>
            <a:ext cx="87653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she/ he do on </a:t>
            </a:r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Sunday</a:t>
            </a:r>
            <a:r>
              <a:rPr lang="en-US" sz="4400" b="1" noProof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4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400" b="1" noProof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           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7E1F78D-63C1-40E7-346A-F2A16410668E}"/>
              </a:ext>
            </a:extLst>
          </p:cNvPr>
          <p:cNvSpPr/>
          <p:nvPr/>
        </p:nvSpPr>
        <p:spPr>
          <a:xfrm>
            <a:off x="42863" y="3548557"/>
            <a:ext cx="892969" cy="50720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6B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6D4EE5-9B09-CE4C-E962-A4428BFEE7AB}"/>
              </a:ext>
            </a:extLst>
          </p:cNvPr>
          <p:cNvSpPr txBox="1"/>
          <p:nvPr/>
        </p:nvSpPr>
        <p:spPr>
          <a:xfrm>
            <a:off x="892440" y="1867207"/>
            <a:ext cx="6129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She/He 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housework. </a:t>
            </a:r>
          </a:p>
          <a:p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6139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" grpId="0"/>
      <p:bldP spid="2" grpId="0"/>
      <p:bldP spid="8" grpId="0" animBg="1"/>
      <p:bldP spid="3" grpId="0"/>
      <p:bldP spid="9" grpId="0"/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p32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4" name="Google Shape;4174;p32"/>
          <p:cNvSpPr txBox="1">
            <a:spLocks noGrp="1"/>
          </p:cNvSpPr>
          <p:nvPr>
            <p:ph type="title"/>
          </p:nvPr>
        </p:nvSpPr>
        <p:spPr>
          <a:xfrm>
            <a:off x="1784031" y="2459375"/>
            <a:ext cx="5612100" cy="165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talk.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5" name="Google Shape;4175;p32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04</a:t>
            </a:r>
            <a:endParaRPr dirty="0"/>
          </a:p>
        </p:txBody>
      </p:sp>
      <p:grpSp>
        <p:nvGrpSpPr>
          <p:cNvPr id="4176" name="Google Shape;4176;p32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177" name="Google Shape;4177;p3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3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3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3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3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3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3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3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3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3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3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3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3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3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3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3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3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3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3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3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3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3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3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3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3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3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3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3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3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3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3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3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3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3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3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3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3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3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3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3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3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3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3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3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3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3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3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3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3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3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3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3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3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3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3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3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3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3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3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3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3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3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3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3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3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3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3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3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3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3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3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3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3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3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3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3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3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3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3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3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3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3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3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3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3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3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3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3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3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3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3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3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3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3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3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3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3" name="Google Shape;4273;p32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274" name="Google Shape;4274;p32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32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32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32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32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32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32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32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32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32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32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32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32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32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32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32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32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32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32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32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32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32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32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32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32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32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32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32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32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32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32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32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32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32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32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32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32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32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32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32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32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32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32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32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32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32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32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32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32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32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32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32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32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32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32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32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32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32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32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32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32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32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32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32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32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32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0" name="Google Shape;4340;p32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1" name="Google Shape;4341;p32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2" name="Google Shape;4342;p32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3" name="Google Shape;4343;p32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4" name="Google Shape;4344;p32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5" name="Google Shape;4345;p32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6" name="Google Shape;4346;p32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7" name="Google Shape;4347;p32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8" name="Google Shape;4348;p32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9" name="Google Shape;4349;p32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0" name="Google Shape;4350;p32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1" name="Google Shape;4351;p32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2" name="Google Shape;4352;p32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3" name="Google Shape;4353;p32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4" name="Google Shape;4354;p32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5" name="Google Shape;4355;p32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6" name="Google Shape;4356;p32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7" name="Google Shape;4357;p32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8" name="Google Shape;4358;p32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9" name="Google Shape;4359;p32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0" name="Google Shape;4360;p32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1" name="Google Shape;4361;p32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2" name="Google Shape;4362;p32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3" name="Google Shape;4363;p32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4" name="Google Shape;4364;p32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5" name="Google Shape;4365;p32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6" name="Google Shape;4366;p32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7" name="Google Shape;4367;p32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32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9" name="Google Shape;4369;p32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0" name="Google Shape;4370;p32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1" name="Google Shape;4371;p32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2" name="Google Shape;4372;p32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3" name="Google Shape;4373;p32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4" name="Google Shape;4374;p32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5" name="Google Shape;4375;p32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6" name="Google Shape;4376;p32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7" name="Google Shape;4377;p32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8" name="Google Shape;4378;p32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9" name="Google Shape;4379;p32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0" name="Google Shape;4380;p32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1" name="Google Shape;4381;p32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382" name="Google Shape;4382;p3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3" name="Google Shape;4383;p3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4" name="Google Shape;4384;p3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5" name="Google Shape;4385;p32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386" name="Google Shape;4386;p32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7" name="Google Shape;4387;p32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8" name="Google Shape;4388;p32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9" name="Google Shape;4389;p32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0" name="Google Shape;4390;p32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1" name="Google Shape;4391;p32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2" name="Google Shape;4392;p32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393" name="Google Shape;4393;p3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3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5" name="Google Shape;4395;p3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6" name="Google Shape;4396;p3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7" name="Google Shape;4397;p3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8" name="Google Shape;4398;p3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9" name="Google Shape;4399;p3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0" name="Google Shape;4400;p3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1" name="Google Shape;4401;p3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2" name="Google Shape;4402;p3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3" name="Google Shape;4403;p3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4" name="Google Shape;4404;p32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405" name="Google Shape;4405;p32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6" name="Google Shape;4406;p32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7" name="Google Shape;4407;p32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8" name="Google Shape;4408;p32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9" name="Google Shape;4409;p32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0" name="Google Shape;4410;p32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1" name="Google Shape;4411;p32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2" name="Google Shape;4412;p32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32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4" name="Google Shape;4414;p32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415" name="Google Shape;4415;p32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32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7" name="Google Shape;4417;p32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32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9" name="Google Shape;4419;p32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0" name="Google Shape;4420;p32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32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32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3" name="Google Shape;4423;p32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424" name="Google Shape;4424;p3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5" name="Google Shape;4425;p3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6" name="Google Shape;4426;p3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7" name="Google Shape;4427;p3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8" name="Google Shape;4428;p3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9" name="Google Shape;4429;p3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0" name="Google Shape;4430;p3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1" name="Google Shape;4431;p3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2" name="Google Shape;4432;p3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3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3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3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3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3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3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3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3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3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3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3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3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3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3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75197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1564066" y="1847524"/>
            <a:ext cx="623690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82B7F8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6CA49-C339-D9C3-A7D6-22D419B41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150" y="1256090"/>
            <a:ext cx="4986338" cy="3014663"/>
          </a:xfrm>
          <a:prstGeom prst="rect">
            <a:avLst/>
          </a:prstGeom>
        </p:spPr>
      </p:pic>
      <p:pic>
        <p:nvPicPr>
          <p:cNvPr id="2" name="Jobs Song for Kids - What Do You Do- - Occupations - Kindergarten, Preschool, ESL - Fun Kids English (mp3cut.net)">
            <a:hlinkClick r:id="" action="ppaction://media"/>
            <a:extLst>
              <a:ext uri="{FF2B5EF4-FFF2-40B4-BE49-F238E27FC236}">
                <a16:creationId xmlns:a16="http://schemas.microsoft.com/office/drawing/2014/main" id="{875904D3-0B72-2BEB-F90F-5BDE243D2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9068" y="41775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2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9C313-36B0-F3C9-5D22-46094AA1F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6"/>
          <a:stretch/>
        </p:blipFill>
        <p:spPr>
          <a:xfrm>
            <a:off x="130629" y="245266"/>
            <a:ext cx="8903368" cy="44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48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1564066" y="1847524"/>
            <a:ext cx="623690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82B7F8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0F748-674B-5F23-132F-B94ECF446D79}"/>
              </a:ext>
            </a:extLst>
          </p:cNvPr>
          <p:cNvSpPr txBox="1"/>
          <p:nvPr/>
        </p:nvSpPr>
        <p:spPr>
          <a:xfrm>
            <a:off x="2121693" y="1238087"/>
            <a:ext cx="4900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Talk Show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DFE1F5-252C-116A-47C6-114923FD20A1}"/>
              </a:ext>
            </a:extLst>
          </p:cNvPr>
          <p:cNvSpPr txBox="1"/>
          <p:nvPr/>
        </p:nvSpPr>
        <p:spPr>
          <a:xfrm>
            <a:off x="835611" y="2571750"/>
            <a:ext cx="7693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Harrington" panose="04040505050A02020702" pitchFamily="82" charset="0"/>
              </a:rPr>
              <a:t>Activities on the days of the week</a:t>
            </a:r>
          </a:p>
        </p:txBody>
      </p:sp>
    </p:spTree>
    <p:extLst>
      <p:ext uri="{BB962C8B-B14F-4D97-AF65-F5344CB8AC3E}">
        <p14:creationId xmlns:p14="http://schemas.microsoft.com/office/powerpoint/2010/main" val="295100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7027616" y="234447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3182813" y="4481505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 idx="4294967295"/>
          </p:nvPr>
        </p:nvSpPr>
        <p:spPr>
          <a:xfrm>
            <a:off x="1838819" y="1442555"/>
            <a:ext cx="6351320" cy="29176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My week</a:t>
            </a:r>
            <a:b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2841" y="1350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1" y="158624"/>
            <a:ext cx="1152380" cy="586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443218" y="754613"/>
            <a:ext cx="6289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59" y="2534837"/>
            <a:ext cx="5088217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2429546" y="2573370"/>
            <a:ext cx="508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</a:t>
            </a:r>
            <a:r>
              <a:rPr lang="en-US" sz="3200" b="1">
                <a:solidFill>
                  <a:schemeClr val="bg1"/>
                </a:solidFill>
                <a:latin typeface="Comic Sans MS" panose="030F0702030302020204" pitchFamily="66" charset="0"/>
              </a:rPr>
              <a:t>2 - PERIOD 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/>
        </p:nvSpPr>
        <p:spPr>
          <a:xfrm>
            <a:off x="5820888" y="8026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46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/>
        </p:nvSpPr>
        <p:spPr>
          <a:xfrm rot="10800000" flipH="1">
            <a:off x="1715976" y="4692119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47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48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49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0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1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2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3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4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5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6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7" name="Google Shape;1389;p29"/>
          <p:cNvGrpSpPr/>
          <p:nvPr/>
        </p:nvGrpSpPr>
        <p:grpSpPr>
          <a:xfrm>
            <a:off x="-8811" y="-70268"/>
            <a:ext cx="9211566" cy="5243288"/>
            <a:chOff x="105589" y="-84023"/>
            <a:chExt cx="9211566" cy="5243288"/>
          </a:xfrm>
        </p:grpSpPr>
        <p:sp>
          <p:nvSpPr>
            <p:cNvPr id="58" name="Google Shape;1392;p29"/>
            <p:cNvSpPr/>
            <p:nvPr/>
          </p:nvSpPr>
          <p:spPr>
            <a:xfrm rot="16200000">
              <a:off x="-934471" y="2608364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9" name="Google Shape;1390;p29"/>
            <p:cNvSpPr/>
            <p:nvPr/>
          </p:nvSpPr>
          <p:spPr>
            <a:xfrm>
              <a:off x="109281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0" name="Google Shape;1396;p29"/>
            <p:cNvSpPr/>
            <p:nvPr/>
          </p:nvSpPr>
          <p:spPr>
            <a:xfrm rot="5400000">
              <a:off x="8976355" y="2952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1" name="Google Shape;1397;p29"/>
            <p:cNvSpPr/>
            <p:nvPr/>
          </p:nvSpPr>
          <p:spPr>
            <a:xfrm>
              <a:off x="7792644" y="4696950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2" name="Google Shape;1398;p29"/>
            <p:cNvSpPr/>
            <p:nvPr/>
          </p:nvSpPr>
          <p:spPr>
            <a:xfrm>
              <a:off x="105589" y="4968427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3" name="Google Shape;1394;p29"/>
            <p:cNvSpPr/>
            <p:nvPr/>
          </p:nvSpPr>
          <p:spPr>
            <a:xfrm>
              <a:off x="6293840" y="9541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65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6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7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8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9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0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1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2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3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4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5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6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7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8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9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0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1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2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3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sp>
        <p:nvSpPr>
          <p:cNvPr id="87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8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89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/>
        </p:nvSpPr>
        <p:spPr>
          <a:xfrm rot="10800000" flipH="1">
            <a:off x="6252652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/>
        </p:nvSpPr>
        <p:spPr>
          <a:xfrm>
            <a:off x="234218" y="4700146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/>
        </p:nvSpPr>
        <p:spPr>
          <a:xfrm>
            <a:off x="6544952" y="4894468"/>
            <a:ext cx="14884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/>
        </p:nvSpPr>
        <p:spPr>
          <a:xfrm>
            <a:off x="7831974" y="4865243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/>
        </p:nvSpPr>
        <p:spPr>
          <a:xfrm rot="16200000">
            <a:off x="8277939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6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/>
        </p:nvSpPr>
        <p:spPr>
          <a:xfrm rot="5400000" flipH="1">
            <a:off x="8218012" y="4203161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/>
        </p:nvSpPr>
        <p:spPr>
          <a:xfrm rot="16200000">
            <a:off x="8304620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latin typeface="Comic Sans MS" panose="030F0702030302020204" pitchFamily="66" charset="0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1402382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1564066" y="1847524"/>
            <a:ext cx="623690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82B7F8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0F748-674B-5F23-132F-B94ECF446D79}"/>
              </a:ext>
            </a:extLst>
          </p:cNvPr>
          <p:cNvSpPr txBox="1"/>
          <p:nvPr/>
        </p:nvSpPr>
        <p:spPr>
          <a:xfrm>
            <a:off x="978486" y="883581"/>
            <a:ext cx="7693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Listen and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FEF6A0-E6FE-6BB2-CC76-5EE3F6FAE7EE}"/>
              </a:ext>
            </a:extLst>
          </p:cNvPr>
          <p:cNvSpPr txBox="1"/>
          <p:nvPr/>
        </p:nvSpPr>
        <p:spPr>
          <a:xfrm>
            <a:off x="2402858" y="2387158"/>
            <a:ext cx="7693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Receive some gifts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8208B8-9FB9-75EA-D9C9-CBE7D13F1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234" y="3218157"/>
            <a:ext cx="2667231" cy="162320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EE2CA0C4-53B0-5DB7-E5DA-6076F5EEE685}"/>
              </a:ext>
            </a:extLst>
          </p:cNvPr>
          <p:cNvSpPr/>
          <p:nvPr/>
        </p:nvSpPr>
        <p:spPr>
          <a:xfrm>
            <a:off x="121341" y="2467437"/>
            <a:ext cx="928479" cy="48577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2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0EEBB0-BAEF-F2AC-282C-CE6178A3DB48}"/>
              </a:ext>
            </a:extLst>
          </p:cNvPr>
          <p:cNvSpPr/>
          <p:nvPr/>
        </p:nvSpPr>
        <p:spPr>
          <a:xfrm>
            <a:off x="57150" y="1353741"/>
            <a:ext cx="1771650" cy="2314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Lesson 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50884B-856E-BFF7-07EE-6BAF6E7D40E3}"/>
              </a:ext>
            </a:extLst>
          </p:cNvPr>
          <p:cNvSpPr/>
          <p:nvPr/>
        </p:nvSpPr>
        <p:spPr>
          <a:xfrm>
            <a:off x="2014538" y="632223"/>
            <a:ext cx="1628775" cy="187880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New words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595222-94DC-58F8-FFF4-36789009C018}"/>
              </a:ext>
            </a:extLst>
          </p:cNvPr>
          <p:cNvSpPr/>
          <p:nvPr/>
        </p:nvSpPr>
        <p:spPr>
          <a:xfrm>
            <a:off x="2014537" y="2632471"/>
            <a:ext cx="1628775" cy="187880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Model sentences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4FD61D-39D4-D4DF-C4ED-535790F3CAFD}"/>
              </a:ext>
            </a:extLst>
          </p:cNvPr>
          <p:cNvSpPr/>
          <p:nvPr/>
        </p:nvSpPr>
        <p:spPr>
          <a:xfrm>
            <a:off x="4757737" y="632223"/>
            <a:ext cx="3086101" cy="41433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210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at school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210A0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753210-AC2D-D1C1-C6A3-B1A9F80D444D}"/>
              </a:ext>
            </a:extLst>
          </p:cNvPr>
          <p:cNvSpPr/>
          <p:nvPr/>
        </p:nvSpPr>
        <p:spPr>
          <a:xfrm>
            <a:off x="4757737" y="1168005"/>
            <a:ext cx="3086101" cy="41433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 dirty="0">
                <a:solidFill>
                  <a:srgbClr val="210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housework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210A0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90C378-F0FB-AD94-40BA-1595B84121E7}"/>
              </a:ext>
            </a:extLst>
          </p:cNvPr>
          <p:cNvSpPr/>
          <p:nvPr/>
        </p:nvSpPr>
        <p:spPr>
          <a:xfrm>
            <a:off x="4757737" y="1710932"/>
            <a:ext cx="3086101" cy="41433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210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to music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210A0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A7FBB31-3763-8133-F7CE-FC6F5D02FD32}"/>
              </a:ext>
            </a:extLst>
          </p:cNvPr>
          <p:cNvSpPr/>
          <p:nvPr/>
        </p:nvSpPr>
        <p:spPr>
          <a:xfrm>
            <a:off x="4679156" y="3062882"/>
            <a:ext cx="4407694" cy="164663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noProof="0" dirty="0">
                <a:solidFill>
                  <a:srgbClr val="210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on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10A0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_____?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>
                <a:solidFill>
                  <a:srgbClr val="210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I____________________.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210A0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B91775-0C2E-E7BB-F8A8-FBF264D96DF8}"/>
              </a:ext>
            </a:extLst>
          </p:cNvPr>
          <p:cNvCxnSpPr/>
          <p:nvPr/>
        </p:nvCxnSpPr>
        <p:spPr>
          <a:xfrm>
            <a:off x="1828800" y="1900238"/>
            <a:ext cx="18573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722FAF-D56C-9E33-356C-C3149EFB75E0}"/>
              </a:ext>
            </a:extLst>
          </p:cNvPr>
          <p:cNvCxnSpPr/>
          <p:nvPr/>
        </p:nvCxnSpPr>
        <p:spPr>
          <a:xfrm>
            <a:off x="1828800" y="3343275"/>
            <a:ext cx="18573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3B6BAC-C7D7-FDEC-B599-B201F58B54F9}"/>
              </a:ext>
            </a:extLst>
          </p:cNvPr>
          <p:cNvCxnSpPr>
            <a:cxnSpLocks/>
          </p:cNvCxnSpPr>
          <p:nvPr/>
        </p:nvCxnSpPr>
        <p:spPr>
          <a:xfrm>
            <a:off x="3771900" y="903688"/>
            <a:ext cx="9072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A18ED-D775-3BC4-D2B8-6488A66B3CCE}"/>
              </a:ext>
            </a:extLst>
          </p:cNvPr>
          <p:cNvCxnSpPr>
            <a:cxnSpLocks/>
          </p:cNvCxnSpPr>
          <p:nvPr/>
        </p:nvCxnSpPr>
        <p:spPr>
          <a:xfrm>
            <a:off x="3771900" y="1918101"/>
            <a:ext cx="9072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B242E2-0163-569D-4F6E-F0C5246B6552}"/>
              </a:ext>
            </a:extLst>
          </p:cNvPr>
          <p:cNvCxnSpPr>
            <a:cxnSpLocks/>
          </p:cNvCxnSpPr>
          <p:nvPr/>
        </p:nvCxnSpPr>
        <p:spPr>
          <a:xfrm>
            <a:off x="3771900" y="1375174"/>
            <a:ext cx="9072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8566BD2-3BE9-A6D1-29A1-7ED69BC74B08}"/>
              </a:ext>
            </a:extLst>
          </p:cNvPr>
          <p:cNvCxnSpPr>
            <a:cxnSpLocks/>
          </p:cNvCxnSpPr>
          <p:nvPr/>
        </p:nvCxnSpPr>
        <p:spPr>
          <a:xfrm>
            <a:off x="3771900" y="3811194"/>
            <a:ext cx="9072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9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8"/>
          <p:cNvSpPr txBox="1">
            <a:spLocks noGrp="1"/>
          </p:cNvSpPr>
          <p:nvPr>
            <p:ph type="title"/>
          </p:nvPr>
        </p:nvSpPr>
        <p:spPr>
          <a:xfrm>
            <a:off x="1417050" y="131761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2F0800"/>
                </a:solidFill>
              </a:rPr>
              <a:t>Home link</a:t>
            </a:r>
            <a:endParaRPr dirty="0">
              <a:solidFill>
                <a:srgbClr val="2F08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97D3B3-55C7-D3B7-1CF4-6624FB3ABB06}"/>
              </a:ext>
            </a:extLst>
          </p:cNvPr>
          <p:cNvSpPr txBox="1"/>
          <p:nvPr/>
        </p:nvSpPr>
        <p:spPr>
          <a:xfrm>
            <a:off x="1122225" y="2914650"/>
            <a:ext cx="6229350" cy="176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3175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82B7F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Practise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82B7F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the model sentences  and new words at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82B7F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Prepare Unit </a:t>
            </a:r>
            <a:r>
              <a:rPr lang="en-US" sz="3200" b="1" noProof="0" dirty="0">
                <a:solidFill>
                  <a:srgbClr val="82B7F8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82B7F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lesson 2 (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82B7F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4,5,6).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82B7F8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100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2"/>
          <a:srcRect l="3990" t="18367" r="3889" b="8116"/>
          <a:stretch>
            <a:fillRect/>
          </a:stretch>
        </p:blipFill>
        <p:spPr>
          <a:xfrm>
            <a:off x="953" y="-21907"/>
            <a:ext cx="9162574" cy="5166836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545" y="1236821"/>
            <a:ext cx="5015389" cy="25250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74545" y="1913878"/>
            <a:ext cx="5294948" cy="13388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>
              <a:buClrTx/>
            </a:pPr>
            <a:r>
              <a:rPr lang="en-US" altLang="zh-CN" sz="4050" kern="1200" dirty="0">
                <a:solidFill>
                  <a:srgbClr val="00B050"/>
                </a:solidFill>
                <a:latin typeface="Algerian" panose="04020705040A02060702" pitchFamily="82" charset="0"/>
                <a:ea typeface="Calibri" panose="020F0502020204030204" charset="0"/>
                <a:cs typeface="+mn-cs"/>
                <a:sym typeface="+mn-ea"/>
              </a:rPr>
              <a:t>Thank you for listening!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3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7" name="Google Shape;2797;p3"/>
          <p:cNvSpPr/>
          <p:nvPr/>
        </p:nvSpPr>
        <p:spPr>
          <a:xfrm flipH="1">
            <a:off x="5220383" y="1233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8" name="Google Shape;2798;p3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9" name="Google Shape;2799;p3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0" name="Google Shape;2800;p3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1" name="Google Shape;2801;p3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2" name="Google Shape;2802;p3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3" name="Google Shape;2803;p3"/>
          <p:cNvSpPr/>
          <p:nvPr/>
        </p:nvSpPr>
        <p:spPr>
          <a:xfrm rot="-9834511">
            <a:off x="5188555" y="126819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4" name="Google Shape;2804;p3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01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5" name="Google Shape;2805;p3"/>
          <p:cNvSpPr txBox="1">
            <a:spLocks noGrp="1"/>
          </p:cNvSpPr>
          <p:nvPr>
            <p:ph type="title" idx="2"/>
          </p:nvPr>
        </p:nvSpPr>
        <p:spPr>
          <a:xfrm>
            <a:off x="2277011" y="1333083"/>
            <a:ext cx="2804983" cy="125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br>
              <a:rPr lang="en-US" sz="2800" b="1">
                <a:latin typeface="Comic Sans MS"/>
                <a:ea typeface="Comic Sans MS"/>
                <a:cs typeface="Comic Sans MS"/>
                <a:sym typeface="Comic Sans MS"/>
              </a:rPr>
            </a:br>
            <a:endParaRPr sz="2800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6" name="Google Shape;2806;p3"/>
          <p:cNvSpPr txBox="1">
            <a:spLocks noGrp="1"/>
          </p:cNvSpPr>
          <p:nvPr>
            <p:ph type="title" idx="15"/>
          </p:nvPr>
        </p:nvSpPr>
        <p:spPr>
          <a:xfrm>
            <a:off x="1442125" y="334006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Table of contents</a:t>
            </a:r>
            <a:endParaRPr sz="4400" b="1" dirty="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7" name="Google Shape;2807;p3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02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8" name="Google Shape;2808;p3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03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9" name="Google Shape;2809;p3"/>
          <p:cNvSpPr txBox="1">
            <a:spLocks noGrp="1"/>
          </p:cNvSpPr>
          <p:nvPr>
            <p:ph type="title" idx="9"/>
          </p:nvPr>
        </p:nvSpPr>
        <p:spPr>
          <a:xfrm rot="1973">
            <a:off x="5222481" y="1333383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04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810" name="Google Shape;2810;p3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811" name="Google Shape;2811;p3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3" name="Google Shape;2823;p3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4" name="Google Shape;2824;p3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26" name="Google Shape;2926;p3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927" name="Google Shape;2927;p3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36" name="Google Shape;2936;p3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937" name="Google Shape;2937;p3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0" name="Google Shape;2940;p3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941" name="Google Shape;2941;p3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7" name="Google Shape;2947;p3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2948" name="Google Shape;2948;p3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8" name="Google Shape;2968;p3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9" name="Google Shape;2969;p3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62" name="Google Shape;3062;p3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3063" name="Google Shape;3063;p3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74" name="Google Shape;3074;p3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3075" name="Google Shape;3075;p3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84" name="Google Shape;3084;p3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3085" name="Google Shape;3085;p3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93" name="Google Shape;3093;p3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3094" name="Google Shape;3094;p3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3118" name="Google Shape;3118;p3"/>
          <p:cNvSpPr/>
          <p:nvPr/>
        </p:nvSpPr>
        <p:spPr>
          <a:xfrm flipH="1">
            <a:off x="5220383" y="221810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19" name="Google Shape;3119;p3"/>
          <p:cNvSpPr/>
          <p:nvPr/>
        </p:nvSpPr>
        <p:spPr>
          <a:xfrm>
            <a:off x="5297908" y="223470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0" name="Google Shape;3120;p3"/>
          <p:cNvSpPr txBox="1"/>
          <p:nvPr/>
        </p:nvSpPr>
        <p:spPr>
          <a:xfrm rot="1973">
            <a:off x="5193585" y="2316900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3000"/>
              <a:buFont typeface="Barriecito"/>
              <a:buNone/>
            </a:pPr>
            <a:r>
              <a:rPr lang="en-US" sz="30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05</a:t>
            </a:r>
            <a:endParaRPr b="1" dirty="0"/>
          </a:p>
        </p:txBody>
      </p:sp>
      <p:sp>
        <p:nvSpPr>
          <p:cNvPr id="3122" name="Google Shape;3122;p3"/>
          <p:cNvSpPr txBox="1"/>
          <p:nvPr/>
        </p:nvSpPr>
        <p:spPr>
          <a:xfrm>
            <a:off x="2327904" y="2168301"/>
            <a:ext cx="2893158" cy="1233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2800" b="1" i="0" u="none" strike="noStrike" cap="none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</a:t>
            </a:r>
            <a:r>
              <a:rPr lang="en-US" sz="28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, listen and repeat.  </a:t>
            </a:r>
            <a:endParaRPr sz="28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3" name="Google Shape;3123;p3"/>
          <p:cNvSpPr txBox="1"/>
          <p:nvPr/>
        </p:nvSpPr>
        <p:spPr>
          <a:xfrm>
            <a:off x="2391308" y="3480493"/>
            <a:ext cx="2939885" cy="101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2800" b="1" i="0" u="none" strike="noStrike" cap="none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</a:t>
            </a:r>
            <a:r>
              <a:rPr lang="en-US" sz="28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, point and say.  </a:t>
            </a:r>
            <a:endParaRPr sz="28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4" name="Google Shape;3124;p3"/>
          <p:cNvSpPr txBox="1"/>
          <p:nvPr/>
        </p:nvSpPr>
        <p:spPr>
          <a:xfrm>
            <a:off x="6110015" y="1320775"/>
            <a:ext cx="2580600" cy="59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2800" b="1" i="0" u="none" strike="noStrike" cap="none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</a:t>
            </a:r>
            <a:r>
              <a:rPr lang="en-US" sz="28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talk.  </a:t>
            </a:r>
            <a:endParaRPr sz="28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5" name="Google Shape;3125;p3"/>
          <p:cNvSpPr txBox="1"/>
          <p:nvPr/>
        </p:nvSpPr>
        <p:spPr>
          <a:xfrm>
            <a:off x="6285033" y="2309727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28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w</a:t>
            </a:r>
            <a:r>
              <a:rPr lang="vi-VN" sz="28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rap-up</a:t>
            </a:r>
            <a:endParaRPr sz="18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5518469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4"/>
          <p:cNvSpPr/>
          <p:nvPr/>
        </p:nvSpPr>
        <p:spPr>
          <a:xfrm>
            <a:off x="3535689" y="1006294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32" name="Google Shape;3132;p4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95761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-907672" y="97305"/>
            <a:ext cx="623690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noProof="0" dirty="0">
                <a:solidFill>
                  <a:srgbClr val="82B7F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sing!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82B7F8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y2mate.com - Days of the Week Song The Singing Walrus_720p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3001A01D-268E-1D66-9AB8-68A4F8512A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8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"/>
          <p:cNvSpPr txBox="1">
            <a:spLocks noGrp="1"/>
          </p:cNvSpPr>
          <p:nvPr>
            <p:ph type="title"/>
          </p:nvPr>
        </p:nvSpPr>
        <p:spPr>
          <a:xfrm>
            <a:off x="421766" y="2352906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New words </a:t>
            </a:r>
            <a:endParaRPr>
              <a:solidFill>
                <a:srgbClr val="3106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"/>
          <p:cNvSpPr/>
          <p:nvPr/>
        </p:nvSpPr>
        <p:spPr>
          <a:xfrm>
            <a:off x="2069959" y="3617305"/>
            <a:ext cx="555242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at school 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C685B-DE8D-249D-8C83-2C5F0F4B6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38" y="-50504"/>
            <a:ext cx="5137444" cy="3667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8"/>
          <p:cNvSpPr/>
          <p:nvPr/>
        </p:nvSpPr>
        <p:spPr>
          <a:xfrm>
            <a:off x="2636122" y="3827518"/>
            <a:ext cx="514342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>
                <a:solidFill>
                  <a:srgbClr val="82B7F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housework 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82B7F8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B6D231-5D6B-035C-2630-9A91DC0F0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458" y="858065"/>
            <a:ext cx="5121084" cy="2806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8C77F644-B37F-BD43-BD34-7E5B91668847}"/>
    </a:ext>
  </a:extLst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E29B1D8-0D1C-9549-B5D0-DCEE2D2D4C7E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8461BCD-6997-1D4F-B94E-5C1BBE732653}"/>
    </a:ext>
  </a:extLst>
</a:theme>
</file>

<file path=ppt/theme/theme5.xml><?xml version="1.0" encoding="utf-8"?>
<a:theme xmlns:a="http://schemas.openxmlformats.org/drawingml/2006/main" name="3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2457</TotalTime>
  <Words>316</Words>
  <Application>Microsoft Office PowerPoint</Application>
  <PresentationFormat>On-screen Show (16:9)</PresentationFormat>
  <Paragraphs>93</Paragraphs>
  <Slides>33</Slides>
  <Notes>24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54" baseType="lpstr">
      <vt:lpstr>Exo 2</vt:lpstr>
      <vt:lpstr>Arial</vt:lpstr>
      <vt:lpstr>Harrington</vt:lpstr>
      <vt:lpstr>Comic Sans MS</vt:lpstr>
      <vt:lpstr>Times New Roman</vt:lpstr>
      <vt:lpstr>Algerian</vt:lpstr>
      <vt:lpstr>Dosis</vt:lpstr>
      <vt:lpstr>Calibri</vt:lpstr>
      <vt:lpstr>Calibri Light</vt:lpstr>
      <vt:lpstr>Fredoka One</vt:lpstr>
      <vt:lpstr>Barriecito</vt:lpstr>
      <vt:lpstr>American Typewriter</vt:lpstr>
      <vt:lpstr>Basic English for Korean Speakers Workshop by Slidesgo</vt:lpstr>
      <vt:lpstr>2_Basic English for Korean Speakers Workshop by Slidesgo</vt:lpstr>
      <vt:lpstr>1_Basic English for Korean Speakers Workshop by Slidesgo</vt:lpstr>
      <vt:lpstr>Custom Design</vt:lpstr>
      <vt:lpstr>3_Basic English for Korean Speakers Workshop by Slidesgo</vt:lpstr>
      <vt:lpstr>4_Basic English for Korean Speakers Workshop by Slidesgo</vt:lpstr>
      <vt:lpstr>5_Basic English for Korean Speakers Workshop by Slidesgo</vt:lpstr>
      <vt:lpstr>Physics Class for Kids: Kinetic Energy by Slidesgo</vt:lpstr>
      <vt:lpstr>Office 主题</vt:lpstr>
      <vt:lpstr>PowerPoint Presentation</vt:lpstr>
      <vt:lpstr>PowerPoint Presentation</vt:lpstr>
      <vt:lpstr>My week </vt:lpstr>
      <vt:lpstr>01</vt:lpstr>
      <vt:lpstr>Warm-up</vt:lpstr>
      <vt:lpstr>PowerPoint Presentation</vt:lpstr>
      <vt:lpstr>New words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 Look, listen and repeat.</vt:lpstr>
      <vt:lpstr>PowerPoint Presentation</vt:lpstr>
      <vt:lpstr>PowerPoint Presentation</vt:lpstr>
      <vt:lpstr>PowerPoint Presentation</vt:lpstr>
      <vt:lpstr>Model sentences</vt:lpstr>
      <vt:lpstr>Activity 2 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Extension:</vt:lpstr>
      <vt:lpstr>Activity 3 Let’s talk.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link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HP</dc:creator>
  <cp:lastModifiedBy>LAPTOP LENOVO</cp:lastModifiedBy>
  <cp:revision>122</cp:revision>
  <dcterms:modified xsi:type="dcterms:W3CDTF">2023-10-12T07:18:06Z</dcterms:modified>
</cp:coreProperties>
</file>