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82" r:id="rId2"/>
    <p:sldId id="438" r:id="rId3"/>
    <p:sldId id="346" r:id="rId4"/>
    <p:sldId id="321" r:id="rId5"/>
    <p:sldId id="322" r:id="rId6"/>
    <p:sldId id="315" r:id="rId7"/>
    <p:sldId id="425" r:id="rId8"/>
    <p:sldId id="261" r:id="rId9"/>
    <p:sldId id="440" r:id="rId10"/>
    <p:sldId id="434" r:id="rId11"/>
    <p:sldId id="436" r:id="rId12"/>
    <p:sldId id="276" r:id="rId13"/>
    <p:sldId id="320" r:id="rId14"/>
    <p:sldId id="426" r:id="rId15"/>
    <p:sldId id="416" r:id="rId16"/>
    <p:sldId id="442" r:id="rId17"/>
    <p:sldId id="441" r:id="rId18"/>
    <p:sldId id="429" r:id="rId19"/>
    <p:sldId id="432" r:id="rId20"/>
    <p:sldId id="430" r:id="rId21"/>
    <p:sldId id="433" r:id="rId22"/>
    <p:sldId id="304" r:id="rId23"/>
    <p:sldId id="418" r:id="rId24"/>
    <p:sldId id="262" r:id="rId25"/>
    <p:sldId id="437" r:id="rId26"/>
    <p:sldId id="318" r:id="rId27"/>
    <p:sldId id="329" r:id="rId28"/>
    <p:sldId id="306" r:id="rId29"/>
    <p:sldId id="292" r:id="rId30"/>
  </p:sldIdLst>
  <p:sldSz cx="12192000" cy="6858000"/>
  <p:notesSz cx="6858000" cy="9144000"/>
  <p:embeddedFontLs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Algerian" panose="04020705040A02060702" pitchFamily="8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VNI-Avo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2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4A742-BAB8-4385-BC7F-B1A694B1955A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CAD35-3E37-4E7C-B456-D31C5E5D8D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64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28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82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6D07FE1B-89F9-43CD-A2AC-D9DE9B1895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EC8B0C09-C894-4DE8-AE28-9E35BE8F6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782380D2-795C-4C04-8F2B-0B3D3268F4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24AEB82-B997-4F98-AC97-D09B0751CA41}" type="slidenum">
              <a:rPr lang="en-US" altLang="vi-VN"/>
              <a:pPr/>
              <a:t>26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FAA51-8397-474B-8A6C-7EBB1A814F9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Users\DELL\Downloads\Tieng-tinh-tinh-www_nhacchuongvui_com.mp3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>
          <a:xfrm>
            <a:off x="0" y="-4078695"/>
            <a:ext cx="12192000" cy="10861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"/>
          <a:stretch/>
        </p:blipFill>
        <p:spPr>
          <a:xfrm>
            <a:off x="167425" y="4991497"/>
            <a:ext cx="2050294" cy="19708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39438" y="2677654"/>
            <a:ext cx="8328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các thầy, cô giáo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về dự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thăm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5">
                      <a:lumMod val="75000"/>
                      <a:alpha val="6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1A9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accent5">
                    <a:lumMod val="75000"/>
                    <a:alpha val="6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338019" y="441866"/>
            <a:ext cx="5515961" cy="428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TRƯỜNG TIỂU HỌC VĨNH QUỲNH</a:t>
            </a:r>
          </a:p>
        </p:txBody>
      </p:sp>
      <p:sp>
        <p:nvSpPr>
          <p:cNvPr id="17" name="WordArt 290"/>
          <p:cNvSpPr>
            <a:spLocks noChangeArrowheads="1" noChangeShapeType="1" noTextEdit="1"/>
          </p:cNvSpPr>
          <p:nvPr/>
        </p:nvSpPr>
        <p:spPr bwMode="auto">
          <a:xfrm>
            <a:off x="3132137" y="3371344"/>
            <a:ext cx="6743163" cy="16044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26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vi-VN" sz="7200" b="1" kern="10" dirty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HỌC VẦN</a:t>
            </a:r>
          </a:p>
          <a:p>
            <a:pPr algn="ctr">
              <a:lnSpc>
                <a:spcPct val="150000"/>
              </a:lnSpc>
            </a:pPr>
            <a:r>
              <a:rPr lang="vi-VN" sz="7200" b="1" kern="10" dirty="0">
                <a:ln w="1905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41: em – ep (Tiết2)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387173" y="5390772"/>
            <a:ext cx="6515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"/>
          <a:stretch/>
        </p:blipFill>
        <p:spPr>
          <a:xfrm>
            <a:off x="10435552" y="2793875"/>
            <a:ext cx="2050294" cy="1970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"/>
          <a:stretch/>
        </p:blipFill>
        <p:spPr>
          <a:xfrm>
            <a:off x="1523413" y="651963"/>
            <a:ext cx="1814606" cy="17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7">
            <a:extLst>
              <a:ext uri="{FF2B5EF4-FFF2-40B4-BE49-F238E27FC236}">
                <a16:creationId xmlns:a16="http://schemas.microsoft.com/office/drawing/2014/main" id="{E0F0A15D-8303-4075-AF92-10F2F726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5754688"/>
            <a:ext cx="171291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2" descr="觅元素584a986cb28da">
            <a:extLst>
              <a:ext uri="{FF2B5EF4-FFF2-40B4-BE49-F238E27FC236}">
                <a16:creationId xmlns:a16="http://schemas.microsoft.com/office/drawing/2014/main" id="{066140D1-A1AD-49B8-9FB7-66C2528C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322263"/>
            <a:ext cx="318135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B4DDB5-D2DE-4718-9048-F26018E6EACD}"/>
              </a:ext>
            </a:extLst>
          </p:cNvPr>
          <p:cNvSpPr txBox="1"/>
          <p:nvPr/>
        </p:nvSpPr>
        <p:spPr>
          <a:xfrm>
            <a:off x="3344593" y="462448"/>
            <a:ext cx="3970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c¸ </a:t>
            </a:r>
            <a:r>
              <a:rPr lang="en-US" sz="6000" dirty="0" err="1">
                <a:latin typeface=".VnAvant" panose="020B7200000000000000" pitchFamily="34" charset="0"/>
              </a:rPr>
              <a:t>chÐp</a:t>
            </a:r>
            <a:endParaRPr lang="vi-VN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FA9C6-FA75-4603-96C4-71D7EAC7CD54}"/>
              </a:ext>
            </a:extLst>
          </p:cNvPr>
          <p:cNvSpPr txBox="1"/>
          <p:nvPr/>
        </p:nvSpPr>
        <p:spPr>
          <a:xfrm>
            <a:off x="3344593" y="1478111"/>
            <a:ext cx="2901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gµ </a:t>
            </a:r>
            <a:r>
              <a:rPr lang="en-US" sz="6000" dirty="0" err="1">
                <a:latin typeface=".VnAvant" panose="020B7200000000000000" pitchFamily="34" charset="0"/>
              </a:rPr>
              <a:t>nhÝ</a:t>
            </a:r>
            <a:endParaRPr lang="vi-VN" sz="6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2DEAC-0DFD-4DF7-805E-FCE050249111}"/>
              </a:ext>
            </a:extLst>
          </p:cNvPr>
          <p:cNvSpPr txBox="1"/>
          <p:nvPr/>
        </p:nvSpPr>
        <p:spPr>
          <a:xfrm>
            <a:off x="3344593" y="2578034"/>
            <a:ext cx="3181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gµ </a:t>
            </a:r>
            <a:r>
              <a:rPr lang="en-US" sz="6000" dirty="0" err="1">
                <a:latin typeface=".VnAvant" panose="020B7200000000000000" pitchFamily="34" charset="0"/>
              </a:rPr>
              <a:t>em</a:t>
            </a:r>
            <a:endParaRPr lang="vi-VN" sz="6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8BB3A-3750-46B3-A17B-2DCC48B5EBBD}"/>
              </a:ext>
            </a:extLst>
          </p:cNvPr>
          <p:cNvSpPr txBox="1"/>
          <p:nvPr/>
        </p:nvSpPr>
        <p:spPr>
          <a:xfrm>
            <a:off x="3344593" y="3677958"/>
            <a:ext cx="20011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®</a:t>
            </a:r>
            <a:r>
              <a:rPr lang="en-US" sz="6000" dirty="0" err="1">
                <a:latin typeface=".VnAvant" panose="020B7200000000000000" pitchFamily="34" charset="0"/>
              </a:rPr>
              <a:t>Ñp</a:t>
            </a:r>
            <a:endParaRPr lang="vi-VN" sz="6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8069D5-43CC-40A8-BBEB-40D8941834D7}"/>
              </a:ext>
            </a:extLst>
          </p:cNvPr>
          <p:cNvSpPr txBox="1"/>
          <p:nvPr/>
        </p:nvSpPr>
        <p:spPr>
          <a:xfrm>
            <a:off x="3450405" y="4634020"/>
            <a:ext cx="27607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tr¾m</a:t>
            </a:r>
            <a:endParaRPr lang="vi-VN" sz="6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07EDAB-135C-46A6-B5B5-0261CB462F97}"/>
              </a:ext>
            </a:extLst>
          </p:cNvPr>
          <p:cNvSpPr txBox="1"/>
          <p:nvPr/>
        </p:nvSpPr>
        <p:spPr>
          <a:xfrm>
            <a:off x="3344593" y="5583376"/>
            <a:ext cx="4125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chÊm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thi</a:t>
            </a:r>
            <a:endParaRPr lang="vi-VN" sz="6000" dirty="0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131714-EE78-41C2-8EA0-CE5BA167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ỹ thuật nuôi cá trắm cỏ trong ao - Kỹ Thuật Nông Nghiệp">
            <a:extLst>
              <a:ext uri="{FF2B5EF4-FFF2-40B4-BE49-F238E27FC236}">
                <a16:creationId xmlns:a16="http://schemas.microsoft.com/office/drawing/2014/main" id="{873434D9-39B9-4704-8F92-34B6C0DC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5" y="0"/>
            <a:ext cx="5889675" cy="447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iệu quả kinh tế từ mô hình nuôi cá trắm cỏ trên sông Bồ – Lá quê">
            <a:extLst>
              <a:ext uri="{FF2B5EF4-FFF2-40B4-BE49-F238E27FC236}">
                <a16:creationId xmlns:a16="http://schemas.microsoft.com/office/drawing/2014/main" id="{2E2D9470-A443-411A-9C20-FF0B61B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2325" cy="447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4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9225D35C-ADA0-4FB2-A64A-8CB408D0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>
              <a:latin typeface="Calibri Light" panose="020F0302020204030204" pitchFamily="34" charset="0"/>
            </a:endParaRP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5EAB95E7-1D73-44D7-849C-3C8501D8A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20484" name="Picture 3" descr="C:\Users\Administrator\Desktop\tai-hinh-nen-may-tinh-kute-de-thuong-nhat-hien-nay-014.jpg">
            <a:extLst>
              <a:ext uri="{FF2B5EF4-FFF2-40B4-BE49-F238E27FC236}">
                <a16:creationId xmlns:a16="http://schemas.microsoft.com/office/drawing/2014/main" id="{70EA9AF2-39B6-4C71-8F73-043AA6FD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>
            <a:extLst>
              <a:ext uri="{FF2B5EF4-FFF2-40B4-BE49-F238E27FC236}">
                <a16:creationId xmlns:a16="http://schemas.microsoft.com/office/drawing/2014/main" id="{FF3C816E-E139-4243-9EA7-9222F5A0C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288" y="1858963"/>
            <a:ext cx="80311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9600">
                <a:solidFill>
                  <a:srgbClr val="FF0000"/>
                </a:solidFill>
              </a:rPr>
              <a:t>Luyện đọc câu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-84408" y="1336157"/>
            <a:ext cx="12489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  </a:t>
            </a:r>
            <a:r>
              <a:rPr lang="vi-VN" sz="4800" dirty="0">
                <a:latin typeface=".VnAvant" panose="020B7200000000000000" pitchFamily="34" charset="0"/>
              </a:rPr>
              <a:t>C¸ chÐp vµ gµ nh</a:t>
            </a:r>
            <a:r>
              <a:rPr lang="en-US" sz="4800" dirty="0">
                <a:latin typeface=".VnAvant" panose="020B7200000000000000" pitchFamily="34" charset="0"/>
              </a:rPr>
              <a:t>Ý</a:t>
            </a:r>
            <a:r>
              <a:rPr lang="vi-VN" sz="4800" dirty="0">
                <a:latin typeface=".VnAvant" panose="020B7200000000000000" pitchFamily="34" charset="0"/>
              </a:rPr>
              <a:t> thi vÏ.</a:t>
            </a:r>
          </a:p>
          <a:p>
            <a:r>
              <a:rPr lang="vi-VN" sz="4800" dirty="0">
                <a:latin typeface=".VnAvant" panose="020B7200000000000000" pitchFamily="34" charset="0"/>
              </a:rPr>
              <a:t>   C¸ </a:t>
            </a:r>
            <a:r>
              <a:rPr lang="vi-VN" sz="4800" dirty="0" err="1">
                <a:latin typeface=".VnAvant" panose="020B7200000000000000" pitchFamily="34" charset="0"/>
              </a:rPr>
              <a:t>chÐp</a:t>
            </a:r>
            <a:r>
              <a:rPr lang="vi-VN" sz="4800" dirty="0">
                <a:latin typeface=".VnAvant" panose="020B7200000000000000" pitchFamily="34" charset="0"/>
              </a:rPr>
              <a:t> </a:t>
            </a:r>
            <a:r>
              <a:rPr lang="vi-VN" sz="4800" dirty="0" err="1">
                <a:latin typeface=".VnAvant" panose="020B7200000000000000" pitchFamily="34" charset="0"/>
              </a:rPr>
              <a:t>vÏ</a:t>
            </a:r>
            <a:r>
              <a:rPr lang="vi-VN" sz="4800" dirty="0">
                <a:latin typeface=".VnAvant" panose="020B7200000000000000" pitchFamily="34" charset="0"/>
              </a:rPr>
              <a:t> </a:t>
            </a:r>
            <a:r>
              <a:rPr lang="vi-VN" sz="4800" dirty="0" err="1">
                <a:latin typeface=".VnAvant" panose="020B7200000000000000" pitchFamily="34" charset="0"/>
              </a:rPr>
              <a:t>nã</a:t>
            </a:r>
            <a:r>
              <a:rPr lang="vi-VN" sz="4800" dirty="0">
                <a:latin typeface=".VnAvant" panose="020B7200000000000000" pitchFamily="34" charset="0"/>
              </a:rPr>
              <a:t> </a:t>
            </a:r>
            <a:r>
              <a:rPr lang="vi-VN" sz="4800" dirty="0" err="1">
                <a:latin typeface=".VnAvant" panose="020B7200000000000000" pitchFamily="34" charset="0"/>
              </a:rPr>
              <a:t>lµm</a:t>
            </a:r>
            <a:r>
              <a:rPr lang="vi-VN" sz="4800" dirty="0">
                <a:latin typeface=".VnAvant" panose="020B7200000000000000" pitchFamily="34" charset="0"/>
              </a:rPr>
              <a:t> vua. Gµ nh</a:t>
            </a:r>
            <a:r>
              <a:rPr lang="en-US" sz="4800" dirty="0">
                <a:latin typeface=".VnAvant" panose="020B7200000000000000" pitchFamily="34" charset="0"/>
              </a:rPr>
              <a:t>Ý</a:t>
            </a:r>
            <a:r>
              <a:rPr lang="vi-VN" sz="4800" dirty="0">
                <a:latin typeface=".VnAvant" panose="020B7200000000000000" pitchFamily="34" charset="0"/>
              </a:rPr>
              <a:t> vÏ gµ mÑ ch¨m lò gµ em.</a:t>
            </a:r>
          </a:p>
          <a:p>
            <a:r>
              <a:rPr lang="vi-VN" sz="4800" dirty="0">
                <a:latin typeface=".VnAvant" panose="020B7200000000000000" pitchFamily="34" charset="0"/>
              </a:rPr>
              <a:t>   C« </a:t>
            </a:r>
            <a:r>
              <a:rPr lang="vi-VN" sz="4800" dirty="0" err="1">
                <a:latin typeface=".VnAvant" panose="020B7200000000000000" pitchFamily="34" charset="0"/>
              </a:rPr>
              <a:t>cß</a:t>
            </a:r>
            <a:r>
              <a:rPr lang="vi-VN" sz="4800" dirty="0">
                <a:latin typeface=".VnAvant" panose="020B7200000000000000" pitchFamily="34" charset="0"/>
              </a:rPr>
              <a:t>, </a:t>
            </a:r>
            <a:r>
              <a:rPr lang="vi-VN" sz="4800" dirty="0" err="1">
                <a:latin typeface=".VnAvant" panose="020B7200000000000000" pitchFamily="34" charset="0"/>
              </a:rPr>
              <a:t>chó</a:t>
            </a:r>
            <a:r>
              <a:rPr lang="vi-VN" sz="4800" dirty="0">
                <a:latin typeface=".VnAvant" panose="020B7200000000000000" pitchFamily="34" charset="0"/>
              </a:rPr>
              <a:t> tr¾m </a:t>
            </a:r>
            <a:r>
              <a:rPr lang="vi-VN" sz="4800" dirty="0" err="1">
                <a:latin typeface=".VnAvant" panose="020B7200000000000000" pitchFamily="34" charset="0"/>
              </a:rPr>
              <a:t>chÊm</a:t>
            </a:r>
            <a:r>
              <a:rPr lang="vi-VN" sz="4800" dirty="0">
                <a:latin typeface=".VnAvant" panose="020B7200000000000000" pitchFamily="34" charset="0"/>
              </a:rPr>
              <a:t> thi. Hä cho lµ gµ nh</a:t>
            </a:r>
            <a:r>
              <a:rPr lang="en-US" sz="4800" dirty="0" err="1">
                <a:latin typeface=".VnAvant" panose="020B7200000000000000" pitchFamily="34" charset="0"/>
              </a:rPr>
              <a:t>Ý</a:t>
            </a:r>
            <a:r>
              <a:rPr lang="vi-VN" sz="4800" dirty="0">
                <a:latin typeface=".VnAvant" panose="020B7200000000000000" pitchFamily="34" charset="0"/>
              </a:rPr>
              <a:t> vÏ võa ®Ñp võa cã ý nghÜa.</a:t>
            </a:r>
            <a:endParaRPr lang="en-US" sz="48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529501" y="0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8946F7-C74F-41C5-833D-E0D826948211}"/>
              </a:ext>
            </a:extLst>
          </p:cNvPr>
          <p:cNvSpPr/>
          <p:nvPr/>
        </p:nvSpPr>
        <p:spPr>
          <a:xfrm>
            <a:off x="73023" y="1383734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05DEB7-E8BE-488A-860E-E2ABC6053262}"/>
              </a:ext>
            </a:extLst>
          </p:cNvPr>
          <p:cNvSpPr/>
          <p:nvPr/>
        </p:nvSpPr>
        <p:spPr>
          <a:xfrm>
            <a:off x="30841" y="2211034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66A4A2-38CA-429E-BE78-CBBE5D7012A5}"/>
              </a:ext>
            </a:extLst>
          </p:cNvPr>
          <p:cNvSpPr/>
          <p:nvPr/>
        </p:nvSpPr>
        <p:spPr>
          <a:xfrm>
            <a:off x="7562185" y="1982775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2BF7BE-AAC7-4E70-8243-8EF03CDC8235}"/>
              </a:ext>
            </a:extLst>
          </p:cNvPr>
          <p:cNvSpPr/>
          <p:nvPr/>
        </p:nvSpPr>
        <p:spPr>
          <a:xfrm>
            <a:off x="0" y="3718528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6699F-4368-47D5-BB4C-DBCC5083D353}"/>
              </a:ext>
            </a:extLst>
          </p:cNvPr>
          <p:cNvSpPr/>
          <p:nvPr/>
        </p:nvSpPr>
        <p:spPr>
          <a:xfrm>
            <a:off x="8034186" y="3271887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0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E9EF6-769E-439A-9B5F-230CA0871976}"/>
              </a:ext>
            </a:extLst>
          </p:cNvPr>
          <p:cNvSpPr txBox="1"/>
          <p:nvPr/>
        </p:nvSpPr>
        <p:spPr>
          <a:xfrm>
            <a:off x="374013" y="2641223"/>
            <a:ext cx="12284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.VnAvant" panose="020B7200000000000000" pitchFamily="34" charset="0"/>
              </a:rPr>
              <a:t>Hä cho lµ gµ nh</a:t>
            </a:r>
            <a:r>
              <a:rPr lang="en-US" sz="4000" dirty="0">
                <a:latin typeface=".VnAvant" panose="020B7200000000000000" pitchFamily="34" charset="0"/>
              </a:rPr>
              <a:t>Ý</a:t>
            </a:r>
            <a:r>
              <a:rPr lang="vi-VN" sz="4000" dirty="0">
                <a:latin typeface=".VnAvant" panose="020B7200000000000000" pitchFamily="34" charset="0"/>
              </a:rPr>
              <a:t> vÏ võa ®Ñp võa cã ý nghÜa.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E8D6FA-1517-4AFC-BF62-0EFC68D9FD81}"/>
              </a:ext>
            </a:extLst>
          </p:cNvPr>
          <p:cNvSpPr/>
          <p:nvPr/>
        </p:nvSpPr>
        <p:spPr>
          <a:xfrm>
            <a:off x="0" y="2695675"/>
            <a:ext cx="374013" cy="3801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6A2872-B4FD-4BC2-87F0-479EFBFF09EC}"/>
              </a:ext>
            </a:extLst>
          </p:cNvPr>
          <p:cNvCxnSpPr>
            <a:cxnSpLocks/>
          </p:cNvCxnSpPr>
          <p:nvPr/>
        </p:nvCxnSpPr>
        <p:spPr>
          <a:xfrm flipH="1">
            <a:off x="7546041" y="2774606"/>
            <a:ext cx="114300" cy="513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0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-84408" y="1336157"/>
            <a:ext cx="12489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  </a:t>
            </a:r>
            <a:r>
              <a:rPr lang="vi-VN" sz="4800" dirty="0">
                <a:latin typeface=".VnAvant" panose="020B7200000000000000" pitchFamily="34" charset="0"/>
              </a:rPr>
              <a:t>C¸ chÐp vµ gµ nh</a:t>
            </a:r>
            <a:r>
              <a:rPr lang="en-US" sz="4800" dirty="0">
                <a:latin typeface=".VnAvant" panose="020B7200000000000000" pitchFamily="34" charset="0"/>
              </a:rPr>
              <a:t>Ý</a:t>
            </a:r>
            <a:r>
              <a:rPr lang="vi-VN" sz="4800" dirty="0">
                <a:latin typeface=".VnAvant" panose="020B7200000000000000" pitchFamily="34" charset="0"/>
              </a:rPr>
              <a:t> thi vÏ.</a:t>
            </a:r>
          </a:p>
          <a:p>
            <a:r>
              <a:rPr lang="vi-VN" sz="4800" dirty="0">
                <a:latin typeface=".VnAvant" panose="020B7200000000000000" pitchFamily="34" charset="0"/>
              </a:rPr>
              <a:t>   C¸ </a:t>
            </a:r>
            <a:r>
              <a:rPr lang="vi-VN" sz="4800" dirty="0" err="1">
                <a:latin typeface=".VnAvant" panose="020B7200000000000000" pitchFamily="34" charset="0"/>
              </a:rPr>
              <a:t>chÐp</a:t>
            </a:r>
            <a:r>
              <a:rPr lang="vi-VN" sz="4800" dirty="0">
                <a:latin typeface=".VnAvant" panose="020B7200000000000000" pitchFamily="34" charset="0"/>
              </a:rPr>
              <a:t> </a:t>
            </a:r>
            <a:r>
              <a:rPr lang="vi-VN" sz="4800" dirty="0" err="1">
                <a:latin typeface=".VnAvant" panose="020B7200000000000000" pitchFamily="34" charset="0"/>
              </a:rPr>
              <a:t>vÏ</a:t>
            </a:r>
            <a:r>
              <a:rPr lang="vi-VN" sz="4800" dirty="0">
                <a:latin typeface=".VnAvant" panose="020B7200000000000000" pitchFamily="34" charset="0"/>
              </a:rPr>
              <a:t> </a:t>
            </a:r>
            <a:r>
              <a:rPr lang="vi-VN" sz="4800" dirty="0" err="1">
                <a:latin typeface=".VnAvant" panose="020B7200000000000000" pitchFamily="34" charset="0"/>
              </a:rPr>
              <a:t>nã</a:t>
            </a:r>
            <a:r>
              <a:rPr lang="vi-VN" sz="4800" dirty="0">
                <a:latin typeface=".VnAvant" panose="020B7200000000000000" pitchFamily="34" charset="0"/>
              </a:rPr>
              <a:t> </a:t>
            </a:r>
            <a:r>
              <a:rPr lang="vi-VN" sz="4800" dirty="0" err="1">
                <a:latin typeface=".VnAvant" panose="020B7200000000000000" pitchFamily="34" charset="0"/>
              </a:rPr>
              <a:t>lµm</a:t>
            </a:r>
            <a:r>
              <a:rPr lang="vi-VN" sz="4800" dirty="0">
                <a:latin typeface=".VnAvant" panose="020B7200000000000000" pitchFamily="34" charset="0"/>
              </a:rPr>
              <a:t> vua. Gµ nh</a:t>
            </a:r>
            <a:r>
              <a:rPr lang="en-US" sz="4800" dirty="0">
                <a:latin typeface=".VnAvant" panose="020B7200000000000000" pitchFamily="34" charset="0"/>
              </a:rPr>
              <a:t>Ý</a:t>
            </a:r>
            <a:r>
              <a:rPr lang="vi-VN" sz="4800" dirty="0">
                <a:latin typeface=".VnAvant" panose="020B7200000000000000" pitchFamily="34" charset="0"/>
              </a:rPr>
              <a:t> vÏ gµ mÑ ch¨m lò gµ em.</a:t>
            </a:r>
          </a:p>
          <a:p>
            <a:r>
              <a:rPr lang="vi-VN" sz="4800" dirty="0">
                <a:latin typeface=".VnAvant" panose="020B7200000000000000" pitchFamily="34" charset="0"/>
              </a:rPr>
              <a:t>   C« </a:t>
            </a:r>
            <a:r>
              <a:rPr lang="vi-VN" sz="4800" dirty="0" err="1">
                <a:latin typeface=".VnAvant" panose="020B7200000000000000" pitchFamily="34" charset="0"/>
              </a:rPr>
              <a:t>cß</a:t>
            </a:r>
            <a:r>
              <a:rPr lang="vi-VN" sz="4800" dirty="0">
                <a:latin typeface=".VnAvant" panose="020B7200000000000000" pitchFamily="34" charset="0"/>
              </a:rPr>
              <a:t>, </a:t>
            </a:r>
            <a:r>
              <a:rPr lang="vi-VN" sz="4800" dirty="0" err="1">
                <a:latin typeface=".VnAvant" panose="020B7200000000000000" pitchFamily="34" charset="0"/>
              </a:rPr>
              <a:t>chó</a:t>
            </a:r>
            <a:r>
              <a:rPr lang="vi-VN" sz="4800" dirty="0">
                <a:latin typeface=".VnAvant" panose="020B7200000000000000" pitchFamily="34" charset="0"/>
              </a:rPr>
              <a:t> tr¾m </a:t>
            </a:r>
            <a:r>
              <a:rPr lang="vi-VN" sz="4800" dirty="0" err="1">
                <a:latin typeface=".VnAvant" panose="020B7200000000000000" pitchFamily="34" charset="0"/>
              </a:rPr>
              <a:t>chÊm</a:t>
            </a:r>
            <a:r>
              <a:rPr lang="vi-VN" sz="4800" dirty="0">
                <a:latin typeface=".VnAvant" panose="020B7200000000000000" pitchFamily="34" charset="0"/>
              </a:rPr>
              <a:t> thi. Hä cho lµ gµ nh</a:t>
            </a:r>
            <a:r>
              <a:rPr lang="en-US" sz="4800" dirty="0" err="1">
                <a:latin typeface=".VnAvant" panose="020B7200000000000000" pitchFamily="34" charset="0"/>
              </a:rPr>
              <a:t>Ý</a:t>
            </a:r>
            <a:r>
              <a:rPr lang="vi-VN" sz="4800" dirty="0">
                <a:latin typeface=".VnAvant" panose="020B7200000000000000" pitchFamily="34" charset="0"/>
              </a:rPr>
              <a:t> vÏ võa ®Ñp võa cã ý nghÜa.</a:t>
            </a:r>
            <a:endParaRPr lang="en-US" sz="48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529501" y="0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8946F7-C74F-41C5-833D-E0D826948211}"/>
              </a:ext>
            </a:extLst>
          </p:cNvPr>
          <p:cNvSpPr/>
          <p:nvPr/>
        </p:nvSpPr>
        <p:spPr>
          <a:xfrm>
            <a:off x="73023" y="1383734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05DEB7-E8BE-488A-860E-E2ABC6053262}"/>
              </a:ext>
            </a:extLst>
          </p:cNvPr>
          <p:cNvSpPr/>
          <p:nvPr/>
        </p:nvSpPr>
        <p:spPr>
          <a:xfrm>
            <a:off x="30841" y="2211034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66A4A2-38CA-429E-BE78-CBBE5D7012A5}"/>
              </a:ext>
            </a:extLst>
          </p:cNvPr>
          <p:cNvSpPr/>
          <p:nvPr/>
        </p:nvSpPr>
        <p:spPr>
          <a:xfrm>
            <a:off x="7562185" y="1982775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2BF7BE-AAC7-4E70-8243-8EF03CDC8235}"/>
              </a:ext>
            </a:extLst>
          </p:cNvPr>
          <p:cNvSpPr/>
          <p:nvPr/>
        </p:nvSpPr>
        <p:spPr>
          <a:xfrm>
            <a:off x="0" y="3718528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16699F-4368-47D5-BB4C-DBCC5083D353}"/>
              </a:ext>
            </a:extLst>
          </p:cNvPr>
          <p:cNvSpPr/>
          <p:nvPr/>
        </p:nvSpPr>
        <p:spPr>
          <a:xfrm>
            <a:off x="8034186" y="3271887"/>
            <a:ext cx="458232" cy="44664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2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0D526A4-20A6-4BC0-B0CD-017FBDAD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>
              <a:latin typeface="Calibri Light" panose="020F0302020204030204" pitchFamily="34" charset="0"/>
            </a:endParaRP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257CE800-4D92-495A-BA7A-10B59F9C4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27652" name="Picture 3" descr="C:\Users\Administrator\Desktop\tai-hinh-nen-may-tinh-kute-de-thuong-nhat-hien-nay-014.jpg">
            <a:extLst>
              <a:ext uri="{FF2B5EF4-FFF2-40B4-BE49-F238E27FC236}">
                <a16:creationId xmlns:a16="http://schemas.microsoft.com/office/drawing/2014/main" id="{F3A31701-728D-4BE3-B1DB-FE7B26CB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>
            <a:extLst>
              <a:ext uri="{FF2B5EF4-FFF2-40B4-BE49-F238E27FC236}">
                <a16:creationId xmlns:a16="http://schemas.microsoft.com/office/drawing/2014/main" id="{B92CF981-A1E9-4C65-80FA-49202F50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098675"/>
            <a:ext cx="89963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9600">
                <a:solidFill>
                  <a:srgbClr val="FF0000"/>
                </a:solidFill>
              </a:rPr>
              <a:t>Luyện đọc đoạn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-84408" y="1336157"/>
            <a:ext cx="124899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  </a:t>
            </a:r>
            <a:r>
              <a:rPr lang="vi-VN" sz="5400" dirty="0">
                <a:latin typeface=".VnAvant" panose="020B7200000000000000" pitchFamily="34" charset="0"/>
              </a:rPr>
              <a:t>C¸ chÐp vµ gµ nh</a:t>
            </a:r>
            <a:r>
              <a:rPr lang="en-US" sz="5400" dirty="0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thi vÏ.</a:t>
            </a:r>
          </a:p>
          <a:p>
            <a:r>
              <a:rPr lang="vi-VN" sz="5400" dirty="0">
                <a:latin typeface=".VnAvant" panose="020B7200000000000000" pitchFamily="34" charset="0"/>
              </a:rPr>
              <a:t>   C¸ </a:t>
            </a:r>
            <a:r>
              <a:rPr lang="vi-VN" sz="5400" dirty="0" err="1">
                <a:latin typeface=".VnAvant" panose="020B7200000000000000" pitchFamily="34" charset="0"/>
              </a:rPr>
              <a:t>chÐp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vÏ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nã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lµm</a:t>
            </a:r>
            <a:r>
              <a:rPr lang="vi-VN" sz="5400" dirty="0">
                <a:latin typeface=".VnAvant" panose="020B7200000000000000" pitchFamily="34" charset="0"/>
              </a:rPr>
              <a:t> vua. Gµ nh</a:t>
            </a:r>
            <a:r>
              <a:rPr lang="en-US" sz="5400" dirty="0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vÏ gµ mÑ ch¨m lò gµ em.</a:t>
            </a:r>
          </a:p>
          <a:p>
            <a:r>
              <a:rPr lang="vi-VN" sz="5400" dirty="0">
                <a:latin typeface=".VnAvant" panose="020B7200000000000000" pitchFamily="34" charset="0"/>
              </a:rPr>
              <a:t>   C« </a:t>
            </a:r>
            <a:r>
              <a:rPr lang="vi-VN" sz="5400" dirty="0" err="1">
                <a:latin typeface=".VnAvant" panose="020B7200000000000000" pitchFamily="34" charset="0"/>
              </a:rPr>
              <a:t>cß</a:t>
            </a:r>
            <a:r>
              <a:rPr lang="vi-VN" sz="5400" dirty="0">
                <a:latin typeface=".VnAvant" panose="020B7200000000000000" pitchFamily="34" charset="0"/>
              </a:rPr>
              <a:t>, </a:t>
            </a:r>
            <a:r>
              <a:rPr lang="vi-VN" sz="5400" dirty="0" err="1">
                <a:latin typeface=".VnAvant" panose="020B7200000000000000" pitchFamily="34" charset="0"/>
              </a:rPr>
              <a:t>chó</a:t>
            </a:r>
            <a:r>
              <a:rPr lang="vi-VN" sz="5400" dirty="0">
                <a:latin typeface=".VnAvant" panose="020B7200000000000000" pitchFamily="34" charset="0"/>
              </a:rPr>
              <a:t> tr¾m </a:t>
            </a:r>
            <a:r>
              <a:rPr lang="vi-VN" sz="5400" dirty="0" err="1">
                <a:latin typeface=".VnAvant" panose="020B7200000000000000" pitchFamily="34" charset="0"/>
              </a:rPr>
              <a:t>chÊm</a:t>
            </a:r>
            <a:r>
              <a:rPr lang="vi-VN" sz="5400" dirty="0">
                <a:latin typeface=".VnAvant" panose="020B7200000000000000" pitchFamily="34" charset="0"/>
              </a:rPr>
              <a:t> thi. Hä cho lµ gµ nh</a:t>
            </a:r>
            <a:r>
              <a:rPr lang="en-US" sz="5400" dirty="0" err="1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vÏ võa ®Ñp võa cã ýnghÜa.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529501" y="0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948315-908F-456B-ACA5-5245B6EF177B}"/>
              </a:ext>
            </a:extLst>
          </p:cNvPr>
          <p:cNvSpPr/>
          <p:nvPr/>
        </p:nvSpPr>
        <p:spPr>
          <a:xfrm>
            <a:off x="40591" y="1513024"/>
            <a:ext cx="504825" cy="492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3399"/>
                </a:solidFill>
              </a:rPr>
              <a:t>1</a:t>
            </a:r>
            <a:endParaRPr lang="en-US" sz="3200" b="1" dirty="0">
              <a:solidFill>
                <a:srgbClr val="FF3399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50DF47-62BA-427D-BCEB-B043DB73EDB9}"/>
              </a:ext>
            </a:extLst>
          </p:cNvPr>
          <p:cNvSpPr/>
          <p:nvPr/>
        </p:nvSpPr>
        <p:spPr>
          <a:xfrm>
            <a:off x="40591" y="3963747"/>
            <a:ext cx="504825" cy="492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3399"/>
                </a:solidFill>
              </a:rPr>
              <a:t>2</a:t>
            </a:r>
            <a:endParaRPr lang="en-US" sz="32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E5A39D12-BFC1-43D5-99DA-C4B36DD1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>
              <a:latin typeface="Calibri Light" panose="020F0302020204030204" pitchFamily="34" charset="0"/>
            </a:endParaRP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10C1B26E-4D2B-4D35-A5E1-E658C284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30724" name="Content Placeholder 3">
            <a:extLst>
              <a:ext uri="{FF2B5EF4-FFF2-40B4-BE49-F238E27FC236}">
                <a16:creationId xmlns:a16="http://schemas.microsoft.com/office/drawing/2014/main" id="{7F1DD776-FC15-4701-A89D-5CC3CC33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4">
            <a:extLst>
              <a:ext uri="{FF2B5EF4-FFF2-40B4-BE49-F238E27FC236}">
                <a16:creationId xmlns:a16="http://schemas.microsoft.com/office/drawing/2014/main" id="{C230C2D8-BFF1-4C53-BFE8-F34EEDE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1825625"/>
            <a:ext cx="6905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9600">
                <a:solidFill>
                  <a:srgbClr val="FF0000"/>
                </a:solidFill>
              </a:rPr>
              <a:t>Thi đọc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453009"/>
            <a:ext cx="1148693" cy="11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i học về">
            <a:hlinkClick r:id="" action="ppaction://media"/>
            <a:extLst>
              <a:ext uri="{FF2B5EF4-FFF2-40B4-BE49-F238E27FC236}">
                <a16:creationId xmlns:a16="http://schemas.microsoft.com/office/drawing/2014/main" id="{1551851B-4E2D-4816-9733-48B06B7EB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5249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-84408" y="1336157"/>
            <a:ext cx="124899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  </a:t>
            </a:r>
            <a:r>
              <a:rPr lang="vi-VN" sz="5400" dirty="0">
                <a:latin typeface=".VnAvant" panose="020B7200000000000000" pitchFamily="34" charset="0"/>
              </a:rPr>
              <a:t>C¸ chÐp vµ gµ nh</a:t>
            </a:r>
            <a:r>
              <a:rPr lang="en-US" sz="5400" dirty="0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thi vÏ.</a:t>
            </a:r>
          </a:p>
          <a:p>
            <a:r>
              <a:rPr lang="vi-VN" sz="5400" dirty="0">
                <a:latin typeface=".VnAvant" panose="020B7200000000000000" pitchFamily="34" charset="0"/>
              </a:rPr>
              <a:t>   C¸ </a:t>
            </a:r>
            <a:r>
              <a:rPr lang="vi-VN" sz="5400" dirty="0" err="1">
                <a:latin typeface=".VnAvant" panose="020B7200000000000000" pitchFamily="34" charset="0"/>
              </a:rPr>
              <a:t>chÐp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vÏ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nã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lµm</a:t>
            </a:r>
            <a:r>
              <a:rPr lang="vi-VN" sz="5400" dirty="0">
                <a:latin typeface=".VnAvant" panose="020B7200000000000000" pitchFamily="34" charset="0"/>
              </a:rPr>
              <a:t> vua. Gµ nh</a:t>
            </a:r>
            <a:r>
              <a:rPr lang="en-US" sz="5400" dirty="0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vÏ gµ mÑ ch¨m lò gµ em.</a:t>
            </a:r>
          </a:p>
          <a:p>
            <a:r>
              <a:rPr lang="vi-VN" sz="5400" dirty="0">
                <a:latin typeface=".VnAvant" panose="020B7200000000000000" pitchFamily="34" charset="0"/>
              </a:rPr>
              <a:t>   C« cß, chó tr¾m chÊm thi. Hä cho lµ gµ nh</a:t>
            </a:r>
            <a:r>
              <a:rPr lang="en-US" sz="5400" dirty="0" err="1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vÏ võa ®Ñp võa cã ýnghÜa.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529501" y="0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458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355C296E-27F9-4F90-9B31-9985370F8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41C27-32E9-4332-9B9A-C6162DDD1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0363" y="519113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8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Nghæ</a:t>
            </a:r>
            <a:r>
              <a:rPr 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giöõa</a:t>
            </a:r>
            <a:r>
              <a:rPr 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giôø</a:t>
            </a:r>
            <a:endParaRPr lang="vi-VN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图片 6">
            <a:extLst>
              <a:ext uri="{FF2B5EF4-FFF2-40B4-BE49-F238E27FC236}">
                <a16:creationId xmlns:a16="http://schemas.microsoft.com/office/drawing/2014/main" id="{441909BB-A729-4397-B7AE-C9523B84028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3" b="11258"/>
          <a:stretch>
            <a:fillRect/>
          </a:stretch>
        </p:blipFill>
        <p:spPr bwMode="auto">
          <a:xfrm>
            <a:off x="838200" y="560388"/>
            <a:ext cx="1011872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组合 23">
            <a:extLst>
              <a:ext uri="{FF2B5EF4-FFF2-40B4-BE49-F238E27FC236}">
                <a16:creationId xmlns:a16="http://schemas.microsoft.com/office/drawing/2014/main" id="{D23E92A1-3ECA-44B8-8372-4B8928CE1A8E}"/>
              </a:ext>
            </a:extLst>
          </p:cNvPr>
          <p:cNvGrpSpPr>
            <a:grpSpLocks/>
          </p:cNvGrpSpPr>
          <p:nvPr/>
        </p:nvGrpSpPr>
        <p:grpSpPr bwMode="auto">
          <a:xfrm>
            <a:off x="-11113" y="5775325"/>
            <a:ext cx="12203113" cy="1123950"/>
            <a:chOff x="-17585" y="5729324"/>
            <a:chExt cx="12203723" cy="1123362"/>
          </a:xfrm>
        </p:grpSpPr>
        <p:pic>
          <p:nvPicPr>
            <p:cNvPr id="34822" name="图片 24">
              <a:extLst>
                <a:ext uri="{FF2B5EF4-FFF2-40B4-BE49-F238E27FC236}">
                  <a16:creationId xmlns:a16="http://schemas.microsoft.com/office/drawing/2014/main" id="{01C19237-436E-4934-949F-CF3A171B8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"/>
            <a:stretch>
              <a:fillRect/>
            </a:stretch>
          </p:blipFill>
          <p:spPr bwMode="auto">
            <a:xfrm>
              <a:off x="-17585" y="5729324"/>
              <a:ext cx="8659753" cy="112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图片 25">
              <a:extLst>
                <a:ext uri="{FF2B5EF4-FFF2-40B4-BE49-F238E27FC236}">
                  <a16:creationId xmlns:a16="http://schemas.microsoft.com/office/drawing/2014/main" id="{F2A0B368-0DE0-405D-AF30-81DB313FD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58"/>
            <a:stretch>
              <a:fillRect/>
            </a:stretch>
          </p:blipFill>
          <p:spPr bwMode="auto">
            <a:xfrm>
              <a:off x="5398477" y="5729324"/>
              <a:ext cx="6787661" cy="1123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PA_图片 3">
            <a:extLst>
              <a:ext uri="{FF2B5EF4-FFF2-40B4-BE49-F238E27FC236}">
                <a16:creationId xmlns:a16="http://schemas.microsoft.com/office/drawing/2014/main" id="{127711DB-A8B6-4247-B2EE-015FB25A7B7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325" y="2041525"/>
            <a:ext cx="371475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8">
            <a:extLst>
              <a:ext uri="{FF2B5EF4-FFF2-40B4-BE49-F238E27FC236}">
                <a16:creationId xmlns:a16="http://schemas.microsoft.com/office/drawing/2014/main" id="{3BA108E4-3D33-4139-8014-5A08F8F1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2295525"/>
            <a:ext cx="67437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8000" b="1">
                <a:solidFill>
                  <a:srgbClr val="0070C0"/>
                </a:solidFill>
                <a:latin typeface="Arial" panose="020B0604020202020204" pitchFamily="34" charset="0"/>
                <a:cs typeface="Arial-Rounded" pitchFamily="34" charset="0"/>
              </a:rPr>
              <a:t>TÌM HIỂU BÀI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140"/>
          <a:stretch/>
        </p:blipFill>
        <p:spPr>
          <a:xfrm>
            <a:off x="176321" y="148532"/>
            <a:ext cx="11683053" cy="870643"/>
          </a:xfrm>
        </p:spPr>
      </p:pic>
      <p:pic>
        <p:nvPicPr>
          <p:cNvPr id="5" name="Content Placeholder 3" descr="Screen Clipping">
            <a:extLst>
              <a:ext uri="{FF2B5EF4-FFF2-40B4-BE49-F238E27FC236}">
                <a16:creationId xmlns:a16="http://schemas.microsoft.com/office/drawing/2014/main" id="{1840E523-EE45-4271-A862-50D8BF6B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1" b="-686"/>
          <a:stretch/>
        </p:blipFill>
        <p:spPr>
          <a:xfrm>
            <a:off x="176320" y="3956278"/>
            <a:ext cx="11683053" cy="1066800"/>
          </a:xfrm>
          <a:prstGeom prst="rect">
            <a:avLst/>
          </a:prstGeom>
        </p:spPr>
      </p:pic>
      <p:pic>
        <p:nvPicPr>
          <p:cNvPr id="6" name="Content Placeholder 3" descr="Screen Clipping">
            <a:extLst>
              <a:ext uri="{FF2B5EF4-FFF2-40B4-BE49-F238E27FC236}">
                <a16:creationId xmlns:a16="http://schemas.microsoft.com/office/drawing/2014/main" id="{62EA3B31-E93C-465B-A8B8-35C97C99E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8" b="20027"/>
          <a:stretch/>
        </p:blipFill>
        <p:spPr>
          <a:xfrm>
            <a:off x="254473" y="1160462"/>
            <a:ext cx="11683053" cy="3057525"/>
          </a:xfrm>
          <a:prstGeom prst="rect">
            <a:avLst/>
          </a:prstGeom>
        </p:spPr>
      </p:pic>
      <p:pic>
        <p:nvPicPr>
          <p:cNvPr id="3" name="Content Placeholder 3" descr="Screen Clipping">
            <a:extLst>
              <a:ext uri="{FF2B5EF4-FFF2-40B4-BE49-F238E27FC236}">
                <a16:creationId xmlns:a16="http://schemas.microsoft.com/office/drawing/2014/main" id="{BCE5C6BA-9E70-47B9-8AB2-CE91BF051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17248" r="43804" b="20027"/>
          <a:stretch/>
        </p:blipFill>
        <p:spPr>
          <a:xfrm>
            <a:off x="895350" y="1301750"/>
            <a:ext cx="5686425" cy="25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140"/>
          <a:stretch/>
        </p:blipFill>
        <p:spPr>
          <a:xfrm>
            <a:off x="176321" y="148532"/>
            <a:ext cx="11683053" cy="870643"/>
          </a:xfrm>
        </p:spPr>
      </p:pic>
      <p:pic>
        <p:nvPicPr>
          <p:cNvPr id="5" name="Content Placeholder 3" descr="Screen Clipping">
            <a:extLst>
              <a:ext uri="{FF2B5EF4-FFF2-40B4-BE49-F238E27FC236}">
                <a16:creationId xmlns:a16="http://schemas.microsoft.com/office/drawing/2014/main" id="{1840E523-EE45-4271-A862-50D8BF6B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1" b="-686"/>
          <a:stretch/>
        </p:blipFill>
        <p:spPr>
          <a:xfrm>
            <a:off x="176320" y="3956278"/>
            <a:ext cx="11683053" cy="1066800"/>
          </a:xfrm>
          <a:prstGeom prst="rect">
            <a:avLst/>
          </a:prstGeom>
        </p:spPr>
      </p:pic>
      <p:pic>
        <p:nvPicPr>
          <p:cNvPr id="6" name="Content Placeholder 3" descr="Screen Clipping">
            <a:extLst>
              <a:ext uri="{FF2B5EF4-FFF2-40B4-BE49-F238E27FC236}">
                <a16:creationId xmlns:a16="http://schemas.microsoft.com/office/drawing/2014/main" id="{62EA3B31-E93C-465B-A8B8-35C97C99E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8" b="20027"/>
          <a:stretch/>
        </p:blipFill>
        <p:spPr>
          <a:xfrm>
            <a:off x="254473" y="1160462"/>
            <a:ext cx="11683053" cy="3057525"/>
          </a:xfrm>
          <a:prstGeom prst="rect">
            <a:avLst/>
          </a:prstGeom>
        </p:spPr>
      </p:pic>
      <p:pic>
        <p:nvPicPr>
          <p:cNvPr id="3" name="Content Placeholder 3" descr="Screen Clipping">
            <a:extLst>
              <a:ext uri="{FF2B5EF4-FFF2-40B4-BE49-F238E27FC236}">
                <a16:creationId xmlns:a16="http://schemas.microsoft.com/office/drawing/2014/main" id="{BCE5C6BA-9E70-47B9-8AB2-CE91BF051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17248" r="43804" b="20027"/>
          <a:stretch/>
        </p:blipFill>
        <p:spPr>
          <a:xfrm>
            <a:off x="895350" y="1301750"/>
            <a:ext cx="5686425" cy="25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FB914-296F-4094-9065-1C97461C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8" y="0"/>
            <a:ext cx="10557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16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1">
            <a:extLst>
              <a:ext uri="{FF2B5EF4-FFF2-40B4-BE49-F238E27FC236}">
                <a16:creationId xmlns:a16="http://schemas.microsoft.com/office/drawing/2014/main" id="{B7EB70FA-2341-4467-891D-AC79E3AC71C4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423863"/>
            <a:ext cx="11903075" cy="6323012"/>
            <a:chOff x="341926" y="208486"/>
            <a:chExt cx="11441759" cy="5883467"/>
          </a:xfrm>
        </p:grpSpPr>
        <p:pic>
          <p:nvPicPr>
            <p:cNvPr id="37897" name="134">
              <a:extLst>
                <a:ext uri="{FF2B5EF4-FFF2-40B4-BE49-F238E27FC236}">
                  <a16:creationId xmlns:a16="http://schemas.microsoft.com/office/drawing/2014/main" id="{27D2E0E1-E7CC-42B9-AA93-4C9DE5C28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135">
              <a:extLst>
                <a:ext uri="{FF2B5EF4-FFF2-40B4-BE49-F238E27FC236}">
                  <a16:creationId xmlns:a16="http://schemas.microsoft.com/office/drawing/2014/main" id="{56238F25-A2FC-4295-9990-76A193A2F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136">
              <a:extLst>
                <a:ext uri="{FF2B5EF4-FFF2-40B4-BE49-F238E27FC236}">
                  <a16:creationId xmlns:a16="http://schemas.microsoft.com/office/drawing/2014/main" id="{08A53253-66E4-417C-ADC1-96D18D500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142">
              <a:extLst>
                <a:ext uri="{FF2B5EF4-FFF2-40B4-BE49-F238E27FC236}">
                  <a16:creationId xmlns:a16="http://schemas.microsoft.com/office/drawing/2014/main" id="{234642DF-C9D8-408D-9074-5C11636B4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1" name="137">
            <a:extLst>
              <a:ext uri="{FF2B5EF4-FFF2-40B4-BE49-F238E27FC236}">
                <a16:creationId xmlns:a16="http://schemas.microsoft.com/office/drawing/2014/main" id="{A32BB5A0-3D85-4435-8820-99D51884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63" y="869950"/>
            <a:ext cx="22082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141">
            <a:extLst>
              <a:ext uri="{FF2B5EF4-FFF2-40B4-BE49-F238E27FC236}">
                <a16:creationId xmlns:a16="http://schemas.microsoft.com/office/drawing/2014/main" id="{B875B169-1F06-4C61-83CF-4D876E72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6313">
            <a:off x="11166475" y="609600"/>
            <a:ext cx="8731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149">
            <a:extLst>
              <a:ext uri="{FF2B5EF4-FFF2-40B4-BE49-F238E27FC236}">
                <a16:creationId xmlns:a16="http://schemas.microsoft.com/office/drawing/2014/main" id="{B21A7DEE-C5B2-40DE-A1F0-CD973F8E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030288" y="1516063"/>
            <a:ext cx="1219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1">
            <a:extLst>
              <a:ext uri="{FF2B5EF4-FFF2-40B4-BE49-F238E27FC236}">
                <a16:creationId xmlns:a16="http://schemas.microsoft.com/office/drawing/2014/main" id="{5FE249FD-56FD-490D-8EFA-723D274D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2889251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147">
            <a:extLst>
              <a:ext uri="{FF2B5EF4-FFF2-40B4-BE49-F238E27FC236}">
                <a16:creationId xmlns:a16="http://schemas.microsoft.com/office/drawing/2014/main" id="{38A58188-6CDF-413D-923C-B7EBC98C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1082675"/>
            <a:ext cx="4572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0529F1-F0F5-47C4-821B-226BCE236BEF}"/>
              </a:ext>
            </a:extLst>
          </p:cNvPr>
          <p:cNvSpPr txBox="1"/>
          <p:nvPr/>
        </p:nvSpPr>
        <p:spPr>
          <a:xfrm>
            <a:off x="2249488" y="2370850"/>
            <a:ext cx="850202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Vận dụng - Tr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ải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nghiệm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Whimsy" panose="020406030505060202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Nền Giọng Nói, Giọng Nói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199798">
            <a:off x="790930" y="1857930"/>
            <a:ext cx="10610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TRÒ CHƠI </a:t>
            </a:r>
          </a:p>
          <a:p>
            <a:pPr algn="ctr"/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8267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Nền Giọng Nói, Giọng Nói Vector Nền Và Tập Tin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199798">
            <a:off x="790930" y="1857930"/>
            <a:ext cx="10610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TRÒ CHƠI </a:t>
            </a:r>
          </a:p>
          <a:p>
            <a:pPr algn="ctr"/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RUNG CHUÔNG VÀNG</a:t>
            </a:r>
          </a:p>
        </p:txBody>
      </p:sp>
      <p:pic>
        <p:nvPicPr>
          <p:cNvPr id="3" name="3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2729" y="6024184"/>
            <a:ext cx="1379271" cy="8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85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066800" y="990600"/>
            <a:ext cx="10058400" cy="487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2" name="TextBox 11"/>
          <p:cNvSpPr txBox="1"/>
          <p:nvPr/>
        </p:nvSpPr>
        <p:spPr>
          <a:xfrm>
            <a:off x="1066800" y="2662060"/>
            <a:ext cx="100572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/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Chúc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thầy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cô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luôn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mạnh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khỏe</a:t>
            </a:r>
            <a:endParaRPr lang="en-US" sz="4800" b="1" dirty="0">
              <a:solidFill>
                <a:srgbClr val="FF5050"/>
              </a:solidFill>
              <a:latin typeface="HP001 4 hàng" panose="020B0603050302020204" pitchFamily="34" charset="-93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Chúc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các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con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khỏe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–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học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 </a:t>
            </a:r>
            <a:r>
              <a:rPr lang="en-US" sz="4800" b="1" dirty="0" err="1">
                <a:solidFill>
                  <a:srgbClr val="FF5050"/>
                </a:solidFill>
                <a:latin typeface="HP001 4 hàng" panose="020B0603050302020204" pitchFamily="34" charset="-93"/>
              </a:rPr>
              <a:t>tốt</a:t>
            </a:r>
            <a:r>
              <a:rPr lang="en-US" sz="4800" b="1" dirty="0">
                <a:solidFill>
                  <a:srgbClr val="FF5050"/>
                </a:solidFill>
                <a:latin typeface="HP001 4 hàng" panose="020B0603050302020204" pitchFamily="34" charset="-93"/>
              </a:rPr>
              <a:t>!</a:t>
            </a:r>
            <a:endParaRPr lang="vi-VN" sz="4800" b="1" dirty="0">
              <a:solidFill>
                <a:srgbClr val="FF505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2103838" y="2983529"/>
            <a:ext cx="8331200" cy="4437965"/>
          </a:xfrm>
          <a:prstGeom prst="rect">
            <a:avLst/>
          </a:prstGeom>
        </p:spPr>
        <p:txBody>
          <a:bodyPr spcFirstLastPara="1" wrap="none" lIns="121917" tIns="60959" rIns="121917" bIns="60959" numCol="1" fromWordArt="1">
            <a:prstTxWarp prst="textArchUp">
              <a:avLst>
                <a:gd name="adj" fmla="val 11233176"/>
              </a:avLst>
            </a:prstTxWarp>
          </a:bodyPr>
          <a:lstStyle/>
          <a:p>
            <a:pPr algn="ctr"/>
            <a:r>
              <a:rPr lang="en-US" sz="10666" b="1" kern="10" spc="-427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Cảm</a:t>
            </a:r>
            <a:r>
              <a:rPr lang="en-US" sz="10666" b="1" kern="10" spc="-427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10666" b="1" kern="10" spc="-427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ơn</a:t>
            </a:r>
            <a:r>
              <a:rPr lang="en-US" sz="10666" b="1" kern="10" spc="-427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10666" b="1" kern="10" spc="-427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các</a:t>
            </a:r>
            <a:r>
              <a:rPr lang="en-US" sz="10666" b="1" kern="10" spc="-427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10666" b="1" kern="10" spc="-427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thầy</a:t>
            </a:r>
            <a:r>
              <a:rPr lang="en-US" sz="10666" b="1" kern="10" spc="-427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10666" b="1" kern="10" spc="-427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cô</a:t>
            </a:r>
            <a:r>
              <a:rPr lang="en-US" sz="10666" b="1" kern="10" spc="-427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10666" b="1" kern="10" spc="-427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giáo</a:t>
            </a:r>
            <a:r>
              <a:rPr lang="en-US" sz="10666" b="1" kern="10" spc="-427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HP001 4 hàng" panose="020B0603050302020204" pitchFamily="34" charset="-93"/>
              </a:rPr>
              <a:t>! </a:t>
            </a:r>
          </a:p>
          <a:p>
            <a:pPr algn="ctr"/>
            <a:endParaRPr lang="en-US" sz="10666" b="1" kern="10" spc="-427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HP001 4 hàng" panose="020B0603050302020204" pitchFamily="34" charset="-93"/>
            </a:endParaRPr>
          </a:p>
        </p:txBody>
      </p:sp>
      <p:pic>
        <p:nvPicPr>
          <p:cNvPr id="17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117"/>
            <a:ext cx="11536469" cy="609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10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g về tto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267" y="796262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KHỞI ĐỘNG 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6054" y="1697666"/>
            <a:ext cx="808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 : ONG VỀ TỔ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 descr="95fda7a915e1445fd4da28d1974f5ab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86200" y="2828927"/>
            <a:ext cx="3727621" cy="4029073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nh-nen-slide-thuyet-trinh-dep-8-1024x7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Picture 10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476254" y="346211"/>
            <a:ext cx="4899540" cy="45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920643" y="1443728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050647" y="1236624"/>
            <a:ext cx="1101809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603830" y="3533096"/>
            <a:ext cx="1000053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494">
            <a:off x="5446097" y="5368575"/>
            <a:ext cx="1045036" cy="117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718200" y="358870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04264" y="4159192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ONG VỀ TỔ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8-1024x7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1972811" y="391365"/>
            <a:ext cx="5334000" cy="45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256215" y="3306673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392328" y="1544897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335335" y="4210361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5313509" y="4735034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453222" y="1600331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E50245-DA45-4E5A-AA11-8A068424762F}"/>
              </a:ext>
            </a:extLst>
          </p:cNvPr>
          <p:cNvSpPr txBox="1"/>
          <p:nvPr/>
        </p:nvSpPr>
        <p:spPr>
          <a:xfrm>
            <a:off x="7913258" y="690506"/>
            <a:ext cx="4054949" cy="10156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  <a:latin typeface=".VnAvant" panose="020B7200000000000000" pitchFamily="34" charset="0"/>
                <a:cs typeface="Times New Roman" pitchFamily="18" charset="0"/>
              </a:rPr>
              <a:t>em    kem</a:t>
            </a:r>
            <a:endParaRPr lang="es-ES" sz="60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pic>
        <p:nvPicPr>
          <p:cNvPr id="15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2667392" y="4800876"/>
            <a:ext cx="304800" cy="30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2EC05F-CD33-4476-B988-B58E6345E3B6}"/>
              </a:ext>
            </a:extLst>
          </p:cNvPr>
          <p:cNvSpPr txBox="1"/>
          <p:nvPr/>
        </p:nvSpPr>
        <p:spPr>
          <a:xfrm>
            <a:off x="7913257" y="1694382"/>
            <a:ext cx="4071197" cy="10156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  <a:latin typeface=".VnAvant" panose="020B7200000000000000" pitchFamily="34" charset="0"/>
                <a:cs typeface="Times New Roman" pitchFamily="18" charset="0"/>
              </a:rPr>
              <a:t>ep     dÐp</a:t>
            </a:r>
            <a:endParaRPr lang="es-ES" sz="60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BE942-CDBD-4DD7-A811-84A0B55B4BFF}"/>
              </a:ext>
            </a:extLst>
          </p:cNvPr>
          <p:cNvSpPr txBox="1"/>
          <p:nvPr/>
        </p:nvSpPr>
        <p:spPr>
          <a:xfrm>
            <a:off x="7897009" y="2734828"/>
            <a:ext cx="4071197" cy="10156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  <a:latin typeface=".VnAvant" panose="020B7200000000000000" pitchFamily="34" charset="0"/>
                <a:cs typeface="Times New Roman" pitchFamily="18" charset="0"/>
              </a:rPr>
              <a:t>xem ti vi</a:t>
            </a:r>
            <a:r>
              <a:rPr lang="vi-VN" sz="4000" b="1" dirty="0">
                <a:solidFill>
                  <a:srgbClr val="0070C0"/>
                </a:solidFill>
                <a:latin typeface=".VnAvant" panose="020B7200000000000000" pitchFamily="34" charset="0"/>
                <a:cs typeface="Times New Roman" pitchFamily="18" charset="0"/>
              </a:rPr>
              <a:t>­</a:t>
            </a:r>
            <a:endParaRPr lang="es-ES" sz="40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61178-4DC5-45A8-9565-CA3494B83252}"/>
              </a:ext>
            </a:extLst>
          </p:cNvPr>
          <p:cNvSpPr txBox="1"/>
          <p:nvPr/>
        </p:nvSpPr>
        <p:spPr>
          <a:xfrm>
            <a:off x="7911523" y="3732964"/>
            <a:ext cx="4071198" cy="10156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  <a:latin typeface=".VnAvant" panose="020B7200000000000000" pitchFamily="34" charset="0"/>
                <a:cs typeface="Times New Roman" pitchFamily="18" charset="0"/>
              </a:rPr>
              <a:t>lÔ phÐp</a:t>
            </a:r>
            <a:endParaRPr lang="es-ES" sz="60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85D37E-0323-4307-ABFD-27245FDD9433}"/>
              </a:ext>
            </a:extLst>
          </p:cNvPr>
          <p:cNvSpPr txBox="1"/>
          <p:nvPr/>
        </p:nvSpPr>
        <p:spPr>
          <a:xfrm>
            <a:off x="7911523" y="4742579"/>
            <a:ext cx="4087446" cy="101565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  <a:latin typeface=".VnAvant" panose="020B7200000000000000" pitchFamily="34" charset="0"/>
                <a:cs typeface="Times New Roman" pitchFamily="18" charset="0"/>
              </a:rPr>
              <a:t>ngâ hÑp</a:t>
            </a:r>
            <a:endParaRPr lang="es-ES" sz="60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696E-6 9.62072E-7 L -0.28801 -0.17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6 L -0.27146 0.1133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5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44E-6 3.92229E-6 L 0.19239 -0.30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15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4 L 0.22535 0.12419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6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28" y="35985"/>
            <a:ext cx="10266554" cy="6822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08843" y="175676"/>
            <a:ext cx="7696200" cy="14273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41: 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675976" y="583401"/>
            <a:ext cx="3906457" cy="10064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6600" dirty="0">
                <a:solidFill>
                  <a:srgbClr val="0070C0"/>
                </a:solidFill>
                <a:latin typeface="VNI-Avo" pitchFamily="2" charset="0"/>
              </a:rPr>
              <a:t> - ep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3010472" y="2096189"/>
            <a:ext cx="3906457" cy="10064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TIEÁT 2</a:t>
            </a:r>
          </a:p>
        </p:txBody>
      </p:sp>
    </p:spTree>
    <p:extLst>
      <p:ext uri="{BB962C8B-B14F-4D97-AF65-F5344CB8AC3E}">
        <p14:creationId xmlns:p14="http://schemas.microsoft.com/office/powerpoint/2010/main" val="338914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CBBBD-9BE8-4403-B4A5-7A13E6B9F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2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D2B5BF-AB6F-4F9F-8ACC-9BBD478323EE}"/>
              </a:ext>
            </a:extLst>
          </p:cNvPr>
          <p:cNvSpPr txBox="1"/>
          <p:nvPr/>
        </p:nvSpPr>
        <p:spPr>
          <a:xfrm>
            <a:off x="-84408" y="1336157"/>
            <a:ext cx="124899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.VnAvant" panose="020B7200000000000000" pitchFamily="34" charset="0"/>
              </a:rPr>
              <a:t>     </a:t>
            </a:r>
            <a:r>
              <a:rPr lang="vi-VN" sz="5400" dirty="0">
                <a:latin typeface=".VnAvant" panose="020B7200000000000000" pitchFamily="34" charset="0"/>
              </a:rPr>
              <a:t>C¸ chÐp vµ gµ nh</a:t>
            </a:r>
            <a:r>
              <a:rPr lang="en-US" sz="5400" dirty="0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thi vÏ.</a:t>
            </a:r>
          </a:p>
          <a:p>
            <a:r>
              <a:rPr lang="vi-VN" sz="5400" dirty="0">
                <a:latin typeface=".VnAvant" panose="020B7200000000000000" pitchFamily="34" charset="0"/>
              </a:rPr>
              <a:t>   C¸ </a:t>
            </a:r>
            <a:r>
              <a:rPr lang="vi-VN" sz="5400" dirty="0" err="1">
                <a:latin typeface=".VnAvant" panose="020B7200000000000000" pitchFamily="34" charset="0"/>
              </a:rPr>
              <a:t>chÐp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vÏ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nã</a:t>
            </a:r>
            <a:r>
              <a:rPr lang="vi-VN" sz="5400" dirty="0">
                <a:latin typeface=".VnAvant" panose="020B7200000000000000" pitchFamily="34" charset="0"/>
              </a:rPr>
              <a:t> </a:t>
            </a:r>
            <a:r>
              <a:rPr lang="vi-VN" sz="5400" dirty="0" err="1">
                <a:latin typeface=".VnAvant" panose="020B7200000000000000" pitchFamily="34" charset="0"/>
              </a:rPr>
              <a:t>lµm</a:t>
            </a:r>
            <a:r>
              <a:rPr lang="vi-VN" sz="5400" dirty="0">
                <a:latin typeface=".VnAvant" panose="020B7200000000000000" pitchFamily="34" charset="0"/>
              </a:rPr>
              <a:t> vua. Gµ nh</a:t>
            </a:r>
            <a:r>
              <a:rPr lang="en-US" sz="5400" dirty="0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vÏ gµ mÑ ch¨m lò gµ em.</a:t>
            </a:r>
          </a:p>
          <a:p>
            <a:r>
              <a:rPr lang="vi-VN" sz="5400" dirty="0">
                <a:latin typeface=".VnAvant" panose="020B7200000000000000" pitchFamily="34" charset="0"/>
              </a:rPr>
              <a:t>   C« </a:t>
            </a:r>
            <a:r>
              <a:rPr lang="vi-VN" sz="5400" dirty="0" err="1">
                <a:latin typeface=".VnAvant" panose="020B7200000000000000" pitchFamily="34" charset="0"/>
              </a:rPr>
              <a:t>cß</a:t>
            </a:r>
            <a:r>
              <a:rPr lang="vi-VN" sz="5400" dirty="0">
                <a:latin typeface=".VnAvant" panose="020B7200000000000000" pitchFamily="34" charset="0"/>
              </a:rPr>
              <a:t>, </a:t>
            </a:r>
            <a:r>
              <a:rPr lang="vi-VN" sz="5400" dirty="0" err="1">
                <a:latin typeface=".VnAvant" panose="020B7200000000000000" pitchFamily="34" charset="0"/>
              </a:rPr>
              <a:t>chó</a:t>
            </a:r>
            <a:r>
              <a:rPr lang="vi-VN" sz="5400" dirty="0">
                <a:latin typeface=".VnAvant" panose="020B7200000000000000" pitchFamily="34" charset="0"/>
              </a:rPr>
              <a:t> tr¾m </a:t>
            </a:r>
            <a:r>
              <a:rPr lang="vi-VN" sz="5400" dirty="0" err="1">
                <a:latin typeface=".VnAvant" panose="020B7200000000000000" pitchFamily="34" charset="0"/>
              </a:rPr>
              <a:t>chÊm</a:t>
            </a:r>
            <a:r>
              <a:rPr lang="vi-VN" sz="5400" dirty="0">
                <a:latin typeface=".VnAvant" panose="020B7200000000000000" pitchFamily="34" charset="0"/>
              </a:rPr>
              <a:t> thi. Hä cho lµ gµ nh</a:t>
            </a:r>
            <a:r>
              <a:rPr lang="en-US" sz="5400" dirty="0" err="1">
                <a:latin typeface=".VnAvant" panose="020B7200000000000000" pitchFamily="34" charset="0"/>
              </a:rPr>
              <a:t>Ý</a:t>
            </a:r>
            <a:r>
              <a:rPr lang="vi-VN" sz="5400" dirty="0">
                <a:latin typeface=".VnAvant" panose="020B7200000000000000" pitchFamily="34" charset="0"/>
              </a:rPr>
              <a:t> vÏ võa ®Ñp võa cã ýnghÜa.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3822-E3A7-4992-8DC4-C906627D814B}"/>
              </a:ext>
            </a:extLst>
          </p:cNvPr>
          <p:cNvSpPr txBox="1"/>
          <p:nvPr/>
        </p:nvSpPr>
        <p:spPr>
          <a:xfrm>
            <a:off x="4529501" y="0"/>
            <a:ext cx="3733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latin typeface=".VnAvant" panose="020B7200000000000000" pitchFamily="34" charset="0"/>
              </a:rPr>
              <a:t>Thi </a:t>
            </a:r>
            <a:r>
              <a:rPr lang="vi-VN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vÏ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B06C1-4370-43FE-A7CF-9B281C021AC5}"/>
              </a:ext>
            </a:extLst>
          </p:cNvPr>
          <p:cNvSpPr txBox="1"/>
          <p:nvPr/>
        </p:nvSpPr>
        <p:spPr>
          <a:xfrm>
            <a:off x="6338345" y="2981849"/>
            <a:ext cx="2264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em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33D8D-7D17-47A9-BFDC-B45E5DA5A5A6}"/>
              </a:ext>
            </a:extLst>
          </p:cNvPr>
          <p:cNvSpPr txBox="1"/>
          <p:nvPr/>
        </p:nvSpPr>
        <p:spPr>
          <a:xfrm>
            <a:off x="5940609" y="4626971"/>
            <a:ext cx="1501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0070C0"/>
                </a:solidFill>
                <a:latin typeface=".VnAvant" panose="020B7200000000000000" pitchFamily="34" charset="0"/>
              </a:rPr>
              <a:t>ep</a:t>
            </a:r>
            <a:endParaRPr lang="en-US" sz="5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470A4-E9A7-410F-A251-C371BE63D179}"/>
              </a:ext>
            </a:extLst>
          </p:cNvPr>
          <p:cNvSpPr txBox="1"/>
          <p:nvPr/>
        </p:nvSpPr>
        <p:spPr>
          <a:xfrm>
            <a:off x="2561493" y="2155938"/>
            <a:ext cx="1501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0070C0"/>
                </a:solidFill>
                <a:latin typeface=".VnAvant" panose="020B7200000000000000" pitchFamily="34" charset="0"/>
              </a:rPr>
              <a:t>ep</a:t>
            </a:r>
            <a:endParaRPr lang="en-US" sz="5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835F1-14D5-410E-A359-1F00BE8E5430}"/>
              </a:ext>
            </a:extLst>
          </p:cNvPr>
          <p:cNvSpPr txBox="1"/>
          <p:nvPr/>
        </p:nvSpPr>
        <p:spPr>
          <a:xfrm>
            <a:off x="2618867" y="1328627"/>
            <a:ext cx="1501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0070C0"/>
                </a:solidFill>
                <a:latin typeface=".VnAvant" panose="020B7200000000000000" pitchFamily="34" charset="0"/>
              </a:rPr>
              <a:t>ep</a:t>
            </a:r>
            <a:endParaRPr lang="en-US" sz="54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07BAE59-2619-4829-8BCB-E96E9533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>
              <a:latin typeface="Calibri Light" panose="020F0302020204030204" pitchFamily="34" charset="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E81575CB-6602-4C1D-917D-8515C1DDC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17412" name="Picture 3" descr="C:\Users\Administrator\Desktop\tai-hinh-nen-may-tinh-kute-de-thuong-nhat-hien-nay-014.jpg">
            <a:extLst>
              <a:ext uri="{FF2B5EF4-FFF2-40B4-BE49-F238E27FC236}">
                <a16:creationId xmlns:a16="http://schemas.microsoft.com/office/drawing/2014/main" id="{A8BB1685-B555-4966-9460-62B4EC65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>
            <a:extLst>
              <a:ext uri="{FF2B5EF4-FFF2-40B4-BE49-F238E27FC236}">
                <a16:creationId xmlns:a16="http://schemas.microsoft.com/office/drawing/2014/main" id="{305E863B-8F04-4120-A913-1079227E3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923" y="1837531"/>
            <a:ext cx="87868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9600" dirty="0" err="1">
                <a:solidFill>
                  <a:srgbClr val="FF0000"/>
                </a:solidFill>
              </a:rPr>
              <a:t>Luyện</a:t>
            </a:r>
            <a:r>
              <a:rPr lang="en-US" altLang="vi-VN" sz="9600" dirty="0">
                <a:solidFill>
                  <a:srgbClr val="FF0000"/>
                </a:solidFill>
              </a:rPr>
              <a:t> </a:t>
            </a:r>
            <a:r>
              <a:rPr lang="en-US" altLang="vi-VN" sz="9600" dirty="0" err="1">
                <a:solidFill>
                  <a:srgbClr val="FF0000"/>
                </a:solidFill>
              </a:rPr>
              <a:t>đọc</a:t>
            </a:r>
            <a:r>
              <a:rPr lang="en-US" altLang="vi-VN" sz="9600" dirty="0">
                <a:solidFill>
                  <a:srgbClr val="FF0000"/>
                </a:solidFill>
              </a:rPr>
              <a:t> </a:t>
            </a:r>
            <a:r>
              <a:rPr lang="en-US" altLang="vi-VN" sz="9600" dirty="0" err="1">
                <a:solidFill>
                  <a:srgbClr val="FF0000"/>
                </a:solidFill>
              </a:rPr>
              <a:t>từ</a:t>
            </a:r>
            <a:r>
              <a:rPr lang="en-US" altLang="vi-VN" sz="9600" dirty="0">
                <a:solidFill>
                  <a:srgbClr val="FF0000"/>
                </a:solidFill>
              </a:rPr>
              <a:t> </a:t>
            </a:r>
            <a:r>
              <a:rPr lang="en-US" altLang="vi-VN" sz="9600" dirty="0" err="1">
                <a:solidFill>
                  <a:srgbClr val="FF0000"/>
                </a:solidFill>
              </a:rPr>
              <a:t>khó</a:t>
            </a:r>
            <a:endParaRPr lang="en-US" altLang="vi-VN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AEAE9C74-CB7E-4D41-9D61-2DF6E09DE582}"/>
  <p:tag name="GENSWF_SLIDE_TITLE" val="Tạm biết"/>
  <p:tag name="GENSWF_SLIDE_UID" val="{53AFEABC-ACFD-42CE-BF1F-6A92482813BF}:312"/>
  <p:tag name="GENSWF_ADVANCE_TIME" val="9.675"/>
  <p:tag name="ISPRING_SLIDE_ID_2" val="{D4FDFD82-2840-4472-B32B-DB3B9E2643E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480</Words>
  <Application>Microsoft Office PowerPoint</Application>
  <PresentationFormat>Widescreen</PresentationFormat>
  <Paragraphs>78</Paragraphs>
  <Slides>29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UTM Avo</vt:lpstr>
      <vt:lpstr>Algerian</vt:lpstr>
      <vt:lpstr>.VnAvant</vt:lpstr>
      <vt:lpstr>VNI-Avo</vt:lpstr>
      <vt:lpstr>Times New Roman</vt:lpstr>
      <vt:lpstr>Calibri Light</vt:lpstr>
      <vt:lpstr>SVN-Whimsy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Nghæ giöõa giôø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laptop</cp:lastModifiedBy>
  <cp:revision>96</cp:revision>
  <dcterms:created xsi:type="dcterms:W3CDTF">2021-11-01T08:16:43Z</dcterms:created>
  <dcterms:modified xsi:type="dcterms:W3CDTF">2023-10-23T16:42:27Z</dcterms:modified>
</cp:coreProperties>
</file>