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1" r:id="rId3"/>
    <p:sldId id="263" r:id="rId4"/>
    <p:sldId id="332" r:id="rId5"/>
    <p:sldId id="334" r:id="rId6"/>
    <p:sldId id="359" r:id="rId7"/>
    <p:sldId id="360" r:id="rId8"/>
    <p:sldId id="364" r:id="rId9"/>
    <p:sldId id="365" r:id="rId10"/>
    <p:sldId id="361" r:id="rId11"/>
    <p:sldId id="272" r:id="rId12"/>
    <p:sldId id="260" r:id="rId13"/>
    <p:sldId id="367" r:id="rId14"/>
    <p:sldId id="261" r:id="rId15"/>
    <p:sldId id="352" r:id="rId16"/>
    <p:sldId id="353" r:id="rId17"/>
    <p:sldId id="363" r:id="rId18"/>
    <p:sldId id="362" r:id="rId19"/>
    <p:sldId id="354" r:id="rId20"/>
    <p:sldId id="355" r:id="rId21"/>
    <p:sldId id="366" r:id="rId22"/>
    <p:sldId id="267" r:id="rId23"/>
    <p:sldId id="280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FD5339"/>
    <a:srgbClr val="FFA23B"/>
    <a:srgbClr val="FFB76B"/>
    <a:srgbClr val="EC7728"/>
    <a:srgbClr val="CD1933"/>
    <a:srgbClr val="E31C39"/>
    <a:srgbClr val="F9705A"/>
    <a:srgbClr val="E0A0A6"/>
    <a:srgbClr val="CE6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81807" autoAdjust="0"/>
  </p:normalViewPr>
  <p:slideViewPr>
    <p:cSldViewPr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F5BE4E7-2560-A213-8A95-907741B3AD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0D9F92E-4FBC-A4AF-83C7-8DDE87A7D6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E6AA7-168D-4438-80DC-D908A5D676D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27BBD6-D18B-A623-7815-A9A8025BC0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9119A6-D905-BC0B-242A-392AE9C534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25D03-23DB-4C7E-8012-03C34907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5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09FFA-9628-4708-996F-0CF31BC7E7F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48DF2-9D42-4C92-8250-7B5DD3408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4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7" name="Graphic 5">
            <a:extLst>
              <a:ext uri="{FF2B5EF4-FFF2-40B4-BE49-F238E27FC236}">
                <a16:creationId xmlns="" xmlns:a16="http://schemas.microsoft.com/office/drawing/2014/main" id="{402639D4-70B6-DD1E-88A5-832F855E9932}"/>
              </a:ext>
            </a:extLst>
          </p:cNvPr>
          <p:cNvGrpSpPr/>
          <p:nvPr/>
        </p:nvGrpSpPr>
        <p:grpSpPr>
          <a:xfrm>
            <a:off x="2701280" y="1235620"/>
            <a:ext cx="6789440" cy="4386760"/>
            <a:chOff x="9469759" y="3239495"/>
            <a:chExt cx="2732963" cy="1765809"/>
          </a:xfrm>
        </p:grpSpPr>
        <p:sp>
          <p:nvSpPr>
            <p:cNvPr id="3100" name="Freeform: Shape 3099">
              <a:extLst>
                <a:ext uri="{FF2B5EF4-FFF2-40B4-BE49-F238E27FC236}">
                  <a16:creationId xmlns="" xmlns:a16="http://schemas.microsoft.com/office/drawing/2014/main" id="{61A6F9D3-4484-9B26-A688-490241ADFFAE}"/>
                </a:ext>
              </a:extLst>
            </p:cNvPr>
            <p:cNvSpPr/>
            <p:nvPr/>
          </p:nvSpPr>
          <p:spPr>
            <a:xfrm>
              <a:off x="9570688" y="3345573"/>
              <a:ext cx="2603914" cy="1659731"/>
            </a:xfrm>
            <a:custGeom>
              <a:avLst/>
              <a:gdLst>
                <a:gd name="connsiteX0" fmla="*/ 2048029 w 2603914"/>
                <a:gd name="connsiteY0" fmla="*/ 1470834 h 1659731"/>
                <a:gd name="connsiteX1" fmla="*/ 1850807 w 2603914"/>
                <a:gd name="connsiteY1" fmla="*/ 1543495 h 1659731"/>
                <a:gd name="connsiteX2" fmla="*/ 1814971 w 2603914"/>
                <a:gd name="connsiteY2" fmla="*/ 1533238 h 1659731"/>
                <a:gd name="connsiteX3" fmla="*/ 1548054 w 2603914"/>
                <a:gd name="connsiteY3" fmla="*/ 1545348 h 1659731"/>
                <a:gd name="connsiteX4" fmla="*/ 1301650 w 2603914"/>
                <a:gd name="connsiteY4" fmla="*/ 1651621 h 1659731"/>
                <a:gd name="connsiteX5" fmla="*/ 1273599 w 2603914"/>
                <a:gd name="connsiteY5" fmla="*/ 1552145 h 1659731"/>
                <a:gd name="connsiteX6" fmla="*/ 1274093 w 2603914"/>
                <a:gd name="connsiteY6" fmla="*/ 1549673 h 1659731"/>
                <a:gd name="connsiteX7" fmla="*/ 1158182 w 2603914"/>
                <a:gd name="connsiteY7" fmla="*/ 1404846 h 1659731"/>
                <a:gd name="connsiteX8" fmla="*/ 500651 w 2603914"/>
                <a:gd name="connsiteY8" fmla="*/ 1381244 h 1659731"/>
                <a:gd name="connsiteX9" fmla="*/ 320235 w 2603914"/>
                <a:gd name="connsiteY9" fmla="*/ 1265209 h 1659731"/>
                <a:gd name="connsiteX10" fmla="*/ 4507 w 2603914"/>
                <a:gd name="connsiteY10" fmla="*/ 252901 h 1659731"/>
                <a:gd name="connsiteX11" fmla="*/ 150199 w 2603914"/>
                <a:gd name="connsiteY11" fmla="*/ 60869 h 1659731"/>
                <a:gd name="connsiteX12" fmla="*/ 2485230 w 2603914"/>
                <a:gd name="connsiteY12" fmla="*/ 175421 h 1659731"/>
                <a:gd name="connsiteX13" fmla="*/ 2587672 w 2603914"/>
                <a:gd name="connsiteY13" fmla="*/ 370048 h 1659731"/>
                <a:gd name="connsiteX14" fmla="*/ 2047906 w 2603914"/>
                <a:gd name="connsiteY14" fmla="*/ 1470834 h 165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3914" h="1659731">
                  <a:moveTo>
                    <a:pt x="2048029" y="1470834"/>
                  </a:moveTo>
                  <a:cubicBezTo>
                    <a:pt x="2013552" y="1533485"/>
                    <a:pt x="1925692" y="1565120"/>
                    <a:pt x="1850807" y="1543495"/>
                  </a:cubicBezTo>
                  <a:cubicBezTo>
                    <a:pt x="1836597" y="1539417"/>
                    <a:pt x="1829306" y="1537316"/>
                    <a:pt x="1814971" y="1533238"/>
                  </a:cubicBezTo>
                  <a:cubicBezTo>
                    <a:pt x="1739839" y="1512231"/>
                    <a:pt x="1618243" y="1517791"/>
                    <a:pt x="1548054" y="1545348"/>
                  </a:cubicBezTo>
                  <a:cubicBezTo>
                    <a:pt x="1474776" y="1574017"/>
                    <a:pt x="1371716" y="1619863"/>
                    <a:pt x="1301650" y="1651621"/>
                  </a:cubicBezTo>
                  <a:cubicBezTo>
                    <a:pt x="1234426" y="1682143"/>
                    <a:pt x="1259635" y="1621593"/>
                    <a:pt x="1273599" y="1552145"/>
                  </a:cubicBezTo>
                  <a:cubicBezTo>
                    <a:pt x="1273846" y="1551156"/>
                    <a:pt x="1273846" y="1550662"/>
                    <a:pt x="1274093" y="1549673"/>
                  </a:cubicBezTo>
                  <a:cubicBezTo>
                    <a:pt x="1288181" y="1480226"/>
                    <a:pt x="1236527" y="1413867"/>
                    <a:pt x="1158182" y="1404846"/>
                  </a:cubicBezTo>
                  <a:cubicBezTo>
                    <a:pt x="940076" y="1380008"/>
                    <a:pt x="720117" y="1372099"/>
                    <a:pt x="500651" y="1381244"/>
                  </a:cubicBezTo>
                  <a:cubicBezTo>
                    <a:pt x="420700" y="1384580"/>
                    <a:pt x="339636" y="1333668"/>
                    <a:pt x="320235" y="1265209"/>
                  </a:cubicBezTo>
                  <a:cubicBezTo>
                    <a:pt x="239542" y="980374"/>
                    <a:pt x="98916" y="533411"/>
                    <a:pt x="4507" y="252901"/>
                  </a:cubicBezTo>
                  <a:cubicBezTo>
                    <a:pt x="-18354" y="185183"/>
                    <a:pt x="48128" y="77675"/>
                    <a:pt x="150199" y="60869"/>
                  </a:cubicBezTo>
                  <a:cubicBezTo>
                    <a:pt x="948479" y="-48370"/>
                    <a:pt x="1701408" y="-10803"/>
                    <a:pt x="2485230" y="175421"/>
                  </a:cubicBezTo>
                  <a:cubicBezTo>
                    <a:pt x="2586560" y="202483"/>
                    <a:pt x="2630304" y="310980"/>
                    <a:pt x="2587672" y="370048"/>
                  </a:cubicBezTo>
                  <a:cubicBezTo>
                    <a:pt x="2371419" y="669835"/>
                    <a:pt x="2226098" y="1146950"/>
                    <a:pt x="2047906" y="147083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="" xmlns:a16="http://schemas.microsoft.com/office/drawing/2014/main" id="{8F4BCA89-26E8-9ECF-6A08-5C546A816EA2}"/>
                </a:ext>
              </a:extLst>
            </p:cNvPr>
            <p:cNvSpPr/>
            <p:nvPr/>
          </p:nvSpPr>
          <p:spPr>
            <a:xfrm>
              <a:off x="9826214" y="3239495"/>
              <a:ext cx="1564963" cy="70807"/>
            </a:xfrm>
            <a:custGeom>
              <a:avLst/>
              <a:gdLst>
                <a:gd name="connsiteX0" fmla="*/ 10461 w 1564963"/>
                <a:gd name="connsiteY0" fmla="*/ 70807 h 70807"/>
                <a:gd name="connsiteX1" fmla="*/ 81 w 1564963"/>
                <a:gd name="connsiteY1" fmla="*/ 60922 h 70807"/>
                <a:gd name="connsiteX2" fmla="*/ 9967 w 1564963"/>
                <a:gd name="connsiteY2" fmla="*/ 48317 h 70807"/>
                <a:gd name="connsiteX3" fmla="*/ 1554997 w 1564963"/>
                <a:gd name="connsiteY3" fmla="*/ 48070 h 70807"/>
                <a:gd name="connsiteX4" fmla="*/ 1564883 w 1564963"/>
                <a:gd name="connsiteY4" fmla="*/ 60674 h 70807"/>
                <a:gd name="connsiteX5" fmla="*/ 1552155 w 1564963"/>
                <a:gd name="connsiteY5" fmla="*/ 70560 h 70807"/>
                <a:gd name="connsiteX6" fmla="*/ 12685 w 1564963"/>
                <a:gd name="connsiteY6" fmla="*/ 70807 h 70807"/>
                <a:gd name="connsiteX7" fmla="*/ 10461 w 1564963"/>
                <a:gd name="connsiteY7" fmla="*/ 70807 h 7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4963" h="70807">
                  <a:moveTo>
                    <a:pt x="10461" y="70807"/>
                  </a:moveTo>
                  <a:cubicBezTo>
                    <a:pt x="5147" y="70437"/>
                    <a:pt x="699" y="66359"/>
                    <a:pt x="81" y="60922"/>
                  </a:cubicBezTo>
                  <a:cubicBezTo>
                    <a:pt x="-661" y="54743"/>
                    <a:pt x="3788" y="49058"/>
                    <a:pt x="9967" y="48317"/>
                  </a:cubicBezTo>
                  <a:cubicBezTo>
                    <a:pt x="540712" y="-16064"/>
                    <a:pt x="1046000" y="-16064"/>
                    <a:pt x="1554997" y="48070"/>
                  </a:cubicBezTo>
                  <a:cubicBezTo>
                    <a:pt x="1561175" y="48811"/>
                    <a:pt x="1565624" y="54496"/>
                    <a:pt x="1564883" y="60674"/>
                  </a:cubicBezTo>
                  <a:cubicBezTo>
                    <a:pt x="1564141" y="66853"/>
                    <a:pt x="1559446" y="71549"/>
                    <a:pt x="1552155" y="70560"/>
                  </a:cubicBezTo>
                  <a:cubicBezTo>
                    <a:pt x="1045135" y="6673"/>
                    <a:pt x="541453" y="6673"/>
                    <a:pt x="12685" y="70807"/>
                  </a:cubicBezTo>
                  <a:cubicBezTo>
                    <a:pt x="11944" y="70807"/>
                    <a:pt x="11202" y="70807"/>
                    <a:pt x="10461" y="70807"/>
                  </a:cubicBezTo>
                  <a:close/>
                </a:path>
              </a:pathLst>
            </a:custGeom>
            <a:solidFill>
              <a:srgbClr val="EBB941"/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="" xmlns:a16="http://schemas.microsoft.com/office/drawing/2014/main" id="{D5CA72FD-218E-6C8C-A079-AD4A6B37EE86}"/>
                </a:ext>
              </a:extLst>
            </p:cNvPr>
            <p:cNvSpPr/>
            <p:nvPr/>
          </p:nvSpPr>
          <p:spPr>
            <a:xfrm>
              <a:off x="9469759" y="3582134"/>
              <a:ext cx="376573" cy="1138628"/>
            </a:xfrm>
            <a:custGeom>
              <a:avLst/>
              <a:gdLst>
                <a:gd name="connsiteX0" fmla="*/ 364445 w 376573"/>
                <a:gd name="connsiteY0" fmla="*/ 1138628 h 1138628"/>
                <a:gd name="connsiteX1" fmla="*/ 354435 w 376573"/>
                <a:gd name="connsiteY1" fmla="*/ 1130720 h 1138628"/>
                <a:gd name="connsiteX2" fmla="*/ 523 w 376573"/>
                <a:gd name="connsiteY2" fmla="*/ 14734 h 1138628"/>
                <a:gd name="connsiteX3" fmla="*/ 7938 w 376573"/>
                <a:gd name="connsiteY3" fmla="*/ 523 h 1138628"/>
                <a:gd name="connsiteX4" fmla="*/ 22148 w 376573"/>
                <a:gd name="connsiteY4" fmla="*/ 7937 h 1138628"/>
                <a:gd name="connsiteX5" fmla="*/ 376061 w 376573"/>
                <a:gd name="connsiteY5" fmla="*/ 1123799 h 1138628"/>
                <a:gd name="connsiteX6" fmla="*/ 368646 w 376573"/>
                <a:gd name="connsiteY6" fmla="*/ 1138010 h 1138628"/>
                <a:gd name="connsiteX7" fmla="*/ 364445 w 376573"/>
                <a:gd name="connsiteY7" fmla="*/ 1138505 h 11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573" h="1138628">
                  <a:moveTo>
                    <a:pt x="364445" y="1138628"/>
                  </a:moveTo>
                  <a:cubicBezTo>
                    <a:pt x="359996" y="1138258"/>
                    <a:pt x="355918" y="1135292"/>
                    <a:pt x="354435" y="1130720"/>
                  </a:cubicBezTo>
                  <a:lnTo>
                    <a:pt x="523" y="14734"/>
                  </a:lnTo>
                  <a:cubicBezTo>
                    <a:pt x="-1330" y="8803"/>
                    <a:pt x="1882" y="2377"/>
                    <a:pt x="7938" y="523"/>
                  </a:cubicBezTo>
                  <a:cubicBezTo>
                    <a:pt x="13869" y="-1331"/>
                    <a:pt x="20295" y="1882"/>
                    <a:pt x="22148" y="7937"/>
                  </a:cubicBezTo>
                  <a:lnTo>
                    <a:pt x="376061" y="1123799"/>
                  </a:lnTo>
                  <a:cubicBezTo>
                    <a:pt x="377914" y="1129731"/>
                    <a:pt x="374578" y="1136157"/>
                    <a:pt x="368646" y="1138010"/>
                  </a:cubicBezTo>
                  <a:cubicBezTo>
                    <a:pt x="367287" y="1138505"/>
                    <a:pt x="365804" y="1138628"/>
                    <a:pt x="364445" y="1138505"/>
                  </a:cubicBezTo>
                  <a:close/>
                </a:path>
              </a:pathLst>
            </a:custGeom>
            <a:solidFill>
              <a:srgbClr val="D36476"/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03" name="Graphic 5">
              <a:extLst>
                <a:ext uri="{FF2B5EF4-FFF2-40B4-BE49-F238E27FC236}">
                  <a16:creationId xmlns="" xmlns:a16="http://schemas.microsoft.com/office/drawing/2014/main" id="{05DD35B3-41C2-1656-7F8D-2AF4CD287D50}"/>
                </a:ext>
              </a:extLst>
            </p:cNvPr>
            <p:cNvGrpSpPr/>
            <p:nvPr/>
          </p:nvGrpSpPr>
          <p:grpSpPr>
            <a:xfrm>
              <a:off x="11745750" y="4293447"/>
              <a:ext cx="456972" cy="495279"/>
              <a:chOff x="11745750" y="4293447"/>
              <a:chExt cx="456972" cy="495279"/>
            </a:xfrm>
          </p:grpSpPr>
          <p:sp>
            <p:nvSpPr>
              <p:cNvPr id="3106" name="Freeform: Shape 3105">
                <a:extLst>
                  <a:ext uri="{FF2B5EF4-FFF2-40B4-BE49-F238E27FC236}">
                    <a16:creationId xmlns="" xmlns:a16="http://schemas.microsoft.com/office/drawing/2014/main" id="{94EB1F22-8094-54E1-2E95-5394DBB75738}"/>
                  </a:ext>
                </a:extLst>
              </p:cNvPr>
              <p:cNvSpPr/>
              <p:nvPr/>
            </p:nvSpPr>
            <p:spPr>
              <a:xfrm>
                <a:off x="11745750" y="4483997"/>
                <a:ext cx="338959" cy="304730"/>
              </a:xfrm>
              <a:custGeom>
                <a:avLst/>
                <a:gdLst>
                  <a:gd name="connsiteX0" fmla="*/ 0 w 338959"/>
                  <a:gd name="connsiteY0" fmla="*/ 304730 h 304730"/>
                  <a:gd name="connsiteX1" fmla="*/ 150141 w 338959"/>
                  <a:gd name="connsiteY1" fmla="*/ 0 h 304730"/>
                  <a:gd name="connsiteX2" fmla="*/ 338960 w 338959"/>
                  <a:gd name="connsiteY2" fmla="*/ 282364 h 304730"/>
                  <a:gd name="connsiteX3" fmla="*/ 0 w 338959"/>
                  <a:gd name="connsiteY3" fmla="*/ 304730 h 30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959" h="304730">
                    <a:moveTo>
                      <a:pt x="0" y="304730"/>
                    </a:moveTo>
                    <a:lnTo>
                      <a:pt x="150141" y="0"/>
                    </a:lnTo>
                    <a:lnTo>
                      <a:pt x="338960" y="282364"/>
                    </a:lnTo>
                    <a:lnTo>
                      <a:pt x="0" y="304730"/>
                    </a:lnTo>
                    <a:close/>
                  </a:path>
                </a:pathLst>
              </a:custGeom>
              <a:solidFill>
                <a:srgbClr val="D36476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7" name="Freeform: Shape 3106">
                <a:extLst>
                  <a:ext uri="{FF2B5EF4-FFF2-40B4-BE49-F238E27FC236}">
                    <a16:creationId xmlns="" xmlns:a16="http://schemas.microsoft.com/office/drawing/2014/main" id="{5D68C036-330E-9035-DAFA-7BD8D4FC791C}"/>
                  </a:ext>
                </a:extLst>
              </p:cNvPr>
              <p:cNvSpPr/>
              <p:nvPr/>
            </p:nvSpPr>
            <p:spPr>
              <a:xfrm>
                <a:off x="12059254" y="4293447"/>
                <a:ext cx="143468" cy="163486"/>
              </a:xfrm>
              <a:custGeom>
                <a:avLst/>
                <a:gdLst>
                  <a:gd name="connsiteX0" fmla="*/ 0 w 143468"/>
                  <a:gd name="connsiteY0" fmla="*/ 163487 h 163486"/>
                  <a:gd name="connsiteX1" fmla="*/ 3460 w 143468"/>
                  <a:gd name="connsiteY1" fmla="*/ 0 h 163486"/>
                  <a:gd name="connsiteX2" fmla="*/ 143468 w 143468"/>
                  <a:gd name="connsiteY2" fmla="*/ 84771 h 163486"/>
                  <a:gd name="connsiteX3" fmla="*/ 0 w 143468"/>
                  <a:gd name="connsiteY3" fmla="*/ 163487 h 163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468" h="163486">
                    <a:moveTo>
                      <a:pt x="0" y="163487"/>
                    </a:moveTo>
                    <a:lnTo>
                      <a:pt x="3460" y="0"/>
                    </a:lnTo>
                    <a:lnTo>
                      <a:pt x="143468" y="84771"/>
                    </a:lnTo>
                    <a:lnTo>
                      <a:pt x="0" y="163487"/>
                    </a:lnTo>
                    <a:close/>
                  </a:path>
                </a:pathLst>
              </a:custGeom>
              <a:solidFill>
                <a:srgbClr val="90BF4F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04" name="Freeform: Shape 3103">
              <a:extLst>
                <a:ext uri="{FF2B5EF4-FFF2-40B4-BE49-F238E27FC236}">
                  <a16:creationId xmlns="" xmlns:a16="http://schemas.microsoft.com/office/drawing/2014/main" id="{FE9FB069-67F7-0732-BAD8-CFEFD60A98F9}"/>
                </a:ext>
              </a:extLst>
            </p:cNvPr>
            <p:cNvSpPr/>
            <p:nvPr/>
          </p:nvSpPr>
          <p:spPr>
            <a:xfrm>
              <a:off x="11484962" y="3276174"/>
              <a:ext cx="68064" cy="68037"/>
            </a:xfrm>
            <a:custGeom>
              <a:avLst/>
              <a:gdLst>
                <a:gd name="connsiteX0" fmla="*/ 67768 w 68064"/>
                <a:gd name="connsiteY0" fmla="*/ 38330 h 68037"/>
                <a:gd name="connsiteX1" fmla="*/ 29708 w 68064"/>
                <a:gd name="connsiteY1" fmla="*/ 67741 h 68037"/>
                <a:gd name="connsiteX2" fmla="*/ 297 w 68064"/>
                <a:gd name="connsiteY2" fmla="*/ 29804 h 68037"/>
                <a:gd name="connsiteX3" fmla="*/ 38357 w 68064"/>
                <a:gd name="connsiteY3" fmla="*/ 270 h 68037"/>
                <a:gd name="connsiteX4" fmla="*/ 67768 w 68064"/>
                <a:gd name="connsiteY4" fmla="*/ 38330 h 6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64" h="68037">
                  <a:moveTo>
                    <a:pt x="67768" y="38330"/>
                  </a:moveTo>
                  <a:cubicBezTo>
                    <a:pt x="65420" y="56990"/>
                    <a:pt x="48367" y="70212"/>
                    <a:pt x="29708" y="67741"/>
                  </a:cubicBezTo>
                  <a:cubicBezTo>
                    <a:pt x="11048" y="65393"/>
                    <a:pt x="-2174" y="48463"/>
                    <a:pt x="297" y="29804"/>
                  </a:cubicBezTo>
                  <a:cubicBezTo>
                    <a:pt x="2645" y="11144"/>
                    <a:pt x="19698" y="-2078"/>
                    <a:pt x="38357" y="270"/>
                  </a:cubicBezTo>
                  <a:cubicBezTo>
                    <a:pt x="57017" y="2618"/>
                    <a:pt x="70239" y="19671"/>
                    <a:pt x="67768" y="38330"/>
                  </a:cubicBezTo>
                  <a:close/>
                </a:path>
              </a:pathLst>
            </a:custGeom>
            <a:solidFill>
              <a:srgbClr val="90BF4F"/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5" name="Freeform: Shape 3104">
              <a:extLst>
                <a:ext uri="{FF2B5EF4-FFF2-40B4-BE49-F238E27FC236}">
                  <a16:creationId xmlns="" xmlns:a16="http://schemas.microsoft.com/office/drawing/2014/main" id="{367FFC9A-7690-6986-36D7-C74324D9993D}"/>
                </a:ext>
              </a:extLst>
            </p:cNvPr>
            <p:cNvSpPr/>
            <p:nvPr/>
          </p:nvSpPr>
          <p:spPr>
            <a:xfrm>
              <a:off x="11620054" y="3293227"/>
              <a:ext cx="68134" cy="68134"/>
            </a:xfrm>
            <a:custGeom>
              <a:avLst/>
              <a:gdLst>
                <a:gd name="connsiteX0" fmla="*/ 67864 w 68134"/>
                <a:gd name="connsiteY0" fmla="*/ 38330 h 68134"/>
                <a:gd name="connsiteX1" fmla="*/ 29804 w 68134"/>
                <a:gd name="connsiteY1" fmla="*/ 67864 h 68134"/>
                <a:gd name="connsiteX2" fmla="*/ 270 w 68134"/>
                <a:gd name="connsiteY2" fmla="*/ 29804 h 68134"/>
                <a:gd name="connsiteX3" fmla="*/ 38330 w 68134"/>
                <a:gd name="connsiteY3" fmla="*/ 270 h 68134"/>
                <a:gd name="connsiteX4" fmla="*/ 67864 w 68134"/>
                <a:gd name="connsiteY4" fmla="*/ 38330 h 6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34" h="68134">
                  <a:moveTo>
                    <a:pt x="67864" y="38330"/>
                  </a:moveTo>
                  <a:cubicBezTo>
                    <a:pt x="65516" y="56990"/>
                    <a:pt x="48463" y="70212"/>
                    <a:pt x="29804" y="67864"/>
                  </a:cubicBezTo>
                  <a:cubicBezTo>
                    <a:pt x="11145" y="65517"/>
                    <a:pt x="-2078" y="48464"/>
                    <a:pt x="270" y="29804"/>
                  </a:cubicBezTo>
                  <a:cubicBezTo>
                    <a:pt x="2618" y="11144"/>
                    <a:pt x="19794" y="-2078"/>
                    <a:pt x="38330" y="270"/>
                  </a:cubicBezTo>
                  <a:cubicBezTo>
                    <a:pt x="56990" y="2618"/>
                    <a:pt x="70212" y="19671"/>
                    <a:pt x="67864" y="38330"/>
                  </a:cubicBezTo>
                  <a:close/>
                </a:path>
              </a:pathLst>
            </a:custGeom>
            <a:solidFill>
              <a:srgbClr val="D36476"/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54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1AF07-0ECE-5BE7-85BD-CD114D85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E8D669-9186-D2A0-0B69-167F9ABB0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894758-DB94-4300-BD24-8FA98C048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6F30359-241C-079E-8AF9-9919B95D5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C36EC20-E404-78DA-CC51-E791063AF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3EEF827-013F-282B-7A2E-1CBB265E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9DC747-12F4-49D4-9EA3-1E3C7BA9F67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43BF485-AF85-4A30-7320-AC8BE99F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DF53B35-136B-7C3B-9FE2-F7520E5B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1A39E5-0A08-434C-BE2A-D8891A3A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5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BE8E46-038C-A755-D6AA-A7208FED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52BAC97-1BD4-36A8-E258-08DFFC7F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9DC747-12F4-49D4-9EA3-1E3C7BA9F67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966A3BE-9F9D-DF83-21BE-114AD5A5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EA0CA9-FAA3-1A12-1010-05206437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1A39E5-0A08-434C-BE2A-D8891A3A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50B9662-0C99-7759-EE68-B2C591678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9DC747-12F4-49D4-9EA3-1E3C7BA9F67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A5F41A-5EF0-4091-E1AA-A7E5B3B3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D269C4-49D3-5FF6-8735-7A69AFCB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1A39E5-0A08-434C-BE2A-D8891A3A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80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57E50-54D8-73E5-421A-D5281838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0118D2-0A03-048C-7985-A8CF7D4B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46F4AD-7C62-A9AE-2FA5-84B0C8E6E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85092A-BE8B-7609-1CC9-DE4E7428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9DC747-12F4-49D4-9EA3-1E3C7BA9F67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7BC53D-EA82-E59F-13CB-95565865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8E35D0-D764-E630-D357-D14A197B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1A39E5-0A08-434C-BE2A-D8891A3A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86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38DAD-DEF0-9C40-D51F-09553AB7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47ED1D-8C81-6AFC-403C-851C8E3A2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A74B40-63F1-A346-D2F6-8B7BA2CC2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65449-F8BF-AC49-04FA-30416CF0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9DC747-12F4-49D4-9EA3-1E3C7BA9F67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9B926E-64A7-7486-91A9-EF0D0F60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4C2878-0D70-0FD2-58DD-932EB9C1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1A39E5-0A08-434C-BE2A-D8891A3A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8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A70933-FCAB-9E57-1759-3116AF16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D0234A-E4C9-1168-A7BD-AC1534565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63DC00-9656-33E7-9114-3A8A1398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9DC747-12F4-49D4-9EA3-1E3C7BA9F67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197637-7D82-B5EC-9419-263FEFF4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FF15B7-7CF9-C1B2-A0BD-D91F4EBA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1A39E5-0A08-434C-BE2A-D8891A3A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0F15B9F-0F31-543A-23AF-0D5695E2E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887FC1-B16A-02A4-A570-93C0669B7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2DAC28-C418-7E24-96A2-CBEAFE35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9DC747-12F4-49D4-9EA3-1E3C7BA9F67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B3F544-4728-95BF-7AC0-C5FBC494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1E10A2-09FF-EE04-FF42-E9C7ACC7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1A39E5-0A08-434C-BE2A-D8891A3A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6755-ADC2-4EDA-8C80-B14A1779B8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1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7DC12E-6DED-2845-93E9-705AD920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599BAA-A6B2-914A-9D14-0635F379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11628-6E6A-5E4A-A20E-20872523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9AF2-5653-7C46-9093-A633283B4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32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="" xmlns:a16="http://schemas.microsoft.com/office/drawing/2014/main" id="{90C5A346-4495-E4B8-04AB-A52B88F13B5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="" xmlns:a16="http://schemas.microsoft.com/office/drawing/2014/main" id="{FF7959D7-A86D-3CCD-51F3-FCC392C25519}"/>
              </a:ext>
            </a:extLst>
          </p:cNvPr>
          <p:cNvSpPr/>
          <p:nvPr userDrawn="1"/>
        </p:nvSpPr>
        <p:spPr>
          <a:xfrm>
            <a:off x="-257009" y="0"/>
            <a:ext cx="12706017" cy="6858000"/>
          </a:xfrm>
          <a:custGeom>
            <a:avLst/>
            <a:gdLst/>
            <a:ahLst/>
            <a:cxnLst/>
            <a:rect l="l" t="t" r="r" b="b"/>
            <a:pathLst>
              <a:path w="15914113" h="16176989">
                <a:moveTo>
                  <a:pt x="0" y="0"/>
                </a:moveTo>
                <a:lnTo>
                  <a:pt x="15914114" y="0"/>
                </a:lnTo>
                <a:lnTo>
                  <a:pt x="15914114" y="16176989"/>
                </a:lnTo>
                <a:lnTo>
                  <a:pt x="0" y="161769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1" b="-883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269F3997-0F07-FD69-2C43-8FB1545C33B5}"/>
              </a:ext>
            </a:extLst>
          </p:cNvPr>
          <p:cNvSpPr/>
          <p:nvPr userDrawn="1"/>
        </p:nvSpPr>
        <p:spPr>
          <a:xfrm>
            <a:off x="-383352" y="1716491"/>
            <a:ext cx="1476427" cy="2005334"/>
          </a:xfrm>
          <a:custGeom>
            <a:avLst/>
            <a:gdLst/>
            <a:ahLst/>
            <a:cxnLst/>
            <a:rect l="l" t="t" r="r" b="b"/>
            <a:pathLst>
              <a:path w="1849205" h="2511654">
                <a:moveTo>
                  <a:pt x="0" y="0"/>
                </a:moveTo>
                <a:lnTo>
                  <a:pt x="1849205" y="0"/>
                </a:lnTo>
                <a:lnTo>
                  <a:pt x="1849205" y="2511654"/>
                </a:lnTo>
                <a:lnTo>
                  <a:pt x="0" y="25116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="" xmlns:a16="http://schemas.microsoft.com/office/drawing/2014/main" id="{268AE5DD-ACAC-5D3C-A9D0-439DA93579C2}"/>
              </a:ext>
            </a:extLst>
          </p:cNvPr>
          <p:cNvSpPr/>
          <p:nvPr userDrawn="1"/>
        </p:nvSpPr>
        <p:spPr>
          <a:xfrm flipH="1">
            <a:off x="11098925" y="1716491"/>
            <a:ext cx="1476427" cy="2005334"/>
          </a:xfrm>
          <a:custGeom>
            <a:avLst/>
            <a:gdLst/>
            <a:ahLst/>
            <a:cxnLst/>
            <a:rect l="l" t="t" r="r" b="b"/>
            <a:pathLst>
              <a:path w="1849205" h="2511654">
                <a:moveTo>
                  <a:pt x="1849205" y="0"/>
                </a:moveTo>
                <a:lnTo>
                  <a:pt x="0" y="0"/>
                </a:lnTo>
                <a:lnTo>
                  <a:pt x="0" y="2511654"/>
                </a:lnTo>
                <a:lnTo>
                  <a:pt x="1849205" y="2511654"/>
                </a:lnTo>
                <a:lnTo>
                  <a:pt x="18492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7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ÊN H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2FC376E8-B9B3-83FF-16E5-944167C9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819400"/>
            <a:ext cx="5486400" cy="15668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61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YỆN Đ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6EB401-D968-43CB-6404-CF92B80A340B}"/>
              </a:ext>
            </a:extLst>
          </p:cNvPr>
          <p:cNvSpPr/>
          <p:nvPr userDrawn="1"/>
        </p:nvSpPr>
        <p:spPr>
          <a:xfrm>
            <a:off x="152400" y="457200"/>
            <a:ext cx="11887200" cy="6281738"/>
          </a:xfrm>
          <a:custGeom>
            <a:avLst/>
            <a:gdLst>
              <a:gd name="connsiteX0" fmla="*/ 0 w 11887200"/>
              <a:gd name="connsiteY0" fmla="*/ 223065 h 6281738"/>
              <a:gd name="connsiteX1" fmla="*/ 223065 w 11887200"/>
              <a:gd name="connsiteY1" fmla="*/ 0 h 6281738"/>
              <a:gd name="connsiteX2" fmla="*/ 1010480 w 11887200"/>
              <a:gd name="connsiteY2" fmla="*/ 0 h 6281738"/>
              <a:gd name="connsiteX3" fmla="*/ 1683484 w 11887200"/>
              <a:gd name="connsiteY3" fmla="*/ 0 h 6281738"/>
              <a:gd name="connsiteX4" fmla="*/ 2127667 w 11887200"/>
              <a:gd name="connsiteY4" fmla="*/ 0 h 6281738"/>
              <a:gd name="connsiteX5" fmla="*/ 2571849 w 11887200"/>
              <a:gd name="connsiteY5" fmla="*/ 0 h 6281738"/>
              <a:gd name="connsiteX6" fmla="*/ 3130443 w 11887200"/>
              <a:gd name="connsiteY6" fmla="*/ 0 h 6281738"/>
              <a:gd name="connsiteX7" fmla="*/ 3574626 w 11887200"/>
              <a:gd name="connsiteY7" fmla="*/ 0 h 6281738"/>
              <a:gd name="connsiteX8" fmla="*/ 4018808 w 11887200"/>
              <a:gd name="connsiteY8" fmla="*/ 0 h 6281738"/>
              <a:gd name="connsiteX9" fmla="*/ 4806223 w 11887200"/>
              <a:gd name="connsiteY9" fmla="*/ 0 h 6281738"/>
              <a:gd name="connsiteX10" fmla="*/ 5135995 w 11887200"/>
              <a:gd name="connsiteY10" fmla="*/ 0 h 6281738"/>
              <a:gd name="connsiteX11" fmla="*/ 6037821 w 11887200"/>
              <a:gd name="connsiteY11" fmla="*/ 0 h 6281738"/>
              <a:gd name="connsiteX12" fmla="*/ 6482003 w 11887200"/>
              <a:gd name="connsiteY12" fmla="*/ 0 h 6281738"/>
              <a:gd name="connsiteX13" fmla="*/ 7383829 w 11887200"/>
              <a:gd name="connsiteY13" fmla="*/ 0 h 6281738"/>
              <a:gd name="connsiteX14" fmla="*/ 8056833 w 11887200"/>
              <a:gd name="connsiteY14" fmla="*/ 0 h 6281738"/>
              <a:gd name="connsiteX15" fmla="*/ 8844248 w 11887200"/>
              <a:gd name="connsiteY15" fmla="*/ 0 h 6281738"/>
              <a:gd name="connsiteX16" fmla="*/ 9402841 w 11887200"/>
              <a:gd name="connsiteY16" fmla="*/ 0 h 6281738"/>
              <a:gd name="connsiteX17" fmla="*/ 10190256 w 11887200"/>
              <a:gd name="connsiteY17" fmla="*/ 0 h 6281738"/>
              <a:gd name="connsiteX18" fmla="*/ 10748849 w 11887200"/>
              <a:gd name="connsiteY18" fmla="*/ 0 h 6281738"/>
              <a:gd name="connsiteX19" fmla="*/ 11664135 w 11887200"/>
              <a:gd name="connsiteY19" fmla="*/ 0 h 6281738"/>
              <a:gd name="connsiteX20" fmla="*/ 11887200 w 11887200"/>
              <a:gd name="connsiteY20" fmla="*/ 223065 h 6281738"/>
              <a:gd name="connsiteX21" fmla="*/ 11887200 w 11887200"/>
              <a:gd name="connsiteY21" fmla="*/ 696398 h 6281738"/>
              <a:gd name="connsiteX22" fmla="*/ 11887200 w 11887200"/>
              <a:gd name="connsiteY22" fmla="*/ 1228086 h 6281738"/>
              <a:gd name="connsiteX23" fmla="*/ 11887200 w 11887200"/>
              <a:gd name="connsiteY23" fmla="*/ 1701419 h 6281738"/>
              <a:gd name="connsiteX24" fmla="*/ 11887200 w 11887200"/>
              <a:gd name="connsiteY24" fmla="*/ 2291464 h 6281738"/>
              <a:gd name="connsiteX25" fmla="*/ 11887200 w 11887200"/>
              <a:gd name="connsiteY25" fmla="*/ 2764796 h 6281738"/>
              <a:gd name="connsiteX26" fmla="*/ 11887200 w 11887200"/>
              <a:gd name="connsiteY26" fmla="*/ 3471553 h 6281738"/>
              <a:gd name="connsiteX27" fmla="*/ 11887200 w 11887200"/>
              <a:gd name="connsiteY27" fmla="*/ 4119954 h 6281738"/>
              <a:gd name="connsiteX28" fmla="*/ 11887200 w 11887200"/>
              <a:gd name="connsiteY28" fmla="*/ 4826711 h 6281738"/>
              <a:gd name="connsiteX29" fmla="*/ 11887200 w 11887200"/>
              <a:gd name="connsiteY29" fmla="*/ 6058673 h 6281738"/>
              <a:gd name="connsiteX30" fmla="*/ 11664135 w 11887200"/>
              <a:gd name="connsiteY30" fmla="*/ 6281738 h 6281738"/>
              <a:gd name="connsiteX31" fmla="*/ 11334363 w 11887200"/>
              <a:gd name="connsiteY31" fmla="*/ 6281738 h 6281738"/>
              <a:gd name="connsiteX32" fmla="*/ 10432537 w 11887200"/>
              <a:gd name="connsiteY32" fmla="*/ 6281738 h 6281738"/>
              <a:gd name="connsiteX33" fmla="*/ 9645123 w 11887200"/>
              <a:gd name="connsiteY33" fmla="*/ 6281738 h 6281738"/>
              <a:gd name="connsiteX34" fmla="*/ 9200940 w 11887200"/>
              <a:gd name="connsiteY34" fmla="*/ 6281738 h 6281738"/>
              <a:gd name="connsiteX35" fmla="*/ 8642347 w 11887200"/>
              <a:gd name="connsiteY35" fmla="*/ 6281738 h 6281738"/>
              <a:gd name="connsiteX36" fmla="*/ 7969342 w 11887200"/>
              <a:gd name="connsiteY36" fmla="*/ 6281738 h 6281738"/>
              <a:gd name="connsiteX37" fmla="*/ 7639570 w 11887200"/>
              <a:gd name="connsiteY37" fmla="*/ 6281738 h 6281738"/>
              <a:gd name="connsiteX38" fmla="*/ 6966566 w 11887200"/>
              <a:gd name="connsiteY38" fmla="*/ 6281738 h 6281738"/>
              <a:gd name="connsiteX39" fmla="*/ 6179151 w 11887200"/>
              <a:gd name="connsiteY39" fmla="*/ 6281738 h 6281738"/>
              <a:gd name="connsiteX40" fmla="*/ 5506147 w 11887200"/>
              <a:gd name="connsiteY40" fmla="*/ 6281738 h 6281738"/>
              <a:gd name="connsiteX41" fmla="*/ 4718733 w 11887200"/>
              <a:gd name="connsiteY41" fmla="*/ 6281738 h 6281738"/>
              <a:gd name="connsiteX42" fmla="*/ 4274550 w 11887200"/>
              <a:gd name="connsiteY42" fmla="*/ 6281738 h 6281738"/>
              <a:gd name="connsiteX43" fmla="*/ 3372724 w 11887200"/>
              <a:gd name="connsiteY43" fmla="*/ 6281738 h 6281738"/>
              <a:gd name="connsiteX44" fmla="*/ 2699720 w 11887200"/>
              <a:gd name="connsiteY44" fmla="*/ 6281738 h 6281738"/>
              <a:gd name="connsiteX45" fmla="*/ 2369948 w 11887200"/>
              <a:gd name="connsiteY45" fmla="*/ 6281738 h 6281738"/>
              <a:gd name="connsiteX46" fmla="*/ 1696944 w 11887200"/>
              <a:gd name="connsiteY46" fmla="*/ 6281738 h 6281738"/>
              <a:gd name="connsiteX47" fmla="*/ 223065 w 11887200"/>
              <a:gd name="connsiteY47" fmla="*/ 6281738 h 6281738"/>
              <a:gd name="connsiteX48" fmla="*/ 0 w 11887200"/>
              <a:gd name="connsiteY48" fmla="*/ 6058673 h 6281738"/>
              <a:gd name="connsiteX49" fmla="*/ 0 w 11887200"/>
              <a:gd name="connsiteY49" fmla="*/ 5293560 h 6281738"/>
              <a:gd name="connsiteX50" fmla="*/ 0 w 11887200"/>
              <a:gd name="connsiteY50" fmla="*/ 4820227 h 6281738"/>
              <a:gd name="connsiteX51" fmla="*/ 0 w 11887200"/>
              <a:gd name="connsiteY51" fmla="*/ 4230182 h 6281738"/>
              <a:gd name="connsiteX52" fmla="*/ 0 w 11887200"/>
              <a:gd name="connsiteY52" fmla="*/ 3698494 h 6281738"/>
              <a:gd name="connsiteX53" fmla="*/ 0 w 11887200"/>
              <a:gd name="connsiteY53" fmla="*/ 3166805 h 6281738"/>
              <a:gd name="connsiteX54" fmla="*/ 0 w 11887200"/>
              <a:gd name="connsiteY54" fmla="*/ 2693472 h 6281738"/>
              <a:gd name="connsiteX55" fmla="*/ 0 w 11887200"/>
              <a:gd name="connsiteY55" fmla="*/ 2220140 h 6281738"/>
              <a:gd name="connsiteX56" fmla="*/ 0 w 11887200"/>
              <a:gd name="connsiteY56" fmla="*/ 1630095 h 6281738"/>
              <a:gd name="connsiteX57" fmla="*/ 0 w 11887200"/>
              <a:gd name="connsiteY57" fmla="*/ 864982 h 6281738"/>
              <a:gd name="connsiteX58" fmla="*/ 0 w 11887200"/>
              <a:gd name="connsiteY58" fmla="*/ 223065 h 62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87200" h="6281738" fill="none" extrusionOk="0">
                <a:moveTo>
                  <a:pt x="0" y="223065"/>
                </a:moveTo>
                <a:cubicBezTo>
                  <a:pt x="13073" y="86833"/>
                  <a:pt x="111639" y="9031"/>
                  <a:pt x="223065" y="0"/>
                </a:cubicBezTo>
                <a:cubicBezTo>
                  <a:pt x="412509" y="-24507"/>
                  <a:pt x="796155" y="3475"/>
                  <a:pt x="1010480" y="0"/>
                </a:cubicBezTo>
                <a:cubicBezTo>
                  <a:pt x="1224805" y="-3475"/>
                  <a:pt x="1356784" y="3952"/>
                  <a:pt x="1683484" y="0"/>
                </a:cubicBezTo>
                <a:cubicBezTo>
                  <a:pt x="2010184" y="-3952"/>
                  <a:pt x="1998078" y="-728"/>
                  <a:pt x="2127667" y="0"/>
                </a:cubicBezTo>
                <a:cubicBezTo>
                  <a:pt x="2257256" y="728"/>
                  <a:pt x="2472907" y="73"/>
                  <a:pt x="2571849" y="0"/>
                </a:cubicBezTo>
                <a:cubicBezTo>
                  <a:pt x="2670791" y="-73"/>
                  <a:pt x="2980636" y="4888"/>
                  <a:pt x="3130443" y="0"/>
                </a:cubicBezTo>
                <a:cubicBezTo>
                  <a:pt x="3280250" y="-4888"/>
                  <a:pt x="3352815" y="-2715"/>
                  <a:pt x="3574626" y="0"/>
                </a:cubicBezTo>
                <a:cubicBezTo>
                  <a:pt x="3796437" y="2715"/>
                  <a:pt x="3852063" y="-7623"/>
                  <a:pt x="4018808" y="0"/>
                </a:cubicBezTo>
                <a:cubicBezTo>
                  <a:pt x="4185553" y="7623"/>
                  <a:pt x="4567697" y="6651"/>
                  <a:pt x="4806223" y="0"/>
                </a:cubicBezTo>
                <a:cubicBezTo>
                  <a:pt x="5044749" y="-6651"/>
                  <a:pt x="5001627" y="-10309"/>
                  <a:pt x="5135995" y="0"/>
                </a:cubicBezTo>
                <a:cubicBezTo>
                  <a:pt x="5270363" y="10309"/>
                  <a:pt x="5772605" y="-27881"/>
                  <a:pt x="6037821" y="0"/>
                </a:cubicBezTo>
                <a:cubicBezTo>
                  <a:pt x="6303037" y="27881"/>
                  <a:pt x="6344409" y="15222"/>
                  <a:pt x="6482003" y="0"/>
                </a:cubicBezTo>
                <a:cubicBezTo>
                  <a:pt x="6619597" y="-15222"/>
                  <a:pt x="7014442" y="36688"/>
                  <a:pt x="7383829" y="0"/>
                </a:cubicBezTo>
                <a:cubicBezTo>
                  <a:pt x="7753216" y="-36688"/>
                  <a:pt x="7793615" y="-17116"/>
                  <a:pt x="8056833" y="0"/>
                </a:cubicBezTo>
                <a:cubicBezTo>
                  <a:pt x="8320051" y="17116"/>
                  <a:pt x="8643883" y="-10504"/>
                  <a:pt x="8844248" y="0"/>
                </a:cubicBezTo>
                <a:cubicBezTo>
                  <a:pt x="9044613" y="10504"/>
                  <a:pt x="9280663" y="-25626"/>
                  <a:pt x="9402841" y="0"/>
                </a:cubicBezTo>
                <a:cubicBezTo>
                  <a:pt x="9525019" y="25626"/>
                  <a:pt x="9976872" y="11809"/>
                  <a:pt x="10190256" y="0"/>
                </a:cubicBezTo>
                <a:cubicBezTo>
                  <a:pt x="10403640" y="-11809"/>
                  <a:pt x="10602247" y="774"/>
                  <a:pt x="10748849" y="0"/>
                </a:cubicBezTo>
                <a:cubicBezTo>
                  <a:pt x="10895451" y="-774"/>
                  <a:pt x="11378264" y="-9741"/>
                  <a:pt x="11664135" y="0"/>
                </a:cubicBezTo>
                <a:cubicBezTo>
                  <a:pt x="11794613" y="11877"/>
                  <a:pt x="11897271" y="92892"/>
                  <a:pt x="11887200" y="223065"/>
                </a:cubicBezTo>
                <a:cubicBezTo>
                  <a:pt x="11877020" y="349034"/>
                  <a:pt x="11875432" y="532046"/>
                  <a:pt x="11887200" y="696398"/>
                </a:cubicBezTo>
                <a:cubicBezTo>
                  <a:pt x="11898968" y="860750"/>
                  <a:pt x="11875055" y="1078303"/>
                  <a:pt x="11887200" y="1228086"/>
                </a:cubicBezTo>
                <a:cubicBezTo>
                  <a:pt x="11899345" y="1377869"/>
                  <a:pt x="11868604" y="1585415"/>
                  <a:pt x="11887200" y="1701419"/>
                </a:cubicBezTo>
                <a:cubicBezTo>
                  <a:pt x="11905796" y="1817423"/>
                  <a:pt x="11912455" y="2031439"/>
                  <a:pt x="11887200" y="2291464"/>
                </a:cubicBezTo>
                <a:cubicBezTo>
                  <a:pt x="11861945" y="2551489"/>
                  <a:pt x="11887324" y="2600210"/>
                  <a:pt x="11887200" y="2764796"/>
                </a:cubicBezTo>
                <a:cubicBezTo>
                  <a:pt x="11887076" y="2929382"/>
                  <a:pt x="11898542" y="3155868"/>
                  <a:pt x="11887200" y="3471553"/>
                </a:cubicBezTo>
                <a:cubicBezTo>
                  <a:pt x="11875858" y="3787238"/>
                  <a:pt x="11872171" y="3882879"/>
                  <a:pt x="11887200" y="4119954"/>
                </a:cubicBezTo>
                <a:cubicBezTo>
                  <a:pt x="11902229" y="4357029"/>
                  <a:pt x="11871629" y="4583201"/>
                  <a:pt x="11887200" y="4826711"/>
                </a:cubicBezTo>
                <a:cubicBezTo>
                  <a:pt x="11902771" y="5070221"/>
                  <a:pt x="11947648" y="5524697"/>
                  <a:pt x="11887200" y="6058673"/>
                </a:cubicBezTo>
                <a:cubicBezTo>
                  <a:pt x="11878468" y="6197167"/>
                  <a:pt x="11798043" y="6285893"/>
                  <a:pt x="11664135" y="6281738"/>
                </a:cubicBezTo>
                <a:cubicBezTo>
                  <a:pt x="11554165" y="6266902"/>
                  <a:pt x="11490684" y="6285592"/>
                  <a:pt x="11334363" y="6281738"/>
                </a:cubicBezTo>
                <a:cubicBezTo>
                  <a:pt x="11178042" y="6277884"/>
                  <a:pt x="10740729" y="6324106"/>
                  <a:pt x="10432537" y="6281738"/>
                </a:cubicBezTo>
                <a:cubicBezTo>
                  <a:pt x="10124345" y="6239370"/>
                  <a:pt x="9813172" y="6242904"/>
                  <a:pt x="9645123" y="6281738"/>
                </a:cubicBezTo>
                <a:cubicBezTo>
                  <a:pt x="9477074" y="6320572"/>
                  <a:pt x="9380453" y="6277715"/>
                  <a:pt x="9200940" y="6281738"/>
                </a:cubicBezTo>
                <a:cubicBezTo>
                  <a:pt x="9021427" y="6285761"/>
                  <a:pt x="8840250" y="6283059"/>
                  <a:pt x="8642347" y="6281738"/>
                </a:cubicBezTo>
                <a:cubicBezTo>
                  <a:pt x="8444444" y="6280417"/>
                  <a:pt x="8196413" y="6304300"/>
                  <a:pt x="7969342" y="6281738"/>
                </a:cubicBezTo>
                <a:cubicBezTo>
                  <a:pt x="7742272" y="6259176"/>
                  <a:pt x="7753144" y="6277046"/>
                  <a:pt x="7639570" y="6281738"/>
                </a:cubicBezTo>
                <a:cubicBezTo>
                  <a:pt x="7525996" y="6286430"/>
                  <a:pt x="7174273" y="6248947"/>
                  <a:pt x="6966566" y="6281738"/>
                </a:cubicBezTo>
                <a:cubicBezTo>
                  <a:pt x="6758859" y="6314529"/>
                  <a:pt x="6388505" y="6313523"/>
                  <a:pt x="6179151" y="6281738"/>
                </a:cubicBezTo>
                <a:cubicBezTo>
                  <a:pt x="5969797" y="6249953"/>
                  <a:pt x="5746282" y="6281656"/>
                  <a:pt x="5506147" y="6281738"/>
                </a:cubicBezTo>
                <a:cubicBezTo>
                  <a:pt x="5266012" y="6281820"/>
                  <a:pt x="5054721" y="6307494"/>
                  <a:pt x="4718733" y="6281738"/>
                </a:cubicBezTo>
                <a:cubicBezTo>
                  <a:pt x="4382745" y="6255982"/>
                  <a:pt x="4383730" y="6275221"/>
                  <a:pt x="4274550" y="6281738"/>
                </a:cubicBezTo>
                <a:cubicBezTo>
                  <a:pt x="4165370" y="6288255"/>
                  <a:pt x="3817657" y="6246183"/>
                  <a:pt x="3372724" y="6281738"/>
                </a:cubicBezTo>
                <a:cubicBezTo>
                  <a:pt x="2927791" y="6317293"/>
                  <a:pt x="2898534" y="6288914"/>
                  <a:pt x="2699720" y="6281738"/>
                </a:cubicBezTo>
                <a:cubicBezTo>
                  <a:pt x="2500906" y="6274562"/>
                  <a:pt x="2457578" y="6275832"/>
                  <a:pt x="2369948" y="6281738"/>
                </a:cubicBezTo>
                <a:cubicBezTo>
                  <a:pt x="2282318" y="6287644"/>
                  <a:pt x="1945319" y="6266778"/>
                  <a:pt x="1696944" y="6281738"/>
                </a:cubicBezTo>
                <a:cubicBezTo>
                  <a:pt x="1448569" y="6296698"/>
                  <a:pt x="530505" y="6252311"/>
                  <a:pt x="223065" y="6281738"/>
                </a:cubicBezTo>
                <a:cubicBezTo>
                  <a:pt x="96402" y="6281004"/>
                  <a:pt x="-16383" y="6180327"/>
                  <a:pt x="0" y="6058673"/>
                </a:cubicBezTo>
                <a:cubicBezTo>
                  <a:pt x="-6099" y="5678256"/>
                  <a:pt x="-10069" y="5655093"/>
                  <a:pt x="0" y="5293560"/>
                </a:cubicBezTo>
                <a:cubicBezTo>
                  <a:pt x="10069" y="4932027"/>
                  <a:pt x="-15304" y="5038815"/>
                  <a:pt x="0" y="4820227"/>
                </a:cubicBezTo>
                <a:cubicBezTo>
                  <a:pt x="15304" y="4601639"/>
                  <a:pt x="14304" y="4499180"/>
                  <a:pt x="0" y="4230182"/>
                </a:cubicBezTo>
                <a:cubicBezTo>
                  <a:pt x="-14304" y="3961184"/>
                  <a:pt x="-5720" y="3860705"/>
                  <a:pt x="0" y="3698494"/>
                </a:cubicBezTo>
                <a:cubicBezTo>
                  <a:pt x="5720" y="3536283"/>
                  <a:pt x="15903" y="3393730"/>
                  <a:pt x="0" y="3166805"/>
                </a:cubicBezTo>
                <a:cubicBezTo>
                  <a:pt x="-15903" y="2939880"/>
                  <a:pt x="-20509" y="2794208"/>
                  <a:pt x="0" y="2693472"/>
                </a:cubicBezTo>
                <a:cubicBezTo>
                  <a:pt x="20509" y="2592736"/>
                  <a:pt x="21142" y="2393399"/>
                  <a:pt x="0" y="2220140"/>
                </a:cubicBezTo>
                <a:cubicBezTo>
                  <a:pt x="-21142" y="2046881"/>
                  <a:pt x="-6890" y="1924999"/>
                  <a:pt x="0" y="1630095"/>
                </a:cubicBezTo>
                <a:cubicBezTo>
                  <a:pt x="6890" y="1335191"/>
                  <a:pt x="28377" y="1219391"/>
                  <a:pt x="0" y="864982"/>
                </a:cubicBezTo>
                <a:cubicBezTo>
                  <a:pt x="-28377" y="510573"/>
                  <a:pt x="-2105" y="541554"/>
                  <a:pt x="0" y="223065"/>
                </a:cubicBezTo>
                <a:close/>
              </a:path>
              <a:path w="11887200" h="6281738" stroke="0" extrusionOk="0">
                <a:moveTo>
                  <a:pt x="0" y="223065"/>
                </a:moveTo>
                <a:cubicBezTo>
                  <a:pt x="-16892" y="97189"/>
                  <a:pt x="111794" y="3455"/>
                  <a:pt x="223065" y="0"/>
                </a:cubicBezTo>
                <a:cubicBezTo>
                  <a:pt x="551361" y="-32291"/>
                  <a:pt x="608600" y="29167"/>
                  <a:pt x="896069" y="0"/>
                </a:cubicBezTo>
                <a:cubicBezTo>
                  <a:pt x="1183538" y="-29167"/>
                  <a:pt x="1239027" y="-15312"/>
                  <a:pt x="1340252" y="0"/>
                </a:cubicBezTo>
                <a:cubicBezTo>
                  <a:pt x="1441477" y="15312"/>
                  <a:pt x="1537582" y="-15957"/>
                  <a:pt x="1670024" y="0"/>
                </a:cubicBezTo>
                <a:cubicBezTo>
                  <a:pt x="1802466" y="15957"/>
                  <a:pt x="2013787" y="11011"/>
                  <a:pt x="2114207" y="0"/>
                </a:cubicBezTo>
                <a:cubicBezTo>
                  <a:pt x="2214627" y="-11011"/>
                  <a:pt x="2632924" y="2474"/>
                  <a:pt x="2787211" y="0"/>
                </a:cubicBezTo>
                <a:cubicBezTo>
                  <a:pt x="2941498" y="-2474"/>
                  <a:pt x="3138336" y="-13399"/>
                  <a:pt x="3231393" y="0"/>
                </a:cubicBezTo>
                <a:cubicBezTo>
                  <a:pt x="3324450" y="13399"/>
                  <a:pt x="3622948" y="6237"/>
                  <a:pt x="3789987" y="0"/>
                </a:cubicBezTo>
                <a:cubicBezTo>
                  <a:pt x="3957026" y="-6237"/>
                  <a:pt x="4367568" y="28577"/>
                  <a:pt x="4577402" y="0"/>
                </a:cubicBezTo>
                <a:cubicBezTo>
                  <a:pt x="4787236" y="-28577"/>
                  <a:pt x="5195122" y="-22156"/>
                  <a:pt x="5479227" y="0"/>
                </a:cubicBezTo>
                <a:cubicBezTo>
                  <a:pt x="5763333" y="22156"/>
                  <a:pt x="5957914" y="444"/>
                  <a:pt x="6152231" y="0"/>
                </a:cubicBezTo>
                <a:cubicBezTo>
                  <a:pt x="6346548" y="-444"/>
                  <a:pt x="6326088" y="13141"/>
                  <a:pt x="6482003" y="0"/>
                </a:cubicBezTo>
                <a:cubicBezTo>
                  <a:pt x="6637918" y="-13141"/>
                  <a:pt x="6980501" y="30286"/>
                  <a:pt x="7155007" y="0"/>
                </a:cubicBezTo>
                <a:cubicBezTo>
                  <a:pt x="7329513" y="-30286"/>
                  <a:pt x="7520541" y="14924"/>
                  <a:pt x="7713601" y="0"/>
                </a:cubicBezTo>
                <a:cubicBezTo>
                  <a:pt x="7906661" y="-14924"/>
                  <a:pt x="8133614" y="-5788"/>
                  <a:pt x="8272194" y="0"/>
                </a:cubicBezTo>
                <a:cubicBezTo>
                  <a:pt x="8410774" y="5788"/>
                  <a:pt x="8684084" y="9924"/>
                  <a:pt x="8830788" y="0"/>
                </a:cubicBezTo>
                <a:cubicBezTo>
                  <a:pt x="8977492" y="-9924"/>
                  <a:pt x="9122943" y="4400"/>
                  <a:pt x="9274970" y="0"/>
                </a:cubicBezTo>
                <a:cubicBezTo>
                  <a:pt x="9426997" y="-4400"/>
                  <a:pt x="9662002" y="-1810"/>
                  <a:pt x="9947975" y="0"/>
                </a:cubicBezTo>
                <a:cubicBezTo>
                  <a:pt x="10233949" y="1810"/>
                  <a:pt x="10463981" y="-16935"/>
                  <a:pt x="10620979" y="0"/>
                </a:cubicBezTo>
                <a:cubicBezTo>
                  <a:pt x="10777977" y="16935"/>
                  <a:pt x="10929768" y="18443"/>
                  <a:pt x="11065161" y="0"/>
                </a:cubicBezTo>
                <a:cubicBezTo>
                  <a:pt x="11200554" y="-18443"/>
                  <a:pt x="11474870" y="-3789"/>
                  <a:pt x="11664135" y="0"/>
                </a:cubicBezTo>
                <a:cubicBezTo>
                  <a:pt x="11796595" y="-9568"/>
                  <a:pt x="11902993" y="117748"/>
                  <a:pt x="11887200" y="223065"/>
                </a:cubicBezTo>
                <a:cubicBezTo>
                  <a:pt x="11885697" y="446864"/>
                  <a:pt x="11884096" y="491016"/>
                  <a:pt x="11887200" y="696398"/>
                </a:cubicBezTo>
                <a:cubicBezTo>
                  <a:pt x="11890304" y="901780"/>
                  <a:pt x="11886143" y="1060532"/>
                  <a:pt x="11887200" y="1228086"/>
                </a:cubicBezTo>
                <a:cubicBezTo>
                  <a:pt x="11888257" y="1395640"/>
                  <a:pt x="11907889" y="1649127"/>
                  <a:pt x="11887200" y="1876487"/>
                </a:cubicBezTo>
                <a:cubicBezTo>
                  <a:pt x="11866511" y="2103847"/>
                  <a:pt x="11893497" y="2416665"/>
                  <a:pt x="11887200" y="2641600"/>
                </a:cubicBezTo>
                <a:cubicBezTo>
                  <a:pt x="11880903" y="2866535"/>
                  <a:pt x="11858249" y="3047206"/>
                  <a:pt x="11887200" y="3231645"/>
                </a:cubicBezTo>
                <a:cubicBezTo>
                  <a:pt x="11916151" y="3416084"/>
                  <a:pt x="11866973" y="3527738"/>
                  <a:pt x="11887200" y="3704978"/>
                </a:cubicBezTo>
                <a:cubicBezTo>
                  <a:pt x="11907427" y="3882218"/>
                  <a:pt x="11897572" y="4262313"/>
                  <a:pt x="11887200" y="4470091"/>
                </a:cubicBezTo>
                <a:cubicBezTo>
                  <a:pt x="11876828" y="4677869"/>
                  <a:pt x="11922498" y="5075652"/>
                  <a:pt x="11887200" y="5235204"/>
                </a:cubicBezTo>
                <a:cubicBezTo>
                  <a:pt x="11851902" y="5394756"/>
                  <a:pt x="11853729" y="5680270"/>
                  <a:pt x="11887200" y="6058673"/>
                </a:cubicBezTo>
                <a:cubicBezTo>
                  <a:pt x="11897563" y="6184319"/>
                  <a:pt x="11806122" y="6274746"/>
                  <a:pt x="11664135" y="6281738"/>
                </a:cubicBezTo>
                <a:cubicBezTo>
                  <a:pt x="11348039" y="6253483"/>
                  <a:pt x="11325560" y="6279979"/>
                  <a:pt x="10991131" y="6281738"/>
                </a:cubicBezTo>
                <a:cubicBezTo>
                  <a:pt x="10656702" y="6283497"/>
                  <a:pt x="10820511" y="6297238"/>
                  <a:pt x="10661359" y="6281738"/>
                </a:cubicBezTo>
                <a:cubicBezTo>
                  <a:pt x="10502207" y="6266238"/>
                  <a:pt x="10357588" y="6274877"/>
                  <a:pt x="10102765" y="6281738"/>
                </a:cubicBezTo>
                <a:cubicBezTo>
                  <a:pt x="9847942" y="6288599"/>
                  <a:pt x="9876079" y="6290207"/>
                  <a:pt x="9658583" y="6281738"/>
                </a:cubicBezTo>
                <a:cubicBezTo>
                  <a:pt x="9441087" y="6273269"/>
                  <a:pt x="9407846" y="6289403"/>
                  <a:pt x="9328811" y="6281738"/>
                </a:cubicBezTo>
                <a:cubicBezTo>
                  <a:pt x="9249776" y="6274073"/>
                  <a:pt x="8659398" y="6262251"/>
                  <a:pt x="8426985" y="6281738"/>
                </a:cubicBezTo>
                <a:cubicBezTo>
                  <a:pt x="8194572" y="6301225"/>
                  <a:pt x="8181854" y="6283147"/>
                  <a:pt x="8097213" y="6281738"/>
                </a:cubicBezTo>
                <a:cubicBezTo>
                  <a:pt x="8012572" y="6280329"/>
                  <a:pt x="7742022" y="6286620"/>
                  <a:pt x="7653030" y="6281738"/>
                </a:cubicBezTo>
                <a:cubicBezTo>
                  <a:pt x="7564038" y="6276856"/>
                  <a:pt x="7246618" y="6264764"/>
                  <a:pt x="6980026" y="6281738"/>
                </a:cubicBezTo>
                <a:cubicBezTo>
                  <a:pt x="6713434" y="6298712"/>
                  <a:pt x="6565105" y="6310829"/>
                  <a:pt x="6307022" y="6281738"/>
                </a:cubicBezTo>
                <a:cubicBezTo>
                  <a:pt x="6048939" y="6252647"/>
                  <a:pt x="5624625" y="6263917"/>
                  <a:pt x="5405197" y="6281738"/>
                </a:cubicBezTo>
                <a:cubicBezTo>
                  <a:pt x="5185770" y="6299559"/>
                  <a:pt x="4984220" y="6297734"/>
                  <a:pt x="4846603" y="6281738"/>
                </a:cubicBezTo>
                <a:cubicBezTo>
                  <a:pt x="4708986" y="6265742"/>
                  <a:pt x="4407255" y="6274263"/>
                  <a:pt x="4288010" y="6281738"/>
                </a:cubicBezTo>
                <a:cubicBezTo>
                  <a:pt x="4168765" y="6289213"/>
                  <a:pt x="3764831" y="6268256"/>
                  <a:pt x="3386184" y="6281738"/>
                </a:cubicBezTo>
                <a:cubicBezTo>
                  <a:pt x="3007537" y="6295220"/>
                  <a:pt x="2889146" y="6319752"/>
                  <a:pt x="2484359" y="6281738"/>
                </a:cubicBezTo>
                <a:cubicBezTo>
                  <a:pt x="2079572" y="6243724"/>
                  <a:pt x="2080787" y="6278320"/>
                  <a:pt x="1925765" y="6281738"/>
                </a:cubicBezTo>
                <a:cubicBezTo>
                  <a:pt x="1770743" y="6285156"/>
                  <a:pt x="1334752" y="6320322"/>
                  <a:pt x="1138351" y="6281738"/>
                </a:cubicBezTo>
                <a:cubicBezTo>
                  <a:pt x="941950" y="6243154"/>
                  <a:pt x="470840" y="6274006"/>
                  <a:pt x="223065" y="6281738"/>
                </a:cubicBezTo>
                <a:cubicBezTo>
                  <a:pt x="97203" y="6295182"/>
                  <a:pt x="-10710" y="6188319"/>
                  <a:pt x="0" y="6058673"/>
                </a:cubicBezTo>
                <a:cubicBezTo>
                  <a:pt x="-9872" y="5957756"/>
                  <a:pt x="14151" y="5783584"/>
                  <a:pt x="0" y="5585340"/>
                </a:cubicBezTo>
                <a:cubicBezTo>
                  <a:pt x="-14151" y="5387096"/>
                  <a:pt x="29046" y="5188871"/>
                  <a:pt x="0" y="4995296"/>
                </a:cubicBezTo>
                <a:cubicBezTo>
                  <a:pt x="-29046" y="4801721"/>
                  <a:pt x="-19615" y="4713495"/>
                  <a:pt x="0" y="4521963"/>
                </a:cubicBezTo>
                <a:cubicBezTo>
                  <a:pt x="19615" y="4330431"/>
                  <a:pt x="10602" y="4284097"/>
                  <a:pt x="0" y="4048630"/>
                </a:cubicBezTo>
                <a:cubicBezTo>
                  <a:pt x="-10602" y="3813163"/>
                  <a:pt x="-7418" y="3689668"/>
                  <a:pt x="0" y="3516942"/>
                </a:cubicBezTo>
                <a:cubicBezTo>
                  <a:pt x="7418" y="3344216"/>
                  <a:pt x="-6517" y="3276005"/>
                  <a:pt x="0" y="3043609"/>
                </a:cubicBezTo>
                <a:cubicBezTo>
                  <a:pt x="6517" y="2811213"/>
                  <a:pt x="-4826" y="2535194"/>
                  <a:pt x="0" y="2336852"/>
                </a:cubicBezTo>
                <a:cubicBezTo>
                  <a:pt x="4826" y="2138510"/>
                  <a:pt x="23085" y="1804868"/>
                  <a:pt x="0" y="1571739"/>
                </a:cubicBezTo>
                <a:cubicBezTo>
                  <a:pt x="-23085" y="1338610"/>
                  <a:pt x="22901" y="1213208"/>
                  <a:pt x="0" y="981694"/>
                </a:cubicBezTo>
                <a:cubicBezTo>
                  <a:pt x="-22901" y="750180"/>
                  <a:pt x="-8855" y="398885"/>
                  <a:pt x="0" y="223065"/>
                </a:cubicBezTo>
                <a:close/>
              </a:path>
            </a:pathLst>
          </a:custGeom>
          <a:solidFill>
            <a:schemeClr val="bg1"/>
          </a:solidFill>
          <a:ln w="38100" cmpd="thickThin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227679852">
                  <a:prstGeom prst="roundRect">
                    <a:avLst>
                      <a:gd name="adj" fmla="val 355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F399D2-A30E-CCF7-C717-4D7C6681B750}"/>
              </a:ext>
            </a:extLst>
          </p:cNvPr>
          <p:cNvSpPr txBox="1"/>
          <p:nvPr userDrawn="1"/>
        </p:nvSpPr>
        <p:spPr>
          <a:xfrm>
            <a:off x="152400" y="5727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+mj-lt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32871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Ả LỜI CÂU HỎ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6EB401-D968-43CB-6404-CF92B80A340B}"/>
              </a:ext>
            </a:extLst>
          </p:cNvPr>
          <p:cNvSpPr/>
          <p:nvPr userDrawn="1"/>
        </p:nvSpPr>
        <p:spPr>
          <a:xfrm>
            <a:off x="152400" y="457200"/>
            <a:ext cx="11887200" cy="6281738"/>
          </a:xfrm>
          <a:custGeom>
            <a:avLst/>
            <a:gdLst>
              <a:gd name="connsiteX0" fmla="*/ 0 w 11887200"/>
              <a:gd name="connsiteY0" fmla="*/ 223065 h 6281738"/>
              <a:gd name="connsiteX1" fmla="*/ 223065 w 11887200"/>
              <a:gd name="connsiteY1" fmla="*/ 0 h 6281738"/>
              <a:gd name="connsiteX2" fmla="*/ 1010480 w 11887200"/>
              <a:gd name="connsiteY2" fmla="*/ 0 h 6281738"/>
              <a:gd name="connsiteX3" fmla="*/ 1683484 w 11887200"/>
              <a:gd name="connsiteY3" fmla="*/ 0 h 6281738"/>
              <a:gd name="connsiteX4" fmla="*/ 2127667 w 11887200"/>
              <a:gd name="connsiteY4" fmla="*/ 0 h 6281738"/>
              <a:gd name="connsiteX5" fmla="*/ 2571849 w 11887200"/>
              <a:gd name="connsiteY5" fmla="*/ 0 h 6281738"/>
              <a:gd name="connsiteX6" fmla="*/ 3130443 w 11887200"/>
              <a:gd name="connsiteY6" fmla="*/ 0 h 6281738"/>
              <a:gd name="connsiteX7" fmla="*/ 3574626 w 11887200"/>
              <a:gd name="connsiteY7" fmla="*/ 0 h 6281738"/>
              <a:gd name="connsiteX8" fmla="*/ 4018808 w 11887200"/>
              <a:gd name="connsiteY8" fmla="*/ 0 h 6281738"/>
              <a:gd name="connsiteX9" fmla="*/ 4806223 w 11887200"/>
              <a:gd name="connsiteY9" fmla="*/ 0 h 6281738"/>
              <a:gd name="connsiteX10" fmla="*/ 5135995 w 11887200"/>
              <a:gd name="connsiteY10" fmla="*/ 0 h 6281738"/>
              <a:gd name="connsiteX11" fmla="*/ 6037821 w 11887200"/>
              <a:gd name="connsiteY11" fmla="*/ 0 h 6281738"/>
              <a:gd name="connsiteX12" fmla="*/ 6482003 w 11887200"/>
              <a:gd name="connsiteY12" fmla="*/ 0 h 6281738"/>
              <a:gd name="connsiteX13" fmla="*/ 7383829 w 11887200"/>
              <a:gd name="connsiteY13" fmla="*/ 0 h 6281738"/>
              <a:gd name="connsiteX14" fmla="*/ 8056833 w 11887200"/>
              <a:gd name="connsiteY14" fmla="*/ 0 h 6281738"/>
              <a:gd name="connsiteX15" fmla="*/ 8844248 w 11887200"/>
              <a:gd name="connsiteY15" fmla="*/ 0 h 6281738"/>
              <a:gd name="connsiteX16" fmla="*/ 9402841 w 11887200"/>
              <a:gd name="connsiteY16" fmla="*/ 0 h 6281738"/>
              <a:gd name="connsiteX17" fmla="*/ 10190256 w 11887200"/>
              <a:gd name="connsiteY17" fmla="*/ 0 h 6281738"/>
              <a:gd name="connsiteX18" fmla="*/ 10748849 w 11887200"/>
              <a:gd name="connsiteY18" fmla="*/ 0 h 6281738"/>
              <a:gd name="connsiteX19" fmla="*/ 11664135 w 11887200"/>
              <a:gd name="connsiteY19" fmla="*/ 0 h 6281738"/>
              <a:gd name="connsiteX20" fmla="*/ 11887200 w 11887200"/>
              <a:gd name="connsiteY20" fmla="*/ 223065 h 6281738"/>
              <a:gd name="connsiteX21" fmla="*/ 11887200 w 11887200"/>
              <a:gd name="connsiteY21" fmla="*/ 696398 h 6281738"/>
              <a:gd name="connsiteX22" fmla="*/ 11887200 w 11887200"/>
              <a:gd name="connsiteY22" fmla="*/ 1228086 h 6281738"/>
              <a:gd name="connsiteX23" fmla="*/ 11887200 w 11887200"/>
              <a:gd name="connsiteY23" fmla="*/ 1701419 h 6281738"/>
              <a:gd name="connsiteX24" fmla="*/ 11887200 w 11887200"/>
              <a:gd name="connsiteY24" fmla="*/ 2291464 h 6281738"/>
              <a:gd name="connsiteX25" fmla="*/ 11887200 w 11887200"/>
              <a:gd name="connsiteY25" fmla="*/ 2764796 h 6281738"/>
              <a:gd name="connsiteX26" fmla="*/ 11887200 w 11887200"/>
              <a:gd name="connsiteY26" fmla="*/ 3471553 h 6281738"/>
              <a:gd name="connsiteX27" fmla="*/ 11887200 w 11887200"/>
              <a:gd name="connsiteY27" fmla="*/ 4119954 h 6281738"/>
              <a:gd name="connsiteX28" fmla="*/ 11887200 w 11887200"/>
              <a:gd name="connsiteY28" fmla="*/ 4826711 h 6281738"/>
              <a:gd name="connsiteX29" fmla="*/ 11887200 w 11887200"/>
              <a:gd name="connsiteY29" fmla="*/ 6058673 h 6281738"/>
              <a:gd name="connsiteX30" fmla="*/ 11664135 w 11887200"/>
              <a:gd name="connsiteY30" fmla="*/ 6281738 h 6281738"/>
              <a:gd name="connsiteX31" fmla="*/ 11334363 w 11887200"/>
              <a:gd name="connsiteY31" fmla="*/ 6281738 h 6281738"/>
              <a:gd name="connsiteX32" fmla="*/ 10432537 w 11887200"/>
              <a:gd name="connsiteY32" fmla="*/ 6281738 h 6281738"/>
              <a:gd name="connsiteX33" fmla="*/ 9645123 w 11887200"/>
              <a:gd name="connsiteY33" fmla="*/ 6281738 h 6281738"/>
              <a:gd name="connsiteX34" fmla="*/ 9200940 w 11887200"/>
              <a:gd name="connsiteY34" fmla="*/ 6281738 h 6281738"/>
              <a:gd name="connsiteX35" fmla="*/ 8642347 w 11887200"/>
              <a:gd name="connsiteY35" fmla="*/ 6281738 h 6281738"/>
              <a:gd name="connsiteX36" fmla="*/ 7969342 w 11887200"/>
              <a:gd name="connsiteY36" fmla="*/ 6281738 h 6281738"/>
              <a:gd name="connsiteX37" fmla="*/ 7639570 w 11887200"/>
              <a:gd name="connsiteY37" fmla="*/ 6281738 h 6281738"/>
              <a:gd name="connsiteX38" fmla="*/ 6966566 w 11887200"/>
              <a:gd name="connsiteY38" fmla="*/ 6281738 h 6281738"/>
              <a:gd name="connsiteX39" fmla="*/ 6179151 w 11887200"/>
              <a:gd name="connsiteY39" fmla="*/ 6281738 h 6281738"/>
              <a:gd name="connsiteX40" fmla="*/ 5506147 w 11887200"/>
              <a:gd name="connsiteY40" fmla="*/ 6281738 h 6281738"/>
              <a:gd name="connsiteX41" fmla="*/ 4718733 w 11887200"/>
              <a:gd name="connsiteY41" fmla="*/ 6281738 h 6281738"/>
              <a:gd name="connsiteX42" fmla="*/ 4274550 w 11887200"/>
              <a:gd name="connsiteY42" fmla="*/ 6281738 h 6281738"/>
              <a:gd name="connsiteX43" fmla="*/ 3372724 w 11887200"/>
              <a:gd name="connsiteY43" fmla="*/ 6281738 h 6281738"/>
              <a:gd name="connsiteX44" fmla="*/ 2699720 w 11887200"/>
              <a:gd name="connsiteY44" fmla="*/ 6281738 h 6281738"/>
              <a:gd name="connsiteX45" fmla="*/ 2369948 w 11887200"/>
              <a:gd name="connsiteY45" fmla="*/ 6281738 h 6281738"/>
              <a:gd name="connsiteX46" fmla="*/ 1696944 w 11887200"/>
              <a:gd name="connsiteY46" fmla="*/ 6281738 h 6281738"/>
              <a:gd name="connsiteX47" fmla="*/ 223065 w 11887200"/>
              <a:gd name="connsiteY47" fmla="*/ 6281738 h 6281738"/>
              <a:gd name="connsiteX48" fmla="*/ 0 w 11887200"/>
              <a:gd name="connsiteY48" fmla="*/ 6058673 h 6281738"/>
              <a:gd name="connsiteX49" fmla="*/ 0 w 11887200"/>
              <a:gd name="connsiteY49" fmla="*/ 5293560 h 6281738"/>
              <a:gd name="connsiteX50" fmla="*/ 0 w 11887200"/>
              <a:gd name="connsiteY50" fmla="*/ 4820227 h 6281738"/>
              <a:gd name="connsiteX51" fmla="*/ 0 w 11887200"/>
              <a:gd name="connsiteY51" fmla="*/ 4230182 h 6281738"/>
              <a:gd name="connsiteX52" fmla="*/ 0 w 11887200"/>
              <a:gd name="connsiteY52" fmla="*/ 3698494 h 6281738"/>
              <a:gd name="connsiteX53" fmla="*/ 0 w 11887200"/>
              <a:gd name="connsiteY53" fmla="*/ 3166805 h 6281738"/>
              <a:gd name="connsiteX54" fmla="*/ 0 w 11887200"/>
              <a:gd name="connsiteY54" fmla="*/ 2693472 h 6281738"/>
              <a:gd name="connsiteX55" fmla="*/ 0 w 11887200"/>
              <a:gd name="connsiteY55" fmla="*/ 2220140 h 6281738"/>
              <a:gd name="connsiteX56" fmla="*/ 0 w 11887200"/>
              <a:gd name="connsiteY56" fmla="*/ 1630095 h 6281738"/>
              <a:gd name="connsiteX57" fmla="*/ 0 w 11887200"/>
              <a:gd name="connsiteY57" fmla="*/ 864982 h 6281738"/>
              <a:gd name="connsiteX58" fmla="*/ 0 w 11887200"/>
              <a:gd name="connsiteY58" fmla="*/ 223065 h 62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87200" h="6281738" fill="none" extrusionOk="0">
                <a:moveTo>
                  <a:pt x="0" y="223065"/>
                </a:moveTo>
                <a:cubicBezTo>
                  <a:pt x="13073" y="86833"/>
                  <a:pt x="111639" y="9031"/>
                  <a:pt x="223065" y="0"/>
                </a:cubicBezTo>
                <a:cubicBezTo>
                  <a:pt x="412509" y="-24507"/>
                  <a:pt x="796155" y="3475"/>
                  <a:pt x="1010480" y="0"/>
                </a:cubicBezTo>
                <a:cubicBezTo>
                  <a:pt x="1224805" y="-3475"/>
                  <a:pt x="1356784" y="3952"/>
                  <a:pt x="1683484" y="0"/>
                </a:cubicBezTo>
                <a:cubicBezTo>
                  <a:pt x="2010184" y="-3952"/>
                  <a:pt x="1998078" y="-728"/>
                  <a:pt x="2127667" y="0"/>
                </a:cubicBezTo>
                <a:cubicBezTo>
                  <a:pt x="2257256" y="728"/>
                  <a:pt x="2472907" y="73"/>
                  <a:pt x="2571849" y="0"/>
                </a:cubicBezTo>
                <a:cubicBezTo>
                  <a:pt x="2670791" y="-73"/>
                  <a:pt x="2980636" y="4888"/>
                  <a:pt x="3130443" y="0"/>
                </a:cubicBezTo>
                <a:cubicBezTo>
                  <a:pt x="3280250" y="-4888"/>
                  <a:pt x="3352815" y="-2715"/>
                  <a:pt x="3574626" y="0"/>
                </a:cubicBezTo>
                <a:cubicBezTo>
                  <a:pt x="3796437" y="2715"/>
                  <a:pt x="3852063" y="-7623"/>
                  <a:pt x="4018808" y="0"/>
                </a:cubicBezTo>
                <a:cubicBezTo>
                  <a:pt x="4185553" y="7623"/>
                  <a:pt x="4567697" y="6651"/>
                  <a:pt x="4806223" y="0"/>
                </a:cubicBezTo>
                <a:cubicBezTo>
                  <a:pt x="5044749" y="-6651"/>
                  <a:pt x="5001627" y="-10309"/>
                  <a:pt x="5135995" y="0"/>
                </a:cubicBezTo>
                <a:cubicBezTo>
                  <a:pt x="5270363" y="10309"/>
                  <a:pt x="5772605" y="-27881"/>
                  <a:pt x="6037821" y="0"/>
                </a:cubicBezTo>
                <a:cubicBezTo>
                  <a:pt x="6303037" y="27881"/>
                  <a:pt x="6344409" y="15222"/>
                  <a:pt x="6482003" y="0"/>
                </a:cubicBezTo>
                <a:cubicBezTo>
                  <a:pt x="6619597" y="-15222"/>
                  <a:pt x="7014442" y="36688"/>
                  <a:pt x="7383829" y="0"/>
                </a:cubicBezTo>
                <a:cubicBezTo>
                  <a:pt x="7753216" y="-36688"/>
                  <a:pt x="7793615" y="-17116"/>
                  <a:pt x="8056833" y="0"/>
                </a:cubicBezTo>
                <a:cubicBezTo>
                  <a:pt x="8320051" y="17116"/>
                  <a:pt x="8643883" y="-10504"/>
                  <a:pt x="8844248" y="0"/>
                </a:cubicBezTo>
                <a:cubicBezTo>
                  <a:pt x="9044613" y="10504"/>
                  <a:pt x="9280663" y="-25626"/>
                  <a:pt x="9402841" y="0"/>
                </a:cubicBezTo>
                <a:cubicBezTo>
                  <a:pt x="9525019" y="25626"/>
                  <a:pt x="9976872" y="11809"/>
                  <a:pt x="10190256" y="0"/>
                </a:cubicBezTo>
                <a:cubicBezTo>
                  <a:pt x="10403640" y="-11809"/>
                  <a:pt x="10602247" y="774"/>
                  <a:pt x="10748849" y="0"/>
                </a:cubicBezTo>
                <a:cubicBezTo>
                  <a:pt x="10895451" y="-774"/>
                  <a:pt x="11378264" y="-9741"/>
                  <a:pt x="11664135" y="0"/>
                </a:cubicBezTo>
                <a:cubicBezTo>
                  <a:pt x="11794613" y="11877"/>
                  <a:pt x="11897271" y="92892"/>
                  <a:pt x="11887200" y="223065"/>
                </a:cubicBezTo>
                <a:cubicBezTo>
                  <a:pt x="11877020" y="349034"/>
                  <a:pt x="11875432" y="532046"/>
                  <a:pt x="11887200" y="696398"/>
                </a:cubicBezTo>
                <a:cubicBezTo>
                  <a:pt x="11898968" y="860750"/>
                  <a:pt x="11875055" y="1078303"/>
                  <a:pt x="11887200" y="1228086"/>
                </a:cubicBezTo>
                <a:cubicBezTo>
                  <a:pt x="11899345" y="1377869"/>
                  <a:pt x="11868604" y="1585415"/>
                  <a:pt x="11887200" y="1701419"/>
                </a:cubicBezTo>
                <a:cubicBezTo>
                  <a:pt x="11905796" y="1817423"/>
                  <a:pt x="11912455" y="2031439"/>
                  <a:pt x="11887200" y="2291464"/>
                </a:cubicBezTo>
                <a:cubicBezTo>
                  <a:pt x="11861945" y="2551489"/>
                  <a:pt x="11887324" y="2600210"/>
                  <a:pt x="11887200" y="2764796"/>
                </a:cubicBezTo>
                <a:cubicBezTo>
                  <a:pt x="11887076" y="2929382"/>
                  <a:pt x="11898542" y="3155868"/>
                  <a:pt x="11887200" y="3471553"/>
                </a:cubicBezTo>
                <a:cubicBezTo>
                  <a:pt x="11875858" y="3787238"/>
                  <a:pt x="11872171" y="3882879"/>
                  <a:pt x="11887200" y="4119954"/>
                </a:cubicBezTo>
                <a:cubicBezTo>
                  <a:pt x="11902229" y="4357029"/>
                  <a:pt x="11871629" y="4583201"/>
                  <a:pt x="11887200" y="4826711"/>
                </a:cubicBezTo>
                <a:cubicBezTo>
                  <a:pt x="11902771" y="5070221"/>
                  <a:pt x="11947648" y="5524697"/>
                  <a:pt x="11887200" y="6058673"/>
                </a:cubicBezTo>
                <a:cubicBezTo>
                  <a:pt x="11878468" y="6197167"/>
                  <a:pt x="11798043" y="6285893"/>
                  <a:pt x="11664135" y="6281738"/>
                </a:cubicBezTo>
                <a:cubicBezTo>
                  <a:pt x="11554165" y="6266902"/>
                  <a:pt x="11490684" y="6285592"/>
                  <a:pt x="11334363" y="6281738"/>
                </a:cubicBezTo>
                <a:cubicBezTo>
                  <a:pt x="11178042" y="6277884"/>
                  <a:pt x="10740729" y="6324106"/>
                  <a:pt x="10432537" y="6281738"/>
                </a:cubicBezTo>
                <a:cubicBezTo>
                  <a:pt x="10124345" y="6239370"/>
                  <a:pt x="9813172" y="6242904"/>
                  <a:pt x="9645123" y="6281738"/>
                </a:cubicBezTo>
                <a:cubicBezTo>
                  <a:pt x="9477074" y="6320572"/>
                  <a:pt x="9380453" y="6277715"/>
                  <a:pt x="9200940" y="6281738"/>
                </a:cubicBezTo>
                <a:cubicBezTo>
                  <a:pt x="9021427" y="6285761"/>
                  <a:pt x="8840250" y="6283059"/>
                  <a:pt x="8642347" y="6281738"/>
                </a:cubicBezTo>
                <a:cubicBezTo>
                  <a:pt x="8444444" y="6280417"/>
                  <a:pt x="8196413" y="6304300"/>
                  <a:pt x="7969342" y="6281738"/>
                </a:cubicBezTo>
                <a:cubicBezTo>
                  <a:pt x="7742272" y="6259176"/>
                  <a:pt x="7753144" y="6277046"/>
                  <a:pt x="7639570" y="6281738"/>
                </a:cubicBezTo>
                <a:cubicBezTo>
                  <a:pt x="7525996" y="6286430"/>
                  <a:pt x="7174273" y="6248947"/>
                  <a:pt x="6966566" y="6281738"/>
                </a:cubicBezTo>
                <a:cubicBezTo>
                  <a:pt x="6758859" y="6314529"/>
                  <a:pt x="6388505" y="6313523"/>
                  <a:pt x="6179151" y="6281738"/>
                </a:cubicBezTo>
                <a:cubicBezTo>
                  <a:pt x="5969797" y="6249953"/>
                  <a:pt x="5746282" y="6281656"/>
                  <a:pt x="5506147" y="6281738"/>
                </a:cubicBezTo>
                <a:cubicBezTo>
                  <a:pt x="5266012" y="6281820"/>
                  <a:pt x="5054721" y="6307494"/>
                  <a:pt x="4718733" y="6281738"/>
                </a:cubicBezTo>
                <a:cubicBezTo>
                  <a:pt x="4382745" y="6255982"/>
                  <a:pt x="4383730" y="6275221"/>
                  <a:pt x="4274550" y="6281738"/>
                </a:cubicBezTo>
                <a:cubicBezTo>
                  <a:pt x="4165370" y="6288255"/>
                  <a:pt x="3817657" y="6246183"/>
                  <a:pt x="3372724" y="6281738"/>
                </a:cubicBezTo>
                <a:cubicBezTo>
                  <a:pt x="2927791" y="6317293"/>
                  <a:pt x="2898534" y="6288914"/>
                  <a:pt x="2699720" y="6281738"/>
                </a:cubicBezTo>
                <a:cubicBezTo>
                  <a:pt x="2500906" y="6274562"/>
                  <a:pt x="2457578" y="6275832"/>
                  <a:pt x="2369948" y="6281738"/>
                </a:cubicBezTo>
                <a:cubicBezTo>
                  <a:pt x="2282318" y="6287644"/>
                  <a:pt x="1945319" y="6266778"/>
                  <a:pt x="1696944" y="6281738"/>
                </a:cubicBezTo>
                <a:cubicBezTo>
                  <a:pt x="1448569" y="6296698"/>
                  <a:pt x="530505" y="6252311"/>
                  <a:pt x="223065" y="6281738"/>
                </a:cubicBezTo>
                <a:cubicBezTo>
                  <a:pt x="96402" y="6281004"/>
                  <a:pt x="-16383" y="6180327"/>
                  <a:pt x="0" y="6058673"/>
                </a:cubicBezTo>
                <a:cubicBezTo>
                  <a:pt x="-6099" y="5678256"/>
                  <a:pt x="-10069" y="5655093"/>
                  <a:pt x="0" y="5293560"/>
                </a:cubicBezTo>
                <a:cubicBezTo>
                  <a:pt x="10069" y="4932027"/>
                  <a:pt x="-15304" y="5038815"/>
                  <a:pt x="0" y="4820227"/>
                </a:cubicBezTo>
                <a:cubicBezTo>
                  <a:pt x="15304" y="4601639"/>
                  <a:pt x="14304" y="4499180"/>
                  <a:pt x="0" y="4230182"/>
                </a:cubicBezTo>
                <a:cubicBezTo>
                  <a:pt x="-14304" y="3961184"/>
                  <a:pt x="-5720" y="3860705"/>
                  <a:pt x="0" y="3698494"/>
                </a:cubicBezTo>
                <a:cubicBezTo>
                  <a:pt x="5720" y="3536283"/>
                  <a:pt x="15903" y="3393730"/>
                  <a:pt x="0" y="3166805"/>
                </a:cubicBezTo>
                <a:cubicBezTo>
                  <a:pt x="-15903" y="2939880"/>
                  <a:pt x="-20509" y="2794208"/>
                  <a:pt x="0" y="2693472"/>
                </a:cubicBezTo>
                <a:cubicBezTo>
                  <a:pt x="20509" y="2592736"/>
                  <a:pt x="21142" y="2393399"/>
                  <a:pt x="0" y="2220140"/>
                </a:cubicBezTo>
                <a:cubicBezTo>
                  <a:pt x="-21142" y="2046881"/>
                  <a:pt x="-6890" y="1924999"/>
                  <a:pt x="0" y="1630095"/>
                </a:cubicBezTo>
                <a:cubicBezTo>
                  <a:pt x="6890" y="1335191"/>
                  <a:pt x="28377" y="1219391"/>
                  <a:pt x="0" y="864982"/>
                </a:cubicBezTo>
                <a:cubicBezTo>
                  <a:pt x="-28377" y="510573"/>
                  <a:pt x="-2105" y="541554"/>
                  <a:pt x="0" y="223065"/>
                </a:cubicBezTo>
                <a:close/>
              </a:path>
              <a:path w="11887200" h="6281738" stroke="0" extrusionOk="0">
                <a:moveTo>
                  <a:pt x="0" y="223065"/>
                </a:moveTo>
                <a:cubicBezTo>
                  <a:pt x="-16892" y="97189"/>
                  <a:pt x="111794" y="3455"/>
                  <a:pt x="223065" y="0"/>
                </a:cubicBezTo>
                <a:cubicBezTo>
                  <a:pt x="551361" y="-32291"/>
                  <a:pt x="608600" y="29167"/>
                  <a:pt x="896069" y="0"/>
                </a:cubicBezTo>
                <a:cubicBezTo>
                  <a:pt x="1183538" y="-29167"/>
                  <a:pt x="1239027" y="-15312"/>
                  <a:pt x="1340252" y="0"/>
                </a:cubicBezTo>
                <a:cubicBezTo>
                  <a:pt x="1441477" y="15312"/>
                  <a:pt x="1537582" y="-15957"/>
                  <a:pt x="1670024" y="0"/>
                </a:cubicBezTo>
                <a:cubicBezTo>
                  <a:pt x="1802466" y="15957"/>
                  <a:pt x="2013787" y="11011"/>
                  <a:pt x="2114207" y="0"/>
                </a:cubicBezTo>
                <a:cubicBezTo>
                  <a:pt x="2214627" y="-11011"/>
                  <a:pt x="2632924" y="2474"/>
                  <a:pt x="2787211" y="0"/>
                </a:cubicBezTo>
                <a:cubicBezTo>
                  <a:pt x="2941498" y="-2474"/>
                  <a:pt x="3138336" y="-13399"/>
                  <a:pt x="3231393" y="0"/>
                </a:cubicBezTo>
                <a:cubicBezTo>
                  <a:pt x="3324450" y="13399"/>
                  <a:pt x="3622948" y="6237"/>
                  <a:pt x="3789987" y="0"/>
                </a:cubicBezTo>
                <a:cubicBezTo>
                  <a:pt x="3957026" y="-6237"/>
                  <a:pt x="4367568" y="28577"/>
                  <a:pt x="4577402" y="0"/>
                </a:cubicBezTo>
                <a:cubicBezTo>
                  <a:pt x="4787236" y="-28577"/>
                  <a:pt x="5195122" y="-22156"/>
                  <a:pt x="5479227" y="0"/>
                </a:cubicBezTo>
                <a:cubicBezTo>
                  <a:pt x="5763333" y="22156"/>
                  <a:pt x="5957914" y="444"/>
                  <a:pt x="6152231" y="0"/>
                </a:cubicBezTo>
                <a:cubicBezTo>
                  <a:pt x="6346548" y="-444"/>
                  <a:pt x="6326088" y="13141"/>
                  <a:pt x="6482003" y="0"/>
                </a:cubicBezTo>
                <a:cubicBezTo>
                  <a:pt x="6637918" y="-13141"/>
                  <a:pt x="6980501" y="30286"/>
                  <a:pt x="7155007" y="0"/>
                </a:cubicBezTo>
                <a:cubicBezTo>
                  <a:pt x="7329513" y="-30286"/>
                  <a:pt x="7520541" y="14924"/>
                  <a:pt x="7713601" y="0"/>
                </a:cubicBezTo>
                <a:cubicBezTo>
                  <a:pt x="7906661" y="-14924"/>
                  <a:pt x="8133614" y="-5788"/>
                  <a:pt x="8272194" y="0"/>
                </a:cubicBezTo>
                <a:cubicBezTo>
                  <a:pt x="8410774" y="5788"/>
                  <a:pt x="8684084" y="9924"/>
                  <a:pt x="8830788" y="0"/>
                </a:cubicBezTo>
                <a:cubicBezTo>
                  <a:pt x="8977492" y="-9924"/>
                  <a:pt x="9122943" y="4400"/>
                  <a:pt x="9274970" y="0"/>
                </a:cubicBezTo>
                <a:cubicBezTo>
                  <a:pt x="9426997" y="-4400"/>
                  <a:pt x="9662002" y="-1810"/>
                  <a:pt x="9947975" y="0"/>
                </a:cubicBezTo>
                <a:cubicBezTo>
                  <a:pt x="10233949" y="1810"/>
                  <a:pt x="10463981" y="-16935"/>
                  <a:pt x="10620979" y="0"/>
                </a:cubicBezTo>
                <a:cubicBezTo>
                  <a:pt x="10777977" y="16935"/>
                  <a:pt x="10929768" y="18443"/>
                  <a:pt x="11065161" y="0"/>
                </a:cubicBezTo>
                <a:cubicBezTo>
                  <a:pt x="11200554" y="-18443"/>
                  <a:pt x="11474870" y="-3789"/>
                  <a:pt x="11664135" y="0"/>
                </a:cubicBezTo>
                <a:cubicBezTo>
                  <a:pt x="11796595" y="-9568"/>
                  <a:pt x="11902993" y="117748"/>
                  <a:pt x="11887200" y="223065"/>
                </a:cubicBezTo>
                <a:cubicBezTo>
                  <a:pt x="11885697" y="446864"/>
                  <a:pt x="11884096" y="491016"/>
                  <a:pt x="11887200" y="696398"/>
                </a:cubicBezTo>
                <a:cubicBezTo>
                  <a:pt x="11890304" y="901780"/>
                  <a:pt x="11886143" y="1060532"/>
                  <a:pt x="11887200" y="1228086"/>
                </a:cubicBezTo>
                <a:cubicBezTo>
                  <a:pt x="11888257" y="1395640"/>
                  <a:pt x="11907889" y="1649127"/>
                  <a:pt x="11887200" y="1876487"/>
                </a:cubicBezTo>
                <a:cubicBezTo>
                  <a:pt x="11866511" y="2103847"/>
                  <a:pt x="11893497" y="2416665"/>
                  <a:pt x="11887200" y="2641600"/>
                </a:cubicBezTo>
                <a:cubicBezTo>
                  <a:pt x="11880903" y="2866535"/>
                  <a:pt x="11858249" y="3047206"/>
                  <a:pt x="11887200" y="3231645"/>
                </a:cubicBezTo>
                <a:cubicBezTo>
                  <a:pt x="11916151" y="3416084"/>
                  <a:pt x="11866973" y="3527738"/>
                  <a:pt x="11887200" y="3704978"/>
                </a:cubicBezTo>
                <a:cubicBezTo>
                  <a:pt x="11907427" y="3882218"/>
                  <a:pt x="11897572" y="4262313"/>
                  <a:pt x="11887200" y="4470091"/>
                </a:cubicBezTo>
                <a:cubicBezTo>
                  <a:pt x="11876828" y="4677869"/>
                  <a:pt x="11922498" y="5075652"/>
                  <a:pt x="11887200" y="5235204"/>
                </a:cubicBezTo>
                <a:cubicBezTo>
                  <a:pt x="11851902" y="5394756"/>
                  <a:pt x="11853729" y="5680270"/>
                  <a:pt x="11887200" y="6058673"/>
                </a:cubicBezTo>
                <a:cubicBezTo>
                  <a:pt x="11897563" y="6184319"/>
                  <a:pt x="11806122" y="6274746"/>
                  <a:pt x="11664135" y="6281738"/>
                </a:cubicBezTo>
                <a:cubicBezTo>
                  <a:pt x="11348039" y="6253483"/>
                  <a:pt x="11325560" y="6279979"/>
                  <a:pt x="10991131" y="6281738"/>
                </a:cubicBezTo>
                <a:cubicBezTo>
                  <a:pt x="10656702" y="6283497"/>
                  <a:pt x="10820511" y="6297238"/>
                  <a:pt x="10661359" y="6281738"/>
                </a:cubicBezTo>
                <a:cubicBezTo>
                  <a:pt x="10502207" y="6266238"/>
                  <a:pt x="10357588" y="6274877"/>
                  <a:pt x="10102765" y="6281738"/>
                </a:cubicBezTo>
                <a:cubicBezTo>
                  <a:pt x="9847942" y="6288599"/>
                  <a:pt x="9876079" y="6290207"/>
                  <a:pt x="9658583" y="6281738"/>
                </a:cubicBezTo>
                <a:cubicBezTo>
                  <a:pt x="9441087" y="6273269"/>
                  <a:pt x="9407846" y="6289403"/>
                  <a:pt x="9328811" y="6281738"/>
                </a:cubicBezTo>
                <a:cubicBezTo>
                  <a:pt x="9249776" y="6274073"/>
                  <a:pt x="8659398" y="6262251"/>
                  <a:pt x="8426985" y="6281738"/>
                </a:cubicBezTo>
                <a:cubicBezTo>
                  <a:pt x="8194572" y="6301225"/>
                  <a:pt x="8181854" y="6283147"/>
                  <a:pt x="8097213" y="6281738"/>
                </a:cubicBezTo>
                <a:cubicBezTo>
                  <a:pt x="8012572" y="6280329"/>
                  <a:pt x="7742022" y="6286620"/>
                  <a:pt x="7653030" y="6281738"/>
                </a:cubicBezTo>
                <a:cubicBezTo>
                  <a:pt x="7564038" y="6276856"/>
                  <a:pt x="7246618" y="6264764"/>
                  <a:pt x="6980026" y="6281738"/>
                </a:cubicBezTo>
                <a:cubicBezTo>
                  <a:pt x="6713434" y="6298712"/>
                  <a:pt x="6565105" y="6310829"/>
                  <a:pt x="6307022" y="6281738"/>
                </a:cubicBezTo>
                <a:cubicBezTo>
                  <a:pt x="6048939" y="6252647"/>
                  <a:pt x="5624625" y="6263917"/>
                  <a:pt x="5405197" y="6281738"/>
                </a:cubicBezTo>
                <a:cubicBezTo>
                  <a:pt x="5185770" y="6299559"/>
                  <a:pt x="4984220" y="6297734"/>
                  <a:pt x="4846603" y="6281738"/>
                </a:cubicBezTo>
                <a:cubicBezTo>
                  <a:pt x="4708986" y="6265742"/>
                  <a:pt x="4407255" y="6274263"/>
                  <a:pt x="4288010" y="6281738"/>
                </a:cubicBezTo>
                <a:cubicBezTo>
                  <a:pt x="4168765" y="6289213"/>
                  <a:pt x="3764831" y="6268256"/>
                  <a:pt x="3386184" y="6281738"/>
                </a:cubicBezTo>
                <a:cubicBezTo>
                  <a:pt x="3007537" y="6295220"/>
                  <a:pt x="2889146" y="6319752"/>
                  <a:pt x="2484359" y="6281738"/>
                </a:cubicBezTo>
                <a:cubicBezTo>
                  <a:pt x="2079572" y="6243724"/>
                  <a:pt x="2080787" y="6278320"/>
                  <a:pt x="1925765" y="6281738"/>
                </a:cubicBezTo>
                <a:cubicBezTo>
                  <a:pt x="1770743" y="6285156"/>
                  <a:pt x="1334752" y="6320322"/>
                  <a:pt x="1138351" y="6281738"/>
                </a:cubicBezTo>
                <a:cubicBezTo>
                  <a:pt x="941950" y="6243154"/>
                  <a:pt x="470840" y="6274006"/>
                  <a:pt x="223065" y="6281738"/>
                </a:cubicBezTo>
                <a:cubicBezTo>
                  <a:pt x="97203" y="6295182"/>
                  <a:pt x="-10710" y="6188319"/>
                  <a:pt x="0" y="6058673"/>
                </a:cubicBezTo>
                <a:cubicBezTo>
                  <a:pt x="-9872" y="5957756"/>
                  <a:pt x="14151" y="5783584"/>
                  <a:pt x="0" y="5585340"/>
                </a:cubicBezTo>
                <a:cubicBezTo>
                  <a:pt x="-14151" y="5387096"/>
                  <a:pt x="29046" y="5188871"/>
                  <a:pt x="0" y="4995296"/>
                </a:cubicBezTo>
                <a:cubicBezTo>
                  <a:pt x="-29046" y="4801721"/>
                  <a:pt x="-19615" y="4713495"/>
                  <a:pt x="0" y="4521963"/>
                </a:cubicBezTo>
                <a:cubicBezTo>
                  <a:pt x="19615" y="4330431"/>
                  <a:pt x="10602" y="4284097"/>
                  <a:pt x="0" y="4048630"/>
                </a:cubicBezTo>
                <a:cubicBezTo>
                  <a:pt x="-10602" y="3813163"/>
                  <a:pt x="-7418" y="3689668"/>
                  <a:pt x="0" y="3516942"/>
                </a:cubicBezTo>
                <a:cubicBezTo>
                  <a:pt x="7418" y="3344216"/>
                  <a:pt x="-6517" y="3276005"/>
                  <a:pt x="0" y="3043609"/>
                </a:cubicBezTo>
                <a:cubicBezTo>
                  <a:pt x="6517" y="2811213"/>
                  <a:pt x="-4826" y="2535194"/>
                  <a:pt x="0" y="2336852"/>
                </a:cubicBezTo>
                <a:cubicBezTo>
                  <a:pt x="4826" y="2138510"/>
                  <a:pt x="23085" y="1804868"/>
                  <a:pt x="0" y="1571739"/>
                </a:cubicBezTo>
                <a:cubicBezTo>
                  <a:pt x="-23085" y="1338610"/>
                  <a:pt x="22901" y="1213208"/>
                  <a:pt x="0" y="981694"/>
                </a:cubicBezTo>
                <a:cubicBezTo>
                  <a:pt x="-22901" y="750180"/>
                  <a:pt x="-8855" y="398885"/>
                  <a:pt x="0" y="223065"/>
                </a:cubicBezTo>
                <a:close/>
              </a:path>
            </a:pathLst>
          </a:custGeom>
          <a:solidFill>
            <a:schemeClr val="bg1"/>
          </a:solidFill>
          <a:ln w="38100" cmpd="thickThin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227679852">
                  <a:prstGeom prst="roundRect">
                    <a:avLst>
                      <a:gd name="adj" fmla="val 355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F399D2-A30E-CCF7-C717-4D7C6681B750}"/>
              </a:ext>
            </a:extLst>
          </p:cNvPr>
          <p:cNvSpPr txBox="1"/>
          <p:nvPr userDrawn="1"/>
        </p:nvSpPr>
        <p:spPr>
          <a:xfrm>
            <a:off x="152400" y="57278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+mj-lt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153719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YỆN ĐỌC LẠ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6EB401-D968-43CB-6404-CF92B80A340B}"/>
              </a:ext>
            </a:extLst>
          </p:cNvPr>
          <p:cNvSpPr/>
          <p:nvPr userDrawn="1"/>
        </p:nvSpPr>
        <p:spPr>
          <a:xfrm>
            <a:off x="152400" y="457200"/>
            <a:ext cx="11887200" cy="6281738"/>
          </a:xfrm>
          <a:custGeom>
            <a:avLst/>
            <a:gdLst>
              <a:gd name="connsiteX0" fmla="*/ 0 w 11887200"/>
              <a:gd name="connsiteY0" fmla="*/ 223065 h 6281738"/>
              <a:gd name="connsiteX1" fmla="*/ 223065 w 11887200"/>
              <a:gd name="connsiteY1" fmla="*/ 0 h 6281738"/>
              <a:gd name="connsiteX2" fmla="*/ 1010480 w 11887200"/>
              <a:gd name="connsiteY2" fmla="*/ 0 h 6281738"/>
              <a:gd name="connsiteX3" fmla="*/ 1683484 w 11887200"/>
              <a:gd name="connsiteY3" fmla="*/ 0 h 6281738"/>
              <a:gd name="connsiteX4" fmla="*/ 2127667 w 11887200"/>
              <a:gd name="connsiteY4" fmla="*/ 0 h 6281738"/>
              <a:gd name="connsiteX5" fmla="*/ 2571849 w 11887200"/>
              <a:gd name="connsiteY5" fmla="*/ 0 h 6281738"/>
              <a:gd name="connsiteX6" fmla="*/ 3130443 w 11887200"/>
              <a:gd name="connsiteY6" fmla="*/ 0 h 6281738"/>
              <a:gd name="connsiteX7" fmla="*/ 3574626 w 11887200"/>
              <a:gd name="connsiteY7" fmla="*/ 0 h 6281738"/>
              <a:gd name="connsiteX8" fmla="*/ 4018808 w 11887200"/>
              <a:gd name="connsiteY8" fmla="*/ 0 h 6281738"/>
              <a:gd name="connsiteX9" fmla="*/ 4806223 w 11887200"/>
              <a:gd name="connsiteY9" fmla="*/ 0 h 6281738"/>
              <a:gd name="connsiteX10" fmla="*/ 5135995 w 11887200"/>
              <a:gd name="connsiteY10" fmla="*/ 0 h 6281738"/>
              <a:gd name="connsiteX11" fmla="*/ 6037821 w 11887200"/>
              <a:gd name="connsiteY11" fmla="*/ 0 h 6281738"/>
              <a:gd name="connsiteX12" fmla="*/ 6482003 w 11887200"/>
              <a:gd name="connsiteY12" fmla="*/ 0 h 6281738"/>
              <a:gd name="connsiteX13" fmla="*/ 7383829 w 11887200"/>
              <a:gd name="connsiteY13" fmla="*/ 0 h 6281738"/>
              <a:gd name="connsiteX14" fmla="*/ 8056833 w 11887200"/>
              <a:gd name="connsiteY14" fmla="*/ 0 h 6281738"/>
              <a:gd name="connsiteX15" fmla="*/ 8844248 w 11887200"/>
              <a:gd name="connsiteY15" fmla="*/ 0 h 6281738"/>
              <a:gd name="connsiteX16" fmla="*/ 9402841 w 11887200"/>
              <a:gd name="connsiteY16" fmla="*/ 0 h 6281738"/>
              <a:gd name="connsiteX17" fmla="*/ 10190256 w 11887200"/>
              <a:gd name="connsiteY17" fmla="*/ 0 h 6281738"/>
              <a:gd name="connsiteX18" fmla="*/ 10748849 w 11887200"/>
              <a:gd name="connsiteY18" fmla="*/ 0 h 6281738"/>
              <a:gd name="connsiteX19" fmla="*/ 11664135 w 11887200"/>
              <a:gd name="connsiteY19" fmla="*/ 0 h 6281738"/>
              <a:gd name="connsiteX20" fmla="*/ 11887200 w 11887200"/>
              <a:gd name="connsiteY20" fmla="*/ 223065 h 6281738"/>
              <a:gd name="connsiteX21" fmla="*/ 11887200 w 11887200"/>
              <a:gd name="connsiteY21" fmla="*/ 696398 h 6281738"/>
              <a:gd name="connsiteX22" fmla="*/ 11887200 w 11887200"/>
              <a:gd name="connsiteY22" fmla="*/ 1228086 h 6281738"/>
              <a:gd name="connsiteX23" fmla="*/ 11887200 w 11887200"/>
              <a:gd name="connsiteY23" fmla="*/ 1701419 h 6281738"/>
              <a:gd name="connsiteX24" fmla="*/ 11887200 w 11887200"/>
              <a:gd name="connsiteY24" fmla="*/ 2291464 h 6281738"/>
              <a:gd name="connsiteX25" fmla="*/ 11887200 w 11887200"/>
              <a:gd name="connsiteY25" fmla="*/ 2764796 h 6281738"/>
              <a:gd name="connsiteX26" fmla="*/ 11887200 w 11887200"/>
              <a:gd name="connsiteY26" fmla="*/ 3471553 h 6281738"/>
              <a:gd name="connsiteX27" fmla="*/ 11887200 w 11887200"/>
              <a:gd name="connsiteY27" fmla="*/ 4119954 h 6281738"/>
              <a:gd name="connsiteX28" fmla="*/ 11887200 w 11887200"/>
              <a:gd name="connsiteY28" fmla="*/ 4826711 h 6281738"/>
              <a:gd name="connsiteX29" fmla="*/ 11887200 w 11887200"/>
              <a:gd name="connsiteY29" fmla="*/ 6058673 h 6281738"/>
              <a:gd name="connsiteX30" fmla="*/ 11664135 w 11887200"/>
              <a:gd name="connsiteY30" fmla="*/ 6281738 h 6281738"/>
              <a:gd name="connsiteX31" fmla="*/ 11334363 w 11887200"/>
              <a:gd name="connsiteY31" fmla="*/ 6281738 h 6281738"/>
              <a:gd name="connsiteX32" fmla="*/ 10432537 w 11887200"/>
              <a:gd name="connsiteY32" fmla="*/ 6281738 h 6281738"/>
              <a:gd name="connsiteX33" fmla="*/ 9645123 w 11887200"/>
              <a:gd name="connsiteY33" fmla="*/ 6281738 h 6281738"/>
              <a:gd name="connsiteX34" fmla="*/ 9200940 w 11887200"/>
              <a:gd name="connsiteY34" fmla="*/ 6281738 h 6281738"/>
              <a:gd name="connsiteX35" fmla="*/ 8642347 w 11887200"/>
              <a:gd name="connsiteY35" fmla="*/ 6281738 h 6281738"/>
              <a:gd name="connsiteX36" fmla="*/ 7969342 w 11887200"/>
              <a:gd name="connsiteY36" fmla="*/ 6281738 h 6281738"/>
              <a:gd name="connsiteX37" fmla="*/ 7639570 w 11887200"/>
              <a:gd name="connsiteY37" fmla="*/ 6281738 h 6281738"/>
              <a:gd name="connsiteX38" fmla="*/ 6966566 w 11887200"/>
              <a:gd name="connsiteY38" fmla="*/ 6281738 h 6281738"/>
              <a:gd name="connsiteX39" fmla="*/ 6179151 w 11887200"/>
              <a:gd name="connsiteY39" fmla="*/ 6281738 h 6281738"/>
              <a:gd name="connsiteX40" fmla="*/ 5506147 w 11887200"/>
              <a:gd name="connsiteY40" fmla="*/ 6281738 h 6281738"/>
              <a:gd name="connsiteX41" fmla="*/ 4718733 w 11887200"/>
              <a:gd name="connsiteY41" fmla="*/ 6281738 h 6281738"/>
              <a:gd name="connsiteX42" fmla="*/ 4274550 w 11887200"/>
              <a:gd name="connsiteY42" fmla="*/ 6281738 h 6281738"/>
              <a:gd name="connsiteX43" fmla="*/ 3372724 w 11887200"/>
              <a:gd name="connsiteY43" fmla="*/ 6281738 h 6281738"/>
              <a:gd name="connsiteX44" fmla="*/ 2699720 w 11887200"/>
              <a:gd name="connsiteY44" fmla="*/ 6281738 h 6281738"/>
              <a:gd name="connsiteX45" fmla="*/ 2369948 w 11887200"/>
              <a:gd name="connsiteY45" fmla="*/ 6281738 h 6281738"/>
              <a:gd name="connsiteX46" fmla="*/ 1696944 w 11887200"/>
              <a:gd name="connsiteY46" fmla="*/ 6281738 h 6281738"/>
              <a:gd name="connsiteX47" fmla="*/ 223065 w 11887200"/>
              <a:gd name="connsiteY47" fmla="*/ 6281738 h 6281738"/>
              <a:gd name="connsiteX48" fmla="*/ 0 w 11887200"/>
              <a:gd name="connsiteY48" fmla="*/ 6058673 h 6281738"/>
              <a:gd name="connsiteX49" fmla="*/ 0 w 11887200"/>
              <a:gd name="connsiteY49" fmla="*/ 5293560 h 6281738"/>
              <a:gd name="connsiteX50" fmla="*/ 0 w 11887200"/>
              <a:gd name="connsiteY50" fmla="*/ 4820227 h 6281738"/>
              <a:gd name="connsiteX51" fmla="*/ 0 w 11887200"/>
              <a:gd name="connsiteY51" fmla="*/ 4230182 h 6281738"/>
              <a:gd name="connsiteX52" fmla="*/ 0 w 11887200"/>
              <a:gd name="connsiteY52" fmla="*/ 3698494 h 6281738"/>
              <a:gd name="connsiteX53" fmla="*/ 0 w 11887200"/>
              <a:gd name="connsiteY53" fmla="*/ 3166805 h 6281738"/>
              <a:gd name="connsiteX54" fmla="*/ 0 w 11887200"/>
              <a:gd name="connsiteY54" fmla="*/ 2693472 h 6281738"/>
              <a:gd name="connsiteX55" fmla="*/ 0 w 11887200"/>
              <a:gd name="connsiteY55" fmla="*/ 2220140 h 6281738"/>
              <a:gd name="connsiteX56" fmla="*/ 0 w 11887200"/>
              <a:gd name="connsiteY56" fmla="*/ 1630095 h 6281738"/>
              <a:gd name="connsiteX57" fmla="*/ 0 w 11887200"/>
              <a:gd name="connsiteY57" fmla="*/ 864982 h 6281738"/>
              <a:gd name="connsiteX58" fmla="*/ 0 w 11887200"/>
              <a:gd name="connsiteY58" fmla="*/ 223065 h 628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87200" h="6281738" fill="none" extrusionOk="0">
                <a:moveTo>
                  <a:pt x="0" y="223065"/>
                </a:moveTo>
                <a:cubicBezTo>
                  <a:pt x="13073" y="86833"/>
                  <a:pt x="111639" y="9031"/>
                  <a:pt x="223065" y="0"/>
                </a:cubicBezTo>
                <a:cubicBezTo>
                  <a:pt x="412509" y="-24507"/>
                  <a:pt x="796155" y="3475"/>
                  <a:pt x="1010480" y="0"/>
                </a:cubicBezTo>
                <a:cubicBezTo>
                  <a:pt x="1224805" y="-3475"/>
                  <a:pt x="1356784" y="3952"/>
                  <a:pt x="1683484" y="0"/>
                </a:cubicBezTo>
                <a:cubicBezTo>
                  <a:pt x="2010184" y="-3952"/>
                  <a:pt x="1998078" y="-728"/>
                  <a:pt x="2127667" y="0"/>
                </a:cubicBezTo>
                <a:cubicBezTo>
                  <a:pt x="2257256" y="728"/>
                  <a:pt x="2472907" y="73"/>
                  <a:pt x="2571849" y="0"/>
                </a:cubicBezTo>
                <a:cubicBezTo>
                  <a:pt x="2670791" y="-73"/>
                  <a:pt x="2980636" y="4888"/>
                  <a:pt x="3130443" y="0"/>
                </a:cubicBezTo>
                <a:cubicBezTo>
                  <a:pt x="3280250" y="-4888"/>
                  <a:pt x="3352815" y="-2715"/>
                  <a:pt x="3574626" y="0"/>
                </a:cubicBezTo>
                <a:cubicBezTo>
                  <a:pt x="3796437" y="2715"/>
                  <a:pt x="3852063" y="-7623"/>
                  <a:pt x="4018808" y="0"/>
                </a:cubicBezTo>
                <a:cubicBezTo>
                  <a:pt x="4185553" y="7623"/>
                  <a:pt x="4567697" y="6651"/>
                  <a:pt x="4806223" y="0"/>
                </a:cubicBezTo>
                <a:cubicBezTo>
                  <a:pt x="5044749" y="-6651"/>
                  <a:pt x="5001627" y="-10309"/>
                  <a:pt x="5135995" y="0"/>
                </a:cubicBezTo>
                <a:cubicBezTo>
                  <a:pt x="5270363" y="10309"/>
                  <a:pt x="5772605" y="-27881"/>
                  <a:pt x="6037821" y="0"/>
                </a:cubicBezTo>
                <a:cubicBezTo>
                  <a:pt x="6303037" y="27881"/>
                  <a:pt x="6344409" y="15222"/>
                  <a:pt x="6482003" y="0"/>
                </a:cubicBezTo>
                <a:cubicBezTo>
                  <a:pt x="6619597" y="-15222"/>
                  <a:pt x="7014442" y="36688"/>
                  <a:pt x="7383829" y="0"/>
                </a:cubicBezTo>
                <a:cubicBezTo>
                  <a:pt x="7753216" y="-36688"/>
                  <a:pt x="7793615" y="-17116"/>
                  <a:pt x="8056833" y="0"/>
                </a:cubicBezTo>
                <a:cubicBezTo>
                  <a:pt x="8320051" y="17116"/>
                  <a:pt x="8643883" y="-10504"/>
                  <a:pt x="8844248" y="0"/>
                </a:cubicBezTo>
                <a:cubicBezTo>
                  <a:pt x="9044613" y="10504"/>
                  <a:pt x="9280663" y="-25626"/>
                  <a:pt x="9402841" y="0"/>
                </a:cubicBezTo>
                <a:cubicBezTo>
                  <a:pt x="9525019" y="25626"/>
                  <a:pt x="9976872" y="11809"/>
                  <a:pt x="10190256" y="0"/>
                </a:cubicBezTo>
                <a:cubicBezTo>
                  <a:pt x="10403640" y="-11809"/>
                  <a:pt x="10602247" y="774"/>
                  <a:pt x="10748849" y="0"/>
                </a:cubicBezTo>
                <a:cubicBezTo>
                  <a:pt x="10895451" y="-774"/>
                  <a:pt x="11378264" y="-9741"/>
                  <a:pt x="11664135" y="0"/>
                </a:cubicBezTo>
                <a:cubicBezTo>
                  <a:pt x="11794613" y="11877"/>
                  <a:pt x="11897271" y="92892"/>
                  <a:pt x="11887200" y="223065"/>
                </a:cubicBezTo>
                <a:cubicBezTo>
                  <a:pt x="11877020" y="349034"/>
                  <a:pt x="11875432" y="532046"/>
                  <a:pt x="11887200" y="696398"/>
                </a:cubicBezTo>
                <a:cubicBezTo>
                  <a:pt x="11898968" y="860750"/>
                  <a:pt x="11875055" y="1078303"/>
                  <a:pt x="11887200" y="1228086"/>
                </a:cubicBezTo>
                <a:cubicBezTo>
                  <a:pt x="11899345" y="1377869"/>
                  <a:pt x="11868604" y="1585415"/>
                  <a:pt x="11887200" y="1701419"/>
                </a:cubicBezTo>
                <a:cubicBezTo>
                  <a:pt x="11905796" y="1817423"/>
                  <a:pt x="11912455" y="2031439"/>
                  <a:pt x="11887200" y="2291464"/>
                </a:cubicBezTo>
                <a:cubicBezTo>
                  <a:pt x="11861945" y="2551489"/>
                  <a:pt x="11887324" y="2600210"/>
                  <a:pt x="11887200" y="2764796"/>
                </a:cubicBezTo>
                <a:cubicBezTo>
                  <a:pt x="11887076" y="2929382"/>
                  <a:pt x="11898542" y="3155868"/>
                  <a:pt x="11887200" y="3471553"/>
                </a:cubicBezTo>
                <a:cubicBezTo>
                  <a:pt x="11875858" y="3787238"/>
                  <a:pt x="11872171" y="3882879"/>
                  <a:pt x="11887200" y="4119954"/>
                </a:cubicBezTo>
                <a:cubicBezTo>
                  <a:pt x="11902229" y="4357029"/>
                  <a:pt x="11871629" y="4583201"/>
                  <a:pt x="11887200" y="4826711"/>
                </a:cubicBezTo>
                <a:cubicBezTo>
                  <a:pt x="11902771" y="5070221"/>
                  <a:pt x="11947648" y="5524697"/>
                  <a:pt x="11887200" y="6058673"/>
                </a:cubicBezTo>
                <a:cubicBezTo>
                  <a:pt x="11878468" y="6197167"/>
                  <a:pt x="11798043" y="6285893"/>
                  <a:pt x="11664135" y="6281738"/>
                </a:cubicBezTo>
                <a:cubicBezTo>
                  <a:pt x="11554165" y="6266902"/>
                  <a:pt x="11490684" y="6285592"/>
                  <a:pt x="11334363" y="6281738"/>
                </a:cubicBezTo>
                <a:cubicBezTo>
                  <a:pt x="11178042" y="6277884"/>
                  <a:pt x="10740729" y="6324106"/>
                  <a:pt x="10432537" y="6281738"/>
                </a:cubicBezTo>
                <a:cubicBezTo>
                  <a:pt x="10124345" y="6239370"/>
                  <a:pt x="9813172" y="6242904"/>
                  <a:pt x="9645123" y="6281738"/>
                </a:cubicBezTo>
                <a:cubicBezTo>
                  <a:pt x="9477074" y="6320572"/>
                  <a:pt x="9380453" y="6277715"/>
                  <a:pt x="9200940" y="6281738"/>
                </a:cubicBezTo>
                <a:cubicBezTo>
                  <a:pt x="9021427" y="6285761"/>
                  <a:pt x="8840250" y="6283059"/>
                  <a:pt x="8642347" y="6281738"/>
                </a:cubicBezTo>
                <a:cubicBezTo>
                  <a:pt x="8444444" y="6280417"/>
                  <a:pt x="8196413" y="6304300"/>
                  <a:pt x="7969342" y="6281738"/>
                </a:cubicBezTo>
                <a:cubicBezTo>
                  <a:pt x="7742272" y="6259176"/>
                  <a:pt x="7753144" y="6277046"/>
                  <a:pt x="7639570" y="6281738"/>
                </a:cubicBezTo>
                <a:cubicBezTo>
                  <a:pt x="7525996" y="6286430"/>
                  <a:pt x="7174273" y="6248947"/>
                  <a:pt x="6966566" y="6281738"/>
                </a:cubicBezTo>
                <a:cubicBezTo>
                  <a:pt x="6758859" y="6314529"/>
                  <a:pt x="6388505" y="6313523"/>
                  <a:pt x="6179151" y="6281738"/>
                </a:cubicBezTo>
                <a:cubicBezTo>
                  <a:pt x="5969797" y="6249953"/>
                  <a:pt x="5746282" y="6281656"/>
                  <a:pt x="5506147" y="6281738"/>
                </a:cubicBezTo>
                <a:cubicBezTo>
                  <a:pt x="5266012" y="6281820"/>
                  <a:pt x="5054721" y="6307494"/>
                  <a:pt x="4718733" y="6281738"/>
                </a:cubicBezTo>
                <a:cubicBezTo>
                  <a:pt x="4382745" y="6255982"/>
                  <a:pt x="4383730" y="6275221"/>
                  <a:pt x="4274550" y="6281738"/>
                </a:cubicBezTo>
                <a:cubicBezTo>
                  <a:pt x="4165370" y="6288255"/>
                  <a:pt x="3817657" y="6246183"/>
                  <a:pt x="3372724" y="6281738"/>
                </a:cubicBezTo>
                <a:cubicBezTo>
                  <a:pt x="2927791" y="6317293"/>
                  <a:pt x="2898534" y="6288914"/>
                  <a:pt x="2699720" y="6281738"/>
                </a:cubicBezTo>
                <a:cubicBezTo>
                  <a:pt x="2500906" y="6274562"/>
                  <a:pt x="2457578" y="6275832"/>
                  <a:pt x="2369948" y="6281738"/>
                </a:cubicBezTo>
                <a:cubicBezTo>
                  <a:pt x="2282318" y="6287644"/>
                  <a:pt x="1945319" y="6266778"/>
                  <a:pt x="1696944" y="6281738"/>
                </a:cubicBezTo>
                <a:cubicBezTo>
                  <a:pt x="1448569" y="6296698"/>
                  <a:pt x="530505" y="6252311"/>
                  <a:pt x="223065" y="6281738"/>
                </a:cubicBezTo>
                <a:cubicBezTo>
                  <a:pt x="96402" y="6281004"/>
                  <a:pt x="-16383" y="6180327"/>
                  <a:pt x="0" y="6058673"/>
                </a:cubicBezTo>
                <a:cubicBezTo>
                  <a:pt x="-6099" y="5678256"/>
                  <a:pt x="-10069" y="5655093"/>
                  <a:pt x="0" y="5293560"/>
                </a:cubicBezTo>
                <a:cubicBezTo>
                  <a:pt x="10069" y="4932027"/>
                  <a:pt x="-15304" y="5038815"/>
                  <a:pt x="0" y="4820227"/>
                </a:cubicBezTo>
                <a:cubicBezTo>
                  <a:pt x="15304" y="4601639"/>
                  <a:pt x="14304" y="4499180"/>
                  <a:pt x="0" y="4230182"/>
                </a:cubicBezTo>
                <a:cubicBezTo>
                  <a:pt x="-14304" y="3961184"/>
                  <a:pt x="-5720" y="3860705"/>
                  <a:pt x="0" y="3698494"/>
                </a:cubicBezTo>
                <a:cubicBezTo>
                  <a:pt x="5720" y="3536283"/>
                  <a:pt x="15903" y="3393730"/>
                  <a:pt x="0" y="3166805"/>
                </a:cubicBezTo>
                <a:cubicBezTo>
                  <a:pt x="-15903" y="2939880"/>
                  <a:pt x="-20509" y="2794208"/>
                  <a:pt x="0" y="2693472"/>
                </a:cubicBezTo>
                <a:cubicBezTo>
                  <a:pt x="20509" y="2592736"/>
                  <a:pt x="21142" y="2393399"/>
                  <a:pt x="0" y="2220140"/>
                </a:cubicBezTo>
                <a:cubicBezTo>
                  <a:pt x="-21142" y="2046881"/>
                  <a:pt x="-6890" y="1924999"/>
                  <a:pt x="0" y="1630095"/>
                </a:cubicBezTo>
                <a:cubicBezTo>
                  <a:pt x="6890" y="1335191"/>
                  <a:pt x="28377" y="1219391"/>
                  <a:pt x="0" y="864982"/>
                </a:cubicBezTo>
                <a:cubicBezTo>
                  <a:pt x="-28377" y="510573"/>
                  <a:pt x="-2105" y="541554"/>
                  <a:pt x="0" y="223065"/>
                </a:cubicBezTo>
                <a:close/>
              </a:path>
              <a:path w="11887200" h="6281738" stroke="0" extrusionOk="0">
                <a:moveTo>
                  <a:pt x="0" y="223065"/>
                </a:moveTo>
                <a:cubicBezTo>
                  <a:pt x="-16892" y="97189"/>
                  <a:pt x="111794" y="3455"/>
                  <a:pt x="223065" y="0"/>
                </a:cubicBezTo>
                <a:cubicBezTo>
                  <a:pt x="551361" y="-32291"/>
                  <a:pt x="608600" y="29167"/>
                  <a:pt x="896069" y="0"/>
                </a:cubicBezTo>
                <a:cubicBezTo>
                  <a:pt x="1183538" y="-29167"/>
                  <a:pt x="1239027" y="-15312"/>
                  <a:pt x="1340252" y="0"/>
                </a:cubicBezTo>
                <a:cubicBezTo>
                  <a:pt x="1441477" y="15312"/>
                  <a:pt x="1537582" y="-15957"/>
                  <a:pt x="1670024" y="0"/>
                </a:cubicBezTo>
                <a:cubicBezTo>
                  <a:pt x="1802466" y="15957"/>
                  <a:pt x="2013787" y="11011"/>
                  <a:pt x="2114207" y="0"/>
                </a:cubicBezTo>
                <a:cubicBezTo>
                  <a:pt x="2214627" y="-11011"/>
                  <a:pt x="2632924" y="2474"/>
                  <a:pt x="2787211" y="0"/>
                </a:cubicBezTo>
                <a:cubicBezTo>
                  <a:pt x="2941498" y="-2474"/>
                  <a:pt x="3138336" y="-13399"/>
                  <a:pt x="3231393" y="0"/>
                </a:cubicBezTo>
                <a:cubicBezTo>
                  <a:pt x="3324450" y="13399"/>
                  <a:pt x="3622948" y="6237"/>
                  <a:pt x="3789987" y="0"/>
                </a:cubicBezTo>
                <a:cubicBezTo>
                  <a:pt x="3957026" y="-6237"/>
                  <a:pt x="4367568" y="28577"/>
                  <a:pt x="4577402" y="0"/>
                </a:cubicBezTo>
                <a:cubicBezTo>
                  <a:pt x="4787236" y="-28577"/>
                  <a:pt x="5195122" y="-22156"/>
                  <a:pt x="5479227" y="0"/>
                </a:cubicBezTo>
                <a:cubicBezTo>
                  <a:pt x="5763333" y="22156"/>
                  <a:pt x="5957914" y="444"/>
                  <a:pt x="6152231" y="0"/>
                </a:cubicBezTo>
                <a:cubicBezTo>
                  <a:pt x="6346548" y="-444"/>
                  <a:pt x="6326088" y="13141"/>
                  <a:pt x="6482003" y="0"/>
                </a:cubicBezTo>
                <a:cubicBezTo>
                  <a:pt x="6637918" y="-13141"/>
                  <a:pt x="6980501" y="30286"/>
                  <a:pt x="7155007" y="0"/>
                </a:cubicBezTo>
                <a:cubicBezTo>
                  <a:pt x="7329513" y="-30286"/>
                  <a:pt x="7520541" y="14924"/>
                  <a:pt x="7713601" y="0"/>
                </a:cubicBezTo>
                <a:cubicBezTo>
                  <a:pt x="7906661" y="-14924"/>
                  <a:pt x="8133614" y="-5788"/>
                  <a:pt x="8272194" y="0"/>
                </a:cubicBezTo>
                <a:cubicBezTo>
                  <a:pt x="8410774" y="5788"/>
                  <a:pt x="8684084" y="9924"/>
                  <a:pt x="8830788" y="0"/>
                </a:cubicBezTo>
                <a:cubicBezTo>
                  <a:pt x="8977492" y="-9924"/>
                  <a:pt x="9122943" y="4400"/>
                  <a:pt x="9274970" y="0"/>
                </a:cubicBezTo>
                <a:cubicBezTo>
                  <a:pt x="9426997" y="-4400"/>
                  <a:pt x="9662002" y="-1810"/>
                  <a:pt x="9947975" y="0"/>
                </a:cubicBezTo>
                <a:cubicBezTo>
                  <a:pt x="10233949" y="1810"/>
                  <a:pt x="10463981" y="-16935"/>
                  <a:pt x="10620979" y="0"/>
                </a:cubicBezTo>
                <a:cubicBezTo>
                  <a:pt x="10777977" y="16935"/>
                  <a:pt x="10929768" y="18443"/>
                  <a:pt x="11065161" y="0"/>
                </a:cubicBezTo>
                <a:cubicBezTo>
                  <a:pt x="11200554" y="-18443"/>
                  <a:pt x="11474870" y="-3789"/>
                  <a:pt x="11664135" y="0"/>
                </a:cubicBezTo>
                <a:cubicBezTo>
                  <a:pt x="11796595" y="-9568"/>
                  <a:pt x="11902993" y="117748"/>
                  <a:pt x="11887200" y="223065"/>
                </a:cubicBezTo>
                <a:cubicBezTo>
                  <a:pt x="11885697" y="446864"/>
                  <a:pt x="11884096" y="491016"/>
                  <a:pt x="11887200" y="696398"/>
                </a:cubicBezTo>
                <a:cubicBezTo>
                  <a:pt x="11890304" y="901780"/>
                  <a:pt x="11886143" y="1060532"/>
                  <a:pt x="11887200" y="1228086"/>
                </a:cubicBezTo>
                <a:cubicBezTo>
                  <a:pt x="11888257" y="1395640"/>
                  <a:pt x="11907889" y="1649127"/>
                  <a:pt x="11887200" y="1876487"/>
                </a:cubicBezTo>
                <a:cubicBezTo>
                  <a:pt x="11866511" y="2103847"/>
                  <a:pt x="11893497" y="2416665"/>
                  <a:pt x="11887200" y="2641600"/>
                </a:cubicBezTo>
                <a:cubicBezTo>
                  <a:pt x="11880903" y="2866535"/>
                  <a:pt x="11858249" y="3047206"/>
                  <a:pt x="11887200" y="3231645"/>
                </a:cubicBezTo>
                <a:cubicBezTo>
                  <a:pt x="11916151" y="3416084"/>
                  <a:pt x="11866973" y="3527738"/>
                  <a:pt x="11887200" y="3704978"/>
                </a:cubicBezTo>
                <a:cubicBezTo>
                  <a:pt x="11907427" y="3882218"/>
                  <a:pt x="11897572" y="4262313"/>
                  <a:pt x="11887200" y="4470091"/>
                </a:cubicBezTo>
                <a:cubicBezTo>
                  <a:pt x="11876828" y="4677869"/>
                  <a:pt x="11922498" y="5075652"/>
                  <a:pt x="11887200" y="5235204"/>
                </a:cubicBezTo>
                <a:cubicBezTo>
                  <a:pt x="11851902" y="5394756"/>
                  <a:pt x="11853729" y="5680270"/>
                  <a:pt x="11887200" y="6058673"/>
                </a:cubicBezTo>
                <a:cubicBezTo>
                  <a:pt x="11897563" y="6184319"/>
                  <a:pt x="11806122" y="6274746"/>
                  <a:pt x="11664135" y="6281738"/>
                </a:cubicBezTo>
                <a:cubicBezTo>
                  <a:pt x="11348039" y="6253483"/>
                  <a:pt x="11325560" y="6279979"/>
                  <a:pt x="10991131" y="6281738"/>
                </a:cubicBezTo>
                <a:cubicBezTo>
                  <a:pt x="10656702" y="6283497"/>
                  <a:pt x="10820511" y="6297238"/>
                  <a:pt x="10661359" y="6281738"/>
                </a:cubicBezTo>
                <a:cubicBezTo>
                  <a:pt x="10502207" y="6266238"/>
                  <a:pt x="10357588" y="6274877"/>
                  <a:pt x="10102765" y="6281738"/>
                </a:cubicBezTo>
                <a:cubicBezTo>
                  <a:pt x="9847942" y="6288599"/>
                  <a:pt x="9876079" y="6290207"/>
                  <a:pt x="9658583" y="6281738"/>
                </a:cubicBezTo>
                <a:cubicBezTo>
                  <a:pt x="9441087" y="6273269"/>
                  <a:pt x="9407846" y="6289403"/>
                  <a:pt x="9328811" y="6281738"/>
                </a:cubicBezTo>
                <a:cubicBezTo>
                  <a:pt x="9249776" y="6274073"/>
                  <a:pt x="8659398" y="6262251"/>
                  <a:pt x="8426985" y="6281738"/>
                </a:cubicBezTo>
                <a:cubicBezTo>
                  <a:pt x="8194572" y="6301225"/>
                  <a:pt x="8181854" y="6283147"/>
                  <a:pt x="8097213" y="6281738"/>
                </a:cubicBezTo>
                <a:cubicBezTo>
                  <a:pt x="8012572" y="6280329"/>
                  <a:pt x="7742022" y="6286620"/>
                  <a:pt x="7653030" y="6281738"/>
                </a:cubicBezTo>
                <a:cubicBezTo>
                  <a:pt x="7564038" y="6276856"/>
                  <a:pt x="7246618" y="6264764"/>
                  <a:pt x="6980026" y="6281738"/>
                </a:cubicBezTo>
                <a:cubicBezTo>
                  <a:pt x="6713434" y="6298712"/>
                  <a:pt x="6565105" y="6310829"/>
                  <a:pt x="6307022" y="6281738"/>
                </a:cubicBezTo>
                <a:cubicBezTo>
                  <a:pt x="6048939" y="6252647"/>
                  <a:pt x="5624625" y="6263917"/>
                  <a:pt x="5405197" y="6281738"/>
                </a:cubicBezTo>
                <a:cubicBezTo>
                  <a:pt x="5185770" y="6299559"/>
                  <a:pt x="4984220" y="6297734"/>
                  <a:pt x="4846603" y="6281738"/>
                </a:cubicBezTo>
                <a:cubicBezTo>
                  <a:pt x="4708986" y="6265742"/>
                  <a:pt x="4407255" y="6274263"/>
                  <a:pt x="4288010" y="6281738"/>
                </a:cubicBezTo>
                <a:cubicBezTo>
                  <a:pt x="4168765" y="6289213"/>
                  <a:pt x="3764831" y="6268256"/>
                  <a:pt x="3386184" y="6281738"/>
                </a:cubicBezTo>
                <a:cubicBezTo>
                  <a:pt x="3007537" y="6295220"/>
                  <a:pt x="2889146" y="6319752"/>
                  <a:pt x="2484359" y="6281738"/>
                </a:cubicBezTo>
                <a:cubicBezTo>
                  <a:pt x="2079572" y="6243724"/>
                  <a:pt x="2080787" y="6278320"/>
                  <a:pt x="1925765" y="6281738"/>
                </a:cubicBezTo>
                <a:cubicBezTo>
                  <a:pt x="1770743" y="6285156"/>
                  <a:pt x="1334752" y="6320322"/>
                  <a:pt x="1138351" y="6281738"/>
                </a:cubicBezTo>
                <a:cubicBezTo>
                  <a:pt x="941950" y="6243154"/>
                  <a:pt x="470840" y="6274006"/>
                  <a:pt x="223065" y="6281738"/>
                </a:cubicBezTo>
                <a:cubicBezTo>
                  <a:pt x="97203" y="6295182"/>
                  <a:pt x="-10710" y="6188319"/>
                  <a:pt x="0" y="6058673"/>
                </a:cubicBezTo>
                <a:cubicBezTo>
                  <a:pt x="-9872" y="5957756"/>
                  <a:pt x="14151" y="5783584"/>
                  <a:pt x="0" y="5585340"/>
                </a:cubicBezTo>
                <a:cubicBezTo>
                  <a:pt x="-14151" y="5387096"/>
                  <a:pt x="29046" y="5188871"/>
                  <a:pt x="0" y="4995296"/>
                </a:cubicBezTo>
                <a:cubicBezTo>
                  <a:pt x="-29046" y="4801721"/>
                  <a:pt x="-19615" y="4713495"/>
                  <a:pt x="0" y="4521963"/>
                </a:cubicBezTo>
                <a:cubicBezTo>
                  <a:pt x="19615" y="4330431"/>
                  <a:pt x="10602" y="4284097"/>
                  <a:pt x="0" y="4048630"/>
                </a:cubicBezTo>
                <a:cubicBezTo>
                  <a:pt x="-10602" y="3813163"/>
                  <a:pt x="-7418" y="3689668"/>
                  <a:pt x="0" y="3516942"/>
                </a:cubicBezTo>
                <a:cubicBezTo>
                  <a:pt x="7418" y="3344216"/>
                  <a:pt x="-6517" y="3276005"/>
                  <a:pt x="0" y="3043609"/>
                </a:cubicBezTo>
                <a:cubicBezTo>
                  <a:pt x="6517" y="2811213"/>
                  <a:pt x="-4826" y="2535194"/>
                  <a:pt x="0" y="2336852"/>
                </a:cubicBezTo>
                <a:cubicBezTo>
                  <a:pt x="4826" y="2138510"/>
                  <a:pt x="23085" y="1804868"/>
                  <a:pt x="0" y="1571739"/>
                </a:cubicBezTo>
                <a:cubicBezTo>
                  <a:pt x="-23085" y="1338610"/>
                  <a:pt x="22901" y="1213208"/>
                  <a:pt x="0" y="981694"/>
                </a:cubicBezTo>
                <a:cubicBezTo>
                  <a:pt x="-22901" y="750180"/>
                  <a:pt x="-8855" y="398885"/>
                  <a:pt x="0" y="223065"/>
                </a:cubicBezTo>
                <a:close/>
              </a:path>
            </a:pathLst>
          </a:custGeom>
          <a:solidFill>
            <a:schemeClr val="bg1"/>
          </a:solidFill>
          <a:ln w="38100" cmpd="thickThin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227679852">
                  <a:prstGeom prst="roundRect">
                    <a:avLst>
                      <a:gd name="adj" fmla="val 355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F399D2-A30E-CCF7-C717-4D7C6681B750}"/>
              </a:ext>
            </a:extLst>
          </p:cNvPr>
          <p:cNvSpPr txBox="1"/>
          <p:nvPr userDrawn="1"/>
        </p:nvSpPr>
        <p:spPr>
          <a:xfrm>
            <a:off x="152400" y="57278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+mj-lt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17635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ÂU HỎI TH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96EB401-D968-43CB-6404-CF92B80A340B}"/>
              </a:ext>
            </a:extLst>
          </p:cNvPr>
          <p:cNvSpPr/>
          <p:nvPr userDrawn="1"/>
        </p:nvSpPr>
        <p:spPr>
          <a:xfrm>
            <a:off x="152400" y="119063"/>
            <a:ext cx="11887200" cy="6619875"/>
          </a:xfrm>
          <a:custGeom>
            <a:avLst/>
            <a:gdLst>
              <a:gd name="connsiteX0" fmla="*/ 0 w 11887200"/>
              <a:gd name="connsiteY0" fmla="*/ 235072 h 6619875"/>
              <a:gd name="connsiteX1" fmla="*/ 235072 w 11887200"/>
              <a:gd name="connsiteY1" fmla="*/ 0 h 6619875"/>
              <a:gd name="connsiteX2" fmla="*/ 1020834 w 11887200"/>
              <a:gd name="connsiteY2" fmla="*/ 0 h 6619875"/>
              <a:gd name="connsiteX3" fmla="*/ 1692426 w 11887200"/>
              <a:gd name="connsiteY3" fmla="*/ 0 h 6619875"/>
              <a:gd name="connsiteX4" fmla="*/ 2135676 w 11887200"/>
              <a:gd name="connsiteY4" fmla="*/ 0 h 6619875"/>
              <a:gd name="connsiteX5" fmla="*/ 2578926 w 11887200"/>
              <a:gd name="connsiteY5" fmla="*/ 0 h 6619875"/>
              <a:gd name="connsiteX6" fmla="*/ 3136347 w 11887200"/>
              <a:gd name="connsiteY6" fmla="*/ 0 h 6619875"/>
              <a:gd name="connsiteX7" fmla="*/ 3579598 w 11887200"/>
              <a:gd name="connsiteY7" fmla="*/ 0 h 6619875"/>
              <a:gd name="connsiteX8" fmla="*/ 4022848 w 11887200"/>
              <a:gd name="connsiteY8" fmla="*/ 0 h 6619875"/>
              <a:gd name="connsiteX9" fmla="*/ 4808610 w 11887200"/>
              <a:gd name="connsiteY9" fmla="*/ 0 h 6619875"/>
              <a:gd name="connsiteX10" fmla="*/ 5137690 w 11887200"/>
              <a:gd name="connsiteY10" fmla="*/ 0 h 6619875"/>
              <a:gd name="connsiteX11" fmla="*/ 6037623 w 11887200"/>
              <a:gd name="connsiteY11" fmla="*/ 0 h 6619875"/>
              <a:gd name="connsiteX12" fmla="*/ 6480873 w 11887200"/>
              <a:gd name="connsiteY12" fmla="*/ 0 h 6619875"/>
              <a:gd name="connsiteX13" fmla="*/ 7380806 w 11887200"/>
              <a:gd name="connsiteY13" fmla="*/ 0 h 6619875"/>
              <a:gd name="connsiteX14" fmla="*/ 8052397 w 11887200"/>
              <a:gd name="connsiteY14" fmla="*/ 0 h 6619875"/>
              <a:gd name="connsiteX15" fmla="*/ 8838159 w 11887200"/>
              <a:gd name="connsiteY15" fmla="*/ 0 h 6619875"/>
              <a:gd name="connsiteX16" fmla="*/ 9395580 w 11887200"/>
              <a:gd name="connsiteY16" fmla="*/ 0 h 6619875"/>
              <a:gd name="connsiteX17" fmla="*/ 10181343 w 11887200"/>
              <a:gd name="connsiteY17" fmla="*/ 0 h 6619875"/>
              <a:gd name="connsiteX18" fmla="*/ 10738764 w 11887200"/>
              <a:gd name="connsiteY18" fmla="*/ 0 h 6619875"/>
              <a:gd name="connsiteX19" fmla="*/ 11652128 w 11887200"/>
              <a:gd name="connsiteY19" fmla="*/ 0 h 6619875"/>
              <a:gd name="connsiteX20" fmla="*/ 11887200 w 11887200"/>
              <a:gd name="connsiteY20" fmla="*/ 235072 h 6619875"/>
              <a:gd name="connsiteX21" fmla="*/ 11887200 w 11887200"/>
              <a:gd name="connsiteY21" fmla="*/ 733884 h 6619875"/>
              <a:gd name="connsiteX22" fmla="*/ 11887200 w 11887200"/>
              <a:gd name="connsiteY22" fmla="*/ 1294192 h 6619875"/>
              <a:gd name="connsiteX23" fmla="*/ 11887200 w 11887200"/>
              <a:gd name="connsiteY23" fmla="*/ 1793004 h 6619875"/>
              <a:gd name="connsiteX24" fmla="*/ 11887200 w 11887200"/>
              <a:gd name="connsiteY24" fmla="*/ 2414810 h 6619875"/>
              <a:gd name="connsiteX25" fmla="*/ 11887200 w 11887200"/>
              <a:gd name="connsiteY25" fmla="*/ 2913622 h 6619875"/>
              <a:gd name="connsiteX26" fmla="*/ 11887200 w 11887200"/>
              <a:gd name="connsiteY26" fmla="*/ 3658422 h 6619875"/>
              <a:gd name="connsiteX27" fmla="*/ 11887200 w 11887200"/>
              <a:gd name="connsiteY27" fmla="*/ 4341726 h 6619875"/>
              <a:gd name="connsiteX28" fmla="*/ 11887200 w 11887200"/>
              <a:gd name="connsiteY28" fmla="*/ 5086526 h 6619875"/>
              <a:gd name="connsiteX29" fmla="*/ 11887200 w 11887200"/>
              <a:gd name="connsiteY29" fmla="*/ 6384803 h 6619875"/>
              <a:gd name="connsiteX30" fmla="*/ 11652128 w 11887200"/>
              <a:gd name="connsiteY30" fmla="*/ 6619875 h 6619875"/>
              <a:gd name="connsiteX31" fmla="*/ 11323048 w 11887200"/>
              <a:gd name="connsiteY31" fmla="*/ 6619875 h 6619875"/>
              <a:gd name="connsiteX32" fmla="*/ 10423116 w 11887200"/>
              <a:gd name="connsiteY32" fmla="*/ 6619875 h 6619875"/>
              <a:gd name="connsiteX33" fmla="*/ 9637353 w 11887200"/>
              <a:gd name="connsiteY33" fmla="*/ 6619875 h 6619875"/>
              <a:gd name="connsiteX34" fmla="*/ 9194103 w 11887200"/>
              <a:gd name="connsiteY34" fmla="*/ 6619875 h 6619875"/>
              <a:gd name="connsiteX35" fmla="*/ 8636682 w 11887200"/>
              <a:gd name="connsiteY35" fmla="*/ 6619875 h 6619875"/>
              <a:gd name="connsiteX36" fmla="*/ 7965091 w 11887200"/>
              <a:gd name="connsiteY36" fmla="*/ 6619875 h 6619875"/>
              <a:gd name="connsiteX37" fmla="*/ 7636011 w 11887200"/>
              <a:gd name="connsiteY37" fmla="*/ 6619875 h 6619875"/>
              <a:gd name="connsiteX38" fmla="*/ 6964419 w 11887200"/>
              <a:gd name="connsiteY38" fmla="*/ 6619875 h 6619875"/>
              <a:gd name="connsiteX39" fmla="*/ 6178657 w 11887200"/>
              <a:gd name="connsiteY39" fmla="*/ 6619875 h 6619875"/>
              <a:gd name="connsiteX40" fmla="*/ 5507066 w 11887200"/>
              <a:gd name="connsiteY40" fmla="*/ 6619875 h 6619875"/>
              <a:gd name="connsiteX41" fmla="*/ 4721303 w 11887200"/>
              <a:gd name="connsiteY41" fmla="*/ 6619875 h 6619875"/>
              <a:gd name="connsiteX42" fmla="*/ 4278053 w 11887200"/>
              <a:gd name="connsiteY42" fmla="*/ 6619875 h 6619875"/>
              <a:gd name="connsiteX43" fmla="*/ 3378120 w 11887200"/>
              <a:gd name="connsiteY43" fmla="*/ 6619875 h 6619875"/>
              <a:gd name="connsiteX44" fmla="*/ 2706529 w 11887200"/>
              <a:gd name="connsiteY44" fmla="*/ 6619875 h 6619875"/>
              <a:gd name="connsiteX45" fmla="*/ 2377449 w 11887200"/>
              <a:gd name="connsiteY45" fmla="*/ 6619875 h 6619875"/>
              <a:gd name="connsiteX46" fmla="*/ 1705857 w 11887200"/>
              <a:gd name="connsiteY46" fmla="*/ 6619875 h 6619875"/>
              <a:gd name="connsiteX47" fmla="*/ 235072 w 11887200"/>
              <a:gd name="connsiteY47" fmla="*/ 6619875 h 6619875"/>
              <a:gd name="connsiteX48" fmla="*/ 0 w 11887200"/>
              <a:gd name="connsiteY48" fmla="*/ 6384803 h 6619875"/>
              <a:gd name="connsiteX49" fmla="*/ 0 w 11887200"/>
              <a:gd name="connsiteY49" fmla="*/ 5578505 h 6619875"/>
              <a:gd name="connsiteX50" fmla="*/ 0 w 11887200"/>
              <a:gd name="connsiteY50" fmla="*/ 5079693 h 6619875"/>
              <a:gd name="connsiteX51" fmla="*/ 0 w 11887200"/>
              <a:gd name="connsiteY51" fmla="*/ 4457887 h 6619875"/>
              <a:gd name="connsiteX52" fmla="*/ 0 w 11887200"/>
              <a:gd name="connsiteY52" fmla="*/ 3897578 h 6619875"/>
              <a:gd name="connsiteX53" fmla="*/ 0 w 11887200"/>
              <a:gd name="connsiteY53" fmla="*/ 3337270 h 6619875"/>
              <a:gd name="connsiteX54" fmla="*/ 0 w 11887200"/>
              <a:gd name="connsiteY54" fmla="*/ 2838458 h 6619875"/>
              <a:gd name="connsiteX55" fmla="*/ 0 w 11887200"/>
              <a:gd name="connsiteY55" fmla="*/ 2339647 h 6619875"/>
              <a:gd name="connsiteX56" fmla="*/ 0 w 11887200"/>
              <a:gd name="connsiteY56" fmla="*/ 1717840 h 6619875"/>
              <a:gd name="connsiteX57" fmla="*/ 0 w 11887200"/>
              <a:gd name="connsiteY57" fmla="*/ 911542 h 6619875"/>
              <a:gd name="connsiteX58" fmla="*/ 0 w 11887200"/>
              <a:gd name="connsiteY58" fmla="*/ 235072 h 661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87200" h="6619875" fill="none" extrusionOk="0">
                <a:moveTo>
                  <a:pt x="0" y="235072"/>
                </a:moveTo>
                <a:cubicBezTo>
                  <a:pt x="6049" y="99213"/>
                  <a:pt x="118372" y="10073"/>
                  <a:pt x="235072" y="0"/>
                </a:cubicBezTo>
                <a:cubicBezTo>
                  <a:pt x="430100" y="-11281"/>
                  <a:pt x="675816" y="8887"/>
                  <a:pt x="1020834" y="0"/>
                </a:cubicBezTo>
                <a:cubicBezTo>
                  <a:pt x="1365852" y="-8887"/>
                  <a:pt x="1375731" y="-2647"/>
                  <a:pt x="1692426" y="0"/>
                </a:cubicBezTo>
                <a:cubicBezTo>
                  <a:pt x="2009121" y="2647"/>
                  <a:pt x="1964118" y="3737"/>
                  <a:pt x="2135676" y="0"/>
                </a:cubicBezTo>
                <a:cubicBezTo>
                  <a:pt x="2307234" y="-3737"/>
                  <a:pt x="2396282" y="-15347"/>
                  <a:pt x="2578926" y="0"/>
                </a:cubicBezTo>
                <a:cubicBezTo>
                  <a:pt x="2761570" y="15347"/>
                  <a:pt x="2947062" y="-5196"/>
                  <a:pt x="3136347" y="0"/>
                </a:cubicBezTo>
                <a:cubicBezTo>
                  <a:pt x="3325632" y="5196"/>
                  <a:pt x="3463843" y="-10824"/>
                  <a:pt x="3579598" y="0"/>
                </a:cubicBezTo>
                <a:cubicBezTo>
                  <a:pt x="3695353" y="10824"/>
                  <a:pt x="3825857" y="14920"/>
                  <a:pt x="4022848" y="0"/>
                </a:cubicBezTo>
                <a:cubicBezTo>
                  <a:pt x="4219839" y="-14920"/>
                  <a:pt x="4417961" y="30702"/>
                  <a:pt x="4808610" y="0"/>
                </a:cubicBezTo>
                <a:cubicBezTo>
                  <a:pt x="5199259" y="-30702"/>
                  <a:pt x="5034441" y="640"/>
                  <a:pt x="5137690" y="0"/>
                </a:cubicBezTo>
                <a:cubicBezTo>
                  <a:pt x="5240939" y="-640"/>
                  <a:pt x="5725990" y="26238"/>
                  <a:pt x="6037623" y="0"/>
                </a:cubicBezTo>
                <a:cubicBezTo>
                  <a:pt x="6349256" y="-26238"/>
                  <a:pt x="6319857" y="16599"/>
                  <a:pt x="6480873" y="0"/>
                </a:cubicBezTo>
                <a:cubicBezTo>
                  <a:pt x="6641889" y="-16599"/>
                  <a:pt x="7092081" y="-4410"/>
                  <a:pt x="7380806" y="0"/>
                </a:cubicBezTo>
                <a:cubicBezTo>
                  <a:pt x="7669531" y="4410"/>
                  <a:pt x="7883548" y="12848"/>
                  <a:pt x="8052397" y="0"/>
                </a:cubicBezTo>
                <a:cubicBezTo>
                  <a:pt x="8221246" y="-12848"/>
                  <a:pt x="8451914" y="26529"/>
                  <a:pt x="8838159" y="0"/>
                </a:cubicBezTo>
                <a:cubicBezTo>
                  <a:pt x="9224404" y="-26529"/>
                  <a:pt x="9129820" y="7042"/>
                  <a:pt x="9395580" y="0"/>
                </a:cubicBezTo>
                <a:cubicBezTo>
                  <a:pt x="9661340" y="-7042"/>
                  <a:pt x="9987712" y="35784"/>
                  <a:pt x="10181343" y="0"/>
                </a:cubicBezTo>
                <a:cubicBezTo>
                  <a:pt x="10374974" y="-35784"/>
                  <a:pt x="10526240" y="12772"/>
                  <a:pt x="10738764" y="0"/>
                </a:cubicBezTo>
                <a:cubicBezTo>
                  <a:pt x="10951288" y="-12772"/>
                  <a:pt x="11364737" y="-33688"/>
                  <a:pt x="11652128" y="0"/>
                </a:cubicBezTo>
                <a:cubicBezTo>
                  <a:pt x="11793088" y="18156"/>
                  <a:pt x="11892834" y="101342"/>
                  <a:pt x="11887200" y="235072"/>
                </a:cubicBezTo>
                <a:cubicBezTo>
                  <a:pt x="11898537" y="353524"/>
                  <a:pt x="11877344" y="581913"/>
                  <a:pt x="11887200" y="733884"/>
                </a:cubicBezTo>
                <a:cubicBezTo>
                  <a:pt x="11897056" y="885855"/>
                  <a:pt x="11883840" y="1095141"/>
                  <a:pt x="11887200" y="1294192"/>
                </a:cubicBezTo>
                <a:cubicBezTo>
                  <a:pt x="11890560" y="1493243"/>
                  <a:pt x="11863577" y="1579488"/>
                  <a:pt x="11887200" y="1793004"/>
                </a:cubicBezTo>
                <a:cubicBezTo>
                  <a:pt x="11910823" y="2006520"/>
                  <a:pt x="11869413" y="2138671"/>
                  <a:pt x="11887200" y="2414810"/>
                </a:cubicBezTo>
                <a:cubicBezTo>
                  <a:pt x="11904987" y="2690949"/>
                  <a:pt x="11870778" y="2795845"/>
                  <a:pt x="11887200" y="2913622"/>
                </a:cubicBezTo>
                <a:cubicBezTo>
                  <a:pt x="11903622" y="3031399"/>
                  <a:pt x="11861779" y="3456476"/>
                  <a:pt x="11887200" y="3658422"/>
                </a:cubicBezTo>
                <a:cubicBezTo>
                  <a:pt x="11912621" y="3860368"/>
                  <a:pt x="11909907" y="4168387"/>
                  <a:pt x="11887200" y="4341726"/>
                </a:cubicBezTo>
                <a:cubicBezTo>
                  <a:pt x="11864493" y="4515065"/>
                  <a:pt x="11850193" y="4788437"/>
                  <a:pt x="11887200" y="5086526"/>
                </a:cubicBezTo>
                <a:cubicBezTo>
                  <a:pt x="11924207" y="5384615"/>
                  <a:pt x="11935583" y="5856681"/>
                  <a:pt x="11887200" y="6384803"/>
                </a:cubicBezTo>
                <a:cubicBezTo>
                  <a:pt x="11872773" y="6539906"/>
                  <a:pt x="11799660" y="6626741"/>
                  <a:pt x="11652128" y="6619875"/>
                </a:cubicBezTo>
                <a:cubicBezTo>
                  <a:pt x="11536273" y="6619238"/>
                  <a:pt x="11392422" y="6629319"/>
                  <a:pt x="11323048" y="6619875"/>
                </a:cubicBezTo>
                <a:cubicBezTo>
                  <a:pt x="11253674" y="6610431"/>
                  <a:pt x="10868776" y="6577789"/>
                  <a:pt x="10423116" y="6619875"/>
                </a:cubicBezTo>
                <a:cubicBezTo>
                  <a:pt x="9977456" y="6661961"/>
                  <a:pt x="9874582" y="6656436"/>
                  <a:pt x="9637353" y="6619875"/>
                </a:cubicBezTo>
                <a:cubicBezTo>
                  <a:pt x="9400124" y="6583314"/>
                  <a:pt x="9361560" y="6618152"/>
                  <a:pt x="9194103" y="6619875"/>
                </a:cubicBezTo>
                <a:cubicBezTo>
                  <a:pt x="9026646" y="6621599"/>
                  <a:pt x="8827446" y="6608514"/>
                  <a:pt x="8636682" y="6619875"/>
                </a:cubicBezTo>
                <a:cubicBezTo>
                  <a:pt x="8445918" y="6631236"/>
                  <a:pt x="8209545" y="6637263"/>
                  <a:pt x="7965091" y="6619875"/>
                </a:cubicBezTo>
                <a:cubicBezTo>
                  <a:pt x="7720637" y="6602487"/>
                  <a:pt x="7708579" y="6606708"/>
                  <a:pt x="7636011" y="6619875"/>
                </a:cubicBezTo>
                <a:cubicBezTo>
                  <a:pt x="7563443" y="6633042"/>
                  <a:pt x="7177733" y="6642974"/>
                  <a:pt x="6964419" y="6619875"/>
                </a:cubicBezTo>
                <a:cubicBezTo>
                  <a:pt x="6751105" y="6596776"/>
                  <a:pt x="6512612" y="6593705"/>
                  <a:pt x="6178657" y="6619875"/>
                </a:cubicBezTo>
                <a:cubicBezTo>
                  <a:pt x="5844702" y="6646045"/>
                  <a:pt x="5805031" y="6610915"/>
                  <a:pt x="5507066" y="6619875"/>
                </a:cubicBezTo>
                <a:cubicBezTo>
                  <a:pt x="5209101" y="6628835"/>
                  <a:pt x="5070865" y="6635593"/>
                  <a:pt x="4721303" y="6619875"/>
                </a:cubicBezTo>
                <a:cubicBezTo>
                  <a:pt x="4371741" y="6604157"/>
                  <a:pt x="4429965" y="6630693"/>
                  <a:pt x="4278053" y="6619875"/>
                </a:cubicBezTo>
                <a:cubicBezTo>
                  <a:pt x="4126141" y="6609058"/>
                  <a:pt x="3595434" y="6634996"/>
                  <a:pt x="3378120" y="6619875"/>
                </a:cubicBezTo>
                <a:cubicBezTo>
                  <a:pt x="3160806" y="6604754"/>
                  <a:pt x="3037211" y="6586355"/>
                  <a:pt x="2706529" y="6619875"/>
                </a:cubicBezTo>
                <a:cubicBezTo>
                  <a:pt x="2375847" y="6653395"/>
                  <a:pt x="2497260" y="6623542"/>
                  <a:pt x="2377449" y="6619875"/>
                </a:cubicBezTo>
                <a:cubicBezTo>
                  <a:pt x="2257638" y="6616208"/>
                  <a:pt x="1989366" y="6613273"/>
                  <a:pt x="1705857" y="6619875"/>
                </a:cubicBezTo>
                <a:cubicBezTo>
                  <a:pt x="1422348" y="6626477"/>
                  <a:pt x="874767" y="6642667"/>
                  <a:pt x="235072" y="6619875"/>
                </a:cubicBezTo>
                <a:cubicBezTo>
                  <a:pt x="90776" y="6616813"/>
                  <a:pt x="-26983" y="6512091"/>
                  <a:pt x="0" y="6384803"/>
                </a:cubicBezTo>
                <a:cubicBezTo>
                  <a:pt x="-7743" y="6214511"/>
                  <a:pt x="28831" y="5976726"/>
                  <a:pt x="0" y="5578505"/>
                </a:cubicBezTo>
                <a:cubicBezTo>
                  <a:pt x="-28831" y="5180284"/>
                  <a:pt x="-20467" y="5207277"/>
                  <a:pt x="0" y="5079693"/>
                </a:cubicBezTo>
                <a:cubicBezTo>
                  <a:pt x="20467" y="4952109"/>
                  <a:pt x="-70" y="4736087"/>
                  <a:pt x="0" y="4457887"/>
                </a:cubicBezTo>
                <a:cubicBezTo>
                  <a:pt x="70" y="4179687"/>
                  <a:pt x="-19445" y="4011181"/>
                  <a:pt x="0" y="3897578"/>
                </a:cubicBezTo>
                <a:cubicBezTo>
                  <a:pt x="19445" y="3783975"/>
                  <a:pt x="23404" y="3599358"/>
                  <a:pt x="0" y="3337270"/>
                </a:cubicBezTo>
                <a:cubicBezTo>
                  <a:pt x="-23404" y="3075182"/>
                  <a:pt x="-19656" y="3067863"/>
                  <a:pt x="0" y="2838458"/>
                </a:cubicBezTo>
                <a:cubicBezTo>
                  <a:pt x="19656" y="2609053"/>
                  <a:pt x="6373" y="2456065"/>
                  <a:pt x="0" y="2339647"/>
                </a:cubicBezTo>
                <a:cubicBezTo>
                  <a:pt x="-6373" y="2223229"/>
                  <a:pt x="30357" y="1860629"/>
                  <a:pt x="0" y="1717840"/>
                </a:cubicBezTo>
                <a:cubicBezTo>
                  <a:pt x="-30357" y="1575051"/>
                  <a:pt x="7204" y="1125609"/>
                  <a:pt x="0" y="911542"/>
                </a:cubicBezTo>
                <a:cubicBezTo>
                  <a:pt x="-7204" y="697475"/>
                  <a:pt x="7884" y="469660"/>
                  <a:pt x="0" y="235072"/>
                </a:cubicBezTo>
                <a:close/>
              </a:path>
              <a:path w="11887200" h="6619875" stroke="0" extrusionOk="0">
                <a:moveTo>
                  <a:pt x="0" y="235072"/>
                </a:moveTo>
                <a:cubicBezTo>
                  <a:pt x="-15967" y="102711"/>
                  <a:pt x="121437" y="4692"/>
                  <a:pt x="235072" y="0"/>
                </a:cubicBezTo>
                <a:cubicBezTo>
                  <a:pt x="427978" y="33287"/>
                  <a:pt x="765806" y="10591"/>
                  <a:pt x="906664" y="0"/>
                </a:cubicBezTo>
                <a:cubicBezTo>
                  <a:pt x="1047522" y="-10591"/>
                  <a:pt x="1175817" y="16180"/>
                  <a:pt x="1349914" y="0"/>
                </a:cubicBezTo>
                <a:cubicBezTo>
                  <a:pt x="1524011" y="-16180"/>
                  <a:pt x="1516429" y="11303"/>
                  <a:pt x="1678994" y="0"/>
                </a:cubicBezTo>
                <a:cubicBezTo>
                  <a:pt x="1841559" y="-11303"/>
                  <a:pt x="1955091" y="-14234"/>
                  <a:pt x="2122244" y="0"/>
                </a:cubicBezTo>
                <a:cubicBezTo>
                  <a:pt x="2289397" y="14234"/>
                  <a:pt x="2544717" y="-30036"/>
                  <a:pt x="2793836" y="0"/>
                </a:cubicBezTo>
                <a:cubicBezTo>
                  <a:pt x="3042955" y="30036"/>
                  <a:pt x="3065133" y="8621"/>
                  <a:pt x="3237086" y="0"/>
                </a:cubicBezTo>
                <a:cubicBezTo>
                  <a:pt x="3409039" y="-8621"/>
                  <a:pt x="3644109" y="22774"/>
                  <a:pt x="3794507" y="0"/>
                </a:cubicBezTo>
                <a:cubicBezTo>
                  <a:pt x="3944905" y="-22774"/>
                  <a:pt x="4340197" y="7167"/>
                  <a:pt x="4580269" y="0"/>
                </a:cubicBezTo>
                <a:cubicBezTo>
                  <a:pt x="4820341" y="-7167"/>
                  <a:pt x="5260749" y="-9855"/>
                  <a:pt x="5480202" y="0"/>
                </a:cubicBezTo>
                <a:cubicBezTo>
                  <a:pt x="5699655" y="9855"/>
                  <a:pt x="5832801" y="25993"/>
                  <a:pt x="6151793" y="0"/>
                </a:cubicBezTo>
                <a:cubicBezTo>
                  <a:pt x="6470785" y="-25993"/>
                  <a:pt x="6349563" y="-892"/>
                  <a:pt x="6480873" y="0"/>
                </a:cubicBezTo>
                <a:cubicBezTo>
                  <a:pt x="6612183" y="892"/>
                  <a:pt x="6907460" y="-14792"/>
                  <a:pt x="7152465" y="0"/>
                </a:cubicBezTo>
                <a:cubicBezTo>
                  <a:pt x="7397470" y="14792"/>
                  <a:pt x="7528721" y="-12318"/>
                  <a:pt x="7709886" y="0"/>
                </a:cubicBezTo>
                <a:cubicBezTo>
                  <a:pt x="7891051" y="12318"/>
                  <a:pt x="8135854" y="52"/>
                  <a:pt x="8267307" y="0"/>
                </a:cubicBezTo>
                <a:cubicBezTo>
                  <a:pt x="8398760" y="-52"/>
                  <a:pt x="8701462" y="7856"/>
                  <a:pt x="8824728" y="0"/>
                </a:cubicBezTo>
                <a:cubicBezTo>
                  <a:pt x="8947994" y="-7856"/>
                  <a:pt x="9170729" y="13950"/>
                  <a:pt x="9267978" y="0"/>
                </a:cubicBezTo>
                <a:cubicBezTo>
                  <a:pt x="9365227" y="-13950"/>
                  <a:pt x="9797074" y="-21670"/>
                  <a:pt x="9939570" y="0"/>
                </a:cubicBezTo>
                <a:cubicBezTo>
                  <a:pt x="10082066" y="21670"/>
                  <a:pt x="10305414" y="-3384"/>
                  <a:pt x="10611161" y="0"/>
                </a:cubicBezTo>
                <a:cubicBezTo>
                  <a:pt x="10916908" y="3384"/>
                  <a:pt x="10925918" y="14967"/>
                  <a:pt x="11054412" y="0"/>
                </a:cubicBezTo>
                <a:cubicBezTo>
                  <a:pt x="11182906" y="-14967"/>
                  <a:pt x="11434157" y="-17531"/>
                  <a:pt x="11652128" y="0"/>
                </a:cubicBezTo>
                <a:cubicBezTo>
                  <a:pt x="11789218" y="-7501"/>
                  <a:pt x="11907970" y="128758"/>
                  <a:pt x="11887200" y="235072"/>
                </a:cubicBezTo>
                <a:cubicBezTo>
                  <a:pt x="11909334" y="453679"/>
                  <a:pt x="11870827" y="528404"/>
                  <a:pt x="11887200" y="733884"/>
                </a:cubicBezTo>
                <a:cubicBezTo>
                  <a:pt x="11903573" y="939364"/>
                  <a:pt x="11906979" y="1057790"/>
                  <a:pt x="11887200" y="1294192"/>
                </a:cubicBezTo>
                <a:cubicBezTo>
                  <a:pt x="11867421" y="1530594"/>
                  <a:pt x="11896973" y="1785623"/>
                  <a:pt x="11887200" y="1977496"/>
                </a:cubicBezTo>
                <a:cubicBezTo>
                  <a:pt x="11877427" y="2169369"/>
                  <a:pt x="11897231" y="2436397"/>
                  <a:pt x="11887200" y="2783794"/>
                </a:cubicBezTo>
                <a:cubicBezTo>
                  <a:pt x="11877169" y="3131191"/>
                  <a:pt x="11871479" y="3101226"/>
                  <a:pt x="11887200" y="3405600"/>
                </a:cubicBezTo>
                <a:cubicBezTo>
                  <a:pt x="11902921" y="3709974"/>
                  <a:pt x="11895111" y="3714639"/>
                  <a:pt x="11887200" y="3904411"/>
                </a:cubicBezTo>
                <a:cubicBezTo>
                  <a:pt x="11879289" y="4094183"/>
                  <a:pt x="11850961" y="4349800"/>
                  <a:pt x="11887200" y="4710710"/>
                </a:cubicBezTo>
                <a:cubicBezTo>
                  <a:pt x="11923439" y="5071620"/>
                  <a:pt x="11853718" y="5228129"/>
                  <a:pt x="11887200" y="5517008"/>
                </a:cubicBezTo>
                <a:cubicBezTo>
                  <a:pt x="11920682" y="5805887"/>
                  <a:pt x="11853120" y="6183848"/>
                  <a:pt x="11887200" y="6384803"/>
                </a:cubicBezTo>
                <a:cubicBezTo>
                  <a:pt x="11905892" y="6519051"/>
                  <a:pt x="11787506" y="6617810"/>
                  <a:pt x="11652128" y="6619875"/>
                </a:cubicBezTo>
                <a:cubicBezTo>
                  <a:pt x="11436512" y="6616877"/>
                  <a:pt x="11143361" y="6618960"/>
                  <a:pt x="10980536" y="6619875"/>
                </a:cubicBezTo>
                <a:cubicBezTo>
                  <a:pt x="10817711" y="6620790"/>
                  <a:pt x="10728791" y="6631277"/>
                  <a:pt x="10651457" y="6619875"/>
                </a:cubicBezTo>
                <a:cubicBezTo>
                  <a:pt x="10574123" y="6608473"/>
                  <a:pt x="10307232" y="6598176"/>
                  <a:pt x="10094036" y="6619875"/>
                </a:cubicBezTo>
                <a:cubicBezTo>
                  <a:pt x="9880840" y="6641574"/>
                  <a:pt x="9804312" y="6622035"/>
                  <a:pt x="9650785" y="6619875"/>
                </a:cubicBezTo>
                <a:cubicBezTo>
                  <a:pt x="9497258" y="6617715"/>
                  <a:pt x="9426520" y="6634549"/>
                  <a:pt x="9321705" y="6619875"/>
                </a:cubicBezTo>
                <a:cubicBezTo>
                  <a:pt x="9216890" y="6605201"/>
                  <a:pt x="8840293" y="6610029"/>
                  <a:pt x="8421773" y="6619875"/>
                </a:cubicBezTo>
                <a:cubicBezTo>
                  <a:pt x="8003253" y="6629721"/>
                  <a:pt x="8199298" y="6610245"/>
                  <a:pt x="8092693" y="6619875"/>
                </a:cubicBezTo>
                <a:cubicBezTo>
                  <a:pt x="7986088" y="6629505"/>
                  <a:pt x="7793435" y="6606819"/>
                  <a:pt x="7649442" y="6619875"/>
                </a:cubicBezTo>
                <a:cubicBezTo>
                  <a:pt x="7505449" y="6632931"/>
                  <a:pt x="7285219" y="6639687"/>
                  <a:pt x="6977851" y="6619875"/>
                </a:cubicBezTo>
                <a:cubicBezTo>
                  <a:pt x="6670483" y="6600063"/>
                  <a:pt x="6488039" y="6608329"/>
                  <a:pt x="6306259" y="6619875"/>
                </a:cubicBezTo>
                <a:cubicBezTo>
                  <a:pt x="6124479" y="6631421"/>
                  <a:pt x="5719671" y="6582043"/>
                  <a:pt x="5406327" y="6619875"/>
                </a:cubicBezTo>
                <a:cubicBezTo>
                  <a:pt x="5092983" y="6657707"/>
                  <a:pt x="4964999" y="6596181"/>
                  <a:pt x="4848906" y="6619875"/>
                </a:cubicBezTo>
                <a:cubicBezTo>
                  <a:pt x="4732813" y="6643569"/>
                  <a:pt x="4475610" y="6645247"/>
                  <a:pt x="4291485" y="6619875"/>
                </a:cubicBezTo>
                <a:cubicBezTo>
                  <a:pt x="4107360" y="6594503"/>
                  <a:pt x="3796067" y="6588203"/>
                  <a:pt x="3391552" y="6619875"/>
                </a:cubicBezTo>
                <a:cubicBezTo>
                  <a:pt x="2987037" y="6651547"/>
                  <a:pt x="2827792" y="6632239"/>
                  <a:pt x="2491620" y="6619875"/>
                </a:cubicBezTo>
                <a:cubicBezTo>
                  <a:pt x="2155448" y="6607511"/>
                  <a:pt x="2184783" y="6640363"/>
                  <a:pt x="1934199" y="6619875"/>
                </a:cubicBezTo>
                <a:cubicBezTo>
                  <a:pt x="1683615" y="6599387"/>
                  <a:pt x="1414315" y="6603679"/>
                  <a:pt x="1148436" y="6619875"/>
                </a:cubicBezTo>
                <a:cubicBezTo>
                  <a:pt x="882557" y="6636071"/>
                  <a:pt x="669327" y="6652997"/>
                  <a:pt x="235072" y="6619875"/>
                </a:cubicBezTo>
                <a:cubicBezTo>
                  <a:pt x="102368" y="6634378"/>
                  <a:pt x="-5442" y="6517908"/>
                  <a:pt x="0" y="6384803"/>
                </a:cubicBezTo>
                <a:cubicBezTo>
                  <a:pt x="-7689" y="6177050"/>
                  <a:pt x="-12769" y="6037610"/>
                  <a:pt x="0" y="5885991"/>
                </a:cubicBezTo>
                <a:cubicBezTo>
                  <a:pt x="12769" y="5734372"/>
                  <a:pt x="-21903" y="5395013"/>
                  <a:pt x="0" y="5264185"/>
                </a:cubicBezTo>
                <a:cubicBezTo>
                  <a:pt x="21903" y="5133357"/>
                  <a:pt x="18488" y="4873031"/>
                  <a:pt x="0" y="4765374"/>
                </a:cubicBezTo>
                <a:cubicBezTo>
                  <a:pt x="-18488" y="4657717"/>
                  <a:pt x="-21844" y="4479313"/>
                  <a:pt x="0" y="4266562"/>
                </a:cubicBezTo>
                <a:cubicBezTo>
                  <a:pt x="21844" y="4053811"/>
                  <a:pt x="3029" y="3960867"/>
                  <a:pt x="0" y="3706253"/>
                </a:cubicBezTo>
                <a:cubicBezTo>
                  <a:pt x="-3029" y="3451639"/>
                  <a:pt x="-17186" y="3405933"/>
                  <a:pt x="0" y="3207442"/>
                </a:cubicBezTo>
                <a:cubicBezTo>
                  <a:pt x="17186" y="3008951"/>
                  <a:pt x="-31939" y="2638912"/>
                  <a:pt x="0" y="2462641"/>
                </a:cubicBezTo>
                <a:cubicBezTo>
                  <a:pt x="31939" y="2286370"/>
                  <a:pt x="-9883" y="1987934"/>
                  <a:pt x="0" y="1656343"/>
                </a:cubicBezTo>
                <a:cubicBezTo>
                  <a:pt x="9883" y="1324752"/>
                  <a:pt x="23492" y="1305118"/>
                  <a:pt x="0" y="1034537"/>
                </a:cubicBezTo>
                <a:cubicBezTo>
                  <a:pt x="-23492" y="763956"/>
                  <a:pt x="-20133" y="527157"/>
                  <a:pt x="0" y="235072"/>
                </a:cubicBezTo>
                <a:close/>
              </a:path>
            </a:pathLst>
          </a:custGeom>
          <a:solidFill>
            <a:schemeClr val="bg1"/>
          </a:solidFill>
          <a:ln w="38100" cmpd="thickThin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2227679852">
                  <a:prstGeom prst="roundRect">
                    <a:avLst>
                      <a:gd name="adj" fmla="val 355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2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E265F8-B55E-5195-323B-24BBA2A1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CD1050-255C-C610-37F1-3C9B6089E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272A2-A801-AD46-DF3A-A2E15BDF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9DC747-12F4-49D4-9EA3-1E3C7BA9F67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133B9-CD7B-4C2E-42E6-48D5257B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5F125D-5C8E-C139-7752-7ED1F8F0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1A39E5-0A08-434C-BE2A-D8891A3A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2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F7CC3-2D5B-1AFA-90E1-BFC9DC0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6B5050-CB35-B3F3-0375-9A0555BD2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4F7BCF-C24B-24DD-5982-2511B616B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8A779B-10E9-0F0A-1325-1ECFD6DB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9DC747-12F4-49D4-9EA3-1E3C7BA9F67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2CC765-D873-7489-F00D-100F31FF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C49290-1417-0AA2-0A2C-6A060E2C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1A39E5-0A08-434C-BE2A-D8891A3A4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4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="" xmlns:a16="http://schemas.microsoft.com/office/drawing/2014/main" id="{0AFA65D7-60FD-4C23-9B38-BED9D0D275E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8418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62" r:id="rId5"/>
    <p:sldLayoutId id="2147483663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svg"/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video" Target="../media/media2.mp4"/><Relationship Id="rId7" Type="http://schemas.openxmlformats.org/officeDocument/2006/relationships/image" Target="../media/image19.gif"/><Relationship Id="rId2" Type="http://schemas.microsoft.com/office/2007/relationships/media" Target="../media/media2.mp4"/><Relationship Id="rId1" Type="http://schemas.openxmlformats.org/officeDocument/2006/relationships/audio" Target="file:///D:\Documents\Downloads\NHAC%20MP3\Tap%20Tam%20Vong%20-%20Various%20Artists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sv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video" Target="file:///C:\Users\GAI%20NGOAN\Downloads\School%20Bell%20-%20Sound%20Effects.mp4" TargetMode="External"/><Relationship Id="rId7" Type="http://schemas.openxmlformats.org/officeDocument/2006/relationships/audio" Target="../media/audio3.wav"/><Relationship Id="rId2" Type="http://schemas.microsoft.com/office/2007/relationships/media" Target="file:///C:\Users\GAI%20NGOAN\Downloads\School%20Bell%20-%20Sound%20Effects.mp4" TargetMode="Externa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video" Target="file:///C:\Users\GAI%20NGOAN\Downloads\School%20Bell%20-%20Sound%20Effects.mp4" TargetMode="External"/><Relationship Id="rId7" Type="http://schemas.openxmlformats.org/officeDocument/2006/relationships/audio" Target="../media/audio3.wav"/><Relationship Id="rId2" Type="http://schemas.microsoft.com/office/2007/relationships/media" Target="file:///C:\Users\GAI%20NGOAN\Downloads\School%20Bell%20-%20Sound%20Effects.mp4" TargetMode="Externa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video" Target="file:///C:\Users\GAI%20NGOAN\Downloads\School%20Bell%20-%20Sound%20Effects.mp4" TargetMode="External"/><Relationship Id="rId7" Type="http://schemas.openxmlformats.org/officeDocument/2006/relationships/audio" Target="../media/audio3.wav"/><Relationship Id="rId2" Type="http://schemas.microsoft.com/office/2007/relationships/media" Target="file:///C:\Users\GAI%20NGOAN\Downloads\School%20Bell%20-%20Sound%20Effects.mp4" TargetMode="Externa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D1AEA0-2EC7-6A46-B69D-D14893FB9B14}"/>
              </a:ext>
            </a:extLst>
          </p:cNvPr>
          <p:cNvSpPr txBox="1"/>
          <p:nvPr/>
        </p:nvSpPr>
        <p:spPr>
          <a:xfrm>
            <a:off x="1240845" y="1708623"/>
            <a:ext cx="9809096" cy="834237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Nhiệt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liệt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chào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mừng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quý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thầy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cô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361FD38-B801-D2A7-D5BC-85BA2358559D}"/>
              </a:ext>
            </a:extLst>
          </p:cNvPr>
          <p:cNvSpPr txBox="1"/>
          <p:nvPr/>
        </p:nvSpPr>
        <p:spPr>
          <a:xfrm>
            <a:off x="2169167" y="2743200"/>
            <a:ext cx="7787709" cy="594359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về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dự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giờ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tiết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Toán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lớp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F26247-B222-AEDF-E1A5-66993963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31" b="89958" l="9906" r="89960">
                        <a14:foregroundMark x1="14592" y1="25476" x2="32396" y2="19979"/>
                        <a14:foregroundMark x1="43373" y1="16808" x2="46319" y2="26850"/>
                        <a14:foregroundMark x1="48996" y1="16808" x2="64659" y2="18182"/>
                        <a14:foregroundMark x1="58902" y1="13953" x2="58635" y2="6131"/>
                        <a14:foregroundMark x1="14592" y1="26004" x2="28782" y2="22304"/>
                        <a14:foregroundMark x1="18876" y1="24630" x2="15127" y2="27801"/>
                        <a14:foregroundMark x1="71754" y1="27801" x2="70013" y2="38372"/>
                        <a14:foregroundMark x1="41901" y1="54123" x2="44311" y2="80127"/>
                        <a14:foregroundMark x1="36786" y1="75914" x2="36680" y2="75476"/>
                        <a14:foregroundMark x1="35836" y1="71987" x2="36069" y2="72949"/>
                        <a14:foregroundMark x1="35580" y1="70930" x2="35836" y2="71987"/>
                        <a14:foregroundMark x1="35427" y1="70296" x2="35580" y2="70930"/>
                        <a14:foregroundMark x1="35362" y1="70029" x2="35427" y2="70296"/>
                        <a14:foregroundMark x1="34993" y1="68499" x2="35057" y2="68765"/>
                        <a14:foregroundMark x1="34404" y1="66068" x2="34993" y2="68499"/>
                        <a14:foregroundMark x1="25244" y1="68710" x2="27979" y2="75264"/>
                        <a14:foregroundMark x1="24230" y1="66279" x2="25244" y2="68710"/>
                        <a14:foregroundMark x1="15046" y1="65751" x2="13119" y2="69027"/>
                        <a14:foregroundMark x1="16600" y1="63108" x2="15046" y2="65751"/>
                        <a14:foregroundMark x1="53012" y1="63742" x2="54217" y2="68605"/>
                        <a14:foregroundMark x1="66131" y1="65328" x2="66131" y2="65328"/>
                        <a14:foregroundMark x1="71754" y1="65645" x2="71754" y2="65645"/>
                        <a14:foregroundMark x1="81660" y1="64905" x2="81660" y2="64905"/>
                        <a14:foregroundMark x1="73762" y1="61205" x2="73762" y2="61205"/>
                        <a14:foregroundMark x1="77242" y1="59831" x2="77242" y2="59831"/>
                        <a14:foregroundMark x1="65596" y1="61628" x2="65596" y2="61628"/>
                        <a14:foregroundMark x1="39090" y1="60042" x2="39090" y2="60042"/>
                        <a14:foregroundMark x1="26774" y1="60677" x2="26774" y2="60677"/>
                        <a14:foregroundMark x1="15930" y1="29070" x2="15930" y2="29070"/>
                        <a14:foregroundMark x1="15930" y1="28647" x2="15930" y2="28647"/>
                        <a14:backgroundMark x1="20214" y1="83932" x2="76573" y2="85201"/>
                        <a14:backgroundMark x1="77376" y1="84567" x2="23695" y2="83192"/>
                        <a14:backgroundMark x1="23695" y1="83192" x2="74029" y2="83721"/>
                        <a14:backgroundMark x1="59973" y1="86892" x2="59973" y2="86892"/>
                        <a14:backgroundMark x1="61044" y1="87104" x2="61044" y2="87104"/>
                        <a14:backgroundMark x1="63320" y1="87526" x2="58635" y2="85835"/>
                        <a14:backgroundMark x1="70013" y1="85624" x2="76305" y2="86258"/>
                        <a14:backgroundMark x1="69478" y1="87315" x2="78983" y2="87315"/>
                        <a14:backgroundMark x1="36011" y1="86681" x2="20348" y2="84989"/>
                        <a14:backgroundMark x1="40027" y1="86258" x2="44578" y2="86892"/>
                        <a14:backgroundMark x1="20616" y1="82664" x2="24364" y2="82664"/>
                        <a14:backgroundMark x1="44846" y1="80444" x2="44846" y2="80444"/>
                        <a14:backgroundMark x1="35207" y1="70930" x2="35207" y2="70930"/>
                        <a14:backgroundMark x1="35207" y1="69979" x2="35207" y2="69979"/>
                        <a14:backgroundMark x1="35207" y1="69767" x2="35207" y2="69767"/>
                        <a14:backgroundMark x1="35743" y1="71987" x2="35743" y2="71987"/>
                        <a14:backgroundMark x1="35475" y1="72833" x2="34940" y2="70296"/>
                        <a14:backgroundMark x1="34940" y1="69979" x2="35475" y2="69345"/>
                        <a14:backgroundMark x1="35475" y1="68710" x2="35743" y2="69979"/>
                        <a14:backgroundMark x1="25435" y1="74947" x2="25435" y2="74947"/>
                        <a14:backgroundMark x1="25167" y1="68710" x2="25167" y2="68710"/>
                        <a14:backgroundMark x1="25703" y1="68499" x2="25703" y2="68499"/>
                        <a14:backgroundMark x1="25435" y1="68499" x2="25435" y2="68499"/>
                        <a14:backgroundMark x1="25703" y1="68922" x2="25703" y2="68922"/>
                        <a14:backgroundMark x1="15395" y1="65751" x2="15395" y2="65751"/>
                        <a14:backgroundMark x1="15127" y1="65539" x2="15127" y2="65539"/>
                        <a14:backgroundMark x1="74297" y1="68288" x2="74297" y2="68288"/>
                        <a14:backgroundMark x1="35475" y1="70719" x2="35475" y2="70719"/>
                        <a14:backgroundMark x1="34940" y1="68499" x2="34940" y2="68499"/>
                        <a14:backgroundMark x1="35743" y1="70296" x2="35743" y2="70296"/>
                        <a14:backgroundMark x1="35743" y1="71142" x2="35743" y2="71142"/>
                        <a14:backgroundMark x1="34940" y1="71142" x2="34940" y2="71142"/>
                        <a14:backgroundMark x1="55689" y1="20930" x2="55689" y2="20930"/>
                        <a14:backgroundMark x1="55689" y1="20930" x2="55689" y2="22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52400"/>
            <a:ext cx="914400" cy="1157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E4D740-022F-3F05-3688-3ED6CCAF51E8}"/>
              </a:ext>
            </a:extLst>
          </p:cNvPr>
          <p:cNvSpPr txBox="1"/>
          <p:nvPr/>
        </p:nvSpPr>
        <p:spPr>
          <a:xfrm>
            <a:off x="3053772" y="5560504"/>
            <a:ext cx="6647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9705A"/>
                </a:solidFill>
              </a:rPr>
              <a:t>Giáo</a:t>
            </a:r>
            <a:r>
              <a:rPr lang="en-US" sz="3200" dirty="0">
                <a:solidFill>
                  <a:srgbClr val="F9705A"/>
                </a:solidFill>
              </a:rPr>
              <a:t> </a:t>
            </a:r>
            <a:r>
              <a:rPr lang="en-US" sz="3200" dirty="0" err="1">
                <a:solidFill>
                  <a:srgbClr val="F9705A"/>
                </a:solidFill>
              </a:rPr>
              <a:t>viên</a:t>
            </a:r>
            <a:r>
              <a:rPr lang="en-US" sz="3200" dirty="0">
                <a:solidFill>
                  <a:srgbClr val="F9705A"/>
                </a:solidFill>
              </a:rPr>
              <a:t>: </a:t>
            </a:r>
            <a:r>
              <a:rPr lang="en-US" sz="3200" dirty="0" err="1">
                <a:solidFill>
                  <a:srgbClr val="F9705A"/>
                </a:solidFill>
              </a:rPr>
              <a:t>Nguyễn</a:t>
            </a:r>
            <a:r>
              <a:rPr lang="en-US" sz="3200" dirty="0">
                <a:solidFill>
                  <a:srgbClr val="F9705A"/>
                </a:solidFill>
              </a:rPr>
              <a:t> </a:t>
            </a:r>
            <a:r>
              <a:rPr lang="en-US" sz="3200" dirty="0" err="1">
                <a:solidFill>
                  <a:srgbClr val="F9705A"/>
                </a:solidFill>
              </a:rPr>
              <a:t>Thị</a:t>
            </a:r>
            <a:r>
              <a:rPr lang="en-US" sz="3200" dirty="0">
                <a:solidFill>
                  <a:srgbClr val="F9705A"/>
                </a:solidFill>
              </a:rPr>
              <a:t> </a:t>
            </a:r>
            <a:r>
              <a:rPr lang="en-US" sz="3200" dirty="0" err="1">
                <a:solidFill>
                  <a:srgbClr val="F9705A"/>
                </a:solidFill>
              </a:rPr>
              <a:t>Tuyết</a:t>
            </a:r>
            <a:r>
              <a:rPr lang="en-US" sz="3200" dirty="0">
                <a:solidFill>
                  <a:srgbClr val="F9705A"/>
                </a:solidFill>
              </a:rPr>
              <a:t> Nga</a:t>
            </a:r>
          </a:p>
        </p:txBody>
      </p:sp>
      <p:pic>
        <p:nvPicPr>
          <p:cNvPr id="197" name="Graphic 196">
            <a:extLst>
              <a:ext uri="{FF2B5EF4-FFF2-40B4-BE49-F238E27FC236}">
                <a16:creationId xmlns="" xmlns:a16="http://schemas.microsoft.com/office/drawing/2014/main" id="{D11F8C5A-9FC4-89A9-5904-F552D50B1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50822" y="5419725"/>
            <a:ext cx="1047750" cy="1504950"/>
          </a:xfrm>
          <a:prstGeom prst="rect">
            <a:avLst/>
          </a:prstGeom>
        </p:spPr>
      </p:pic>
      <p:pic>
        <p:nvPicPr>
          <p:cNvPr id="198" name="Graphic 197">
            <a:extLst>
              <a:ext uri="{FF2B5EF4-FFF2-40B4-BE49-F238E27FC236}">
                <a16:creationId xmlns="" xmlns:a16="http://schemas.microsoft.com/office/drawing/2014/main" id="{C1AFA10F-5717-3E7D-47C2-950FDBDB5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19173" y="7562091"/>
            <a:ext cx="1087438" cy="1547813"/>
          </a:xfrm>
          <a:prstGeom prst="rect">
            <a:avLst/>
          </a:prstGeom>
        </p:spPr>
      </p:pic>
      <p:pic>
        <p:nvPicPr>
          <p:cNvPr id="199" name="Graphic 198">
            <a:extLst>
              <a:ext uri="{FF2B5EF4-FFF2-40B4-BE49-F238E27FC236}">
                <a16:creationId xmlns="" xmlns:a16="http://schemas.microsoft.com/office/drawing/2014/main" id="{0FCAD893-EFD3-F24C-2C1F-C89578CE94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1492" y="5560504"/>
            <a:ext cx="895350" cy="1438275"/>
          </a:xfrm>
          <a:prstGeom prst="rect">
            <a:avLst/>
          </a:prstGeom>
        </p:spPr>
      </p:pic>
      <p:pic>
        <p:nvPicPr>
          <p:cNvPr id="200" name="Graphic 199">
            <a:extLst>
              <a:ext uri="{FF2B5EF4-FFF2-40B4-BE49-F238E27FC236}">
                <a16:creationId xmlns="" xmlns:a16="http://schemas.microsoft.com/office/drawing/2014/main" id="{4461EFEF-8192-B5A3-A06F-B191311930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08507" y="5291136"/>
            <a:ext cx="762000" cy="1762125"/>
          </a:xfrm>
          <a:prstGeom prst="rect">
            <a:avLst/>
          </a:prstGeom>
        </p:spPr>
      </p:pic>
      <p:pic>
        <p:nvPicPr>
          <p:cNvPr id="201" name="Graphic 200">
            <a:extLst>
              <a:ext uri="{FF2B5EF4-FFF2-40B4-BE49-F238E27FC236}">
                <a16:creationId xmlns="" xmlns:a16="http://schemas.microsoft.com/office/drawing/2014/main" id="{E896CB82-732F-791E-723D-209770E42F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9295" y="5498821"/>
            <a:ext cx="971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4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B01BB3-261D-2A16-29FF-F0C9FB89ED27}"/>
              </a:ext>
            </a:extLst>
          </p:cNvPr>
          <p:cNvSpPr txBox="1"/>
          <p:nvPr/>
        </p:nvSpPr>
        <p:spPr>
          <a:xfrm>
            <a:off x="3276600" y="1905000"/>
            <a:ext cx="4801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23448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121A84-234D-C3A9-6014-60A18293AC18}"/>
              </a:ext>
            </a:extLst>
          </p:cNvPr>
          <p:cNvSpPr txBox="1"/>
          <p:nvPr/>
        </p:nvSpPr>
        <p:spPr>
          <a:xfrm>
            <a:off x="1234234" y="297497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1"/>
                </a:solidFill>
              </a:rPr>
              <a:t>Tính:</a:t>
            </a:r>
            <a:endParaRPr lang="vi-VN" sz="440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F127D54-30AC-6B6F-6198-7480BD5EE190}"/>
              </a:ext>
            </a:extLst>
          </p:cNvPr>
          <p:cNvGrpSpPr/>
          <p:nvPr/>
        </p:nvGrpSpPr>
        <p:grpSpPr>
          <a:xfrm>
            <a:off x="152400" y="192466"/>
            <a:ext cx="1066800" cy="924857"/>
            <a:chOff x="6938276" y="3100621"/>
            <a:chExt cx="2226542" cy="1930288"/>
          </a:xfrm>
        </p:grpSpPr>
        <p:grpSp>
          <p:nvGrpSpPr>
            <p:cNvPr id="4" name="Graphic 5">
              <a:extLst>
                <a:ext uri="{FF2B5EF4-FFF2-40B4-BE49-F238E27FC236}">
                  <a16:creationId xmlns="" xmlns:a16="http://schemas.microsoft.com/office/drawing/2014/main" id="{3C46CAE9-BC3B-6FC9-4CD2-ECFE438C0699}"/>
                </a:ext>
              </a:extLst>
            </p:cNvPr>
            <p:cNvGrpSpPr/>
            <p:nvPr/>
          </p:nvGrpSpPr>
          <p:grpSpPr>
            <a:xfrm>
              <a:off x="6938276" y="3100621"/>
              <a:ext cx="2226542" cy="1930288"/>
              <a:chOff x="6938276" y="3100621"/>
              <a:chExt cx="2226542" cy="1930288"/>
            </a:xfrm>
          </p:grpSpPr>
          <p:grpSp>
            <p:nvGrpSpPr>
              <p:cNvPr id="7" name="Graphic 5">
                <a:extLst>
                  <a:ext uri="{FF2B5EF4-FFF2-40B4-BE49-F238E27FC236}">
                    <a16:creationId xmlns="" xmlns:a16="http://schemas.microsoft.com/office/drawing/2014/main" id="{3F4A5BF1-B739-69AA-54BD-B76087ED90B2}"/>
                  </a:ext>
                </a:extLst>
              </p:cNvPr>
              <p:cNvGrpSpPr/>
              <p:nvPr/>
            </p:nvGrpSpPr>
            <p:grpSpPr>
              <a:xfrm>
                <a:off x="6938276" y="4223505"/>
                <a:ext cx="472047" cy="642702"/>
                <a:chOff x="6938276" y="4223505"/>
                <a:chExt cx="472047" cy="642702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9D33F381-7995-0058-5BFD-F1F3E68111DE}"/>
                    </a:ext>
                  </a:extLst>
                </p:cNvPr>
                <p:cNvSpPr/>
                <p:nvPr/>
              </p:nvSpPr>
              <p:spPr>
                <a:xfrm>
                  <a:off x="6938276" y="4223505"/>
                  <a:ext cx="366022" cy="341678"/>
                </a:xfrm>
                <a:custGeom>
                  <a:avLst/>
                  <a:gdLst>
                    <a:gd name="connsiteX0" fmla="*/ 140502 w 366022"/>
                    <a:gd name="connsiteY0" fmla="*/ 0 h 341678"/>
                    <a:gd name="connsiteX1" fmla="*/ 366022 w 366022"/>
                    <a:gd name="connsiteY1" fmla="*/ 292497 h 341678"/>
                    <a:gd name="connsiteX2" fmla="*/ 0 w 366022"/>
                    <a:gd name="connsiteY2" fmla="*/ 341679 h 341678"/>
                    <a:gd name="connsiteX3" fmla="*/ 140502 w 366022"/>
                    <a:gd name="connsiteY3" fmla="*/ 0 h 341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6022" h="341678">
                      <a:moveTo>
                        <a:pt x="140502" y="0"/>
                      </a:moveTo>
                      <a:lnTo>
                        <a:pt x="366022" y="292497"/>
                      </a:lnTo>
                      <a:lnTo>
                        <a:pt x="0" y="341679"/>
                      </a:lnTo>
                      <a:lnTo>
                        <a:pt x="14050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DEC82615-6117-7668-E0FC-997AEF6FEED6}"/>
                    </a:ext>
                  </a:extLst>
                </p:cNvPr>
                <p:cNvSpPr/>
                <p:nvPr/>
              </p:nvSpPr>
              <p:spPr>
                <a:xfrm>
                  <a:off x="7252398" y="4688386"/>
                  <a:ext cx="157925" cy="177820"/>
                </a:xfrm>
                <a:custGeom>
                  <a:avLst/>
                  <a:gdLst>
                    <a:gd name="connsiteX0" fmla="*/ 0 w 157925"/>
                    <a:gd name="connsiteY0" fmla="*/ 0 h 177820"/>
                    <a:gd name="connsiteX1" fmla="*/ 157926 w 157925"/>
                    <a:gd name="connsiteY1" fmla="*/ 81805 h 177820"/>
                    <a:gd name="connsiteX2" fmla="*/ 8279 w 157925"/>
                    <a:gd name="connsiteY2" fmla="*/ 177821 h 177820"/>
                    <a:gd name="connsiteX3" fmla="*/ 0 w 157925"/>
                    <a:gd name="connsiteY3" fmla="*/ 0 h 17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25" h="177820">
                      <a:moveTo>
                        <a:pt x="0" y="0"/>
                      </a:moveTo>
                      <a:lnTo>
                        <a:pt x="157926" y="81805"/>
                      </a:lnTo>
                      <a:lnTo>
                        <a:pt x="8279" y="1778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B941"/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4223FC4D-6741-E4E1-B092-0587E79741FE}"/>
                  </a:ext>
                </a:extLst>
              </p:cNvPr>
              <p:cNvSpPr/>
              <p:nvPr/>
            </p:nvSpPr>
            <p:spPr>
              <a:xfrm>
                <a:off x="9029822" y="4381942"/>
                <a:ext cx="74050" cy="74050"/>
              </a:xfrm>
              <a:custGeom>
                <a:avLst/>
                <a:gdLst>
                  <a:gd name="connsiteX0" fmla="*/ 49723 w 74050"/>
                  <a:gd name="connsiteY0" fmla="*/ 2208 h 74050"/>
                  <a:gd name="connsiteX1" fmla="*/ 71842 w 74050"/>
                  <a:gd name="connsiteY1" fmla="*/ 49660 h 74050"/>
                  <a:gd name="connsiteX2" fmla="*/ 24390 w 74050"/>
                  <a:gd name="connsiteY2" fmla="*/ 71779 h 74050"/>
                  <a:gd name="connsiteX3" fmla="*/ 2271 w 74050"/>
                  <a:gd name="connsiteY3" fmla="*/ 24327 h 74050"/>
                  <a:gd name="connsiteX4" fmla="*/ 49723 w 74050"/>
                  <a:gd name="connsiteY4" fmla="*/ 2208 h 7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50">
                    <a:moveTo>
                      <a:pt x="49723" y="2208"/>
                    </a:moveTo>
                    <a:cubicBezTo>
                      <a:pt x="68877" y="9252"/>
                      <a:pt x="78763" y="30506"/>
                      <a:pt x="71842" y="49660"/>
                    </a:cubicBezTo>
                    <a:cubicBezTo>
                      <a:pt x="64922" y="68937"/>
                      <a:pt x="43544" y="78823"/>
                      <a:pt x="24390" y="71779"/>
                    </a:cubicBezTo>
                    <a:cubicBezTo>
                      <a:pt x="5113" y="64736"/>
                      <a:pt x="-4773" y="43481"/>
                      <a:pt x="2271" y="24327"/>
                    </a:cubicBezTo>
                    <a:cubicBezTo>
                      <a:pt x="9315" y="5174"/>
                      <a:pt x="30569" y="-4712"/>
                      <a:pt x="49723" y="2208"/>
                    </a:cubicBezTo>
                    <a:close/>
                  </a:path>
                </a:pathLst>
              </a:custGeom>
              <a:solidFill>
                <a:srgbClr val="EBB941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C5A37AA5-C35C-4670-B2B7-F515AAF1F4C6}"/>
                  </a:ext>
                </a:extLst>
              </p:cNvPr>
              <p:cNvSpPr/>
              <p:nvPr/>
            </p:nvSpPr>
            <p:spPr>
              <a:xfrm>
                <a:off x="9080660" y="4242750"/>
                <a:ext cx="74050" cy="74036"/>
              </a:xfrm>
              <a:custGeom>
                <a:avLst/>
                <a:gdLst>
                  <a:gd name="connsiteX0" fmla="*/ 49673 w 74050"/>
                  <a:gd name="connsiteY0" fmla="*/ 2257 h 74036"/>
                  <a:gd name="connsiteX1" fmla="*/ 71793 w 74050"/>
                  <a:gd name="connsiteY1" fmla="*/ 49709 h 74036"/>
                  <a:gd name="connsiteX2" fmla="*/ 24341 w 74050"/>
                  <a:gd name="connsiteY2" fmla="*/ 71829 h 74036"/>
                  <a:gd name="connsiteX3" fmla="*/ 2222 w 74050"/>
                  <a:gd name="connsiteY3" fmla="*/ 24377 h 74036"/>
                  <a:gd name="connsiteX4" fmla="*/ 49673 w 74050"/>
                  <a:gd name="connsiteY4" fmla="*/ 2257 h 7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36">
                    <a:moveTo>
                      <a:pt x="49673" y="2257"/>
                    </a:moveTo>
                    <a:cubicBezTo>
                      <a:pt x="68827" y="9301"/>
                      <a:pt x="78837" y="30555"/>
                      <a:pt x="71793" y="49709"/>
                    </a:cubicBezTo>
                    <a:cubicBezTo>
                      <a:pt x="64749" y="68863"/>
                      <a:pt x="43495" y="78749"/>
                      <a:pt x="24341" y="71829"/>
                    </a:cubicBezTo>
                    <a:cubicBezTo>
                      <a:pt x="5064" y="64785"/>
                      <a:pt x="-4698" y="43531"/>
                      <a:pt x="2222" y="24377"/>
                    </a:cubicBezTo>
                    <a:cubicBezTo>
                      <a:pt x="9265" y="5223"/>
                      <a:pt x="30520" y="-4786"/>
                      <a:pt x="49673" y="22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B60D9881-7233-2AA8-92B6-20C055A73D20}"/>
                  </a:ext>
                </a:extLst>
              </p:cNvPr>
              <p:cNvSpPr/>
              <p:nvPr/>
            </p:nvSpPr>
            <p:spPr>
              <a:xfrm>
                <a:off x="7328148" y="3239740"/>
                <a:ext cx="1722604" cy="1791169"/>
              </a:xfrm>
              <a:custGeom>
                <a:avLst/>
                <a:gdLst>
                  <a:gd name="connsiteX0" fmla="*/ 1527730 w 1722604"/>
                  <a:gd name="connsiteY0" fmla="*/ 1605828 h 1791169"/>
                  <a:gd name="connsiteX1" fmla="*/ 1554669 w 1722604"/>
                  <a:gd name="connsiteY1" fmla="*/ 1346449 h 1791169"/>
                  <a:gd name="connsiteX2" fmla="*/ 1722604 w 1722604"/>
                  <a:gd name="connsiteY2" fmla="*/ 861302 h 1791169"/>
                  <a:gd name="connsiteX3" fmla="*/ 861302 w 1722604"/>
                  <a:gd name="connsiteY3" fmla="*/ 0 h 1791169"/>
                  <a:gd name="connsiteX4" fmla="*/ 0 w 1722604"/>
                  <a:gd name="connsiteY4" fmla="*/ 861302 h 1791169"/>
                  <a:gd name="connsiteX5" fmla="*/ 861302 w 1722604"/>
                  <a:gd name="connsiteY5" fmla="*/ 1722604 h 1791169"/>
                  <a:gd name="connsiteX6" fmla="*/ 982403 w 1722604"/>
                  <a:gd name="connsiteY6" fmla="*/ 1715684 h 1791169"/>
                  <a:gd name="connsiteX7" fmla="*/ 1268104 w 1722604"/>
                  <a:gd name="connsiteY7" fmla="*/ 1722975 h 1791169"/>
                  <a:gd name="connsiteX8" fmla="*/ 1476447 w 1722604"/>
                  <a:gd name="connsiteY8" fmla="*/ 1784885 h 1791169"/>
                  <a:gd name="connsiteX9" fmla="*/ 1562330 w 1722604"/>
                  <a:gd name="connsiteY9" fmla="*/ 1690104 h 1791169"/>
                  <a:gd name="connsiteX10" fmla="*/ 1527854 w 1722604"/>
                  <a:gd name="connsiteY10" fmla="*/ 1605828 h 179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2604" h="1791169">
                    <a:moveTo>
                      <a:pt x="1527730" y="1605828"/>
                    </a:moveTo>
                    <a:cubicBezTo>
                      <a:pt x="1496837" y="1530572"/>
                      <a:pt x="1509070" y="1413796"/>
                      <a:pt x="1554669" y="1346449"/>
                    </a:cubicBezTo>
                    <a:cubicBezTo>
                      <a:pt x="1554669" y="1346449"/>
                      <a:pt x="1722604" y="1098438"/>
                      <a:pt x="1722604" y="861302"/>
                    </a:cubicBezTo>
                    <a:cubicBezTo>
                      <a:pt x="1722604" y="385547"/>
                      <a:pt x="1336934" y="0"/>
                      <a:pt x="861302" y="0"/>
                    </a:cubicBezTo>
                    <a:cubicBezTo>
                      <a:pt x="385671" y="0"/>
                      <a:pt x="0" y="385670"/>
                      <a:pt x="0" y="861302"/>
                    </a:cubicBezTo>
                    <a:cubicBezTo>
                      <a:pt x="0" y="1336934"/>
                      <a:pt x="385671" y="1722604"/>
                      <a:pt x="861302" y="1722604"/>
                    </a:cubicBezTo>
                    <a:cubicBezTo>
                      <a:pt x="953734" y="1722604"/>
                      <a:pt x="982403" y="1715684"/>
                      <a:pt x="982403" y="1715684"/>
                    </a:cubicBezTo>
                    <a:cubicBezTo>
                      <a:pt x="1061490" y="1696530"/>
                      <a:pt x="1190006" y="1699867"/>
                      <a:pt x="1268104" y="1722975"/>
                    </a:cubicBezTo>
                    <a:lnTo>
                      <a:pt x="1476447" y="1784885"/>
                    </a:lnTo>
                    <a:cubicBezTo>
                      <a:pt x="1554422" y="1807993"/>
                      <a:pt x="1593100" y="1765360"/>
                      <a:pt x="1562330" y="1690104"/>
                    </a:cubicBezTo>
                    <a:lnTo>
                      <a:pt x="1527854" y="1605828"/>
                    </a:lnTo>
                    <a:close/>
                  </a:path>
                </a:pathLst>
              </a:custGeom>
              <a:solidFill>
                <a:srgbClr val="67B3E6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8BC8268D-B44C-3105-B0E1-E8504DE40E49}"/>
                  </a:ext>
                </a:extLst>
              </p:cNvPr>
              <p:cNvSpPr/>
              <p:nvPr/>
            </p:nvSpPr>
            <p:spPr>
              <a:xfrm>
                <a:off x="7504363" y="3100621"/>
                <a:ext cx="1660455" cy="1022171"/>
              </a:xfrm>
              <a:custGeom>
                <a:avLst/>
                <a:gdLst>
                  <a:gd name="connsiteX0" fmla="*/ 1659211 w 1660455"/>
                  <a:gd name="connsiteY0" fmla="*/ 1022172 h 1022171"/>
                  <a:gd name="connsiteX1" fmla="*/ 1634620 w 1660455"/>
                  <a:gd name="connsiteY1" fmla="*/ 1020936 h 1022171"/>
                  <a:gd name="connsiteX2" fmla="*/ 1390564 w 1660455"/>
                  <a:gd name="connsiteY2" fmla="*/ 336961 h 1022171"/>
                  <a:gd name="connsiteX3" fmla="*/ 734393 w 1660455"/>
                  <a:gd name="connsiteY3" fmla="*/ 25928 h 1022171"/>
                  <a:gd name="connsiteX4" fmla="*/ 17424 w 1660455"/>
                  <a:gd name="connsiteY4" fmla="*/ 301372 h 1022171"/>
                  <a:gd name="connsiteX5" fmla="*/ 0 w 1660455"/>
                  <a:gd name="connsiteY5" fmla="*/ 283825 h 1022171"/>
                  <a:gd name="connsiteX6" fmla="*/ 735629 w 1660455"/>
                  <a:gd name="connsiteY6" fmla="*/ 1214 h 1022171"/>
                  <a:gd name="connsiteX7" fmla="*/ 1408853 w 1660455"/>
                  <a:gd name="connsiteY7" fmla="*/ 320402 h 1022171"/>
                  <a:gd name="connsiteX8" fmla="*/ 1659211 w 1660455"/>
                  <a:gd name="connsiteY8" fmla="*/ 1022172 h 10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455" h="1022171">
                    <a:moveTo>
                      <a:pt x="1659211" y="1022172"/>
                    </a:moveTo>
                    <a:lnTo>
                      <a:pt x="1634620" y="1020936"/>
                    </a:lnTo>
                    <a:cubicBezTo>
                      <a:pt x="1647225" y="767859"/>
                      <a:pt x="1560600" y="524915"/>
                      <a:pt x="1390564" y="336961"/>
                    </a:cubicBezTo>
                    <a:cubicBezTo>
                      <a:pt x="1220528" y="149007"/>
                      <a:pt x="987470" y="38533"/>
                      <a:pt x="734393" y="25928"/>
                    </a:cubicBezTo>
                    <a:cubicBezTo>
                      <a:pt x="468094" y="12582"/>
                      <a:pt x="206614" y="112924"/>
                      <a:pt x="17424" y="301372"/>
                    </a:cubicBezTo>
                    <a:lnTo>
                      <a:pt x="0" y="283825"/>
                    </a:lnTo>
                    <a:cubicBezTo>
                      <a:pt x="194133" y="90557"/>
                      <a:pt x="462286" y="-12503"/>
                      <a:pt x="735629" y="1214"/>
                    </a:cubicBezTo>
                    <a:cubicBezTo>
                      <a:pt x="995255" y="14189"/>
                      <a:pt x="1234368" y="127505"/>
                      <a:pt x="1408853" y="320402"/>
                    </a:cubicBezTo>
                    <a:cubicBezTo>
                      <a:pt x="1583338" y="513299"/>
                      <a:pt x="1672187" y="762422"/>
                      <a:pt x="1659211" y="102217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10206E5-DCC0-5538-5806-EBAFAB752A40}"/>
                </a:ext>
              </a:extLst>
            </p:cNvPr>
            <p:cNvSpPr/>
            <p:nvPr/>
          </p:nvSpPr>
          <p:spPr>
            <a:xfrm>
              <a:off x="7363367" y="3595385"/>
              <a:ext cx="206984" cy="169541"/>
            </a:xfrm>
            <a:custGeom>
              <a:avLst/>
              <a:gdLst>
                <a:gd name="connsiteX0" fmla="*/ 0 w 206984"/>
                <a:gd name="connsiteY0" fmla="*/ 169542 h 169541"/>
                <a:gd name="connsiteX1" fmla="*/ 65246 w 206984"/>
                <a:gd name="connsiteY1" fmla="*/ 4201 h 169541"/>
                <a:gd name="connsiteX2" fmla="*/ 104172 w 206984"/>
                <a:gd name="connsiteY2" fmla="*/ 0 h 169541"/>
                <a:gd name="connsiteX3" fmla="*/ 63146 w 206984"/>
                <a:gd name="connsiteY3" fmla="*/ 162622 h 169541"/>
                <a:gd name="connsiteX4" fmla="*/ 0 w 206984"/>
                <a:gd name="connsiteY4" fmla="*/ 169542 h 169541"/>
                <a:gd name="connsiteX5" fmla="*/ 103430 w 206984"/>
                <a:gd name="connsiteY5" fmla="*/ 169542 h 169541"/>
                <a:gd name="connsiteX6" fmla="*/ 168059 w 206984"/>
                <a:gd name="connsiteY6" fmla="*/ 4201 h 169541"/>
                <a:gd name="connsiteX7" fmla="*/ 206984 w 206984"/>
                <a:gd name="connsiteY7" fmla="*/ 0 h 169541"/>
                <a:gd name="connsiteX8" fmla="*/ 166082 w 206984"/>
                <a:gd name="connsiteY8" fmla="*/ 162622 h 169541"/>
                <a:gd name="connsiteX9" fmla="*/ 103554 w 206984"/>
                <a:gd name="connsiteY9" fmla="*/ 169542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84" h="169541">
                  <a:moveTo>
                    <a:pt x="0" y="169542"/>
                  </a:moveTo>
                  <a:cubicBezTo>
                    <a:pt x="15941" y="111215"/>
                    <a:pt x="45845" y="36207"/>
                    <a:pt x="65246" y="4201"/>
                  </a:cubicBezTo>
                  <a:lnTo>
                    <a:pt x="104172" y="0"/>
                  </a:lnTo>
                  <a:cubicBezTo>
                    <a:pt x="88849" y="41026"/>
                    <a:pt x="70807" y="112575"/>
                    <a:pt x="63146" y="162622"/>
                  </a:cubicBezTo>
                  <a:lnTo>
                    <a:pt x="0" y="169542"/>
                  </a:lnTo>
                  <a:close/>
                  <a:moveTo>
                    <a:pt x="103430" y="169542"/>
                  </a:moveTo>
                  <a:cubicBezTo>
                    <a:pt x="118753" y="111215"/>
                    <a:pt x="149276" y="36207"/>
                    <a:pt x="168059" y="4201"/>
                  </a:cubicBezTo>
                  <a:lnTo>
                    <a:pt x="206984" y="0"/>
                  </a:lnTo>
                  <a:cubicBezTo>
                    <a:pt x="191661" y="41026"/>
                    <a:pt x="173620" y="112575"/>
                    <a:pt x="166082" y="162622"/>
                  </a:cubicBezTo>
                  <a:lnTo>
                    <a:pt x="103554" y="16954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DE19270D-216B-8071-252A-9DBF3F9242B3}"/>
                </a:ext>
              </a:extLst>
            </p:cNvPr>
            <p:cNvSpPr/>
            <p:nvPr/>
          </p:nvSpPr>
          <p:spPr>
            <a:xfrm>
              <a:off x="8630111" y="4516249"/>
              <a:ext cx="206860" cy="169541"/>
            </a:xfrm>
            <a:custGeom>
              <a:avLst/>
              <a:gdLst>
                <a:gd name="connsiteX0" fmla="*/ 206861 w 206860"/>
                <a:gd name="connsiteY0" fmla="*/ 0 h 169541"/>
                <a:gd name="connsiteX1" fmla="*/ 141614 w 206860"/>
                <a:gd name="connsiteY1" fmla="*/ 165340 h 169541"/>
                <a:gd name="connsiteX2" fmla="*/ 102689 w 206860"/>
                <a:gd name="connsiteY2" fmla="*/ 169542 h 169541"/>
                <a:gd name="connsiteX3" fmla="*/ 143715 w 206860"/>
                <a:gd name="connsiteY3" fmla="*/ 7044 h 169541"/>
                <a:gd name="connsiteX4" fmla="*/ 206861 w 206860"/>
                <a:gd name="connsiteY4" fmla="*/ 124 h 169541"/>
                <a:gd name="connsiteX5" fmla="*/ 103430 w 206860"/>
                <a:gd name="connsiteY5" fmla="*/ 0 h 169541"/>
                <a:gd name="connsiteX6" fmla="*/ 38802 w 206860"/>
                <a:gd name="connsiteY6" fmla="*/ 165340 h 169541"/>
                <a:gd name="connsiteX7" fmla="*/ 0 w 206860"/>
                <a:gd name="connsiteY7" fmla="*/ 169542 h 169541"/>
                <a:gd name="connsiteX8" fmla="*/ 40903 w 206860"/>
                <a:gd name="connsiteY8" fmla="*/ 7044 h 169541"/>
                <a:gd name="connsiteX9" fmla="*/ 103430 w 206860"/>
                <a:gd name="connsiteY9" fmla="*/ 124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60" h="169541">
                  <a:moveTo>
                    <a:pt x="206861" y="0"/>
                  </a:moveTo>
                  <a:cubicBezTo>
                    <a:pt x="190920" y="58326"/>
                    <a:pt x="161015" y="133335"/>
                    <a:pt x="141614" y="165340"/>
                  </a:cubicBezTo>
                  <a:lnTo>
                    <a:pt x="102689" y="169542"/>
                  </a:lnTo>
                  <a:cubicBezTo>
                    <a:pt x="118012" y="128516"/>
                    <a:pt x="136054" y="56967"/>
                    <a:pt x="143715" y="7044"/>
                  </a:cubicBezTo>
                  <a:lnTo>
                    <a:pt x="206861" y="124"/>
                  </a:lnTo>
                  <a:close/>
                  <a:moveTo>
                    <a:pt x="103430" y="0"/>
                  </a:moveTo>
                  <a:cubicBezTo>
                    <a:pt x="88107" y="58326"/>
                    <a:pt x="57585" y="133335"/>
                    <a:pt x="38802" y="165340"/>
                  </a:cubicBezTo>
                  <a:lnTo>
                    <a:pt x="0" y="169542"/>
                  </a:lnTo>
                  <a:cubicBezTo>
                    <a:pt x="15199" y="128516"/>
                    <a:pt x="33365" y="56967"/>
                    <a:pt x="40903" y="7044"/>
                  </a:cubicBezTo>
                  <a:lnTo>
                    <a:pt x="103430" y="12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A081CC-866A-B6D0-F052-603471AA3B58}"/>
              </a:ext>
            </a:extLst>
          </p:cNvPr>
          <p:cNvSpPr txBox="1"/>
          <p:nvPr/>
        </p:nvSpPr>
        <p:spPr>
          <a:xfrm>
            <a:off x="597394" y="1685318"/>
            <a:ext cx="282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8  +  1 </a:t>
            </a:r>
            <a:r>
              <a:rPr lang="en-US" sz="4800" dirty="0" smtClean="0">
                <a:solidFill>
                  <a:schemeClr val="accent1"/>
                </a:solidFill>
              </a:rPr>
              <a:t>=  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02C56B8-2B4B-E840-7272-1ED5C15AC671}"/>
              </a:ext>
            </a:extLst>
          </p:cNvPr>
          <p:cNvSpPr txBox="1"/>
          <p:nvPr/>
        </p:nvSpPr>
        <p:spPr>
          <a:xfrm>
            <a:off x="606380" y="2827982"/>
            <a:ext cx="293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6  +  3 </a:t>
            </a:r>
            <a:r>
              <a:rPr lang="en-US" sz="4800" dirty="0" smtClean="0">
                <a:solidFill>
                  <a:schemeClr val="accent1"/>
                </a:solidFill>
              </a:rPr>
              <a:t>= 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A8FDA81-0DAC-3AFE-0804-809C523DA951}"/>
              </a:ext>
            </a:extLst>
          </p:cNvPr>
          <p:cNvSpPr txBox="1"/>
          <p:nvPr/>
        </p:nvSpPr>
        <p:spPr>
          <a:xfrm>
            <a:off x="597394" y="3970646"/>
            <a:ext cx="3039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9  + 1 =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5E9326E-157E-66C6-C75D-5837199A8571}"/>
              </a:ext>
            </a:extLst>
          </p:cNvPr>
          <p:cNvSpPr txBox="1"/>
          <p:nvPr/>
        </p:nvSpPr>
        <p:spPr>
          <a:xfrm>
            <a:off x="4522276" y="1685318"/>
            <a:ext cx="308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5  +  5 =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2F94ED-435D-3BE5-3B8E-433E39D9EA4B}"/>
              </a:ext>
            </a:extLst>
          </p:cNvPr>
          <p:cNvSpPr txBox="1"/>
          <p:nvPr/>
        </p:nvSpPr>
        <p:spPr>
          <a:xfrm>
            <a:off x="4531262" y="2827982"/>
            <a:ext cx="318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4  +  3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D3DE77-A94E-3D19-D28D-20A2F26D821C}"/>
              </a:ext>
            </a:extLst>
          </p:cNvPr>
          <p:cNvSpPr txBox="1"/>
          <p:nvPr/>
        </p:nvSpPr>
        <p:spPr>
          <a:xfrm>
            <a:off x="4523115" y="3970646"/>
            <a:ext cx="3191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6  +  2 =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D5D19E8-7ADE-0E04-C0AD-5532B7497BEE}"/>
              </a:ext>
            </a:extLst>
          </p:cNvPr>
          <p:cNvSpPr txBox="1"/>
          <p:nvPr/>
        </p:nvSpPr>
        <p:spPr>
          <a:xfrm>
            <a:off x="8678988" y="1685318"/>
            <a:ext cx="3040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7  +  1 =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6B20FF9-95EE-A35C-4303-FF803ECB0A59}"/>
              </a:ext>
            </a:extLst>
          </p:cNvPr>
          <p:cNvSpPr txBox="1"/>
          <p:nvPr/>
        </p:nvSpPr>
        <p:spPr>
          <a:xfrm>
            <a:off x="8678988" y="2823859"/>
            <a:ext cx="313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8  +  2 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1AFAD27-0DAC-883A-D778-F5D447ED7788}"/>
              </a:ext>
            </a:extLst>
          </p:cNvPr>
          <p:cNvSpPr txBox="1"/>
          <p:nvPr/>
        </p:nvSpPr>
        <p:spPr>
          <a:xfrm>
            <a:off x="8678988" y="3962400"/>
            <a:ext cx="313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5  +  3 = </a:t>
            </a:r>
          </a:p>
        </p:txBody>
      </p:sp>
    </p:spTree>
    <p:extLst>
      <p:ext uri="{BB962C8B-B14F-4D97-AF65-F5344CB8AC3E}">
        <p14:creationId xmlns:p14="http://schemas.microsoft.com/office/powerpoint/2010/main" val="1779057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CC6CD00-8AC5-3F43-B4A9-C60104121B52}"/>
              </a:ext>
            </a:extLst>
          </p:cNvPr>
          <p:cNvGrpSpPr/>
          <p:nvPr/>
        </p:nvGrpSpPr>
        <p:grpSpPr>
          <a:xfrm>
            <a:off x="8150914" y="2131366"/>
            <a:ext cx="3423684" cy="3423684"/>
            <a:chOff x="7081283" y="1592015"/>
            <a:chExt cx="3423684" cy="3423684"/>
          </a:xfrm>
        </p:grpSpPr>
        <p:sp>
          <p:nvSpPr>
            <p:cNvPr id="5" name="Cube 4">
              <a:extLst>
                <a:ext uri="{FF2B5EF4-FFF2-40B4-BE49-F238E27FC236}">
                  <a16:creationId xmlns="" xmlns:a16="http://schemas.microsoft.com/office/drawing/2014/main" id="{8EB22D1F-50F8-D44C-9337-4CCB6F250C0D}"/>
                </a:ext>
              </a:extLst>
            </p:cNvPr>
            <p:cNvSpPr/>
            <p:nvPr/>
          </p:nvSpPr>
          <p:spPr>
            <a:xfrm>
              <a:off x="7081283" y="1592015"/>
              <a:ext cx="3423684" cy="3423684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="" xmlns:a16="http://schemas.microsoft.com/office/drawing/2014/main" id="{E67F9D0B-4EDE-1D43-AC65-14818ABF26ED}"/>
                </a:ext>
              </a:extLst>
            </p:cNvPr>
            <p:cNvSpPr/>
            <p:nvPr/>
          </p:nvSpPr>
          <p:spPr>
            <a:xfrm rot="10800000">
              <a:off x="8052562" y="1925899"/>
              <a:ext cx="1529447" cy="230708"/>
            </a:xfrm>
            <a:custGeom>
              <a:avLst/>
              <a:gdLst>
                <a:gd name="connsiteX0" fmla="*/ 0 w 1446028"/>
                <a:gd name="connsiteY0" fmla="*/ 233916 h 233916"/>
                <a:gd name="connsiteX1" fmla="*/ 58479 w 1446028"/>
                <a:gd name="connsiteY1" fmla="*/ 0 h 233916"/>
                <a:gd name="connsiteX2" fmla="*/ 1446028 w 1446028"/>
                <a:gd name="connsiteY2" fmla="*/ 0 h 233916"/>
                <a:gd name="connsiteX3" fmla="*/ 1387549 w 1446028"/>
                <a:gd name="connsiteY3" fmla="*/ 233916 h 233916"/>
                <a:gd name="connsiteX4" fmla="*/ 0 w 1446028"/>
                <a:gd name="connsiteY4" fmla="*/ 233916 h 233916"/>
                <a:gd name="connsiteX0" fmla="*/ 0 w 1446028"/>
                <a:gd name="connsiteY0" fmla="*/ 233916 h 233916"/>
                <a:gd name="connsiteX1" fmla="*/ 58479 w 1446028"/>
                <a:gd name="connsiteY1" fmla="*/ 0 h 233916"/>
                <a:gd name="connsiteX2" fmla="*/ 1446028 w 1446028"/>
                <a:gd name="connsiteY2" fmla="*/ 0 h 233916"/>
                <a:gd name="connsiteX3" fmla="*/ 1291296 w 1446028"/>
                <a:gd name="connsiteY3" fmla="*/ 230708 h 233916"/>
                <a:gd name="connsiteX4" fmla="*/ 0 w 1446028"/>
                <a:gd name="connsiteY4" fmla="*/ 233916 h 233916"/>
                <a:gd name="connsiteX0" fmla="*/ 0 w 1506988"/>
                <a:gd name="connsiteY0" fmla="*/ 221082 h 230708"/>
                <a:gd name="connsiteX1" fmla="*/ 119439 w 1506988"/>
                <a:gd name="connsiteY1" fmla="*/ 0 h 230708"/>
                <a:gd name="connsiteX2" fmla="*/ 1506988 w 1506988"/>
                <a:gd name="connsiteY2" fmla="*/ 0 h 230708"/>
                <a:gd name="connsiteX3" fmla="*/ 1352256 w 1506988"/>
                <a:gd name="connsiteY3" fmla="*/ 230708 h 230708"/>
                <a:gd name="connsiteX4" fmla="*/ 0 w 1506988"/>
                <a:gd name="connsiteY4" fmla="*/ 221082 h 230708"/>
                <a:gd name="connsiteX0" fmla="*/ 0 w 1506988"/>
                <a:gd name="connsiteY0" fmla="*/ 221082 h 230708"/>
                <a:gd name="connsiteX1" fmla="*/ 173982 w 1506988"/>
                <a:gd name="connsiteY1" fmla="*/ 0 h 230708"/>
                <a:gd name="connsiteX2" fmla="*/ 1506988 w 1506988"/>
                <a:gd name="connsiteY2" fmla="*/ 0 h 230708"/>
                <a:gd name="connsiteX3" fmla="*/ 1352256 w 1506988"/>
                <a:gd name="connsiteY3" fmla="*/ 230708 h 230708"/>
                <a:gd name="connsiteX4" fmla="*/ 0 w 1506988"/>
                <a:gd name="connsiteY4" fmla="*/ 221082 h 230708"/>
                <a:gd name="connsiteX0" fmla="*/ 0 w 1529447"/>
                <a:gd name="connsiteY0" fmla="*/ 221082 h 230708"/>
                <a:gd name="connsiteX1" fmla="*/ 173982 w 1529447"/>
                <a:gd name="connsiteY1" fmla="*/ 0 h 230708"/>
                <a:gd name="connsiteX2" fmla="*/ 1529447 w 1529447"/>
                <a:gd name="connsiteY2" fmla="*/ 16042 h 230708"/>
                <a:gd name="connsiteX3" fmla="*/ 1352256 w 1529447"/>
                <a:gd name="connsiteY3" fmla="*/ 230708 h 230708"/>
                <a:gd name="connsiteX4" fmla="*/ 0 w 1529447"/>
                <a:gd name="connsiteY4" fmla="*/ 221082 h 23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447" h="230708">
                  <a:moveTo>
                    <a:pt x="0" y="221082"/>
                  </a:moveTo>
                  <a:lnTo>
                    <a:pt x="173982" y="0"/>
                  </a:lnTo>
                  <a:lnTo>
                    <a:pt x="1529447" y="16042"/>
                  </a:lnTo>
                  <a:lnTo>
                    <a:pt x="1352256" y="230708"/>
                  </a:lnTo>
                  <a:lnTo>
                    <a:pt x="0" y="221082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rapezoid 6">
              <a:extLst>
                <a:ext uri="{FF2B5EF4-FFF2-40B4-BE49-F238E27FC236}">
                  <a16:creationId xmlns="" xmlns:a16="http://schemas.microsoft.com/office/drawing/2014/main" id="{A9A5F01F-09DA-8647-8108-840D95D04D3C}"/>
                </a:ext>
              </a:extLst>
            </p:cNvPr>
            <p:cNvSpPr/>
            <p:nvPr/>
          </p:nvSpPr>
          <p:spPr>
            <a:xfrm rot="10800000">
              <a:off x="8234346" y="1913199"/>
              <a:ext cx="1364390" cy="253785"/>
            </a:xfrm>
            <a:custGeom>
              <a:avLst/>
              <a:gdLst>
                <a:gd name="connsiteX0" fmla="*/ 0 w 1321412"/>
                <a:gd name="connsiteY0" fmla="*/ 230708 h 230708"/>
                <a:gd name="connsiteX1" fmla="*/ 57677 w 1321412"/>
                <a:gd name="connsiteY1" fmla="*/ 0 h 230708"/>
                <a:gd name="connsiteX2" fmla="*/ 1263735 w 1321412"/>
                <a:gd name="connsiteY2" fmla="*/ 0 h 230708"/>
                <a:gd name="connsiteX3" fmla="*/ 1321412 w 1321412"/>
                <a:gd name="connsiteY3" fmla="*/ 230708 h 230708"/>
                <a:gd name="connsiteX4" fmla="*/ 0 w 1321412"/>
                <a:gd name="connsiteY4" fmla="*/ 230708 h 230708"/>
                <a:gd name="connsiteX0" fmla="*/ 0 w 1321412"/>
                <a:gd name="connsiteY0" fmla="*/ 247435 h 247435"/>
                <a:gd name="connsiteX1" fmla="*/ 141311 w 1321412"/>
                <a:gd name="connsiteY1" fmla="*/ 0 h 247435"/>
                <a:gd name="connsiteX2" fmla="*/ 1263735 w 1321412"/>
                <a:gd name="connsiteY2" fmla="*/ 16727 h 247435"/>
                <a:gd name="connsiteX3" fmla="*/ 1321412 w 1321412"/>
                <a:gd name="connsiteY3" fmla="*/ 247435 h 247435"/>
                <a:gd name="connsiteX4" fmla="*/ 0 w 1321412"/>
                <a:gd name="connsiteY4" fmla="*/ 247435 h 247435"/>
                <a:gd name="connsiteX0" fmla="*/ 0 w 1338139"/>
                <a:gd name="connsiteY0" fmla="*/ 230708 h 247435"/>
                <a:gd name="connsiteX1" fmla="*/ 158038 w 1338139"/>
                <a:gd name="connsiteY1" fmla="*/ 0 h 247435"/>
                <a:gd name="connsiteX2" fmla="*/ 1280462 w 1338139"/>
                <a:gd name="connsiteY2" fmla="*/ 16727 h 247435"/>
                <a:gd name="connsiteX3" fmla="*/ 1338139 w 1338139"/>
                <a:gd name="connsiteY3" fmla="*/ 247435 h 247435"/>
                <a:gd name="connsiteX4" fmla="*/ 0 w 1338139"/>
                <a:gd name="connsiteY4" fmla="*/ 230708 h 247435"/>
                <a:gd name="connsiteX0" fmla="*/ 0 w 1338139"/>
                <a:gd name="connsiteY0" fmla="*/ 247435 h 247435"/>
                <a:gd name="connsiteX1" fmla="*/ 158038 w 1338139"/>
                <a:gd name="connsiteY1" fmla="*/ 0 h 247435"/>
                <a:gd name="connsiteX2" fmla="*/ 1280462 w 1338139"/>
                <a:gd name="connsiteY2" fmla="*/ 16727 h 247435"/>
                <a:gd name="connsiteX3" fmla="*/ 1338139 w 1338139"/>
                <a:gd name="connsiteY3" fmla="*/ 247435 h 247435"/>
                <a:gd name="connsiteX4" fmla="*/ 0 w 1338139"/>
                <a:gd name="connsiteY4" fmla="*/ 247435 h 247435"/>
                <a:gd name="connsiteX0" fmla="*/ 0 w 1371592"/>
                <a:gd name="connsiteY0" fmla="*/ 247435 h 264162"/>
                <a:gd name="connsiteX1" fmla="*/ 158038 w 1371592"/>
                <a:gd name="connsiteY1" fmla="*/ 0 h 264162"/>
                <a:gd name="connsiteX2" fmla="*/ 1280462 w 1371592"/>
                <a:gd name="connsiteY2" fmla="*/ 16727 h 264162"/>
                <a:gd name="connsiteX3" fmla="*/ 1371592 w 1371592"/>
                <a:gd name="connsiteY3" fmla="*/ 264162 h 264162"/>
                <a:gd name="connsiteX4" fmla="*/ 0 w 1371592"/>
                <a:gd name="connsiteY4" fmla="*/ 247435 h 264162"/>
                <a:gd name="connsiteX0" fmla="*/ 0 w 1354865"/>
                <a:gd name="connsiteY0" fmla="*/ 247435 h 247435"/>
                <a:gd name="connsiteX1" fmla="*/ 158038 w 1354865"/>
                <a:gd name="connsiteY1" fmla="*/ 0 h 247435"/>
                <a:gd name="connsiteX2" fmla="*/ 1280462 w 1354865"/>
                <a:gd name="connsiteY2" fmla="*/ 16727 h 247435"/>
                <a:gd name="connsiteX3" fmla="*/ 1354865 w 1354865"/>
                <a:gd name="connsiteY3" fmla="*/ 247435 h 247435"/>
                <a:gd name="connsiteX4" fmla="*/ 0 w 1354865"/>
                <a:gd name="connsiteY4" fmla="*/ 247435 h 247435"/>
                <a:gd name="connsiteX0" fmla="*/ 0 w 1364390"/>
                <a:gd name="connsiteY0" fmla="*/ 247435 h 260135"/>
                <a:gd name="connsiteX1" fmla="*/ 158038 w 1364390"/>
                <a:gd name="connsiteY1" fmla="*/ 0 h 260135"/>
                <a:gd name="connsiteX2" fmla="*/ 1280462 w 1364390"/>
                <a:gd name="connsiteY2" fmla="*/ 16727 h 260135"/>
                <a:gd name="connsiteX3" fmla="*/ 1364390 w 1364390"/>
                <a:gd name="connsiteY3" fmla="*/ 260135 h 260135"/>
                <a:gd name="connsiteX4" fmla="*/ 0 w 1364390"/>
                <a:gd name="connsiteY4" fmla="*/ 247435 h 260135"/>
                <a:gd name="connsiteX0" fmla="*/ 0 w 1364390"/>
                <a:gd name="connsiteY0" fmla="*/ 241085 h 253785"/>
                <a:gd name="connsiteX1" fmla="*/ 192963 w 1364390"/>
                <a:gd name="connsiteY1" fmla="*/ 0 h 253785"/>
                <a:gd name="connsiteX2" fmla="*/ 1280462 w 1364390"/>
                <a:gd name="connsiteY2" fmla="*/ 10377 h 253785"/>
                <a:gd name="connsiteX3" fmla="*/ 1364390 w 1364390"/>
                <a:gd name="connsiteY3" fmla="*/ 253785 h 253785"/>
                <a:gd name="connsiteX4" fmla="*/ 0 w 1364390"/>
                <a:gd name="connsiteY4" fmla="*/ 241085 h 253785"/>
                <a:gd name="connsiteX0" fmla="*/ 0 w 1364390"/>
                <a:gd name="connsiteY0" fmla="*/ 237910 h 250610"/>
                <a:gd name="connsiteX1" fmla="*/ 221538 w 1364390"/>
                <a:gd name="connsiteY1" fmla="*/ 0 h 250610"/>
                <a:gd name="connsiteX2" fmla="*/ 1280462 w 1364390"/>
                <a:gd name="connsiteY2" fmla="*/ 7202 h 250610"/>
                <a:gd name="connsiteX3" fmla="*/ 1364390 w 1364390"/>
                <a:gd name="connsiteY3" fmla="*/ 250610 h 250610"/>
                <a:gd name="connsiteX4" fmla="*/ 0 w 1364390"/>
                <a:gd name="connsiteY4" fmla="*/ 237910 h 250610"/>
                <a:gd name="connsiteX0" fmla="*/ 0 w 1364390"/>
                <a:gd name="connsiteY0" fmla="*/ 241085 h 253785"/>
                <a:gd name="connsiteX1" fmla="*/ 189788 w 1364390"/>
                <a:gd name="connsiteY1" fmla="*/ 0 h 253785"/>
                <a:gd name="connsiteX2" fmla="*/ 1280462 w 1364390"/>
                <a:gd name="connsiteY2" fmla="*/ 10377 h 253785"/>
                <a:gd name="connsiteX3" fmla="*/ 1364390 w 1364390"/>
                <a:gd name="connsiteY3" fmla="*/ 253785 h 253785"/>
                <a:gd name="connsiteX4" fmla="*/ 0 w 1364390"/>
                <a:gd name="connsiteY4" fmla="*/ 241085 h 253785"/>
                <a:gd name="connsiteX0" fmla="*/ 0 w 1364390"/>
                <a:gd name="connsiteY0" fmla="*/ 241085 h 253785"/>
                <a:gd name="connsiteX1" fmla="*/ 189788 w 1364390"/>
                <a:gd name="connsiteY1" fmla="*/ 0 h 253785"/>
                <a:gd name="connsiteX2" fmla="*/ 1280462 w 1364390"/>
                <a:gd name="connsiteY2" fmla="*/ 19902 h 253785"/>
                <a:gd name="connsiteX3" fmla="*/ 1364390 w 1364390"/>
                <a:gd name="connsiteY3" fmla="*/ 253785 h 253785"/>
                <a:gd name="connsiteX4" fmla="*/ 0 w 1364390"/>
                <a:gd name="connsiteY4" fmla="*/ 241085 h 253785"/>
                <a:gd name="connsiteX0" fmla="*/ 0 w 1364390"/>
                <a:gd name="connsiteY0" fmla="*/ 241085 h 253785"/>
                <a:gd name="connsiteX1" fmla="*/ 189788 w 1364390"/>
                <a:gd name="connsiteY1" fmla="*/ 0 h 253785"/>
                <a:gd name="connsiteX2" fmla="*/ 1280462 w 1364390"/>
                <a:gd name="connsiteY2" fmla="*/ 19902 h 253785"/>
                <a:gd name="connsiteX3" fmla="*/ 1364390 w 1364390"/>
                <a:gd name="connsiteY3" fmla="*/ 253785 h 253785"/>
                <a:gd name="connsiteX4" fmla="*/ 0 w 1364390"/>
                <a:gd name="connsiteY4" fmla="*/ 241085 h 253785"/>
                <a:gd name="connsiteX0" fmla="*/ 0 w 1364390"/>
                <a:gd name="connsiteY0" fmla="*/ 241085 h 253785"/>
                <a:gd name="connsiteX1" fmla="*/ 189788 w 1364390"/>
                <a:gd name="connsiteY1" fmla="*/ 0 h 253785"/>
                <a:gd name="connsiteX2" fmla="*/ 1280462 w 1364390"/>
                <a:gd name="connsiteY2" fmla="*/ 19902 h 253785"/>
                <a:gd name="connsiteX3" fmla="*/ 1364390 w 1364390"/>
                <a:gd name="connsiteY3" fmla="*/ 253785 h 253785"/>
                <a:gd name="connsiteX4" fmla="*/ 0 w 1364390"/>
                <a:gd name="connsiteY4" fmla="*/ 241085 h 253785"/>
                <a:gd name="connsiteX0" fmla="*/ 0 w 1364390"/>
                <a:gd name="connsiteY0" fmla="*/ 241085 h 253785"/>
                <a:gd name="connsiteX1" fmla="*/ 189788 w 1364390"/>
                <a:gd name="connsiteY1" fmla="*/ 0 h 253785"/>
                <a:gd name="connsiteX2" fmla="*/ 1277287 w 1364390"/>
                <a:gd name="connsiteY2" fmla="*/ 13552 h 253785"/>
                <a:gd name="connsiteX3" fmla="*/ 1364390 w 1364390"/>
                <a:gd name="connsiteY3" fmla="*/ 253785 h 253785"/>
                <a:gd name="connsiteX4" fmla="*/ 0 w 1364390"/>
                <a:gd name="connsiteY4" fmla="*/ 241085 h 25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390" h="253785">
                  <a:moveTo>
                    <a:pt x="0" y="241085"/>
                  </a:moveTo>
                  <a:lnTo>
                    <a:pt x="189788" y="0"/>
                  </a:lnTo>
                  <a:cubicBezTo>
                    <a:pt x="480321" y="9809"/>
                    <a:pt x="913729" y="6918"/>
                    <a:pt x="1277287" y="13552"/>
                  </a:cubicBezTo>
                  <a:lnTo>
                    <a:pt x="1364390" y="253785"/>
                  </a:lnTo>
                  <a:lnTo>
                    <a:pt x="0" y="24108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5075CFF-65A6-9644-9623-5B077B86D1B0}"/>
              </a:ext>
            </a:extLst>
          </p:cNvPr>
          <p:cNvSpPr/>
          <p:nvPr/>
        </p:nvSpPr>
        <p:spPr>
          <a:xfrm>
            <a:off x="5266362" y="4300208"/>
            <a:ext cx="2061538" cy="6980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accent1"/>
                </a:solidFill>
              </a:rPr>
              <a:t>5 + 3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14D9E50D-EA82-8B47-977D-8B8FF61B56B4}"/>
              </a:ext>
            </a:extLst>
          </p:cNvPr>
          <p:cNvSpPr/>
          <p:nvPr/>
        </p:nvSpPr>
        <p:spPr>
          <a:xfrm>
            <a:off x="2928802" y="4300208"/>
            <a:ext cx="2061538" cy="6980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accent1"/>
                </a:solidFill>
              </a:rPr>
              <a:t>6 + 2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9FC25D0-C475-4F41-AF74-BBE7F3871DAC}"/>
              </a:ext>
            </a:extLst>
          </p:cNvPr>
          <p:cNvSpPr/>
          <p:nvPr/>
        </p:nvSpPr>
        <p:spPr>
          <a:xfrm>
            <a:off x="617402" y="4300208"/>
            <a:ext cx="2061538" cy="6980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accent1"/>
                </a:solidFill>
              </a:rPr>
              <a:t>9 + 1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D159C7BE-F1A4-DF42-895D-A71561B0D830}"/>
              </a:ext>
            </a:extLst>
          </p:cNvPr>
          <p:cNvSpPr/>
          <p:nvPr/>
        </p:nvSpPr>
        <p:spPr>
          <a:xfrm>
            <a:off x="5266362" y="3145132"/>
            <a:ext cx="2061538" cy="6980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>
                <a:solidFill>
                  <a:schemeClr val="accent1"/>
                </a:solidFill>
              </a:rPr>
              <a:t>8 +</a:t>
            </a:r>
            <a:r>
              <a:rPr lang="en-US" sz="3600">
                <a:solidFill>
                  <a:schemeClr val="accent1"/>
                </a:solidFill>
              </a:rPr>
              <a:t> </a:t>
            </a:r>
            <a:r>
              <a:rPr lang="x-none" sz="3600">
                <a:solidFill>
                  <a:schemeClr val="accent1"/>
                </a:solidFill>
              </a:rPr>
              <a:t>2</a:t>
            </a:r>
            <a:endParaRPr lang="x-none" sz="3600" dirty="0">
              <a:solidFill>
                <a:schemeClr val="accent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A6D4735-A570-0E46-A8F1-B3348D2D6060}"/>
              </a:ext>
            </a:extLst>
          </p:cNvPr>
          <p:cNvSpPr/>
          <p:nvPr/>
        </p:nvSpPr>
        <p:spPr>
          <a:xfrm>
            <a:off x="2928802" y="3145132"/>
            <a:ext cx="2061538" cy="6980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accent1"/>
                </a:solidFill>
              </a:rPr>
              <a:t>4 + 3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B8E369D8-3FE1-7C48-9EAE-83429B79B288}"/>
              </a:ext>
            </a:extLst>
          </p:cNvPr>
          <p:cNvSpPr/>
          <p:nvPr/>
        </p:nvSpPr>
        <p:spPr>
          <a:xfrm>
            <a:off x="617402" y="3145132"/>
            <a:ext cx="2061538" cy="6980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>
                <a:solidFill>
                  <a:schemeClr val="accent1"/>
                </a:solidFill>
              </a:rPr>
              <a:t>6 +</a:t>
            </a:r>
            <a:r>
              <a:rPr lang="en-US" sz="3600">
                <a:solidFill>
                  <a:schemeClr val="accent1"/>
                </a:solidFill>
              </a:rPr>
              <a:t> </a:t>
            </a:r>
            <a:r>
              <a:rPr lang="x-none" sz="3600">
                <a:solidFill>
                  <a:schemeClr val="accent1"/>
                </a:solidFill>
              </a:rPr>
              <a:t>3</a:t>
            </a:r>
            <a:endParaRPr lang="x-none" sz="3600" dirty="0">
              <a:solidFill>
                <a:schemeClr val="accent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3895809-9B64-5647-A64B-BC7160D867E7}"/>
              </a:ext>
            </a:extLst>
          </p:cNvPr>
          <p:cNvSpPr/>
          <p:nvPr/>
        </p:nvSpPr>
        <p:spPr>
          <a:xfrm>
            <a:off x="2928802" y="1988808"/>
            <a:ext cx="2061538" cy="6980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accent1"/>
                </a:solidFill>
              </a:rPr>
              <a:t>5 + 5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13F03050-71C4-3940-AD20-3C2E8C5B4F40}"/>
              </a:ext>
            </a:extLst>
          </p:cNvPr>
          <p:cNvSpPr/>
          <p:nvPr/>
        </p:nvSpPr>
        <p:spPr>
          <a:xfrm>
            <a:off x="5266362" y="1988808"/>
            <a:ext cx="2061538" cy="6980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accent1"/>
                </a:solidFill>
              </a:rPr>
              <a:t>7 + 1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8AC2BD-0114-4548-9D61-56FC6B14731E}"/>
              </a:ext>
            </a:extLst>
          </p:cNvPr>
          <p:cNvSpPr txBox="1"/>
          <p:nvPr/>
        </p:nvSpPr>
        <p:spPr>
          <a:xfrm>
            <a:off x="7831814" y="5876233"/>
            <a:ext cx="369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+mj-lt"/>
              </a:rPr>
              <a:t>hộp quà bí ẩn</a:t>
            </a:r>
            <a:endParaRPr lang="en-US" sz="3600">
              <a:latin typeface="+mj-lt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B1608C48-188A-564E-893B-B5B4A573F528}"/>
              </a:ext>
            </a:extLst>
          </p:cNvPr>
          <p:cNvSpPr/>
          <p:nvPr/>
        </p:nvSpPr>
        <p:spPr>
          <a:xfrm>
            <a:off x="617402" y="1988808"/>
            <a:ext cx="2061538" cy="6980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accent1"/>
                </a:solidFill>
              </a:rPr>
              <a:t>8 + 1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0DCBB4-7201-8092-F225-9A270F5B0E25}"/>
              </a:ext>
            </a:extLst>
          </p:cNvPr>
          <p:cNvSpPr txBox="1"/>
          <p:nvPr/>
        </p:nvSpPr>
        <p:spPr>
          <a:xfrm>
            <a:off x="2762591" y="381000"/>
            <a:ext cx="6666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2"/>
                </a:solidFill>
                <a:latin typeface="+mj-lt"/>
              </a:rPr>
              <a:t>T</a:t>
            </a:r>
            <a:r>
              <a:rPr lang="en-US" sz="4800" dirty="0" err="1" smtClean="0">
                <a:solidFill>
                  <a:schemeClr val="accent2"/>
                </a:solidFill>
                <a:latin typeface="+mj-lt"/>
              </a:rPr>
              <a:t>rò</a:t>
            </a:r>
            <a:r>
              <a:rPr lang="en-US" sz="48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+mj-lt"/>
              </a:rPr>
              <a:t>chơi</a:t>
            </a:r>
            <a:r>
              <a:rPr lang="en-US" sz="4800" dirty="0">
                <a:solidFill>
                  <a:schemeClr val="accent2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chemeClr val="accent2"/>
                </a:solidFill>
                <a:latin typeface="+mj-lt"/>
              </a:rPr>
              <a:t>H</a:t>
            </a:r>
            <a:r>
              <a:rPr lang="en-US" sz="4800" dirty="0" err="1" smtClean="0">
                <a:solidFill>
                  <a:schemeClr val="accent2"/>
                </a:solidFill>
                <a:latin typeface="+mj-lt"/>
              </a:rPr>
              <a:t>ộp</a:t>
            </a:r>
            <a:r>
              <a:rPr lang="en-US" sz="48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+mj-lt"/>
              </a:rPr>
              <a:t>quà</a:t>
            </a:r>
            <a:r>
              <a:rPr lang="en-US" sz="4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+mj-lt"/>
              </a:rPr>
              <a:t>bí</a:t>
            </a:r>
            <a:r>
              <a:rPr lang="en-US" sz="4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+mj-lt"/>
              </a:rPr>
              <a:t>ẩn</a:t>
            </a:r>
            <a:endParaRPr lang="en-US" sz="48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195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62799 0.0150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93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45755 0.0319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26875 0.0416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26692 -0.1518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45234 -0.1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65833 -0.1518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64297 -0.3203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48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4609 -0.3372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24674 -0.3185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15" grpId="0" animBg="1"/>
      <p:bldP spid="15" grpId="1" animBg="1"/>
      <p:bldP spid="15" grpId="2" animBg="1"/>
      <p:bldP spid="14" grpId="0" animBg="1"/>
      <p:bldP spid="14" grpId="1" animBg="1"/>
      <p:bldP spid="14" grpId="2" animBg="1"/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8" grpId="0"/>
      <p:bldP spid="18" grpId="1"/>
      <p:bldP spid="9" grpId="0" animBg="1"/>
      <p:bldP spid="9" grpId="1" animBg="1"/>
      <p:bldP spid="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121A84-234D-C3A9-6014-60A18293AC18}"/>
              </a:ext>
            </a:extLst>
          </p:cNvPr>
          <p:cNvSpPr txBox="1"/>
          <p:nvPr/>
        </p:nvSpPr>
        <p:spPr>
          <a:xfrm>
            <a:off x="1234234" y="297497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1"/>
                </a:solidFill>
              </a:rPr>
              <a:t>Tính:</a:t>
            </a:r>
            <a:endParaRPr lang="vi-VN" sz="440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F127D54-30AC-6B6F-6198-7480BD5EE190}"/>
              </a:ext>
            </a:extLst>
          </p:cNvPr>
          <p:cNvGrpSpPr/>
          <p:nvPr/>
        </p:nvGrpSpPr>
        <p:grpSpPr>
          <a:xfrm>
            <a:off x="152400" y="192466"/>
            <a:ext cx="1066800" cy="924857"/>
            <a:chOff x="6938276" y="3100621"/>
            <a:chExt cx="2226542" cy="1930288"/>
          </a:xfrm>
        </p:grpSpPr>
        <p:grpSp>
          <p:nvGrpSpPr>
            <p:cNvPr id="4" name="Graphic 5">
              <a:extLst>
                <a:ext uri="{FF2B5EF4-FFF2-40B4-BE49-F238E27FC236}">
                  <a16:creationId xmlns="" xmlns:a16="http://schemas.microsoft.com/office/drawing/2014/main" id="{3C46CAE9-BC3B-6FC9-4CD2-ECFE438C0699}"/>
                </a:ext>
              </a:extLst>
            </p:cNvPr>
            <p:cNvGrpSpPr/>
            <p:nvPr/>
          </p:nvGrpSpPr>
          <p:grpSpPr>
            <a:xfrm>
              <a:off x="6938276" y="3100621"/>
              <a:ext cx="2226542" cy="1930288"/>
              <a:chOff x="6938276" y="3100621"/>
              <a:chExt cx="2226542" cy="1930288"/>
            </a:xfrm>
          </p:grpSpPr>
          <p:grpSp>
            <p:nvGrpSpPr>
              <p:cNvPr id="7" name="Graphic 5">
                <a:extLst>
                  <a:ext uri="{FF2B5EF4-FFF2-40B4-BE49-F238E27FC236}">
                    <a16:creationId xmlns="" xmlns:a16="http://schemas.microsoft.com/office/drawing/2014/main" id="{3F4A5BF1-B739-69AA-54BD-B76087ED90B2}"/>
                  </a:ext>
                </a:extLst>
              </p:cNvPr>
              <p:cNvGrpSpPr/>
              <p:nvPr/>
            </p:nvGrpSpPr>
            <p:grpSpPr>
              <a:xfrm>
                <a:off x="6938276" y="4223505"/>
                <a:ext cx="472047" cy="642702"/>
                <a:chOff x="6938276" y="4223505"/>
                <a:chExt cx="472047" cy="642702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9D33F381-7995-0058-5BFD-F1F3E68111DE}"/>
                    </a:ext>
                  </a:extLst>
                </p:cNvPr>
                <p:cNvSpPr/>
                <p:nvPr/>
              </p:nvSpPr>
              <p:spPr>
                <a:xfrm>
                  <a:off x="6938276" y="4223505"/>
                  <a:ext cx="366022" cy="341678"/>
                </a:xfrm>
                <a:custGeom>
                  <a:avLst/>
                  <a:gdLst>
                    <a:gd name="connsiteX0" fmla="*/ 140502 w 366022"/>
                    <a:gd name="connsiteY0" fmla="*/ 0 h 341678"/>
                    <a:gd name="connsiteX1" fmla="*/ 366022 w 366022"/>
                    <a:gd name="connsiteY1" fmla="*/ 292497 h 341678"/>
                    <a:gd name="connsiteX2" fmla="*/ 0 w 366022"/>
                    <a:gd name="connsiteY2" fmla="*/ 341679 h 341678"/>
                    <a:gd name="connsiteX3" fmla="*/ 140502 w 366022"/>
                    <a:gd name="connsiteY3" fmla="*/ 0 h 341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6022" h="341678">
                      <a:moveTo>
                        <a:pt x="140502" y="0"/>
                      </a:moveTo>
                      <a:lnTo>
                        <a:pt x="366022" y="292497"/>
                      </a:lnTo>
                      <a:lnTo>
                        <a:pt x="0" y="341679"/>
                      </a:lnTo>
                      <a:lnTo>
                        <a:pt x="14050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DEC82615-6117-7668-E0FC-997AEF6FEED6}"/>
                    </a:ext>
                  </a:extLst>
                </p:cNvPr>
                <p:cNvSpPr/>
                <p:nvPr/>
              </p:nvSpPr>
              <p:spPr>
                <a:xfrm>
                  <a:off x="7252398" y="4688386"/>
                  <a:ext cx="157925" cy="177820"/>
                </a:xfrm>
                <a:custGeom>
                  <a:avLst/>
                  <a:gdLst>
                    <a:gd name="connsiteX0" fmla="*/ 0 w 157925"/>
                    <a:gd name="connsiteY0" fmla="*/ 0 h 177820"/>
                    <a:gd name="connsiteX1" fmla="*/ 157926 w 157925"/>
                    <a:gd name="connsiteY1" fmla="*/ 81805 h 177820"/>
                    <a:gd name="connsiteX2" fmla="*/ 8279 w 157925"/>
                    <a:gd name="connsiteY2" fmla="*/ 177821 h 177820"/>
                    <a:gd name="connsiteX3" fmla="*/ 0 w 157925"/>
                    <a:gd name="connsiteY3" fmla="*/ 0 h 17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25" h="177820">
                      <a:moveTo>
                        <a:pt x="0" y="0"/>
                      </a:moveTo>
                      <a:lnTo>
                        <a:pt x="157926" y="81805"/>
                      </a:lnTo>
                      <a:lnTo>
                        <a:pt x="8279" y="1778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B941"/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4223FC4D-6741-E4E1-B092-0587E79741FE}"/>
                  </a:ext>
                </a:extLst>
              </p:cNvPr>
              <p:cNvSpPr/>
              <p:nvPr/>
            </p:nvSpPr>
            <p:spPr>
              <a:xfrm>
                <a:off x="9029822" y="4381942"/>
                <a:ext cx="74050" cy="74050"/>
              </a:xfrm>
              <a:custGeom>
                <a:avLst/>
                <a:gdLst>
                  <a:gd name="connsiteX0" fmla="*/ 49723 w 74050"/>
                  <a:gd name="connsiteY0" fmla="*/ 2208 h 74050"/>
                  <a:gd name="connsiteX1" fmla="*/ 71842 w 74050"/>
                  <a:gd name="connsiteY1" fmla="*/ 49660 h 74050"/>
                  <a:gd name="connsiteX2" fmla="*/ 24390 w 74050"/>
                  <a:gd name="connsiteY2" fmla="*/ 71779 h 74050"/>
                  <a:gd name="connsiteX3" fmla="*/ 2271 w 74050"/>
                  <a:gd name="connsiteY3" fmla="*/ 24327 h 74050"/>
                  <a:gd name="connsiteX4" fmla="*/ 49723 w 74050"/>
                  <a:gd name="connsiteY4" fmla="*/ 2208 h 7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50">
                    <a:moveTo>
                      <a:pt x="49723" y="2208"/>
                    </a:moveTo>
                    <a:cubicBezTo>
                      <a:pt x="68877" y="9252"/>
                      <a:pt x="78763" y="30506"/>
                      <a:pt x="71842" y="49660"/>
                    </a:cubicBezTo>
                    <a:cubicBezTo>
                      <a:pt x="64922" y="68937"/>
                      <a:pt x="43544" y="78823"/>
                      <a:pt x="24390" y="71779"/>
                    </a:cubicBezTo>
                    <a:cubicBezTo>
                      <a:pt x="5113" y="64736"/>
                      <a:pt x="-4773" y="43481"/>
                      <a:pt x="2271" y="24327"/>
                    </a:cubicBezTo>
                    <a:cubicBezTo>
                      <a:pt x="9315" y="5174"/>
                      <a:pt x="30569" y="-4712"/>
                      <a:pt x="49723" y="2208"/>
                    </a:cubicBezTo>
                    <a:close/>
                  </a:path>
                </a:pathLst>
              </a:custGeom>
              <a:solidFill>
                <a:srgbClr val="EBB941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C5A37AA5-C35C-4670-B2B7-F515AAF1F4C6}"/>
                  </a:ext>
                </a:extLst>
              </p:cNvPr>
              <p:cNvSpPr/>
              <p:nvPr/>
            </p:nvSpPr>
            <p:spPr>
              <a:xfrm>
                <a:off x="9080660" y="4242750"/>
                <a:ext cx="74050" cy="74036"/>
              </a:xfrm>
              <a:custGeom>
                <a:avLst/>
                <a:gdLst>
                  <a:gd name="connsiteX0" fmla="*/ 49673 w 74050"/>
                  <a:gd name="connsiteY0" fmla="*/ 2257 h 74036"/>
                  <a:gd name="connsiteX1" fmla="*/ 71793 w 74050"/>
                  <a:gd name="connsiteY1" fmla="*/ 49709 h 74036"/>
                  <a:gd name="connsiteX2" fmla="*/ 24341 w 74050"/>
                  <a:gd name="connsiteY2" fmla="*/ 71829 h 74036"/>
                  <a:gd name="connsiteX3" fmla="*/ 2222 w 74050"/>
                  <a:gd name="connsiteY3" fmla="*/ 24377 h 74036"/>
                  <a:gd name="connsiteX4" fmla="*/ 49673 w 74050"/>
                  <a:gd name="connsiteY4" fmla="*/ 2257 h 7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36">
                    <a:moveTo>
                      <a:pt x="49673" y="2257"/>
                    </a:moveTo>
                    <a:cubicBezTo>
                      <a:pt x="68827" y="9301"/>
                      <a:pt x="78837" y="30555"/>
                      <a:pt x="71793" y="49709"/>
                    </a:cubicBezTo>
                    <a:cubicBezTo>
                      <a:pt x="64749" y="68863"/>
                      <a:pt x="43495" y="78749"/>
                      <a:pt x="24341" y="71829"/>
                    </a:cubicBezTo>
                    <a:cubicBezTo>
                      <a:pt x="5064" y="64785"/>
                      <a:pt x="-4698" y="43531"/>
                      <a:pt x="2222" y="24377"/>
                    </a:cubicBezTo>
                    <a:cubicBezTo>
                      <a:pt x="9265" y="5223"/>
                      <a:pt x="30520" y="-4786"/>
                      <a:pt x="49673" y="22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B60D9881-7233-2AA8-92B6-20C055A73D20}"/>
                  </a:ext>
                </a:extLst>
              </p:cNvPr>
              <p:cNvSpPr/>
              <p:nvPr/>
            </p:nvSpPr>
            <p:spPr>
              <a:xfrm>
                <a:off x="7328148" y="3239740"/>
                <a:ext cx="1722604" cy="1791169"/>
              </a:xfrm>
              <a:custGeom>
                <a:avLst/>
                <a:gdLst>
                  <a:gd name="connsiteX0" fmla="*/ 1527730 w 1722604"/>
                  <a:gd name="connsiteY0" fmla="*/ 1605828 h 1791169"/>
                  <a:gd name="connsiteX1" fmla="*/ 1554669 w 1722604"/>
                  <a:gd name="connsiteY1" fmla="*/ 1346449 h 1791169"/>
                  <a:gd name="connsiteX2" fmla="*/ 1722604 w 1722604"/>
                  <a:gd name="connsiteY2" fmla="*/ 861302 h 1791169"/>
                  <a:gd name="connsiteX3" fmla="*/ 861302 w 1722604"/>
                  <a:gd name="connsiteY3" fmla="*/ 0 h 1791169"/>
                  <a:gd name="connsiteX4" fmla="*/ 0 w 1722604"/>
                  <a:gd name="connsiteY4" fmla="*/ 861302 h 1791169"/>
                  <a:gd name="connsiteX5" fmla="*/ 861302 w 1722604"/>
                  <a:gd name="connsiteY5" fmla="*/ 1722604 h 1791169"/>
                  <a:gd name="connsiteX6" fmla="*/ 982403 w 1722604"/>
                  <a:gd name="connsiteY6" fmla="*/ 1715684 h 1791169"/>
                  <a:gd name="connsiteX7" fmla="*/ 1268104 w 1722604"/>
                  <a:gd name="connsiteY7" fmla="*/ 1722975 h 1791169"/>
                  <a:gd name="connsiteX8" fmla="*/ 1476447 w 1722604"/>
                  <a:gd name="connsiteY8" fmla="*/ 1784885 h 1791169"/>
                  <a:gd name="connsiteX9" fmla="*/ 1562330 w 1722604"/>
                  <a:gd name="connsiteY9" fmla="*/ 1690104 h 1791169"/>
                  <a:gd name="connsiteX10" fmla="*/ 1527854 w 1722604"/>
                  <a:gd name="connsiteY10" fmla="*/ 1605828 h 179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2604" h="1791169">
                    <a:moveTo>
                      <a:pt x="1527730" y="1605828"/>
                    </a:moveTo>
                    <a:cubicBezTo>
                      <a:pt x="1496837" y="1530572"/>
                      <a:pt x="1509070" y="1413796"/>
                      <a:pt x="1554669" y="1346449"/>
                    </a:cubicBezTo>
                    <a:cubicBezTo>
                      <a:pt x="1554669" y="1346449"/>
                      <a:pt x="1722604" y="1098438"/>
                      <a:pt x="1722604" y="861302"/>
                    </a:cubicBezTo>
                    <a:cubicBezTo>
                      <a:pt x="1722604" y="385547"/>
                      <a:pt x="1336934" y="0"/>
                      <a:pt x="861302" y="0"/>
                    </a:cubicBezTo>
                    <a:cubicBezTo>
                      <a:pt x="385671" y="0"/>
                      <a:pt x="0" y="385670"/>
                      <a:pt x="0" y="861302"/>
                    </a:cubicBezTo>
                    <a:cubicBezTo>
                      <a:pt x="0" y="1336934"/>
                      <a:pt x="385671" y="1722604"/>
                      <a:pt x="861302" y="1722604"/>
                    </a:cubicBezTo>
                    <a:cubicBezTo>
                      <a:pt x="953734" y="1722604"/>
                      <a:pt x="982403" y="1715684"/>
                      <a:pt x="982403" y="1715684"/>
                    </a:cubicBezTo>
                    <a:cubicBezTo>
                      <a:pt x="1061490" y="1696530"/>
                      <a:pt x="1190006" y="1699867"/>
                      <a:pt x="1268104" y="1722975"/>
                    </a:cubicBezTo>
                    <a:lnTo>
                      <a:pt x="1476447" y="1784885"/>
                    </a:lnTo>
                    <a:cubicBezTo>
                      <a:pt x="1554422" y="1807993"/>
                      <a:pt x="1593100" y="1765360"/>
                      <a:pt x="1562330" y="1690104"/>
                    </a:cubicBezTo>
                    <a:lnTo>
                      <a:pt x="1527854" y="1605828"/>
                    </a:lnTo>
                    <a:close/>
                  </a:path>
                </a:pathLst>
              </a:custGeom>
              <a:solidFill>
                <a:srgbClr val="67B3E6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8BC8268D-B44C-3105-B0E1-E8504DE40E49}"/>
                  </a:ext>
                </a:extLst>
              </p:cNvPr>
              <p:cNvSpPr/>
              <p:nvPr/>
            </p:nvSpPr>
            <p:spPr>
              <a:xfrm>
                <a:off x="7504363" y="3100621"/>
                <a:ext cx="1660455" cy="1022171"/>
              </a:xfrm>
              <a:custGeom>
                <a:avLst/>
                <a:gdLst>
                  <a:gd name="connsiteX0" fmla="*/ 1659211 w 1660455"/>
                  <a:gd name="connsiteY0" fmla="*/ 1022172 h 1022171"/>
                  <a:gd name="connsiteX1" fmla="*/ 1634620 w 1660455"/>
                  <a:gd name="connsiteY1" fmla="*/ 1020936 h 1022171"/>
                  <a:gd name="connsiteX2" fmla="*/ 1390564 w 1660455"/>
                  <a:gd name="connsiteY2" fmla="*/ 336961 h 1022171"/>
                  <a:gd name="connsiteX3" fmla="*/ 734393 w 1660455"/>
                  <a:gd name="connsiteY3" fmla="*/ 25928 h 1022171"/>
                  <a:gd name="connsiteX4" fmla="*/ 17424 w 1660455"/>
                  <a:gd name="connsiteY4" fmla="*/ 301372 h 1022171"/>
                  <a:gd name="connsiteX5" fmla="*/ 0 w 1660455"/>
                  <a:gd name="connsiteY5" fmla="*/ 283825 h 1022171"/>
                  <a:gd name="connsiteX6" fmla="*/ 735629 w 1660455"/>
                  <a:gd name="connsiteY6" fmla="*/ 1214 h 1022171"/>
                  <a:gd name="connsiteX7" fmla="*/ 1408853 w 1660455"/>
                  <a:gd name="connsiteY7" fmla="*/ 320402 h 1022171"/>
                  <a:gd name="connsiteX8" fmla="*/ 1659211 w 1660455"/>
                  <a:gd name="connsiteY8" fmla="*/ 1022172 h 10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455" h="1022171">
                    <a:moveTo>
                      <a:pt x="1659211" y="1022172"/>
                    </a:moveTo>
                    <a:lnTo>
                      <a:pt x="1634620" y="1020936"/>
                    </a:lnTo>
                    <a:cubicBezTo>
                      <a:pt x="1647225" y="767859"/>
                      <a:pt x="1560600" y="524915"/>
                      <a:pt x="1390564" y="336961"/>
                    </a:cubicBezTo>
                    <a:cubicBezTo>
                      <a:pt x="1220528" y="149007"/>
                      <a:pt x="987470" y="38533"/>
                      <a:pt x="734393" y="25928"/>
                    </a:cubicBezTo>
                    <a:cubicBezTo>
                      <a:pt x="468094" y="12582"/>
                      <a:pt x="206614" y="112924"/>
                      <a:pt x="17424" y="301372"/>
                    </a:cubicBezTo>
                    <a:lnTo>
                      <a:pt x="0" y="283825"/>
                    </a:lnTo>
                    <a:cubicBezTo>
                      <a:pt x="194133" y="90557"/>
                      <a:pt x="462286" y="-12503"/>
                      <a:pt x="735629" y="1214"/>
                    </a:cubicBezTo>
                    <a:cubicBezTo>
                      <a:pt x="995255" y="14189"/>
                      <a:pt x="1234368" y="127505"/>
                      <a:pt x="1408853" y="320402"/>
                    </a:cubicBezTo>
                    <a:cubicBezTo>
                      <a:pt x="1583338" y="513299"/>
                      <a:pt x="1672187" y="762422"/>
                      <a:pt x="1659211" y="102217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10206E5-DCC0-5538-5806-EBAFAB752A40}"/>
                </a:ext>
              </a:extLst>
            </p:cNvPr>
            <p:cNvSpPr/>
            <p:nvPr/>
          </p:nvSpPr>
          <p:spPr>
            <a:xfrm>
              <a:off x="7363367" y="3595385"/>
              <a:ext cx="206984" cy="169541"/>
            </a:xfrm>
            <a:custGeom>
              <a:avLst/>
              <a:gdLst>
                <a:gd name="connsiteX0" fmla="*/ 0 w 206984"/>
                <a:gd name="connsiteY0" fmla="*/ 169542 h 169541"/>
                <a:gd name="connsiteX1" fmla="*/ 65246 w 206984"/>
                <a:gd name="connsiteY1" fmla="*/ 4201 h 169541"/>
                <a:gd name="connsiteX2" fmla="*/ 104172 w 206984"/>
                <a:gd name="connsiteY2" fmla="*/ 0 h 169541"/>
                <a:gd name="connsiteX3" fmla="*/ 63146 w 206984"/>
                <a:gd name="connsiteY3" fmla="*/ 162622 h 169541"/>
                <a:gd name="connsiteX4" fmla="*/ 0 w 206984"/>
                <a:gd name="connsiteY4" fmla="*/ 169542 h 169541"/>
                <a:gd name="connsiteX5" fmla="*/ 103430 w 206984"/>
                <a:gd name="connsiteY5" fmla="*/ 169542 h 169541"/>
                <a:gd name="connsiteX6" fmla="*/ 168059 w 206984"/>
                <a:gd name="connsiteY6" fmla="*/ 4201 h 169541"/>
                <a:gd name="connsiteX7" fmla="*/ 206984 w 206984"/>
                <a:gd name="connsiteY7" fmla="*/ 0 h 169541"/>
                <a:gd name="connsiteX8" fmla="*/ 166082 w 206984"/>
                <a:gd name="connsiteY8" fmla="*/ 162622 h 169541"/>
                <a:gd name="connsiteX9" fmla="*/ 103554 w 206984"/>
                <a:gd name="connsiteY9" fmla="*/ 169542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84" h="169541">
                  <a:moveTo>
                    <a:pt x="0" y="169542"/>
                  </a:moveTo>
                  <a:cubicBezTo>
                    <a:pt x="15941" y="111215"/>
                    <a:pt x="45845" y="36207"/>
                    <a:pt x="65246" y="4201"/>
                  </a:cubicBezTo>
                  <a:lnTo>
                    <a:pt x="104172" y="0"/>
                  </a:lnTo>
                  <a:cubicBezTo>
                    <a:pt x="88849" y="41026"/>
                    <a:pt x="70807" y="112575"/>
                    <a:pt x="63146" y="162622"/>
                  </a:cubicBezTo>
                  <a:lnTo>
                    <a:pt x="0" y="169542"/>
                  </a:lnTo>
                  <a:close/>
                  <a:moveTo>
                    <a:pt x="103430" y="169542"/>
                  </a:moveTo>
                  <a:cubicBezTo>
                    <a:pt x="118753" y="111215"/>
                    <a:pt x="149276" y="36207"/>
                    <a:pt x="168059" y="4201"/>
                  </a:cubicBezTo>
                  <a:lnTo>
                    <a:pt x="206984" y="0"/>
                  </a:lnTo>
                  <a:cubicBezTo>
                    <a:pt x="191661" y="41026"/>
                    <a:pt x="173620" y="112575"/>
                    <a:pt x="166082" y="162622"/>
                  </a:cubicBezTo>
                  <a:lnTo>
                    <a:pt x="103554" y="16954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DE19270D-216B-8071-252A-9DBF3F9242B3}"/>
                </a:ext>
              </a:extLst>
            </p:cNvPr>
            <p:cNvSpPr/>
            <p:nvPr/>
          </p:nvSpPr>
          <p:spPr>
            <a:xfrm>
              <a:off x="8630111" y="4516249"/>
              <a:ext cx="206860" cy="169541"/>
            </a:xfrm>
            <a:custGeom>
              <a:avLst/>
              <a:gdLst>
                <a:gd name="connsiteX0" fmla="*/ 206861 w 206860"/>
                <a:gd name="connsiteY0" fmla="*/ 0 h 169541"/>
                <a:gd name="connsiteX1" fmla="*/ 141614 w 206860"/>
                <a:gd name="connsiteY1" fmla="*/ 165340 h 169541"/>
                <a:gd name="connsiteX2" fmla="*/ 102689 w 206860"/>
                <a:gd name="connsiteY2" fmla="*/ 169542 h 169541"/>
                <a:gd name="connsiteX3" fmla="*/ 143715 w 206860"/>
                <a:gd name="connsiteY3" fmla="*/ 7044 h 169541"/>
                <a:gd name="connsiteX4" fmla="*/ 206861 w 206860"/>
                <a:gd name="connsiteY4" fmla="*/ 124 h 169541"/>
                <a:gd name="connsiteX5" fmla="*/ 103430 w 206860"/>
                <a:gd name="connsiteY5" fmla="*/ 0 h 169541"/>
                <a:gd name="connsiteX6" fmla="*/ 38802 w 206860"/>
                <a:gd name="connsiteY6" fmla="*/ 165340 h 169541"/>
                <a:gd name="connsiteX7" fmla="*/ 0 w 206860"/>
                <a:gd name="connsiteY7" fmla="*/ 169542 h 169541"/>
                <a:gd name="connsiteX8" fmla="*/ 40903 w 206860"/>
                <a:gd name="connsiteY8" fmla="*/ 7044 h 169541"/>
                <a:gd name="connsiteX9" fmla="*/ 103430 w 206860"/>
                <a:gd name="connsiteY9" fmla="*/ 124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60" h="169541">
                  <a:moveTo>
                    <a:pt x="206861" y="0"/>
                  </a:moveTo>
                  <a:cubicBezTo>
                    <a:pt x="190920" y="58326"/>
                    <a:pt x="161015" y="133335"/>
                    <a:pt x="141614" y="165340"/>
                  </a:cubicBezTo>
                  <a:lnTo>
                    <a:pt x="102689" y="169542"/>
                  </a:lnTo>
                  <a:cubicBezTo>
                    <a:pt x="118012" y="128516"/>
                    <a:pt x="136054" y="56967"/>
                    <a:pt x="143715" y="7044"/>
                  </a:cubicBezTo>
                  <a:lnTo>
                    <a:pt x="206861" y="124"/>
                  </a:lnTo>
                  <a:close/>
                  <a:moveTo>
                    <a:pt x="103430" y="0"/>
                  </a:moveTo>
                  <a:cubicBezTo>
                    <a:pt x="88107" y="58326"/>
                    <a:pt x="57585" y="133335"/>
                    <a:pt x="38802" y="165340"/>
                  </a:cubicBezTo>
                  <a:lnTo>
                    <a:pt x="0" y="169542"/>
                  </a:lnTo>
                  <a:cubicBezTo>
                    <a:pt x="15199" y="128516"/>
                    <a:pt x="33365" y="56967"/>
                    <a:pt x="40903" y="7044"/>
                  </a:cubicBezTo>
                  <a:lnTo>
                    <a:pt x="103430" y="12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A081CC-866A-B6D0-F052-603471AA3B58}"/>
              </a:ext>
            </a:extLst>
          </p:cNvPr>
          <p:cNvSpPr txBox="1"/>
          <p:nvPr/>
        </p:nvSpPr>
        <p:spPr>
          <a:xfrm>
            <a:off x="597394" y="1685318"/>
            <a:ext cx="3136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8  +  1 </a:t>
            </a:r>
            <a:r>
              <a:rPr lang="en-US" sz="4800" dirty="0" smtClean="0">
                <a:solidFill>
                  <a:schemeClr val="accent1"/>
                </a:solidFill>
              </a:rPr>
              <a:t>= 9   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02C56B8-2B4B-E840-7272-1ED5C15AC671}"/>
              </a:ext>
            </a:extLst>
          </p:cNvPr>
          <p:cNvSpPr txBox="1"/>
          <p:nvPr/>
        </p:nvSpPr>
        <p:spPr>
          <a:xfrm>
            <a:off x="606380" y="2827982"/>
            <a:ext cx="293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6  +  3 </a:t>
            </a:r>
            <a:r>
              <a:rPr lang="en-US" sz="4800" dirty="0" smtClean="0">
                <a:solidFill>
                  <a:schemeClr val="accent1"/>
                </a:solidFill>
              </a:rPr>
              <a:t>= 9 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A8FDA81-0DAC-3AFE-0804-809C523DA951}"/>
              </a:ext>
            </a:extLst>
          </p:cNvPr>
          <p:cNvSpPr txBox="1"/>
          <p:nvPr/>
        </p:nvSpPr>
        <p:spPr>
          <a:xfrm>
            <a:off x="597394" y="3970646"/>
            <a:ext cx="336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9  + 1 =  </a:t>
            </a:r>
            <a:r>
              <a:rPr lang="en-US" sz="4800" dirty="0" smtClean="0">
                <a:solidFill>
                  <a:schemeClr val="accent1"/>
                </a:solidFill>
              </a:rPr>
              <a:t>10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5E9326E-157E-66C6-C75D-5837199A8571}"/>
              </a:ext>
            </a:extLst>
          </p:cNvPr>
          <p:cNvSpPr txBox="1"/>
          <p:nvPr/>
        </p:nvSpPr>
        <p:spPr>
          <a:xfrm>
            <a:off x="4522276" y="1685318"/>
            <a:ext cx="3631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5  +  5 = </a:t>
            </a:r>
            <a:r>
              <a:rPr lang="en-US" sz="4800" dirty="0" smtClean="0">
                <a:solidFill>
                  <a:schemeClr val="accent1"/>
                </a:solidFill>
              </a:rPr>
              <a:t> 10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2F94ED-435D-3BE5-3B8E-433E39D9EA4B}"/>
              </a:ext>
            </a:extLst>
          </p:cNvPr>
          <p:cNvSpPr txBox="1"/>
          <p:nvPr/>
        </p:nvSpPr>
        <p:spPr>
          <a:xfrm>
            <a:off x="4531262" y="2827982"/>
            <a:ext cx="318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4  +  3 </a:t>
            </a:r>
            <a:r>
              <a:rPr lang="en-US" sz="4800" dirty="0" smtClean="0">
                <a:solidFill>
                  <a:schemeClr val="accent1"/>
                </a:solidFill>
              </a:rPr>
              <a:t>= 7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D3DE77-A94E-3D19-D28D-20A2F26D821C}"/>
              </a:ext>
            </a:extLst>
          </p:cNvPr>
          <p:cNvSpPr txBox="1"/>
          <p:nvPr/>
        </p:nvSpPr>
        <p:spPr>
          <a:xfrm>
            <a:off x="4523115" y="3970646"/>
            <a:ext cx="3191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6  +  2 = </a:t>
            </a:r>
            <a:r>
              <a:rPr lang="en-US" sz="4800" dirty="0" smtClean="0">
                <a:solidFill>
                  <a:schemeClr val="accent1"/>
                </a:solidFill>
              </a:rPr>
              <a:t>8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D5D19E8-7ADE-0E04-C0AD-5532B7497BEE}"/>
              </a:ext>
            </a:extLst>
          </p:cNvPr>
          <p:cNvSpPr txBox="1"/>
          <p:nvPr/>
        </p:nvSpPr>
        <p:spPr>
          <a:xfrm>
            <a:off x="8678988" y="1685318"/>
            <a:ext cx="3040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7  +  1 = </a:t>
            </a:r>
            <a:r>
              <a:rPr lang="en-US" sz="4800" dirty="0" smtClean="0">
                <a:solidFill>
                  <a:schemeClr val="accent1"/>
                </a:solidFill>
              </a:rPr>
              <a:t>8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6B20FF9-95EE-A35C-4303-FF803ECB0A59}"/>
              </a:ext>
            </a:extLst>
          </p:cNvPr>
          <p:cNvSpPr txBox="1"/>
          <p:nvPr/>
        </p:nvSpPr>
        <p:spPr>
          <a:xfrm>
            <a:off x="8678988" y="2823859"/>
            <a:ext cx="351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8  +  2 </a:t>
            </a:r>
            <a:r>
              <a:rPr lang="en-US" sz="4800" dirty="0" smtClean="0">
                <a:solidFill>
                  <a:schemeClr val="accent1"/>
                </a:solidFill>
              </a:rPr>
              <a:t>= 10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1AFAD27-0DAC-883A-D778-F5D447ED7788}"/>
              </a:ext>
            </a:extLst>
          </p:cNvPr>
          <p:cNvSpPr txBox="1"/>
          <p:nvPr/>
        </p:nvSpPr>
        <p:spPr>
          <a:xfrm>
            <a:off x="8678988" y="3962400"/>
            <a:ext cx="313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5  +  3 </a:t>
            </a:r>
            <a:r>
              <a:rPr lang="en-US" sz="4800" dirty="0" smtClean="0">
                <a:solidFill>
                  <a:schemeClr val="accent1"/>
                </a:solidFill>
              </a:rPr>
              <a:t>= 8 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22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54">
            <a:extLst>
              <a:ext uri="{FF2B5EF4-FFF2-40B4-BE49-F238E27FC236}">
                <a16:creationId xmlns="" xmlns:a16="http://schemas.microsoft.com/office/drawing/2014/main" id="{571B8D27-6682-F977-F8A3-D3A2BF11DB7C}"/>
              </a:ext>
            </a:extLst>
          </p:cNvPr>
          <p:cNvSpPr/>
          <p:nvPr/>
        </p:nvSpPr>
        <p:spPr>
          <a:xfrm>
            <a:off x="4256983" y="2680605"/>
            <a:ext cx="3515417" cy="9233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accent1"/>
              </a:solidFill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5E1CBD3B-DFC5-BF45-92CC-F414FCEBFE42}"/>
              </a:ext>
            </a:extLst>
          </p:cNvPr>
          <p:cNvSpPr/>
          <p:nvPr/>
        </p:nvSpPr>
        <p:spPr>
          <a:xfrm>
            <a:off x="478426" y="3911352"/>
            <a:ext cx="3434601" cy="9233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accent1"/>
              </a:solidFill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5B942367-AE47-674E-A81F-0D94A4D37A65}"/>
              </a:ext>
            </a:extLst>
          </p:cNvPr>
          <p:cNvSpPr/>
          <p:nvPr/>
        </p:nvSpPr>
        <p:spPr>
          <a:xfrm>
            <a:off x="4207297" y="1262011"/>
            <a:ext cx="3515417" cy="9233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accent1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0FC5ECA0-2336-4A42-80BC-FC64EF9F6250}"/>
              </a:ext>
            </a:extLst>
          </p:cNvPr>
          <p:cNvSpPr/>
          <p:nvPr/>
        </p:nvSpPr>
        <p:spPr>
          <a:xfrm>
            <a:off x="8095998" y="2638657"/>
            <a:ext cx="3515417" cy="9233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accent1"/>
              </a:solidFill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C676E1E5-A80B-724E-9509-B064ADF2F897}"/>
              </a:ext>
            </a:extLst>
          </p:cNvPr>
          <p:cNvSpPr/>
          <p:nvPr/>
        </p:nvSpPr>
        <p:spPr>
          <a:xfrm>
            <a:off x="479204" y="2638657"/>
            <a:ext cx="3434601" cy="9233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accent1"/>
              </a:solidFill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62695003-CC94-AA45-B15B-6747817D56AC}"/>
              </a:ext>
            </a:extLst>
          </p:cNvPr>
          <p:cNvSpPr/>
          <p:nvPr/>
        </p:nvSpPr>
        <p:spPr>
          <a:xfrm>
            <a:off x="479204" y="1262011"/>
            <a:ext cx="3362179" cy="9233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accent1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64D5D2DC-64AD-F44C-BCD3-9A3C665FC35A}"/>
              </a:ext>
            </a:extLst>
          </p:cNvPr>
          <p:cNvSpPr/>
          <p:nvPr/>
        </p:nvSpPr>
        <p:spPr>
          <a:xfrm>
            <a:off x="4282237" y="3911352"/>
            <a:ext cx="3515417" cy="9233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accent1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36B15457-624E-0944-A991-2F8A24B25CE9}"/>
              </a:ext>
            </a:extLst>
          </p:cNvPr>
          <p:cNvSpPr/>
          <p:nvPr/>
        </p:nvSpPr>
        <p:spPr>
          <a:xfrm>
            <a:off x="8088628" y="1262011"/>
            <a:ext cx="3522787" cy="9233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accent1"/>
              </a:solidFill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7A52BEFD-63CE-524A-8537-682B49F1EBE5}"/>
              </a:ext>
            </a:extLst>
          </p:cNvPr>
          <p:cNvSpPr/>
          <p:nvPr/>
        </p:nvSpPr>
        <p:spPr>
          <a:xfrm>
            <a:off x="8166864" y="3911352"/>
            <a:ext cx="3480585" cy="9233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232" y="1308178"/>
            <a:ext cx="254749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8  +  </a:t>
            </a:r>
            <a:r>
              <a:rPr lang="en-US" sz="4800">
                <a:solidFill>
                  <a:schemeClr val="accent1"/>
                </a:solidFill>
              </a:rPr>
              <a:t>1 =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8232" y="2684824"/>
            <a:ext cx="279114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6  </a:t>
            </a:r>
            <a:r>
              <a:rPr lang="en-US" sz="4800">
                <a:solidFill>
                  <a:schemeClr val="accent1"/>
                </a:solidFill>
              </a:rPr>
              <a:t>+  3 = 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232" y="3957519"/>
            <a:ext cx="252184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9  +  </a:t>
            </a:r>
            <a:r>
              <a:rPr lang="en-US" sz="4800">
                <a:solidFill>
                  <a:schemeClr val="accent1"/>
                </a:solidFill>
              </a:rPr>
              <a:t>1 =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406BB85-88B6-A741-985E-0488ACFC02F0}"/>
              </a:ext>
            </a:extLst>
          </p:cNvPr>
          <p:cNvSpPr txBox="1"/>
          <p:nvPr/>
        </p:nvSpPr>
        <p:spPr>
          <a:xfrm>
            <a:off x="4393349" y="1308178"/>
            <a:ext cx="284565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5  +  </a:t>
            </a:r>
            <a:r>
              <a:rPr lang="en-US" sz="4800">
                <a:solidFill>
                  <a:schemeClr val="accent1"/>
                </a:solidFill>
              </a:rPr>
              <a:t>5 = 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31E7471-020F-7342-9082-F0F3DBD76240}"/>
              </a:ext>
            </a:extLst>
          </p:cNvPr>
          <p:cNvSpPr txBox="1"/>
          <p:nvPr/>
        </p:nvSpPr>
        <p:spPr>
          <a:xfrm>
            <a:off x="4393349" y="2684824"/>
            <a:ext cx="271741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4  +  </a:t>
            </a:r>
            <a:r>
              <a:rPr lang="en-US" sz="4800">
                <a:solidFill>
                  <a:schemeClr val="accent1"/>
                </a:solidFill>
              </a:rPr>
              <a:t>3 =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76A9F36-A3AC-CB40-B59E-F8354118FF65}"/>
              </a:ext>
            </a:extLst>
          </p:cNvPr>
          <p:cNvSpPr txBox="1"/>
          <p:nvPr/>
        </p:nvSpPr>
        <p:spPr>
          <a:xfrm>
            <a:off x="4393349" y="3957519"/>
            <a:ext cx="262764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6  +  </a:t>
            </a:r>
            <a:r>
              <a:rPr lang="en-US" sz="4800">
                <a:solidFill>
                  <a:schemeClr val="accent1"/>
                </a:solidFill>
              </a:rPr>
              <a:t>2 =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FEB358-01B2-E240-8BF1-832724AABDAF}"/>
              </a:ext>
            </a:extLst>
          </p:cNvPr>
          <p:cNvSpPr txBox="1"/>
          <p:nvPr/>
        </p:nvSpPr>
        <p:spPr>
          <a:xfrm>
            <a:off x="8447168" y="1308178"/>
            <a:ext cx="253466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7  </a:t>
            </a:r>
            <a:r>
              <a:rPr lang="en-US" sz="4800">
                <a:solidFill>
                  <a:schemeClr val="accent1"/>
                </a:solidFill>
              </a:rPr>
              <a:t>+  1 =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9FF28FF-070A-454E-B09D-781BA3005666}"/>
              </a:ext>
            </a:extLst>
          </p:cNvPr>
          <p:cNvSpPr txBox="1"/>
          <p:nvPr/>
        </p:nvSpPr>
        <p:spPr>
          <a:xfrm>
            <a:off x="8447168" y="2684824"/>
            <a:ext cx="265329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8  +  </a:t>
            </a:r>
            <a:r>
              <a:rPr lang="en-US" sz="4800">
                <a:solidFill>
                  <a:schemeClr val="accent1"/>
                </a:solidFill>
              </a:rPr>
              <a:t>2 =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22BFE3A-D89A-3045-ADCA-3B48F709815A}"/>
              </a:ext>
            </a:extLst>
          </p:cNvPr>
          <p:cNvSpPr txBox="1"/>
          <p:nvPr/>
        </p:nvSpPr>
        <p:spPr>
          <a:xfrm>
            <a:off x="8447168" y="3957519"/>
            <a:ext cx="263726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5  +  </a:t>
            </a:r>
            <a:r>
              <a:rPr lang="en-US" sz="4800">
                <a:solidFill>
                  <a:schemeClr val="accent1"/>
                </a:solidFill>
              </a:rPr>
              <a:t>3 = 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DF54560-DB3F-7A48-8397-B6A36467DED5}"/>
              </a:ext>
            </a:extLst>
          </p:cNvPr>
          <p:cNvSpPr txBox="1"/>
          <p:nvPr/>
        </p:nvSpPr>
        <p:spPr>
          <a:xfrm>
            <a:off x="2925681" y="1308178"/>
            <a:ext cx="69442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9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F2EFF8-6E61-E741-AEC5-F9509A25E5B0}"/>
              </a:ext>
            </a:extLst>
          </p:cNvPr>
          <p:cNvSpPr txBox="1"/>
          <p:nvPr/>
        </p:nvSpPr>
        <p:spPr>
          <a:xfrm>
            <a:off x="2925681" y="2684824"/>
            <a:ext cx="86754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 9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AE147AE-2CE6-2B48-8F2A-75B2C972ADBD}"/>
              </a:ext>
            </a:extLst>
          </p:cNvPr>
          <p:cNvSpPr txBox="1"/>
          <p:nvPr/>
        </p:nvSpPr>
        <p:spPr>
          <a:xfrm>
            <a:off x="2925681" y="3957519"/>
            <a:ext cx="96051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10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0014E8D-1BFE-6B4E-B4CF-23AD7E57B590}"/>
              </a:ext>
            </a:extLst>
          </p:cNvPr>
          <p:cNvSpPr txBox="1"/>
          <p:nvPr/>
        </p:nvSpPr>
        <p:spPr>
          <a:xfrm>
            <a:off x="6811881" y="1308178"/>
            <a:ext cx="96051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10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73C5533-621D-7448-B7DA-062351E0BC6F}"/>
              </a:ext>
            </a:extLst>
          </p:cNvPr>
          <p:cNvSpPr txBox="1"/>
          <p:nvPr/>
        </p:nvSpPr>
        <p:spPr>
          <a:xfrm>
            <a:off x="6811881" y="2684824"/>
            <a:ext cx="70724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7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AD50F38-47C9-554C-B09B-7F74D4A81F7B}"/>
              </a:ext>
            </a:extLst>
          </p:cNvPr>
          <p:cNvSpPr txBox="1"/>
          <p:nvPr/>
        </p:nvSpPr>
        <p:spPr>
          <a:xfrm>
            <a:off x="6811881" y="3957519"/>
            <a:ext cx="72006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8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EEA2561-84E1-294D-A463-5F4264C16120}"/>
              </a:ext>
            </a:extLst>
          </p:cNvPr>
          <p:cNvSpPr txBox="1"/>
          <p:nvPr/>
        </p:nvSpPr>
        <p:spPr>
          <a:xfrm>
            <a:off x="10850481" y="1308178"/>
            <a:ext cx="72006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8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37E097D-7293-2142-9A3D-9F7595C43D28}"/>
              </a:ext>
            </a:extLst>
          </p:cNvPr>
          <p:cNvSpPr txBox="1"/>
          <p:nvPr/>
        </p:nvSpPr>
        <p:spPr>
          <a:xfrm>
            <a:off x="10850481" y="2684824"/>
            <a:ext cx="96051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10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F9C39A6-34DC-0940-8D22-26EA3E8F5D1A}"/>
              </a:ext>
            </a:extLst>
          </p:cNvPr>
          <p:cNvSpPr txBox="1"/>
          <p:nvPr/>
        </p:nvSpPr>
        <p:spPr>
          <a:xfrm>
            <a:off x="10850481" y="3957519"/>
            <a:ext cx="72006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8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56B599-DA91-814D-8C54-24A8BA0696DB}"/>
              </a:ext>
            </a:extLst>
          </p:cNvPr>
          <p:cNvSpPr txBox="1"/>
          <p:nvPr/>
        </p:nvSpPr>
        <p:spPr>
          <a:xfrm>
            <a:off x="660087" y="5393620"/>
            <a:ext cx="862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chemeClr val="accent2"/>
                </a:solidFill>
              </a:rPr>
              <a:t>Nêu các phép tính có kết quả bằng 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63DD2EA-7955-E74B-8B1E-0252685F4DF7}"/>
              </a:ext>
            </a:extLst>
          </p:cNvPr>
          <p:cNvSpPr txBox="1"/>
          <p:nvPr/>
        </p:nvSpPr>
        <p:spPr>
          <a:xfrm>
            <a:off x="660087" y="5419047"/>
            <a:ext cx="862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chemeClr val="accent2"/>
                </a:solidFill>
              </a:rPr>
              <a:t>Nêu các phép tính có kết quả bằng 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58C3908-51AD-C942-8832-9DBAF6435673}"/>
              </a:ext>
            </a:extLst>
          </p:cNvPr>
          <p:cNvSpPr txBox="1"/>
          <p:nvPr/>
        </p:nvSpPr>
        <p:spPr>
          <a:xfrm>
            <a:off x="657739" y="5402631"/>
            <a:ext cx="862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chemeClr val="accent2"/>
                </a:solidFill>
              </a:rPr>
              <a:t>Nêu các phép tính có kết quả bằng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7FDBE6-FCCE-CBEE-59B0-68D8004271A6}"/>
              </a:ext>
            </a:extLst>
          </p:cNvPr>
          <p:cNvSpPr txBox="1"/>
          <p:nvPr/>
        </p:nvSpPr>
        <p:spPr>
          <a:xfrm>
            <a:off x="1234234" y="297497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1"/>
                </a:solidFill>
              </a:rPr>
              <a:t>Tính:</a:t>
            </a:r>
            <a:endParaRPr lang="vi-VN" sz="440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ED24BF0-64AC-A104-C7AB-3296F720B12B}"/>
              </a:ext>
            </a:extLst>
          </p:cNvPr>
          <p:cNvGrpSpPr/>
          <p:nvPr/>
        </p:nvGrpSpPr>
        <p:grpSpPr>
          <a:xfrm>
            <a:off x="152400" y="192466"/>
            <a:ext cx="1066800" cy="924857"/>
            <a:chOff x="6938276" y="3100621"/>
            <a:chExt cx="2226542" cy="1930288"/>
          </a:xfrm>
        </p:grpSpPr>
        <p:grpSp>
          <p:nvGrpSpPr>
            <p:cNvPr id="4" name="Graphic 5">
              <a:extLst>
                <a:ext uri="{FF2B5EF4-FFF2-40B4-BE49-F238E27FC236}">
                  <a16:creationId xmlns="" xmlns:a16="http://schemas.microsoft.com/office/drawing/2014/main" id="{E85D4392-F123-B23A-6A77-294935CDCFEF}"/>
                </a:ext>
              </a:extLst>
            </p:cNvPr>
            <p:cNvGrpSpPr/>
            <p:nvPr/>
          </p:nvGrpSpPr>
          <p:grpSpPr>
            <a:xfrm>
              <a:off x="6938276" y="3100621"/>
              <a:ext cx="2226542" cy="1930288"/>
              <a:chOff x="6938276" y="3100621"/>
              <a:chExt cx="2226542" cy="1930288"/>
            </a:xfrm>
          </p:grpSpPr>
          <p:grpSp>
            <p:nvGrpSpPr>
              <p:cNvPr id="8" name="Graphic 5">
                <a:extLst>
                  <a:ext uri="{FF2B5EF4-FFF2-40B4-BE49-F238E27FC236}">
                    <a16:creationId xmlns="" xmlns:a16="http://schemas.microsoft.com/office/drawing/2014/main" id="{29F4929C-0DD6-1FE6-3F9C-18EFA3D8ED11}"/>
                  </a:ext>
                </a:extLst>
              </p:cNvPr>
              <p:cNvGrpSpPr/>
              <p:nvPr/>
            </p:nvGrpSpPr>
            <p:grpSpPr>
              <a:xfrm>
                <a:off x="6938276" y="4223505"/>
                <a:ext cx="472047" cy="642702"/>
                <a:chOff x="6938276" y="4223505"/>
                <a:chExt cx="472047" cy="642702"/>
              </a:xfrm>
            </p:grpSpPr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70808219-50F6-9773-DD1D-CB15AA5AD7FA}"/>
                    </a:ext>
                  </a:extLst>
                </p:cNvPr>
                <p:cNvSpPr/>
                <p:nvPr/>
              </p:nvSpPr>
              <p:spPr>
                <a:xfrm>
                  <a:off x="6938276" y="4223505"/>
                  <a:ext cx="366022" cy="341678"/>
                </a:xfrm>
                <a:custGeom>
                  <a:avLst/>
                  <a:gdLst>
                    <a:gd name="connsiteX0" fmla="*/ 140502 w 366022"/>
                    <a:gd name="connsiteY0" fmla="*/ 0 h 341678"/>
                    <a:gd name="connsiteX1" fmla="*/ 366022 w 366022"/>
                    <a:gd name="connsiteY1" fmla="*/ 292497 h 341678"/>
                    <a:gd name="connsiteX2" fmla="*/ 0 w 366022"/>
                    <a:gd name="connsiteY2" fmla="*/ 341679 h 341678"/>
                    <a:gd name="connsiteX3" fmla="*/ 140502 w 366022"/>
                    <a:gd name="connsiteY3" fmla="*/ 0 h 341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6022" h="341678">
                      <a:moveTo>
                        <a:pt x="140502" y="0"/>
                      </a:moveTo>
                      <a:lnTo>
                        <a:pt x="366022" y="292497"/>
                      </a:lnTo>
                      <a:lnTo>
                        <a:pt x="0" y="341679"/>
                      </a:lnTo>
                      <a:lnTo>
                        <a:pt x="14050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0509573C-6EA5-6C01-3D37-F403A1680D91}"/>
                    </a:ext>
                  </a:extLst>
                </p:cNvPr>
                <p:cNvSpPr/>
                <p:nvPr/>
              </p:nvSpPr>
              <p:spPr>
                <a:xfrm>
                  <a:off x="7252398" y="4688386"/>
                  <a:ext cx="157925" cy="177820"/>
                </a:xfrm>
                <a:custGeom>
                  <a:avLst/>
                  <a:gdLst>
                    <a:gd name="connsiteX0" fmla="*/ 0 w 157925"/>
                    <a:gd name="connsiteY0" fmla="*/ 0 h 177820"/>
                    <a:gd name="connsiteX1" fmla="*/ 157926 w 157925"/>
                    <a:gd name="connsiteY1" fmla="*/ 81805 h 177820"/>
                    <a:gd name="connsiteX2" fmla="*/ 8279 w 157925"/>
                    <a:gd name="connsiteY2" fmla="*/ 177821 h 177820"/>
                    <a:gd name="connsiteX3" fmla="*/ 0 w 157925"/>
                    <a:gd name="connsiteY3" fmla="*/ 0 h 17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25" h="177820">
                      <a:moveTo>
                        <a:pt x="0" y="0"/>
                      </a:moveTo>
                      <a:lnTo>
                        <a:pt x="157926" y="81805"/>
                      </a:lnTo>
                      <a:lnTo>
                        <a:pt x="8279" y="1778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B941"/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A66128D1-CCA9-760A-C94B-DBC8181645A3}"/>
                  </a:ext>
                </a:extLst>
              </p:cNvPr>
              <p:cNvSpPr/>
              <p:nvPr/>
            </p:nvSpPr>
            <p:spPr>
              <a:xfrm>
                <a:off x="9029822" y="4381942"/>
                <a:ext cx="74050" cy="74050"/>
              </a:xfrm>
              <a:custGeom>
                <a:avLst/>
                <a:gdLst>
                  <a:gd name="connsiteX0" fmla="*/ 49723 w 74050"/>
                  <a:gd name="connsiteY0" fmla="*/ 2208 h 74050"/>
                  <a:gd name="connsiteX1" fmla="*/ 71842 w 74050"/>
                  <a:gd name="connsiteY1" fmla="*/ 49660 h 74050"/>
                  <a:gd name="connsiteX2" fmla="*/ 24390 w 74050"/>
                  <a:gd name="connsiteY2" fmla="*/ 71779 h 74050"/>
                  <a:gd name="connsiteX3" fmla="*/ 2271 w 74050"/>
                  <a:gd name="connsiteY3" fmla="*/ 24327 h 74050"/>
                  <a:gd name="connsiteX4" fmla="*/ 49723 w 74050"/>
                  <a:gd name="connsiteY4" fmla="*/ 2208 h 7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50">
                    <a:moveTo>
                      <a:pt x="49723" y="2208"/>
                    </a:moveTo>
                    <a:cubicBezTo>
                      <a:pt x="68877" y="9252"/>
                      <a:pt x="78763" y="30506"/>
                      <a:pt x="71842" y="49660"/>
                    </a:cubicBezTo>
                    <a:cubicBezTo>
                      <a:pt x="64922" y="68937"/>
                      <a:pt x="43544" y="78823"/>
                      <a:pt x="24390" y="71779"/>
                    </a:cubicBezTo>
                    <a:cubicBezTo>
                      <a:pt x="5113" y="64736"/>
                      <a:pt x="-4773" y="43481"/>
                      <a:pt x="2271" y="24327"/>
                    </a:cubicBezTo>
                    <a:cubicBezTo>
                      <a:pt x="9315" y="5174"/>
                      <a:pt x="30569" y="-4712"/>
                      <a:pt x="49723" y="2208"/>
                    </a:cubicBezTo>
                    <a:close/>
                  </a:path>
                </a:pathLst>
              </a:custGeom>
              <a:solidFill>
                <a:srgbClr val="EBB941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C678A124-FD5A-580D-1F26-93D59979EBCF}"/>
                  </a:ext>
                </a:extLst>
              </p:cNvPr>
              <p:cNvSpPr/>
              <p:nvPr/>
            </p:nvSpPr>
            <p:spPr>
              <a:xfrm>
                <a:off x="9080660" y="4242750"/>
                <a:ext cx="74050" cy="74036"/>
              </a:xfrm>
              <a:custGeom>
                <a:avLst/>
                <a:gdLst>
                  <a:gd name="connsiteX0" fmla="*/ 49673 w 74050"/>
                  <a:gd name="connsiteY0" fmla="*/ 2257 h 74036"/>
                  <a:gd name="connsiteX1" fmla="*/ 71793 w 74050"/>
                  <a:gd name="connsiteY1" fmla="*/ 49709 h 74036"/>
                  <a:gd name="connsiteX2" fmla="*/ 24341 w 74050"/>
                  <a:gd name="connsiteY2" fmla="*/ 71829 h 74036"/>
                  <a:gd name="connsiteX3" fmla="*/ 2222 w 74050"/>
                  <a:gd name="connsiteY3" fmla="*/ 24377 h 74036"/>
                  <a:gd name="connsiteX4" fmla="*/ 49673 w 74050"/>
                  <a:gd name="connsiteY4" fmla="*/ 2257 h 7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36">
                    <a:moveTo>
                      <a:pt x="49673" y="2257"/>
                    </a:moveTo>
                    <a:cubicBezTo>
                      <a:pt x="68827" y="9301"/>
                      <a:pt x="78837" y="30555"/>
                      <a:pt x="71793" y="49709"/>
                    </a:cubicBezTo>
                    <a:cubicBezTo>
                      <a:pt x="64749" y="68863"/>
                      <a:pt x="43495" y="78749"/>
                      <a:pt x="24341" y="71829"/>
                    </a:cubicBezTo>
                    <a:cubicBezTo>
                      <a:pt x="5064" y="64785"/>
                      <a:pt x="-4698" y="43531"/>
                      <a:pt x="2222" y="24377"/>
                    </a:cubicBezTo>
                    <a:cubicBezTo>
                      <a:pt x="9265" y="5223"/>
                      <a:pt x="30520" y="-4786"/>
                      <a:pt x="49673" y="22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6AD8116-0667-3102-8C21-58CAB63C53BB}"/>
                  </a:ext>
                </a:extLst>
              </p:cNvPr>
              <p:cNvSpPr/>
              <p:nvPr/>
            </p:nvSpPr>
            <p:spPr>
              <a:xfrm>
                <a:off x="7328148" y="3239740"/>
                <a:ext cx="1722604" cy="1791169"/>
              </a:xfrm>
              <a:custGeom>
                <a:avLst/>
                <a:gdLst>
                  <a:gd name="connsiteX0" fmla="*/ 1527730 w 1722604"/>
                  <a:gd name="connsiteY0" fmla="*/ 1605828 h 1791169"/>
                  <a:gd name="connsiteX1" fmla="*/ 1554669 w 1722604"/>
                  <a:gd name="connsiteY1" fmla="*/ 1346449 h 1791169"/>
                  <a:gd name="connsiteX2" fmla="*/ 1722604 w 1722604"/>
                  <a:gd name="connsiteY2" fmla="*/ 861302 h 1791169"/>
                  <a:gd name="connsiteX3" fmla="*/ 861302 w 1722604"/>
                  <a:gd name="connsiteY3" fmla="*/ 0 h 1791169"/>
                  <a:gd name="connsiteX4" fmla="*/ 0 w 1722604"/>
                  <a:gd name="connsiteY4" fmla="*/ 861302 h 1791169"/>
                  <a:gd name="connsiteX5" fmla="*/ 861302 w 1722604"/>
                  <a:gd name="connsiteY5" fmla="*/ 1722604 h 1791169"/>
                  <a:gd name="connsiteX6" fmla="*/ 982403 w 1722604"/>
                  <a:gd name="connsiteY6" fmla="*/ 1715684 h 1791169"/>
                  <a:gd name="connsiteX7" fmla="*/ 1268104 w 1722604"/>
                  <a:gd name="connsiteY7" fmla="*/ 1722975 h 1791169"/>
                  <a:gd name="connsiteX8" fmla="*/ 1476447 w 1722604"/>
                  <a:gd name="connsiteY8" fmla="*/ 1784885 h 1791169"/>
                  <a:gd name="connsiteX9" fmla="*/ 1562330 w 1722604"/>
                  <a:gd name="connsiteY9" fmla="*/ 1690104 h 1791169"/>
                  <a:gd name="connsiteX10" fmla="*/ 1527854 w 1722604"/>
                  <a:gd name="connsiteY10" fmla="*/ 1605828 h 179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2604" h="1791169">
                    <a:moveTo>
                      <a:pt x="1527730" y="1605828"/>
                    </a:moveTo>
                    <a:cubicBezTo>
                      <a:pt x="1496837" y="1530572"/>
                      <a:pt x="1509070" y="1413796"/>
                      <a:pt x="1554669" y="1346449"/>
                    </a:cubicBezTo>
                    <a:cubicBezTo>
                      <a:pt x="1554669" y="1346449"/>
                      <a:pt x="1722604" y="1098438"/>
                      <a:pt x="1722604" y="861302"/>
                    </a:cubicBezTo>
                    <a:cubicBezTo>
                      <a:pt x="1722604" y="385547"/>
                      <a:pt x="1336934" y="0"/>
                      <a:pt x="861302" y="0"/>
                    </a:cubicBezTo>
                    <a:cubicBezTo>
                      <a:pt x="385671" y="0"/>
                      <a:pt x="0" y="385670"/>
                      <a:pt x="0" y="861302"/>
                    </a:cubicBezTo>
                    <a:cubicBezTo>
                      <a:pt x="0" y="1336934"/>
                      <a:pt x="385671" y="1722604"/>
                      <a:pt x="861302" y="1722604"/>
                    </a:cubicBezTo>
                    <a:cubicBezTo>
                      <a:pt x="953734" y="1722604"/>
                      <a:pt x="982403" y="1715684"/>
                      <a:pt x="982403" y="1715684"/>
                    </a:cubicBezTo>
                    <a:cubicBezTo>
                      <a:pt x="1061490" y="1696530"/>
                      <a:pt x="1190006" y="1699867"/>
                      <a:pt x="1268104" y="1722975"/>
                    </a:cubicBezTo>
                    <a:lnTo>
                      <a:pt x="1476447" y="1784885"/>
                    </a:lnTo>
                    <a:cubicBezTo>
                      <a:pt x="1554422" y="1807993"/>
                      <a:pt x="1593100" y="1765360"/>
                      <a:pt x="1562330" y="1690104"/>
                    </a:cubicBezTo>
                    <a:lnTo>
                      <a:pt x="1527854" y="1605828"/>
                    </a:lnTo>
                    <a:close/>
                  </a:path>
                </a:pathLst>
              </a:custGeom>
              <a:solidFill>
                <a:srgbClr val="67B3E6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8CB9184B-FC09-1D2E-270F-8B486222FDF4}"/>
                  </a:ext>
                </a:extLst>
              </p:cNvPr>
              <p:cNvSpPr/>
              <p:nvPr/>
            </p:nvSpPr>
            <p:spPr>
              <a:xfrm>
                <a:off x="7504363" y="3100621"/>
                <a:ext cx="1660455" cy="1022171"/>
              </a:xfrm>
              <a:custGeom>
                <a:avLst/>
                <a:gdLst>
                  <a:gd name="connsiteX0" fmla="*/ 1659211 w 1660455"/>
                  <a:gd name="connsiteY0" fmla="*/ 1022172 h 1022171"/>
                  <a:gd name="connsiteX1" fmla="*/ 1634620 w 1660455"/>
                  <a:gd name="connsiteY1" fmla="*/ 1020936 h 1022171"/>
                  <a:gd name="connsiteX2" fmla="*/ 1390564 w 1660455"/>
                  <a:gd name="connsiteY2" fmla="*/ 336961 h 1022171"/>
                  <a:gd name="connsiteX3" fmla="*/ 734393 w 1660455"/>
                  <a:gd name="connsiteY3" fmla="*/ 25928 h 1022171"/>
                  <a:gd name="connsiteX4" fmla="*/ 17424 w 1660455"/>
                  <a:gd name="connsiteY4" fmla="*/ 301372 h 1022171"/>
                  <a:gd name="connsiteX5" fmla="*/ 0 w 1660455"/>
                  <a:gd name="connsiteY5" fmla="*/ 283825 h 1022171"/>
                  <a:gd name="connsiteX6" fmla="*/ 735629 w 1660455"/>
                  <a:gd name="connsiteY6" fmla="*/ 1214 h 1022171"/>
                  <a:gd name="connsiteX7" fmla="*/ 1408853 w 1660455"/>
                  <a:gd name="connsiteY7" fmla="*/ 320402 h 1022171"/>
                  <a:gd name="connsiteX8" fmla="*/ 1659211 w 1660455"/>
                  <a:gd name="connsiteY8" fmla="*/ 1022172 h 10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455" h="1022171">
                    <a:moveTo>
                      <a:pt x="1659211" y="1022172"/>
                    </a:moveTo>
                    <a:lnTo>
                      <a:pt x="1634620" y="1020936"/>
                    </a:lnTo>
                    <a:cubicBezTo>
                      <a:pt x="1647225" y="767859"/>
                      <a:pt x="1560600" y="524915"/>
                      <a:pt x="1390564" y="336961"/>
                    </a:cubicBezTo>
                    <a:cubicBezTo>
                      <a:pt x="1220528" y="149007"/>
                      <a:pt x="987470" y="38533"/>
                      <a:pt x="734393" y="25928"/>
                    </a:cubicBezTo>
                    <a:cubicBezTo>
                      <a:pt x="468094" y="12582"/>
                      <a:pt x="206614" y="112924"/>
                      <a:pt x="17424" y="301372"/>
                    </a:cubicBezTo>
                    <a:lnTo>
                      <a:pt x="0" y="283825"/>
                    </a:lnTo>
                    <a:cubicBezTo>
                      <a:pt x="194133" y="90557"/>
                      <a:pt x="462286" y="-12503"/>
                      <a:pt x="735629" y="1214"/>
                    </a:cubicBezTo>
                    <a:cubicBezTo>
                      <a:pt x="995255" y="14189"/>
                      <a:pt x="1234368" y="127505"/>
                      <a:pt x="1408853" y="320402"/>
                    </a:cubicBezTo>
                    <a:cubicBezTo>
                      <a:pt x="1583338" y="513299"/>
                      <a:pt x="1672187" y="762422"/>
                      <a:pt x="1659211" y="102217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BAF5DD9-0EC4-C7CC-BBD0-433E1F396E68}"/>
                </a:ext>
              </a:extLst>
            </p:cNvPr>
            <p:cNvSpPr/>
            <p:nvPr/>
          </p:nvSpPr>
          <p:spPr>
            <a:xfrm>
              <a:off x="7363367" y="3595385"/>
              <a:ext cx="206984" cy="169541"/>
            </a:xfrm>
            <a:custGeom>
              <a:avLst/>
              <a:gdLst>
                <a:gd name="connsiteX0" fmla="*/ 0 w 206984"/>
                <a:gd name="connsiteY0" fmla="*/ 169542 h 169541"/>
                <a:gd name="connsiteX1" fmla="*/ 65246 w 206984"/>
                <a:gd name="connsiteY1" fmla="*/ 4201 h 169541"/>
                <a:gd name="connsiteX2" fmla="*/ 104172 w 206984"/>
                <a:gd name="connsiteY2" fmla="*/ 0 h 169541"/>
                <a:gd name="connsiteX3" fmla="*/ 63146 w 206984"/>
                <a:gd name="connsiteY3" fmla="*/ 162622 h 169541"/>
                <a:gd name="connsiteX4" fmla="*/ 0 w 206984"/>
                <a:gd name="connsiteY4" fmla="*/ 169542 h 169541"/>
                <a:gd name="connsiteX5" fmla="*/ 103430 w 206984"/>
                <a:gd name="connsiteY5" fmla="*/ 169542 h 169541"/>
                <a:gd name="connsiteX6" fmla="*/ 168059 w 206984"/>
                <a:gd name="connsiteY6" fmla="*/ 4201 h 169541"/>
                <a:gd name="connsiteX7" fmla="*/ 206984 w 206984"/>
                <a:gd name="connsiteY7" fmla="*/ 0 h 169541"/>
                <a:gd name="connsiteX8" fmla="*/ 166082 w 206984"/>
                <a:gd name="connsiteY8" fmla="*/ 162622 h 169541"/>
                <a:gd name="connsiteX9" fmla="*/ 103554 w 206984"/>
                <a:gd name="connsiteY9" fmla="*/ 169542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84" h="169541">
                  <a:moveTo>
                    <a:pt x="0" y="169542"/>
                  </a:moveTo>
                  <a:cubicBezTo>
                    <a:pt x="15941" y="111215"/>
                    <a:pt x="45845" y="36207"/>
                    <a:pt x="65246" y="4201"/>
                  </a:cubicBezTo>
                  <a:lnTo>
                    <a:pt x="104172" y="0"/>
                  </a:lnTo>
                  <a:cubicBezTo>
                    <a:pt x="88849" y="41026"/>
                    <a:pt x="70807" y="112575"/>
                    <a:pt x="63146" y="162622"/>
                  </a:cubicBezTo>
                  <a:lnTo>
                    <a:pt x="0" y="169542"/>
                  </a:lnTo>
                  <a:close/>
                  <a:moveTo>
                    <a:pt x="103430" y="169542"/>
                  </a:moveTo>
                  <a:cubicBezTo>
                    <a:pt x="118753" y="111215"/>
                    <a:pt x="149276" y="36207"/>
                    <a:pt x="168059" y="4201"/>
                  </a:cubicBezTo>
                  <a:lnTo>
                    <a:pt x="206984" y="0"/>
                  </a:lnTo>
                  <a:cubicBezTo>
                    <a:pt x="191661" y="41026"/>
                    <a:pt x="173620" y="112575"/>
                    <a:pt x="166082" y="162622"/>
                  </a:cubicBezTo>
                  <a:lnTo>
                    <a:pt x="103554" y="16954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00EAF7E-D663-58DB-0898-E24FE4530A00}"/>
                </a:ext>
              </a:extLst>
            </p:cNvPr>
            <p:cNvSpPr/>
            <p:nvPr/>
          </p:nvSpPr>
          <p:spPr>
            <a:xfrm>
              <a:off x="8630111" y="4516249"/>
              <a:ext cx="206860" cy="169541"/>
            </a:xfrm>
            <a:custGeom>
              <a:avLst/>
              <a:gdLst>
                <a:gd name="connsiteX0" fmla="*/ 206861 w 206860"/>
                <a:gd name="connsiteY0" fmla="*/ 0 h 169541"/>
                <a:gd name="connsiteX1" fmla="*/ 141614 w 206860"/>
                <a:gd name="connsiteY1" fmla="*/ 165340 h 169541"/>
                <a:gd name="connsiteX2" fmla="*/ 102689 w 206860"/>
                <a:gd name="connsiteY2" fmla="*/ 169542 h 169541"/>
                <a:gd name="connsiteX3" fmla="*/ 143715 w 206860"/>
                <a:gd name="connsiteY3" fmla="*/ 7044 h 169541"/>
                <a:gd name="connsiteX4" fmla="*/ 206861 w 206860"/>
                <a:gd name="connsiteY4" fmla="*/ 124 h 169541"/>
                <a:gd name="connsiteX5" fmla="*/ 103430 w 206860"/>
                <a:gd name="connsiteY5" fmla="*/ 0 h 169541"/>
                <a:gd name="connsiteX6" fmla="*/ 38802 w 206860"/>
                <a:gd name="connsiteY6" fmla="*/ 165340 h 169541"/>
                <a:gd name="connsiteX7" fmla="*/ 0 w 206860"/>
                <a:gd name="connsiteY7" fmla="*/ 169542 h 169541"/>
                <a:gd name="connsiteX8" fmla="*/ 40903 w 206860"/>
                <a:gd name="connsiteY8" fmla="*/ 7044 h 169541"/>
                <a:gd name="connsiteX9" fmla="*/ 103430 w 206860"/>
                <a:gd name="connsiteY9" fmla="*/ 124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60" h="169541">
                  <a:moveTo>
                    <a:pt x="206861" y="0"/>
                  </a:moveTo>
                  <a:cubicBezTo>
                    <a:pt x="190920" y="58326"/>
                    <a:pt x="161015" y="133335"/>
                    <a:pt x="141614" y="165340"/>
                  </a:cubicBezTo>
                  <a:lnTo>
                    <a:pt x="102689" y="169542"/>
                  </a:lnTo>
                  <a:cubicBezTo>
                    <a:pt x="118012" y="128516"/>
                    <a:pt x="136054" y="56967"/>
                    <a:pt x="143715" y="7044"/>
                  </a:cubicBezTo>
                  <a:lnTo>
                    <a:pt x="206861" y="124"/>
                  </a:lnTo>
                  <a:close/>
                  <a:moveTo>
                    <a:pt x="103430" y="0"/>
                  </a:moveTo>
                  <a:cubicBezTo>
                    <a:pt x="88107" y="58326"/>
                    <a:pt x="57585" y="133335"/>
                    <a:pt x="38802" y="165340"/>
                  </a:cubicBezTo>
                  <a:lnTo>
                    <a:pt x="0" y="169542"/>
                  </a:lnTo>
                  <a:cubicBezTo>
                    <a:pt x="15199" y="128516"/>
                    <a:pt x="33365" y="56967"/>
                    <a:pt x="40903" y="7044"/>
                  </a:cubicBezTo>
                  <a:lnTo>
                    <a:pt x="103430" y="12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576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0" grpId="0" animBg="1"/>
      <p:bldP spid="50" grpId="1" animBg="1"/>
      <p:bldP spid="51" grpId="0" animBg="1"/>
      <p:bldP spid="51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" grpId="0"/>
      <p:bldP spid="5" grpId="1"/>
      <p:bldP spid="49" grpId="0"/>
      <p:bldP spid="49" grpId="1"/>
      <p:bldP spid="53" grpId="0"/>
      <p:bldP spid="5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16C67BC3-6EBD-B042-A487-E05CF44653A4}"/>
              </a:ext>
            </a:extLst>
          </p:cNvPr>
          <p:cNvSpPr/>
          <p:nvPr/>
        </p:nvSpPr>
        <p:spPr>
          <a:xfrm>
            <a:off x="4499101" y="1245498"/>
            <a:ext cx="3362179" cy="923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38F6A561-537A-1849-9C5C-1B4526B9D60A}"/>
              </a:ext>
            </a:extLst>
          </p:cNvPr>
          <p:cNvSpPr/>
          <p:nvPr/>
        </p:nvSpPr>
        <p:spPr>
          <a:xfrm>
            <a:off x="8305800" y="2820934"/>
            <a:ext cx="3515417" cy="9233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0070C0"/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16C67BC3-6EBD-B042-A487-E05CF44653A4}"/>
              </a:ext>
            </a:extLst>
          </p:cNvPr>
          <p:cNvSpPr/>
          <p:nvPr/>
        </p:nvSpPr>
        <p:spPr>
          <a:xfrm>
            <a:off x="608427" y="2825920"/>
            <a:ext cx="3362179" cy="9233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31FC16-645C-F22B-7D44-B420192D7B9D}"/>
              </a:ext>
            </a:extLst>
          </p:cNvPr>
          <p:cNvSpPr txBox="1"/>
          <p:nvPr/>
        </p:nvSpPr>
        <p:spPr>
          <a:xfrm>
            <a:off x="717473" y="1219200"/>
            <a:ext cx="3215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8 + 1 = 9  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9C133E-3682-51C6-EBD0-ADA4B8327B1B}"/>
              </a:ext>
            </a:extLst>
          </p:cNvPr>
          <p:cNvSpPr txBox="1"/>
          <p:nvPr/>
        </p:nvSpPr>
        <p:spPr>
          <a:xfrm>
            <a:off x="717473" y="2825920"/>
            <a:ext cx="2911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6 + </a:t>
            </a:r>
            <a:r>
              <a:rPr lang="en-US" sz="5400" dirty="0">
                <a:solidFill>
                  <a:schemeClr val="accent1"/>
                </a:solidFill>
              </a:rPr>
              <a:t>3 </a:t>
            </a:r>
            <a:r>
              <a:rPr lang="en-US" sz="5400">
                <a:solidFill>
                  <a:schemeClr val="accent1"/>
                </a:solidFill>
              </a:rPr>
              <a:t>= 9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C4D7DD-4106-4E07-6C84-3DBEAB30EBE6}"/>
              </a:ext>
            </a:extLst>
          </p:cNvPr>
          <p:cNvSpPr txBox="1"/>
          <p:nvPr/>
        </p:nvSpPr>
        <p:spPr>
          <a:xfrm>
            <a:off x="717473" y="4419600"/>
            <a:ext cx="3188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9 </a:t>
            </a:r>
            <a:r>
              <a:rPr lang="en-US" sz="5400" dirty="0">
                <a:solidFill>
                  <a:schemeClr val="accent1"/>
                </a:solidFill>
              </a:rPr>
              <a:t>+ </a:t>
            </a:r>
            <a:r>
              <a:rPr lang="en-US" sz="5400">
                <a:solidFill>
                  <a:schemeClr val="accent1"/>
                </a:solidFill>
              </a:rPr>
              <a:t>1 = 9  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6F9193-2A1A-71EE-560C-74AC9F0FF378}"/>
              </a:ext>
            </a:extLst>
          </p:cNvPr>
          <p:cNvSpPr txBox="1"/>
          <p:nvPr/>
        </p:nvSpPr>
        <p:spPr>
          <a:xfrm>
            <a:off x="4514847" y="1219200"/>
            <a:ext cx="3267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5 + 5 = 10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1F2D0A-8E06-11B7-734D-EFF16006071C}"/>
              </a:ext>
            </a:extLst>
          </p:cNvPr>
          <p:cNvSpPr txBox="1"/>
          <p:nvPr/>
        </p:nvSpPr>
        <p:spPr>
          <a:xfrm>
            <a:off x="4514847" y="2825920"/>
            <a:ext cx="3230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4 + 3 = 7 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435080-43B0-0D15-B2AC-59F0A68A0917}"/>
              </a:ext>
            </a:extLst>
          </p:cNvPr>
          <p:cNvSpPr txBox="1"/>
          <p:nvPr/>
        </p:nvSpPr>
        <p:spPr>
          <a:xfrm>
            <a:off x="4514847" y="4419600"/>
            <a:ext cx="2948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6 + 2 = 8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166B935-4D33-D880-AD35-3192B22F97EB}"/>
              </a:ext>
            </a:extLst>
          </p:cNvPr>
          <p:cNvSpPr txBox="1"/>
          <p:nvPr/>
        </p:nvSpPr>
        <p:spPr>
          <a:xfrm>
            <a:off x="8457362" y="1219200"/>
            <a:ext cx="3036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7 + 1 = 8 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CFB5BB9-9EB5-E9D1-4774-B10431F809B8}"/>
              </a:ext>
            </a:extLst>
          </p:cNvPr>
          <p:cNvSpPr txBox="1"/>
          <p:nvPr/>
        </p:nvSpPr>
        <p:spPr>
          <a:xfrm>
            <a:off x="8457362" y="2825920"/>
            <a:ext cx="3244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8 + 2 = 10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CA97707-211B-9DB4-5E29-6FF5B2DDCC20}"/>
              </a:ext>
            </a:extLst>
          </p:cNvPr>
          <p:cNvSpPr txBox="1"/>
          <p:nvPr/>
        </p:nvSpPr>
        <p:spPr>
          <a:xfrm>
            <a:off x="8457362" y="4419600"/>
            <a:ext cx="3153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5 + 3 = 8 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94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B01BB3-261D-2A16-29FF-F0C9FB89ED27}"/>
              </a:ext>
            </a:extLst>
          </p:cNvPr>
          <p:cNvSpPr txBox="1"/>
          <p:nvPr/>
        </p:nvSpPr>
        <p:spPr>
          <a:xfrm>
            <a:off x="3581400" y="1905000"/>
            <a:ext cx="48012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+mj-lt"/>
              </a:rPr>
              <a:t>THƯ GIÃN GIỮA GIỜ</a:t>
            </a:r>
          </a:p>
        </p:txBody>
      </p:sp>
    </p:spTree>
    <p:extLst>
      <p:ext uri="{BB962C8B-B14F-4D97-AF65-F5344CB8AC3E}">
        <p14:creationId xmlns:p14="http://schemas.microsoft.com/office/powerpoint/2010/main" val="2004043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24000" y="0"/>
            <a:ext cx="9220200" cy="6858000"/>
            <a:chOff x="0" y="0"/>
            <a:chExt cx="5760" cy="4320"/>
          </a:xfrm>
        </p:grpSpPr>
        <p:pic>
          <p:nvPicPr>
            <p:cNvPr id="2664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44" name="Group 4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26786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87" name="Freeform 6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88" name="Freeform 7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89" name="Freeform 8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0" name="Freeform 9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1" name="Freeform 10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2" name="Freeform 11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3" name="Freeform 12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4" name="Freeform 13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5" name="Freeform 14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6" name="Freeform 15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7" name="Freeform 16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8" name="Freeform 17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9" name="Freeform 18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0" name="Freeform 19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1" name="Freeform 20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2" name="Freeform 21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3" name="Freeform 22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4" name="Freeform 23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5" name="Freeform 24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6" name="Freeform 25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7" name="Freeform 26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8" name="Freeform 27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9" name="Freeform 28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0" name="Freeform 29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1" name="Freeform 30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2" name="Freeform 31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3" name="Freeform 32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4" name="Freeform 33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5" name="Freeform 34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6" name="Freeform 35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7" name="Freeform 36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8" name="Freeform 37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9" name="Freeform 38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0" name="Freeform 39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1" name="Freeform 40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2" name="Freeform 41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3" name="Freeform 42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4" name="Freeform 43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5" name="Freeform 44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6" name="Freeform 45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7" name="Freeform 46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8" name="Freeform 47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9" name="Freeform 48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0" name="Freeform 49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1" name="Freeform 50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2" name="Freeform 51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3" name="Freeform 52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4" name="Freeform 53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5" name="Freeform 54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6" name="Freeform 55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7" name="Freeform 56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1 h 1340"/>
                  <a:gd name="T2" fmla="*/ 0 w 373"/>
                  <a:gd name="T3" fmla="*/ 1 h 1340"/>
                  <a:gd name="T4" fmla="*/ 0 w 373"/>
                  <a:gd name="T5" fmla="*/ 1 h 1340"/>
                  <a:gd name="T6" fmla="*/ 0 w 373"/>
                  <a:gd name="T7" fmla="*/ 1 h 1340"/>
                  <a:gd name="T8" fmla="*/ 0 w 373"/>
                  <a:gd name="T9" fmla="*/ 1 h 1340"/>
                  <a:gd name="T10" fmla="*/ 0 w 373"/>
                  <a:gd name="T11" fmla="*/ 1 h 1340"/>
                  <a:gd name="T12" fmla="*/ 0 w 373"/>
                  <a:gd name="T13" fmla="*/ 1 h 1340"/>
                  <a:gd name="T14" fmla="*/ 0 w 373"/>
                  <a:gd name="T15" fmla="*/ 1 h 1340"/>
                  <a:gd name="T16" fmla="*/ 0 w 373"/>
                  <a:gd name="T17" fmla="*/ 1 h 1340"/>
                  <a:gd name="T18" fmla="*/ 0 w 373"/>
                  <a:gd name="T19" fmla="*/ 1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1 h 1340"/>
                  <a:gd name="T82" fmla="*/ 0 w 373"/>
                  <a:gd name="T83" fmla="*/ 1 h 1340"/>
                  <a:gd name="T84" fmla="*/ 0 w 373"/>
                  <a:gd name="T85" fmla="*/ 1 h 1340"/>
                  <a:gd name="T86" fmla="*/ 0 w 373"/>
                  <a:gd name="T87" fmla="*/ 1 h 1340"/>
                  <a:gd name="T88" fmla="*/ 0 w 373"/>
                  <a:gd name="T89" fmla="*/ 1 h 1340"/>
                  <a:gd name="T90" fmla="*/ 0 w 373"/>
                  <a:gd name="T91" fmla="*/ 1 h 1340"/>
                  <a:gd name="T92" fmla="*/ 0 w 373"/>
                  <a:gd name="T93" fmla="*/ 1 h 1340"/>
                  <a:gd name="T94" fmla="*/ 0 w 373"/>
                  <a:gd name="T95" fmla="*/ 1 h 1340"/>
                  <a:gd name="T96" fmla="*/ 0 w 373"/>
                  <a:gd name="T97" fmla="*/ 1 h 1340"/>
                  <a:gd name="T98" fmla="*/ 0 w 373"/>
                  <a:gd name="T99" fmla="*/ 1 h 1340"/>
                  <a:gd name="T100" fmla="*/ 0 w 373"/>
                  <a:gd name="T101" fmla="*/ 1 h 1340"/>
                  <a:gd name="T102" fmla="*/ 0 w 373"/>
                  <a:gd name="T103" fmla="*/ 1 h 1340"/>
                  <a:gd name="T104" fmla="*/ 0 w 373"/>
                  <a:gd name="T105" fmla="*/ 1 h 1340"/>
                  <a:gd name="T106" fmla="*/ 0 w 373"/>
                  <a:gd name="T107" fmla="*/ 1 h 1340"/>
                  <a:gd name="T108" fmla="*/ 0 w 373"/>
                  <a:gd name="T109" fmla="*/ 1 h 1340"/>
                  <a:gd name="T110" fmla="*/ 0 w 373"/>
                  <a:gd name="T111" fmla="*/ 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8" name="Freeform 57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9" name="Freeform 58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0" name="Freeform 59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1" name="Freeform 60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2" name="Freeform 61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3" name="Freeform 62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4" name="Freeform 63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5" name="Freeform 64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6" name="Freeform 65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7" name="Freeform 66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8" name="Freeform 67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9" name="Freeform 68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0" name="Freeform 69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1" name="Freeform 70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2" name="Freeform 71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3" name="Freeform 72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4" name="Freeform 73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5" name="Freeform 74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6" name="Freeform 75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7" name="Freeform 76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8" name="Freeform 77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9" name="Freeform 78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0" name="Freeform 79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1" name="Freeform 80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2" name="Freeform 81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3" name="Freeform 82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4" name="Freeform 83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5" name="Freeform 84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6" name="Freeform 85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7" name="Freeform 86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8" name="Freeform 87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9" name="Freeform 88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0" name="Freeform 89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1" name="Freeform 90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2" name="Freeform 91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3" name="Freeform 92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4" name="Freeform 93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5" name="Freeform 94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6" name="Freeform 95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7" name="Freeform 96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8" name="Freeform 97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9" name="Freeform 98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0" name="Freeform 99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1" name="Freeform 100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2" name="Freeform 101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3" name="Freeform 102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4" name="Freeform 103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5" name="Freeform 104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6" name="Freeform 105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7" name="Freeform 106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8" name="Freeform 107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9" name="Freeform 108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0" name="Freeform 109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1" name="Freeform 110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2" name="Freeform 111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3" name="Freeform 112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4" name="Freeform 113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5" name="Freeform 114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6" name="Freeform 115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7" name="Freeform 116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8" name="Freeform 117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9" name="Freeform 118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0" name="Freeform 119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1" name="Freeform 120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2" name="Freeform 121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3" name="Freeform 122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4" name="Freeform 123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5" name="Freeform 124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6" name="Freeform 125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7" name="Freeform 126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8" name="Freeform 127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9" name="Freeform 128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0" name="Freeform 129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1" name="Freeform 130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2" name="Freeform 131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3" name="Freeform 132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4" name="Freeform 133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5" name="Freeform 134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6" name="Freeform 135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7" name="Freeform 136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8" name="Freeform 137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9" name="Freeform 138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20" name="Freeform 139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21" name="Freeform 140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22" name="Freeform 141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23" name="Freeform 142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24" name="Freeform 143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25" name="Freeform 144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6645" name="Group 145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26646" name="AutoShape 146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47" name="Freeform 147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0"/>
                  <a:gd name="T53" fmla="*/ 61 w 61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8" name="Freeform 148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9" name="Freeform 149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2"/>
                  <a:gd name="T56" fmla="*/ 132 w 132"/>
                  <a:gd name="T57" fmla="*/ 182 h 1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0" name="Freeform 150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6"/>
                  <a:gd name="T80" fmla="*/ 177 w 177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1" name="Freeform 151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8"/>
                  <a:gd name="T79" fmla="*/ 0 h 143"/>
                  <a:gd name="T80" fmla="*/ 178 w 178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2" name="Freeform 152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2"/>
                  <a:gd name="T55" fmla="*/ 0 h 181"/>
                  <a:gd name="T56" fmla="*/ 132 w 132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3" name="Freeform 153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7"/>
                  <a:gd name="T79" fmla="*/ 0 h 144"/>
                  <a:gd name="T80" fmla="*/ 177 w 177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4" name="Freeform 154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0"/>
                  <a:gd name="T79" fmla="*/ 0 h 143"/>
                  <a:gd name="T80" fmla="*/ 180 w 180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5" name="Freeform 155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6" name="Freeform 156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7" name="Freeform 157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8" name="Freeform 158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9" name="Freeform 159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0" name="Freeform 160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1" name="Freeform 161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2" name="Freeform 162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7"/>
                  <a:gd name="T56" fmla="*/ 71 w 71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3" name="Freeform 163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4" name="Freeform 164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5" name="Freeform 165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3"/>
                  <a:gd name="T56" fmla="*/ 53 w 53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6" name="Freeform 166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8"/>
                  <a:gd name="T56" fmla="*/ 71 w 71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7" name="Freeform 167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8" name="Freeform 168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9" name="Freeform 169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56"/>
                  <a:gd name="T56" fmla="*/ 71 w 71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0" name="Freeform 170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1" name="Freeform 171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4"/>
                  <a:gd name="T53" fmla="*/ 23 w 23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2" name="Freeform 172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3" name="Freeform 173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73"/>
                  <a:gd name="T56" fmla="*/ 52 w 5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4" name="Freeform 174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5" name="Freeform 175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6"/>
                  <a:gd name="T56" fmla="*/ 72 w 72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6" name="Freeform 176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72"/>
                  <a:gd name="T56" fmla="*/ 53 w 53"/>
                  <a:gd name="T57" fmla="*/ 72 h 7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7" name="Freeform 177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7"/>
                  <a:gd name="T56" fmla="*/ 72 w 72"/>
                  <a:gd name="T57" fmla="*/ 57 h 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8" name="Freeform 178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58"/>
                  <a:gd name="T56" fmla="*/ 72 w 7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9" name="Freeform 179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67"/>
                  <a:gd name="T77" fmla="*/ 144 w 144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0" name="Freeform 180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82"/>
                  <a:gd name="T101" fmla="*/ 204 w 2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1" name="Freeform 181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08"/>
                  <a:gd name="T65" fmla="*/ 84 w 84"/>
                  <a:gd name="T66" fmla="*/ 208 h 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2" name="Freeform 182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4"/>
                  <a:gd name="T76" fmla="*/ 0 h 170"/>
                  <a:gd name="T77" fmla="*/ 144 w 14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3" name="Freeform 183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9"/>
                  <a:gd name="T100" fmla="*/ 0 h 103"/>
                  <a:gd name="T101" fmla="*/ 199 w 199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4" name="Freeform 184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7"/>
                  <a:gd name="T76" fmla="*/ 0 h 195"/>
                  <a:gd name="T77" fmla="*/ 107 w 107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5" name="Freeform 185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3"/>
                  <a:gd name="T76" fmla="*/ 0 h 126"/>
                  <a:gd name="T77" fmla="*/ 183 w 183"/>
                  <a:gd name="T78" fmla="*/ 126 h 1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6" name="Freeform 186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97"/>
                  <a:gd name="T77" fmla="*/ 102 w 102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7" name="Freeform 187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0"/>
                  <a:gd name="T76" fmla="*/ 0 h 129"/>
                  <a:gd name="T77" fmla="*/ 180 w 18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8" name="Freeform 188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6"/>
                  <a:gd name="T100" fmla="*/ 0 h 85"/>
                  <a:gd name="T101" fmla="*/ 206 w 206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9" name="Freeform 189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7"/>
                  <a:gd name="T76" fmla="*/ 0 h 95"/>
                  <a:gd name="T77" fmla="*/ 147 w 147"/>
                  <a:gd name="T78" fmla="*/ 95 h 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0" name="Freeform 190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154"/>
                  <a:gd name="T77" fmla="*/ 87 w 87"/>
                  <a:gd name="T78" fmla="*/ 154 h 1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1" name="Freeform 191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69"/>
                  <a:gd name="T77" fmla="*/ 161 w 161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2" name="Freeform 192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33"/>
                  <a:gd name="T77" fmla="*/ 114 w 114"/>
                  <a:gd name="T78" fmla="*/ 133 h 1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3" name="Freeform 193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63"/>
                  <a:gd name="T65" fmla="*/ 70 w 70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4" name="Freeform 194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1"/>
                  <a:gd name="T124" fmla="*/ 0 h 348"/>
                  <a:gd name="T125" fmla="*/ 361 w 361"/>
                  <a:gd name="T126" fmla="*/ 348 h 3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5" name="Freeform 195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343"/>
                  <a:gd name="T77" fmla="*/ 126 w 126"/>
                  <a:gd name="T78" fmla="*/ 343 h 3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6" name="Freeform 196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2"/>
                  <a:gd name="T100" fmla="*/ 0 h 160"/>
                  <a:gd name="T101" fmla="*/ 332 w 332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7" name="Freeform 197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1 h 1340"/>
                  <a:gd name="T2" fmla="*/ 0 w 373"/>
                  <a:gd name="T3" fmla="*/ 1 h 1340"/>
                  <a:gd name="T4" fmla="*/ 0 w 373"/>
                  <a:gd name="T5" fmla="*/ 1 h 1340"/>
                  <a:gd name="T6" fmla="*/ 0 w 373"/>
                  <a:gd name="T7" fmla="*/ 1 h 1340"/>
                  <a:gd name="T8" fmla="*/ 0 w 373"/>
                  <a:gd name="T9" fmla="*/ 1 h 1340"/>
                  <a:gd name="T10" fmla="*/ 0 w 373"/>
                  <a:gd name="T11" fmla="*/ 1 h 1340"/>
                  <a:gd name="T12" fmla="*/ 0 w 373"/>
                  <a:gd name="T13" fmla="*/ 1 h 1340"/>
                  <a:gd name="T14" fmla="*/ 0 w 373"/>
                  <a:gd name="T15" fmla="*/ 1 h 1340"/>
                  <a:gd name="T16" fmla="*/ 0 w 373"/>
                  <a:gd name="T17" fmla="*/ 1 h 1340"/>
                  <a:gd name="T18" fmla="*/ 0 w 373"/>
                  <a:gd name="T19" fmla="*/ 1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1 h 1340"/>
                  <a:gd name="T82" fmla="*/ 0 w 373"/>
                  <a:gd name="T83" fmla="*/ 1 h 1340"/>
                  <a:gd name="T84" fmla="*/ 0 w 373"/>
                  <a:gd name="T85" fmla="*/ 1 h 1340"/>
                  <a:gd name="T86" fmla="*/ 0 w 373"/>
                  <a:gd name="T87" fmla="*/ 1 h 1340"/>
                  <a:gd name="T88" fmla="*/ 0 w 373"/>
                  <a:gd name="T89" fmla="*/ 1 h 1340"/>
                  <a:gd name="T90" fmla="*/ 0 w 373"/>
                  <a:gd name="T91" fmla="*/ 1 h 1340"/>
                  <a:gd name="T92" fmla="*/ 0 w 373"/>
                  <a:gd name="T93" fmla="*/ 1 h 1340"/>
                  <a:gd name="T94" fmla="*/ 0 w 373"/>
                  <a:gd name="T95" fmla="*/ 1 h 1340"/>
                  <a:gd name="T96" fmla="*/ 0 w 373"/>
                  <a:gd name="T97" fmla="*/ 1 h 1340"/>
                  <a:gd name="T98" fmla="*/ 0 w 373"/>
                  <a:gd name="T99" fmla="*/ 1 h 1340"/>
                  <a:gd name="T100" fmla="*/ 0 w 373"/>
                  <a:gd name="T101" fmla="*/ 1 h 1340"/>
                  <a:gd name="T102" fmla="*/ 0 w 373"/>
                  <a:gd name="T103" fmla="*/ 1 h 1340"/>
                  <a:gd name="T104" fmla="*/ 0 w 373"/>
                  <a:gd name="T105" fmla="*/ 1 h 1340"/>
                  <a:gd name="T106" fmla="*/ 0 w 373"/>
                  <a:gd name="T107" fmla="*/ 1 h 1340"/>
                  <a:gd name="T108" fmla="*/ 0 w 373"/>
                  <a:gd name="T109" fmla="*/ 1 h 1340"/>
                  <a:gd name="T110" fmla="*/ 0 w 373"/>
                  <a:gd name="T111" fmla="*/ 1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3"/>
                  <a:gd name="T169" fmla="*/ 0 h 1340"/>
                  <a:gd name="T170" fmla="*/ 373 w 373"/>
                  <a:gd name="T171" fmla="*/ 1340 h 13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8" name="Freeform 198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0"/>
                  <a:gd name="T148" fmla="*/ 0 h 123"/>
                  <a:gd name="T149" fmla="*/ 110 w 110"/>
                  <a:gd name="T150" fmla="*/ 123 h 12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9" name="Freeform 199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3"/>
                  <a:gd name="T53" fmla="*/ 31 w 31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0" name="Freeform 200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"/>
                  <a:gd name="T148" fmla="*/ 0 h 122"/>
                  <a:gd name="T149" fmla="*/ 111 w 111"/>
                  <a:gd name="T150" fmla="*/ 122 h 1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1" name="Freeform 201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2"/>
                  <a:gd name="T53" fmla="*/ 32 w 32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2" name="Freeform 202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9"/>
                  <a:gd name="T98" fmla="*/ 136 w 136"/>
                  <a:gd name="T99" fmla="*/ 149 h 1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3" name="Freeform 203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4" name="Freeform 204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9"/>
                  <a:gd name="T76" fmla="*/ 0 h 181"/>
                  <a:gd name="T77" fmla="*/ 129 w 129"/>
                  <a:gd name="T78" fmla="*/ 181 h 1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5" name="Freeform 205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"/>
                  <a:gd name="T76" fmla="*/ 0 h 206"/>
                  <a:gd name="T77" fmla="*/ 90 w 90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6" name="Freeform 206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99"/>
                  <a:gd name="T101" fmla="*/ 201 w 201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7" name="Freeform 207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8"/>
                  <a:gd name="T76" fmla="*/ 0 h 100"/>
                  <a:gd name="T77" fmla="*/ 198 w 198"/>
                  <a:gd name="T78" fmla="*/ 100 h 1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8" name="Freeform 208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6"/>
                  <a:gd name="T76" fmla="*/ 0 h 174"/>
                  <a:gd name="T77" fmla="*/ 136 w 136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9" name="Freeform 209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9"/>
                  <a:gd name="T124" fmla="*/ 0 h 163"/>
                  <a:gd name="T125" fmla="*/ 469 w 469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0" name="Freeform 210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2"/>
                  <a:gd name="T97" fmla="*/ 0 h 145"/>
                  <a:gd name="T98" fmla="*/ 142 w 142"/>
                  <a:gd name="T99" fmla="*/ 145 h 1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1" name="Freeform 211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9"/>
                  <a:gd name="T53" fmla="*/ 40 w 40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2" name="Freeform 212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3" name="Freeform 213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4" name="Freeform 214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3"/>
                  <a:gd name="T55" fmla="*/ 0 h 156"/>
                  <a:gd name="T56" fmla="*/ 113 w 113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5" name="Freeform 215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6" name="Freeform 216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3"/>
                  <a:gd name="T79" fmla="*/ 0 h 122"/>
                  <a:gd name="T80" fmla="*/ 153 w 153"/>
                  <a:gd name="T81" fmla="*/ 122 h 1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7" name="Freeform 217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156"/>
                  <a:gd name="T56" fmla="*/ 112 w 112"/>
                  <a:gd name="T57" fmla="*/ 156 h 1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8" name="Freeform 218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1"/>
                  <a:gd name="T79" fmla="*/ 0 h 123"/>
                  <a:gd name="T80" fmla="*/ 151 w 151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9" name="Freeform 219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23"/>
                  <a:gd name="T80" fmla="*/ 152 w 152"/>
                  <a:gd name="T81" fmla="*/ 123 h 1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0" name="Freeform 220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8"/>
                  <a:gd name="T98" fmla="*/ 136 w 136"/>
                  <a:gd name="T99" fmla="*/ 148 h 1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1" name="Freeform 221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0"/>
                  <a:gd name="T53" fmla="*/ 39 w 39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2" name="Freeform 222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6"/>
                  <a:gd name="T97" fmla="*/ 0 h 147"/>
                  <a:gd name="T98" fmla="*/ 136 w 136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3" name="Freeform 223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4" name="Freeform 224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5" name="Freeform 225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6" name="Freeform 226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7" name="Freeform 227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8" name="Freeform 228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9" name="Freeform 229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0" name="Freeform 230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1" name="Freeform 231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2" name="Freeform 232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3" name="Freeform 233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4" name="Freeform 234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5" name="Freeform 235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6" name="Freeform 236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7" name="Freeform 237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8" name="Freeform 238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60"/>
                  <a:gd name="T89" fmla="*/ 58 w 58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9" name="Freeform 239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30"/>
                  <a:gd name="T89" fmla="*/ 28 w 28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0" name="Freeform 240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1" name="Freeform 241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2" name="Freeform 242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3" name="Freeform 243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4" name="Freeform 244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7"/>
                  <a:gd name="T89" fmla="*/ 60 w 60"/>
                  <a:gd name="T90" fmla="*/ 57 h 5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5" name="Freeform 245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7"/>
                  <a:gd name="T89" fmla="*/ 30 w 30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6" name="Freeform 246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7" name="Freeform 247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8" name="Freeform 248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9" name="Freeform 249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30"/>
                  <a:gd name="T89" fmla="*/ 29 w 29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50" name="Freeform 250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59"/>
                  <a:gd name="T89" fmla="*/ 59 w 59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51" name="Freeform 251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52" name="Freeform 252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53" name="Freeform 253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54" name="Freeform 254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55" name="Freeform 255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56" name="Freeform 256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57" name="Freeform 257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58" name="Freeform 258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8"/>
                  <a:gd name="T89" fmla="*/ 58 w 58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59" name="Freeform 259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0" name="Freeform 260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1" name="Freeform 261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2" name="Freeform 262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3" name="Freeform 263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4" name="Freeform 264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5" name="Freeform 265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6" name="Freeform 266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7" name="Freeform 267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8" name="Freeform 268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60"/>
                  <a:gd name="T89" fmla="*/ 59 w 59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9" name="Freeform 269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8"/>
                  <a:gd name="T89" fmla="*/ 29 w 29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0" name="Freeform 270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1" name="Freeform 271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2" name="Freeform 272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3" name="Freeform 273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4" name="Freeform 274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5" name="Freeform 275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"/>
                  <a:gd name="T88" fmla="*/ 0 h 29"/>
                  <a:gd name="T89" fmla="*/ 28 w 28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6" name="Freeform 276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8"/>
                  <a:gd name="T89" fmla="*/ 60 w 60"/>
                  <a:gd name="T90" fmla="*/ 58 h 5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7" name="Freeform 277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8"/>
                  <a:gd name="T89" fmla="*/ 30 w 30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8" name="Freeform 278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59"/>
                  <a:gd name="T89" fmla="*/ 60 w 60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9" name="Freeform 279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9"/>
                  <a:gd name="T89" fmla="*/ 30 w 30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80" name="Freeform 280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81" name="Freeform 281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82" name="Freeform 282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"/>
                  <a:gd name="T88" fmla="*/ 0 h 59"/>
                  <a:gd name="T89" fmla="*/ 58 w 5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83" name="Freeform 283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29"/>
                  <a:gd name="T89" fmla="*/ 29 w 29"/>
                  <a:gd name="T90" fmla="*/ 29 h 2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84" name="Freeform 284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"/>
                  <a:gd name="T88" fmla="*/ 0 h 60"/>
                  <a:gd name="T89" fmla="*/ 60 w 60"/>
                  <a:gd name="T90" fmla="*/ 60 h 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85" name="Freeform 285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0"/>
                  <a:gd name="T89" fmla="*/ 30 w 3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435" name="WordArt 291"/>
          <p:cNvSpPr>
            <a:spLocks noChangeArrowheads="1" noChangeShapeType="1" noTextEdit="1"/>
          </p:cNvSpPr>
          <p:nvPr/>
        </p:nvSpPr>
        <p:spPr bwMode="auto">
          <a:xfrm>
            <a:off x="2563518" y="5698765"/>
            <a:ext cx="7505700" cy="952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</a:p>
        </p:txBody>
      </p:sp>
      <p:pic>
        <p:nvPicPr>
          <p:cNvPr id="26633" name="Picture 295" descr="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262" y="5389109"/>
            <a:ext cx="680737" cy="15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96" descr="18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3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Date Placeholder 29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12/9/2014</a:t>
            </a:r>
          </a:p>
        </p:txBody>
      </p:sp>
      <p:sp>
        <p:nvSpPr>
          <p:cNvPr id="22541" name="Footer Placeholder 2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1A</a:t>
            </a:r>
          </a:p>
        </p:txBody>
      </p:sp>
      <p:sp>
        <p:nvSpPr>
          <p:cNvPr id="22542" name="Slide Number Placeholder 2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8313C8-3FCA-4C08-BF94-79651BD568D9}" type="slidenum">
              <a:rPr lang="en-US" altLang="en-US">
                <a:solidFill>
                  <a:srgbClr val="898989"/>
                </a:solidFill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301" name="Tap Tam Vong - Various 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92" y="6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48899" y="742411"/>
            <a:ext cx="8080386" cy="451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7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80" fill="hold"/>
                                        <p:tgtEl>
                                          <p:spTgt spid="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4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7FDBE6-FCCE-CBEE-59B0-68D8004271A6}"/>
              </a:ext>
            </a:extLst>
          </p:cNvPr>
          <p:cNvSpPr txBox="1"/>
          <p:nvPr/>
        </p:nvSpPr>
        <p:spPr>
          <a:xfrm>
            <a:off x="1248977" y="324846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1"/>
                </a:solidFill>
              </a:rPr>
              <a:t>Nêu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phép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tính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thích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hợp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với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mỗi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tranh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vẽ</a:t>
            </a:r>
            <a:endParaRPr lang="vi-VN" sz="4000" dirty="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ED24BF0-64AC-A104-C7AB-3296F720B12B}"/>
              </a:ext>
            </a:extLst>
          </p:cNvPr>
          <p:cNvGrpSpPr/>
          <p:nvPr/>
        </p:nvGrpSpPr>
        <p:grpSpPr>
          <a:xfrm>
            <a:off x="152400" y="192466"/>
            <a:ext cx="1066800" cy="924857"/>
            <a:chOff x="6938276" y="3100621"/>
            <a:chExt cx="2226542" cy="1930288"/>
          </a:xfrm>
        </p:grpSpPr>
        <p:grpSp>
          <p:nvGrpSpPr>
            <p:cNvPr id="4" name="Graphic 5">
              <a:extLst>
                <a:ext uri="{FF2B5EF4-FFF2-40B4-BE49-F238E27FC236}">
                  <a16:creationId xmlns="" xmlns:a16="http://schemas.microsoft.com/office/drawing/2014/main" id="{E85D4392-F123-B23A-6A77-294935CDCFEF}"/>
                </a:ext>
              </a:extLst>
            </p:cNvPr>
            <p:cNvGrpSpPr/>
            <p:nvPr/>
          </p:nvGrpSpPr>
          <p:grpSpPr>
            <a:xfrm>
              <a:off x="6938276" y="3100621"/>
              <a:ext cx="2226542" cy="1930288"/>
              <a:chOff x="6938276" y="3100621"/>
              <a:chExt cx="2226542" cy="1930288"/>
            </a:xfrm>
          </p:grpSpPr>
          <p:grpSp>
            <p:nvGrpSpPr>
              <p:cNvPr id="8" name="Graphic 5">
                <a:extLst>
                  <a:ext uri="{FF2B5EF4-FFF2-40B4-BE49-F238E27FC236}">
                    <a16:creationId xmlns="" xmlns:a16="http://schemas.microsoft.com/office/drawing/2014/main" id="{29F4929C-0DD6-1FE6-3F9C-18EFA3D8ED11}"/>
                  </a:ext>
                </a:extLst>
              </p:cNvPr>
              <p:cNvGrpSpPr/>
              <p:nvPr/>
            </p:nvGrpSpPr>
            <p:grpSpPr>
              <a:xfrm>
                <a:off x="6938276" y="4223505"/>
                <a:ext cx="472047" cy="642702"/>
                <a:chOff x="6938276" y="4223505"/>
                <a:chExt cx="472047" cy="642702"/>
              </a:xfrm>
            </p:grpSpPr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70808219-50F6-9773-DD1D-CB15AA5AD7FA}"/>
                    </a:ext>
                  </a:extLst>
                </p:cNvPr>
                <p:cNvSpPr/>
                <p:nvPr/>
              </p:nvSpPr>
              <p:spPr>
                <a:xfrm>
                  <a:off x="6938276" y="4223505"/>
                  <a:ext cx="366022" cy="341678"/>
                </a:xfrm>
                <a:custGeom>
                  <a:avLst/>
                  <a:gdLst>
                    <a:gd name="connsiteX0" fmla="*/ 140502 w 366022"/>
                    <a:gd name="connsiteY0" fmla="*/ 0 h 341678"/>
                    <a:gd name="connsiteX1" fmla="*/ 366022 w 366022"/>
                    <a:gd name="connsiteY1" fmla="*/ 292497 h 341678"/>
                    <a:gd name="connsiteX2" fmla="*/ 0 w 366022"/>
                    <a:gd name="connsiteY2" fmla="*/ 341679 h 341678"/>
                    <a:gd name="connsiteX3" fmla="*/ 140502 w 366022"/>
                    <a:gd name="connsiteY3" fmla="*/ 0 h 341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6022" h="341678">
                      <a:moveTo>
                        <a:pt x="140502" y="0"/>
                      </a:moveTo>
                      <a:lnTo>
                        <a:pt x="366022" y="292497"/>
                      </a:lnTo>
                      <a:lnTo>
                        <a:pt x="0" y="341679"/>
                      </a:lnTo>
                      <a:lnTo>
                        <a:pt x="14050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0509573C-6EA5-6C01-3D37-F403A1680D91}"/>
                    </a:ext>
                  </a:extLst>
                </p:cNvPr>
                <p:cNvSpPr/>
                <p:nvPr/>
              </p:nvSpPr>
              <p:spPr>
                <a:xfrm>
                  <a:off x="7252398" y="4688386"/>
                  <a:ext cx="157925" cy="177820"/>
                </a:xfrm>
                <a:custGeom>
                  <a:avLst/>
                  <a:gdLst>
                    <a:gd name="connsiteX0" fmla="*/ 0 w 157925"/>
                    <a:gd name="connsiteY0" fmla="*/ 0 h 177820"/>
                    <a:gd name="connsiteX1" fmla="*/ 157926 w 157925"/>
                    <a:gd name="connsiteY1" fmla="*/ 81805 h 177820"/>
                    <a:gd name="connsiteX2" fmla="*/ 8279 w 157925"/>
                    <a:gd name="connsiteY2" fmla="*/ 177821 h 177820"/>
                    <a:gd name="connsiteX3" fmla="*/ 0 w 157925"/>
                    <a:gd name="connsiteY3" fmla="*/ 0 h 17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25" h="177820">
                      <a:moveTo>
                        <a:pt x="0" y="0"/>
                      </a:moveTo>
                      <a:lnTo>
                        <a:pt x="157926" y="81805"/>
                      </a:lnTo>
                      <a:lnTo>
                        <a:pt x="8279" y="1778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B941"/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A66128D1-CCA9-760A-C94B-DBC8181645A3}"/>
                  </a:ext>
                </a:extLst>
              </p:cNvPr>
              <p:cNvSpPr/>
              <p:nvPr/>
            </p:nvSpPr>
            <p:spPr>
              <a:xfrm>
                <a:off x="9029822" y="4381942"/>
                <a:ext cx="74050" cy="74050"/>
              </a:xfrm>
              <a:custGeom>
                <a:avLst/>
                <a:gdLst>
                  <a:gd name="connsiteX0" fmla="*/ 49723 w 74050"/>
                  <a:gd name="connsiteY0" fmla="*/ 2208 h 74050"/>
                  <a:gd name="connsiteX1" fmla="*/ 71842 w 74050"/>
                  <a:gd name="connsiteY1" fmla="*/ 49660 h 74050"/>
                  <a:gd name="connsiteX2" fmla="*/ 24390 w 74050"/>
                  <a:gd name="connsiteY2" fmla="*/ 71779 h 74050"/>
                  <a:gd name="connsiteX3" fmla="*/ 2271 w 74050"/>
                  <a:gd name="connsiteY3" fmla="*/ 24327 h 74050"/>
                  <a:gd name="connsiteX4" fmla="*/ 49723 w 74050"/>
                  <a:gd name="connsiteY4" fmla="*/ 2208 h 7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50">
                    <a:moveTo>
                      <a:pt x="49723" y="2208"/>
                    </a:moveTo>
                    <a:cubicBezTo>
                      <a:pt x="68877" y="9252"/>
                      <a:pt x="78763" y="30506"/>
                      <a:pt x="71842" y="49660"/>
                    </a:cubicBezTo>
                    <a:cubicBezTo>
                      <a:pt x="64922" y="68937"/>
                      <a:pt x="43544" y="78823"/>
                      <a:pt x="24390" y="71779"/>
                    </a:cubicBezTo>
                    <a:cubicBezTo>
                      <a:pt x="5113" y="64736"/>
                      <a:pt x="-4773" y="43481"/>
                      <a:pt x="2271" y="24327"/>
                    </a:cubicBezTo>
                    <a:cubicBezTo>
                      <a:pt x="9315" y="5174"/>
                      <a:pt x="30569" y="-4712"/>
                      <a:pt x="49723" y="2208"/>
                    </a:cubicBezTo>
                    <a:close/>
                  </a:path>
                </a:pathLst>
              </a:custGeom>
              <a:solidFill>
                <a:srgbClr val="EBB941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C678A124-FD5A-580D-1F26-93D59979EBCF}"/>
                  </a:ext>
                </a:extLst>
              </p:cNvPr>
              <p:cNvSpPr/>
              <p:nvPr/>
            </p:nvSpPr>
            <p:spPr>
              <a:xfrm>
                <a:off x="9080660" y="4242750"/>
                <a:ext cx="74050" cy="74036"/>
              </a:xfrm>
              <a:custGeom>
                <a:avLst/>
                <a:gdLst>
                  <a:gd name="connsiteX0" fmla="*/ 49673 w 74050"/>
                  <a:gd name="connsiteY0" fmla="*/ 2257 h 74036"/>
                  <a:gd name="connsiteX1" fmla="*/ 71793 w 74050"/>
                  <a:gd name="connsiteY1" fmla="*/ 49709 h 74036"/>
                  <a:gd name="connsiteX2" fmla="*/ 24341 w 74050"/>
                  <a:gd name="connsiteY2" fmla="*/ 71829 h 74036"/>
                  <a:gd name="connsiteX3" fmla="*/ 2222 w 74050"/>
                  <a:gd name="connsiteY3" fmla="*/ 24377 h 74036"/>
                  <a:gd name="connsiteX4" fmla="*/ 49673 w 74050"/>
                  <a:gd name="connsiteY4" fmla="*/ 2257 h 7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36">
                    <a:moveTo>
                      <a:pt x="49673" y="2257"/>
                    </a:moveTo>
                    <a:cubicBezTo>
                      <a:pt x="68827" y="9301"/>
                      <a:pt x="78837" y="30555"/>
                      <a:pt x="71793" y="49709"/>
                    </a:cubicBezTo>
                    <a:cubicBezTo>
                      <a:pt x="64749" y="68863"/>
                      <a:pt x="43495" y="78749"/>
                      <a:pt x="24341" y="71829"/>
                    </a:cubicBezTo>
                    <a:cubicBezTo>
                      <a:pt x="5064" y="64785"/>
                      <a:pt x="-4698" y="43531"/>
                      <a:pt x="2222" y="24377"/>
                    </a:cubicBezTo>
                    <a:cubicBezTo>
                      <a:pt x="9265" y="5223"/>
                      <a:pt x="30520" y="-4786"/>
                      <a:pt x="49673" y="22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6AD8116-0667-3102-8C21-58CAB63C53BB}"/>
                  </a:ext>
                </a:extLst>
              </p:cNvPr>
              <p:cNvSpPr/>
              <p:nvPr/>
            </p:nvSpPr>
            <p:spPr>
              <a:xfrm>
                <a:off x="7328148" y="3239740"/>
                <a:ext cx="1722604" cy="1791169"/>
              </a:xfrm>
              <a:custGeom>
                <a:avLst/>
                <a:gdLst>
                  <a:gd name="connsiteX0" fmla="*/ 1527730 w 1722604"/>
                  <a:gd name="connsiteY0" fmla="*/ 1605828 h 1791169"/>
                  <a:gd name="connsiteX1" fmla="*/ 1554669 w 1722604"/>
                  <a:gd name="connsiteY1" fmla="*/ 1346449 h 1791169"/>
                  <a:gd name="connsiteX2" fmla="*/ 1722604 w 1722604"/>
                  <a:gd name="connsiteY2" fmla="*/ 861302 h 1791169"/>
                  <a:gd name="connsiteX3" fmla="*/ 861302 w 1722604"/>
                  <a:gd name="connsiteY3" fmla="*/ 0 h 1791169"/>
                  <a:gd name="connsiteX4" fmla="*/ 0 w 1722604"/>
                  <a:gd name="connsiteY4" fmla="*/ 861302 h 1791169"/>
                  <a:gd name="connsiteX5" fmla="*/ 861302 w 1722604"/>
                  <a:gd name="connsiteY5" fmla="*/ 1722604 h 1791169"/>
                  <a:gd name="connsiteX6" fmla="*/ 982403 w 1722604"/>
                  <a:gd name="connsiteY6" fmla="*/ 1715684 h 1791169"/>
                  <a:gd name="connsiteX7" fmla="*/ 1268104 w 1722604"/>
                  <a:gd name="connsiteY7" fmla="*/ 1722975 h 1791169"/>
                  <a:gd name="connsiteX8" fmla="*/ 1476447 w 1722604"/>
                  <a:gd name="connsiteY8" fmla="*/ 1784885 h 1791169"/>
                  <a:gd name="connsiteX9" fmla="*/ 1562330 w 1722604"/>
                  <a:gd name="connsiteY9" fmla="*/ 1690104 h 1791169"/>
                  <a:gd name="connsiteX10" fmla="*/ 1527854 w 1722604"/>
                  <a:gd name="connsiteY10" fmla="*/ 1605828 h 179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2604" h="1791169">
                    <a:moveTo>
                      <a:pt x="1527730" y="1605828"/>
                    </a:moveTo>
                    <a:cubicBezTo>
                      <a:pt x="1496837" y="1530572"/>
                      <a:pt x="1509070" y="1413796"/>
                      <a:pt x="1554669" y="1346449"/>
                    </a:cubicBezTo>
                    <a:cubicBezTo>
                      <a:pt x="1554669" y="1346449"/>
                      <a:pt x="1722604" y="1098438"/>
                      <a:pt x="1722604" y="861302"/>
                    </a:cubicBezTo>
                    <a:cubicBezTo>
                      <a:pt x="1722604" y="385547"/>
                      <a:pt x="1336934" y="0"/>
                      <a:pt x="861302" y="0"/>
                    </a:cubicBezTo>
                    <a:cubicBezTo>
                      <a:pt x="385671" y="0"/>
                      <a:pt x="0" y="385670"/>
                      <a:pt x="0" y="861302"/>
                    </a:cubicBezTo>
                    <a:cubicBezTo>
                      <a:pt x="0" y="1336934"/>
                      <a:pt x="385671" y="1722604"/>
                      <a:pt x="861302" y="1722604"/>
                    </a:cubicBezTo>
                    <a:cubicBezTo>
                      <a:pt x="953734" y="1722604"/>
                      <a:pt x="982403" y="1715684"/>
                      <a:pt x="982403" y="1715684"/>
                    </a:cubicBezTo>
                    <a:cubicBezTo>
                      <a:pt x="1061490" y="1696530"/>
                      <a:pt x="1190006" y="1699867"/>
                      <a:pt x="1268104" y="1722975"/>
                    </a:cubicBezTo>
                    <a:lnTo>
                      <a:pt x="1476447" y="1784885"/>
                    </a:lnTo>
                    <a:cubicBezTo>
                      <a:pt x="1554422" y="1807993"/>
                      <a:pt x="1593100" y="1765360"/>
                      <a:pt x="1562330" y="1690104"/>
                    </a:cubicBezTo>
                    <a:lnTo>
                      <a:pt x="1527854" y="1605828"/>
                    </a:lnTo>
                    <a:close/>
                  </a:path>
                </a:pathLst>
              </a:custGeom>
              <a:solidFill>
                <a:srgbClr val="67B3E6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8CB9184B-FC09-1D2E-270F-8B486222FDF4}"/>
                  </a:ext>
                </a:extLst>
              </p:cNvPr>
              <p:cNvSpPr/>
              <p:nvPr/>
            </p:nvSpPr>
            <p:spPr>
              <a:xfrm>
                <a:off x="7504363" y="3100621"/>
                <a:ext cx="1660455" cy="1022171"/>
              </a:xfrm>
              <a:custGeom>
                <a:avLst/>
                <a:gdLst>
                  <a:gd name="connsiteX0" fmla="*/ 1659211 w 1660455"/>
                  <a:gd name="connsiteY0" fmla="*/ 1022172 h 1022171"/>
                  <a:gd name="connsiteX1" fmla="*/ 1634620 w 1660455"/>
                  <a:gd name="connsiteY1" fmla="*/ 1020936 h 1022171"/>
                  <a:gd name="connsiteX2" fmla="*/ 1390564 w 1660455"/>
                  <a:gd name="connsiteY2" fmla="*/ 336961 h 1022171"/>
                  <a:gd name="connsiteX3" fmla="*/ 734393 w 1660455"/>
                  <a:gd name="connsiteY3" fmla="*/ 25928 h 1022171"/>
                  <a:gd name="connsiteX4" fmla="*/ 17424 w 1660455"/>
                  <a:gd name="connsiteY4" fmla="*/ 301372 h 1022171"/>
                  <a:gd name="connsiteX5" fmla="*/ 0 w 1660455"/>
                  <a:gd name="connsiteY5" fmla="*/ 283825 h 1022171"/>
                  <a:gd name="connsiteX6" fmla="*/ 735629 w 1660455"/>
                  <a:gd name="connsiteY6" fmla="*/ 1214 h 1022171"/>
                  <a:gd name="connsiteX7" fmla="*/ 1408853 w 1660455"/>
                  <a:gd name="connsiteY7" fmla="*/ 320402 h 1022171"/>
                  <a:gd name="connsiteX8" fmla="*/ 1659211 w 1660455"/>
                  <a:gd name="connsiteY8" fmla="*/ 1022172 h 10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455" h="1022171">
                    <a:moveTo>
                      <a:pt x="1659211" y="1022172"/>
                    </a:moveTo>
                    <a:lnTo>
                      <a:pt x="1634620" y="1020936"/>
                    </a:lnTo>
                    <a:cubicBezTo>
                      <a:pt x="1647225" y="767859"/>
                      <a:pt x="1560600" y="524915"/>
                      <a:pt x="1390564" y="336961"/>
                    </a:cubicBezTo>
                    <a:cubicBezTo>
                      <a:pt x="1220528" y="149007"/>
                      <a:pt x="987470" y="38533"/>
                      <a:pt x="734393" y="25928"/>
                    </a:cubicBezTo>
                    <a:cubicBezTo>
                      <a:pt x="468094" y="12582"/>
                      <a:pt x="206614" y="112924"/>
                      <a:pt x="17424" y="301372"/>
                    </a:cubicBezTo>
                    <a:lnTo>
                      <a:pt x="0" y="283825"/>
                    </a:lnTo>
                    <a:cubicBezTo>
                      <a:pt x="194133" y="90557"/>
                      <a:pt x="462286" y="-12503"/>
                      <a:pt x="735629" y="1214"/>
                    </a:cubicBezTo>
                    <a:cubicBezTo>
                      <a:pt x="995255" y="14189"/>
                      <a:pt x="1234368" y="127505"/>
                      <a:pt x="1408853" y="320402"/>
                    </a:cubicBezTo>
                    <a:cubicBezTo>
                      <a:pt x="1583338" y="513299"/>
                      <a:pt x="1672187" y="762422"/>
                      <a:pt x="1659211" y="102217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BAF5DD9-0EC4-C7CC-BBD0-433E1F396E68}"/>
                </a:ext>
              </a:extLst>
            </p:cNvPr>
            <p:cNvSpPr/>
            <p:nvPr/>
          </p:nvSpPr>
          <p:spPr>
            <a:xfrm>
              <a:off x="7363367" y="3595385"/>
              <a:ext cx="206984" cy="169541"/>
            </a:xfrm>
            <a:custGeom>
              <a:avLst/>
              <a:gdLst>
                <a:gd name="connsiteX0" fmla="*/ 0 w 206984"/>
                <a:gd name="connsiteY0" fmla="*/ 169542 h 169541"/>
                <a:gd name="connsiteX1" fmla="*/ 65246 w 206984"/>
                <a:gd name="connsiteY1" fmla="*/ 4201 h 169541"/>
                <a:gd name="connsiteX2" fmla="*/ 104172 w 206984"/>
                <a:gd name="connsiteY2" fmla="*/ 0 h 169541"/>
                <a:gd name="connsiteX3" fmla="*/ 63146 w 206984"/>
                <a:gd name="connsiteY3" fmla="*/ 162622 h 169541"/>
                <a:gd name="connsiteX4" fmla="*/ 0 w 206984"/>
                <a:gd name="connsiteY4" fmla="*/ 169542 h 169541"/>
                <a:gd name="connsiteX5" fmla="*/ 103430 w 206984"/>
                <a:gd name="connsiteY5" fmla="*/ 169542 h 169541"/>
                <a:gd name="connsiteX6" fmla="*/ 168059 w 206984"/>
                <a:gd name="connsiteY6" fmla="*/ 4201 h 169541"/>
                <a:gd name="connsiteX7" fmla="*/ 206984 w 206984"/>
                <a:gd name="connsiteY7" fmla="*/ 0 h 169541"/>
                <a:gd name="connsiteX8" fmla="*/ 166082 w 206984"/>
                <a:gd name="connsiteY8" fmla="*/ 162622 h 169541"/>
                <a:gd name="connsiteX9" fmla="*/ 103554 w 206984"/>
                <a:gd name="connsiteY9" fmla="*/ 169542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84" h="169541">
                  <a:moveTo>
                    <a:pt x="0" y="169542"/>
                  </a:moveTo>
                  <a:cubicBezTo>
                    <a:pt x="15941" y="111215"/>
                    <a:pt x="45845" y="36207"/>
                    <a:pt x="65246" y="4201"/>
                  </a:cubicBezTo>
                  <a:lnTo>
                    <a:pt x="104172" y="0"/>
                  </a:lnTo>
                  <a:cubicBezTo>
                    <a:pt x="88849" y="41026"/>
                    <a:pt x="70807" y="112575"/>
                    <a:pt x="63146" y="162622"/>
                  </a:cubicBezTo>
                  <a:lnTo>
                    <a:pt x="0" y="169542"/>
                  </a:lnTo>
                  <a:close/>
                  <a:moveTo>
                    <a:pt x="103430" y="169542"/>
                  </a:moveTo>
                  <a:cubicBezTo>
                    <a:pt x="118753" y="111215"/>
                    <a:pt x="149276" y="36207"/>
                    <a:pt x="168059" y="4201"/>
                  </a:cubicBezTo>
                  <a:lnTo>
                    <a:pt x="206984" y="0"/>
                  </a:lnTo>
                  <a:cubicBezTo>
                    <a:pt x="191661" y="41026"/>
                    <a:pt x="173620" y="112575"/>
                    <a:pt x="166082" y="162622"/>
                  </a:cubicBezTo>
                  <a:lnTo>
                    <a:pt x="103554" y="16954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00EAF7E-D663-58DB-0898-E24FE4530A00}"/>
                </a:ext>
              </a:extLst>
            </p:cNvPr>
            <p:cNvSpPr/>
            <p:nvPr/>
          </p:nvSpPr>
          <p:spPr>
            <a:xfrm>
              <a:off x="8630111" y="4516249"/>
              <a:ext cx="206860" cy="169541"/>
            </a:xfrm>
            <a:custGeom>
              <a:avLst/>
              <a:gdLst>
                <a:gd name="connsiteX0" fmla="*/ 206861 w 206860"/>
                <a:gd name="connsiteY0" fmla="*/ 0 h 169541"/>
                <a:gd name="connsiteX1" fmla="*/ 141614 w 206860"/>
                <a:gd name="connsiteY1" fmla="*/ 165340 h 169541"/>
                <a:gd name="connsiteX2" fmla="*/ 102689 w 206860"/>
                <a:gd name="connsiteY2" fmla="*/ 169542 h 169541"/>
                <a:gd name="connsiteX3" fmla="*/ 143715 w 206860"/>
                <a:gd name="connsiteY3" fmla="*/ 7044 h 169541"/>
                <a:gd name="connsiteX4" fmla="*/ 206861 w 206860"/>
                <a:gd name="connsiteY4" fmla="*/ 124 h 169541"/>
                <a:gd name="connsiteX5" fmla="*/ 103430 w 206860"/>
                <a:gd name="connsiteY5" fmla="*/ 0 h 169541"/>
                <a:gd name="connsiteX6" fmla="*/ 38802 w 206860"/>
                <a:gd name="connsiteY6" fmla="*/ 165340 h 169541"/>
                <a:gd name="connsiteX7" fmla="*/ 0 w 206860"/>
                <a:gd name="connsiteY7" fmla="*/ 169542 h 169541"/>
                <a:gd name="connsiteX8" fmla="*/ 40903 w 206860"/>
                <a:gd name="connsiteY8" fmla="*/ 7044 h 169541"/>
                <a:gd name="connsiteX9" fmla="*/ 103430 w 206860"/>
                <a:gd name="connsiteY9" fmla="*/ 124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60" h="169541">
                  <a:moveTo>
                    <a:pt x="206861" y="0"/>
                  </a:moveTo>
                  <a:cubicBezTo>
                    <a:pt x="190920" y="58326"/>
                    <a:pt x="161015" y="133335"/>
                    <a:pt x="141614" y="165340"/>
                  </a:cubicBezTo>
                  <a:lnTo>
                    <a:pt x="102689" y="169542"/>
                  </a:lnTo>
                  <a:cubicBezTo>
                    <a:pt x="118012" y="128516"/>
                    <a:pt x="136054" y="56967"/>
                    <a:pt x="143715" y="7044"/>
                  </a:cubicBezTo>
                  <a:lnTo>
                    <a:pt x="206861" y="124"/>
                  </a:lnTo>
                  <a:close/>
                  <a:moveTo>
                    <a:pt x="103430" y="0"/>
                  </a:moveTo>
                  <a:cubicBezTo>
                    <a:pt x="88107" y="58326"/>
                    <a:pt x="57585" y="133335"/>
                    <a:pt x="38802" y="165340"/>
                  </a:cubicBezTo>
                  <a:lnTo>
                    <a:pt x="0" y="169542"/>
                  </a:lnTo>
                  <a:cubicBezTo>
                    <a:pt x="15199" y="128516"/>
                    <a:pt x="33365" y="56967"/>
                    <a:pt x="40903" y="7044"/>
                  </a:cubicBezTo>
                  <a:lnTo>
                    <a:pt x="103430" y="12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5" name="Content Placeholder 3">
            <a:extLst>
              <a:ext uri="{FF2B5EF4-FFF2-40B4-BE49-F238E27FC236}">
                <a16:creationId xmlns="" xmlns:a16="http://schemas.microsoft.com/office/drawing/2014/main" id="{FF309246-393E-1242-2271-F39DF7A3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0" r="51377"/>
          <a:stretch/>
        </p:blipFill>
        <p:spPr>
          <a:xfrm>
            <a:off x="1108467" y="1295401"/>
            <a:ext cx="4149333" cy="27432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F755728-82CB-7F33-AB43-8055E091DFBE}"/>
              </a:ext>
            </a:extLst>
          </p:cNvPr>
          <p:cNvSpPr/>
          <p:nvPr/>
        </p:nvSpPr>
        <p:spPr>
          <a:xfrm>
            <a:off x="582007" y="4648200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A9758BAA-8640-1080-731C-5B9E46A997AF}"/>
              </a:ext>
            </a:extLst>
          </p:cNvPr>
          <p:cNvSpPr/>
          <p:nvPr/>
        </p:nvSpPr>
        <p:spPr>
          <a:xfrm>
            <a:off x="3092672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20B5DD1-7A9E-44E0-62D1-59FD9AE7EC47}"/>
              </a:ext>
            </a:extLst>
          </p:cNvPr>
          <p:cNvSpPr/>
          <p:nvPr/>
        </p:nvSpPr>
        <p:spPr>
          <a:xfrm>
            <a:off x="2266269" y="4673109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71D99988-686A-2A9F-9B59-DF36EFBEEF40}"/>
              </a:ext>
            </a:extLst>
          </p:cNvPr>
          <p:cNvSpPr/>
          <p:nvPr/>
        </p:nvSpPr>
        <p:spPr>
          <a:xfrm>
            <a:off x="3066168" y="4673109"/>
            <a:ext cx="762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AEF322F-2409-48BF-8F39-C3AE03D21E45}"/>
              </a:ext>
            </a:extLst>
          </p:cNvPr>
          <p:cNvSpPr/>
          <p:nvPr/>
        </p:nvSpPr>
        <p:spPr>
          <a:xfrm>
            <a:off x="3919075" y="4673109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1424138" y="4673109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2" name="Content Placeholder 3">
            <a:extLst>
              <a:ext uri="{FF2B5EF4-FFF2-40B4-BE49-F238E27FC236}">
                <a16:creationId xmlns="" xmlns:a16="http://schemas.microsoft.com/office/drawing/2014/main" id="{3FFA4783-3122-E43E-4B40-CD35DA569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1"/>
          <a:stretch/>
        </p:blipFill>
        <p:spPr>
          <a:xfrm>
            <a:off x="6858000" y="1447801"/>
            <a:ext cx="4643599" cy="2743200"/>
          </a:xfrm>
          <a:prstGeom prst="rect">
            <a:avLst/>
          </a:prstGeom>
        </p:spPr>
      </p:pic>
      <p:sp>
        <p:nvSpPr>
          <p:cNvPr id="23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6813193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3">
            <a:extLst>
              <a:ext uri="{FF2B5EF4-FFF2-40B4-BE49-F238E27FC236}">
                <a16:creationId xmlns="" xmlns:a16="http://schemas.microsoft.com/office/drawing/2014/main" id="{B4D225C7-1D32-5567-F629-A52AD6C646BE}"/>
              </a:ext>
            </a:extLst>
          </p:cNvPr>
          <p:cNvSpPr/>
          <p:nvPr/>
        </p:nvSpPr>
        <p:spPr>
          <a:xfrm>
            <a:off x="7682505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1">
            <a:extLst>
              <a:ext uri="{FF2B5EF4-FFF2-40B4-BE49-F238E27FC236}">
                <a16:creationId xmlns="" xmlns:a16="http://schemas.microsoft.com/office/drawing/2014/main" id="{7B7070E6-0F98-8509-D0CC-38EF763EC8C0}"/>
              </a:ext>
            </a:extLst>
          </p:cNvPr>
          <p:cNvSpPr/>
          <p:nvPr/>
        </p:nvSpPr>
        <p:spPr>
          <a:xfrm>
            <a:off x="8551818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18">
            <a:extLst>
              <a:ext uri="{FF2B5EF4-FFF2-40B4-BE49-F238E27FC236}">
                <a16:creationId xmlns="" xmlns:a16="http://schemas.microsoft.com/office/drawing/2014/main" id="{71D99988-686A-2A9F-9B59-DF36EFBEEF40}"/>
              </a:ext>
            </a:extLst>
          </p:cNvPr>
          <p:cNvSpPr/>
          <p:nvPr/>
        </p:nvSpPr>
        <p:spPr>
          <a:xfrm>
            <a:off x="6172201" y="1295400"/>
            <a:ext cx="640992" cy="613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9" name="Rectangle: Rounded Corners 22">
            <a:extLst>
              <a:ext uri="{FF2B5EF4-FFF2-40B4-BE49-F238E27FC236}">
                <a16:creationId xmlns="" xmlns:a16="http://schemas.microsoft.com/office/drawing/2014/main" id="{185C5D62-72FF-5CAB-51EC-5CE3AC48FDE9}"/>
              </a:ext>
            </a:extLst>
          </p:cNvPr>
          <p:cNvSpPr/>
          <p:nvPr/>
        </p:nvSpPr>
        <p:spPr>
          <a:xfrm>
            <a:off x="10083096" y="4653230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18">
            <a:extLst>
              <a:ext uri="{FF2B5EF4-FFF2-40B4-BE49-F238E27FC236}">
                <a16:creationId xmlns="" xmlns:a16="http://schemas.microsoft.com/office/drawing/2014/main" id="{71D99988-686A-2A9F-9B59-DF36EFBEEF40}"/>
              </a:ext>
            </a:extLst>
          </p:cNvPr>
          <p:cNvSpPr/>
          <p:nvPr/>
        </p:nvSpPr>
        <p:spPr>
          <a:xfrm>
            <a:off x="9409093" y="4838761"/>
            <a:ext cx="762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17414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7FDBE6-FCCE-CBEE-59B0-68D8004271A6}"/>
              </a:ext>
            </a:extLst>
          </p:cNvPr>
          <p:cNvSpPr txBox="1"/>
          <p:nvPr/>
        </p:nvSpPr>
        <p:spPr>
          <a:xfrm>
            <a:off x="1248977" y="324846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Nêu phép tính thích hợp với mỗi tranh vẽ</a:t>
            </a:r>
            <a:endParaRPr lang="vi-VN" sz="400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ED24BF0-64AC-A104-C7AB-3296F720B12B}"/>
              </a:ext>
            </a:extLst>
          </p:cNvPr>
          <p:cNvGrpSpPr/>
          <p:nvPr/>
        </p:nvGrpSpPr>
        <p:grpSpPr>
          <a:xfrm>
            <a:off x="152400" y="192466"/>
            <a:ext cx="1066800" cy="924857"/>
            <a:chOff x="6938276" y="3100621"/>
            <a:chExt cx="2226542" cy="1930288"/>
          </a:xfrm>
        </p:grpSpPr>
        <p:grpSp>
          <p:nvGrpSpPr>
            <p:cNvPr id="4" name="Graphic 5">
              <a:extLst>
                <a:ext uri="{FF2B5EF4-FFF2-40B4-BE49-F238E27FC236}">
                  <a16:creationId xmlns="" xmlns:a16="http://schemas.microsoft.com/office/drawing/2014/main" id="{E85D4392-F123-B23A-6A77-294935CDCFEF}"/>
                </a:ext>
              </a:extLst>
            </p:cNvPr>
            <p:cNvGrpSpPr/>
            <p:nvPr/>
          </p:nvGrpSpPr>
          <p:grpSpPr>
            <a:xfrm>
              <a:off x="6938276" y="3100621"/>
              <a:ext cx="2226542" cy="1930288"/>
              <a:chOff x="6938276" y="3100621"/>
              <a:chExt cx="2226542" cy="1930288"/>
            </a:xfrm>
          </p:grpSpPr>
          <p:grpSp>
            <p:nvGrpSpPr>
              <p:cNvPr id="8" name="Graphic 5">
                <a:extLst>
                  <a:ext uri="{FF2B5EF4-FFF2-40B4-BE49-F238E27FC236}">
                    <a16:creationId xmlns="" xmlns:a16="http://schemas.microsoft.com/office/drawing/2014/main" id="{29F4929C-0DD6-1FE6-3F9C-18EFA3D8ED11}"/>
                  </a:ext>
                </a:extLst>
              </p:cNvPr>
              <p:cNvGrpSpPr/>
              <p:nvPr/>
            </p:nvGrpSpPr>
            <p:grpSpPr>
              <a:xfrm>
                <a:off x="6938276" y="4223505"/>
                <a:ext cx="472047" cy="642702"/>
                <a:chOff x="6938276" y="4223505"/>
                <a:chExt cx="472047" cy="642702"/>
              </a:xfrm>
            </p:grpSpPr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70808219-50F6-9773-DD1D-CB15AA5AD7FA}"/>
                    </a:ext>
                  </a:extLst>
                </p:cNvPr>
                <p:cNvSpPr/>
                <p:nvPr/>
              </p:nvSpPr>
              <p:spPr>
                <a:xfrm>
                  <a:off x="6938276" y="4223505"/>
                  <a:ext cx="366022" cy="341678"/>
                </a:xfrm>
                <a:custGeom>
                  <a:avLst/>
                  <a:gdLst>
                    <a:gd name="connsiteX0" fmla="*/ 140502 w 366022"/>
                    <a:gd name="connsiteY0" fmla="*/ 0 h 341678"/>
                    <a:gd name="connsiteX1" fmla="*/ 366022 w 366022"/>
                    <a:gd name="connsiteY1" fmla="*/ 292497 h 341678"/>
                    <a:gd name="connsiteX2" fmla="*/ 0 w 366022"/>
                    <a:gd name="connsiteY2" fmla="*/ 341679 h 341678"/>
                    <a:gd name="connsiteX3" fmla="*/ 140502 w 366022"/>
                    <a:gd name="connsiteY3" fmla="*/ 0 h 341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6022" h="341678">
                      <a:moveTo>
                        <a:pt x="140502" y="0"/>
                      </a:moveTo>
                      <a:lnTo>
                        <a:pt x="366022" y="292497"/>
                      </a:lnTo>
                      <a:lnTo>
                        <a:pt x="0" y="341679"/>
                      </a:lnTo>
                      <a:lnTo>
                        <a:pt x="14050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0509573C-6EA5-6C01-3D37-F403A1680D91}"/>
                    </a:ext>
                  </a:extLst>
                </p:cNvPr>
                <p:cNvSpPr/>
                <p:nvPr/>
              </p:nvSpPr>
              <p:spPr>
                <a:xfrm>
                  <a:off x="7252398" y="4688386"/>
                  <a:ext cx="157925" cy="177820"/>
                </a:xfrm>
                <a:custGeom>
                  <a:avLst/>
                  <a:gdLst>
                    <a:gd name="connsiteX0" fmla="*/ 0 w 157925"/>
                    <a:gd name="connsiteY0" fmla="*/ 0 h 177820"/>
                    <a:gd name="connsiteX1" fmla="*/ 157926 w 157925"/>
                    <a:gd name="connsiteY1" fmla="*/ 81805 h 177820"/>
                    <a:gd name="connsiteX2" fmla="*/ 8279 w 157925"/>
                    <a:gd name="connsiteY2" fmla="*/ 177821 h 177820"/>
                    <a:gd name="connsiteX3" fmla="*/ 0 w 157925"/>
                    <a:gd name="connsiteY3" fmla="*/ 0 h 17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25" h="177820">
                      <a:moveTo>
                        <a:pt x="0" y="0"/>
                      </a:moveTo>
                      <a:lnTo>
                        <a:pt x="157926" y="81805"/>
                      </a:lnTo>
                      <a:lnTo>
                        <a:pt x="8279" y="1778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B941"/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A66128D1-CCA9-760A-C94B-DBC8181645A3}"/>
                  </a:ext>
                </a:extLst>
              </p:cNvPr>
              <p:cNvSpPr/>
              <p:nvPr/>
            </p:nvSpPr>
            <p:spPr>
              <a:xfrm>
                <a:off x="9029822" y="4381942"/>
                <a:ext cx="74050" cy="74050"/>
              </a:xfrm>
              <a:custGeom>
                <a:avLst/>
                <a:gdLst>
                  <a:gd name="connsiteX0" fmla="*/ 49723 w 74050"/>
                  <a:gd name="connsiteY0" fmla="*/ 2208 h 74050"/>
                  <a:gd name="connsiteX1" fmla="*/ 71842 w 74050"/>
                  <a:gd name="connsiteY1" fmla="*/ 49660 h 74050"/>
                  <a:gd name="connsiteX2" fmla="*/ 24390 w 74050"/>
                  <a:gd name="connsiteY2" fmla="*/ 71779 h 74050"/>
                  <a:gd name="connsiteX3" fmla="*/ 2271 w 74050"/>
                  <a:gd name="connsiteY3" fmla="*/ 24327 h 74050"/>
                  <a:gd name="connsiteX4" fmla="*/ 49723 w 74050"/>
                  <a:gd name="connsiteY4" fmla="*/ 2208 h 7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50">
                    <a:moveTo>
                      <a:pt x="49723" y="2208"/>
                    </a:moveTo>
                    <a:cubicBezTo>
                      <a:pt x="68877" y="9252"/>
                      <a:pt x="78763" y="30506"/>
                      <a:pt x="71842" y="49660"/>
                    </a:cubicBezTo>
                    <a:cubicBezTo>
                      <a:pt x="64922" y="68937"/>
                      <a:pt x="43544" y="78823"/>
                      <a:pt x="24390" y="71779"/>
                    </a:cubicBezTo>
                    <a:cubicBezTo>
                      <a:pt x="5113" y="64736"/>
                      <a:pt x="-4773" y="43481"/>
                      <a:pt x="2271" y="24327"/>
                    </a:cubicBezTo>
                    <a:cubicBezTo>
                      <a:pt x="9315" y="5174"/>
                      <a:pt x="30569" y="-4712"/>
                      <a:pt x="49723" y="2208"/>
                    </a:cubicBezTo>
                    <a:close/>
                  </a:path>
                </a:pathLst>
              </a:custGeom>
              <a:solidFill>
                <a:srgbClr val="EBB941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C678A124-FD5A-580D-1F26-93D59979EBCF}"/>
                  </a:ext>
                </a:extLst>
              </p:cNvPr>
              <p:cNvSpPr/>
              <p:nvPr/>
            </p:nvSpPr>
            <p:spPr>
              <a:xfrm>
                <a:off x="9080660" y="4242750"/>
                <a:ext cx="74050" cy="74036"/>
              </a:xfrm>
              <a:custGeom>
                <a:avLst/>
                <a:gdLst>
                  <a:gd name="connsiteX0" fmla="*/ 49673 w 74050"/>
                  <a:gd name="connsiteY0" fmla="*/ 2257 h 74036"/>
                  <a:gd name="connsiteX1" fmla="*/ 71793 w 74050"/>
                  <a:gd name="connsiteY1" fmla="*/ 49709 h 74036"/>
                  <a:gd name="connsiteX2" fmla="*/ 24341 w 74050"/>
                  <a:gd name="connsiteY2" fmla="*/ 71829 h 74036"/>
                  <a:gd name="connsiteX3" fmla="*/ 2222 w 74050"/>
                  <a:gd name="connsiteY3" fmla="*/ 24377 h 74036"/>
                  <a:gd name="connsiteX4" fmla="*/ 49673 w 74050"/>
                  <a:gd name="connsiteY4" fmla="*/ 2257 h 7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36">
                    <a:moveTo>
                      <a:pt x="49673" y="2257"/>
                    </a:moveTo>
                    <a:cubicBezTo>
                      <a:pt x="68827" y="9301"/>
                      <a:pt x="78837" y="30555"/>
                      <a:pt x="71793" y="49709"/>
                    </a:cubicBezTo>
                    <a:cubicBezTo>
                      <a:pt x="64749" y="68863"/>
                      <a:pt x="43495" y="78749"/>
                      <a:pt x="24341" y="71829"/>
                    </a:cubicBezTo>
                    <a:cubicBezTo>
                      <a:pt x="5064" y="64785"/>
                      <a:pt x="-4698" y="43531"/>
                      <a:pt x="2222" y="24377"/>
                    </a:cubicBezTo>
                    <a:cubicBezTo>
                      <a:pt x="9265" y="5223"/>
                      <a:pt x="30520" y="-4786"/>
                      <a:pt x="49673" y="22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6AD8116-0667-3102-8C21-58CAB63C53BB}"/>
                  </a:ext>
                </a:extLst>
              </p:cNvPr>
              <p:cNvSpPr/>
              <p:nvPr/>
            </p:nvSpPr>
            <p:spPr>
              <a:xfrm>
                <a:off x="7328148" y="3239740"/>
                <a:ext cx="1722604" cy="1791169"/>
              </a:xfrm>
              <a:custGeom>
                <a:avLst/>
                <a:gdLst>
                  <a:gd name="connsiteX0" fmla="*/ 1527730 w 1722604"/>
                  <a:gd name="connsiteY0" fmla="*/ 1605828 h 1791169"/>
                  <a:gd name="connsiteX1" fmla="*/ 1554669 w 1722604"/>
                  <a:gd name="connsiteY1" fmla="*/ 1346449 h 1791169"/>
                  <a:gd name="connsiteX2" fmla="*/ 1722604 w 1722604"/>
                  <a:gd name="connsiteY2" fmla="*/ 861302 h 1791169"/>
                  <a:gd name="connsiteX3" fmla="*/ 861302 w 1722604"/>
                  <a:gd name="connsiteY3" fmla="*/ 0 h 1791169"/>
                  <a:gd name="connsiteX4" fmla="*/ 0 w 1722604"/>
                  <a:gd name="connsiteY4" fmla="*/ 861302 h 1791169"/>
                  <a:gd name="connsiteX5" fmla="*/ 861302 w 1722604"/>
                  <a:gd name="connsiteY5" fmla="*/ 1722604 h 1791169"/>
                  <a:gd name="connsiteX6" fmla="*/ 982403 w 1722604"/>
                  <a:gd name="connsiteY6" fmla="*/ 1715684 h 1791169"/>
                  <a:gd name="connsiteX7" fmla="*/ 1268104 w 1722604"/>
                  <a:gd name="connsiteY7" fmla="*/ 1722975 h 1791169"/>
                  <a:gd name="connsiteX8" fmla="*/ 1476447 w 1722604"/>
                  <a:gd name="connsiteY8" fmla="*/ 1784885 h 1791169"/>
                  <a:gd name="connsiteX9" fmla="*/ 1562330 w 1722604"/>
                  <a:gd name="connsiteY9" fmla="*/ 1690104 h 1791169"/>
                  <a:gd name="connsiteX10" fmla="*/ 1527854 w 1722604"/>
                  <a:gd name="connsiteY10" fmla="*/ 1605828 h 179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2604" h="1791169">
                    <a:moveTo>
                      <a:pt x="1527730" y="1605828"/>
                    </a:moveTo>
                    <a:cubicBezTo>
                      <a:pt x="1496837" y="1530572"/>
                      <a:pt x="1509070" y="1413796"/>
                      <a:pt x="1554669" y="1346449"/>
                    </a:cubicBezTo>
                    <a:cubicBezTo>
                      <a:pt x="1554669" y="1346449"/>
                      <a:pt x="1722604" y="1098438"/>
                      <a:pt x="1722604" y="861302"/>
                    </a:cubicBezTo>
                    <a:cubicBezTo>
                      <a:pt x="1722604" y="385547"/>
                      <a:pt x="1336934" y="0"/>
                      <a:pt x="861302" y="0"/>
                    </a:cubicBezTo>
                    <a:cubicBezTo>
                      <a:pt x="385671" y="0"/>
                      <a:pt x="0" y="385670"/>
                      <a:pt x="0" y="861302"/>
                    </a:cubicBezTo>
                    <a:cubicBezTo>
                      <a:pt x="0" y="1336934"/>
                      <a:pt x="385671" y="1722604"/>
                      <a:pt x="861302" y="1722604"/>
                    </a:cubicBezTo>
                    <a:cubicBezTo>
                      <a:pt x="953734" y="1722604"/>
                      <a:pt x="982403" y="1715684"/>
                      <a:pt x="982403" y="1715684"/>
                    </a:cubicBezTo>
                    <a:cubicBezTo>
                      <a:pt x="1061490" y="1696530"/>
                      <a:pt x="1190006" y="1699867"/>
                      <a:pt x="1268104" y="1722975"/>
                    </a:cubicBezTo>
                    <a:lnTo>
                      <a:pt x="1476447" y="1784885"/>
                    </a:lnTo>
                    <a:cubicBezTo>
                      <a:pt x="1554422" y="1807993"/>
                      <a:pt x="1593100" y="1765360"/>
                      <a:pt x="1562330" y="1690104"/>
                    </a:cubicBezTo>
                    <a:lnTo>
                      <a:pt x="1527854" y="1605828"/>
                    </a:lnTo>
                    <a:close/>
                  </a:path>
                </a:pathLst>
              </a:custGeom>
              <a:solidFill>
                <a:srgbClr val="67B3E6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8CB9184B-FC09-1D2E-270F-8B486222FDF4}"/>
                  </a:ext>
                </a:extLst>
              </p:cNvPr>
              <p:cNvSpPr/>
              <p:nvPr/>
            </p:nvSpPr>
            <p:spPr>
              <a:xfrm>
                <a:off x="7504363" y="3100621"/>
                <a:ext cx="1660455" cy="1022171"/>
              </a:xfrm>
              <a:custGeom>
                <a:avLst/>
                <a:gdLst>
                  <a:gd name="connsiteX0" fmla="*/ 1659211 w 1660455"/>
                  <a:gd name="connsiteY0" fmla="*/ 1022172 h 1022171"/>
                  <a:gd name="connsiteX1" fmla="*/ 1634620 w 1660455"/>
                  <a:gd name="connsiteY1" fmla="*/ 1020936 h 1022171"/>
                  <a:gd name="connsiteX2" fmla="*/ 1390564 w 1660455"/>
                  <a:gd name="connsiteY2" fmla="*/ 336961 h 1022171"/>
                  <a:gd name="connsiteX3" fmla="*/ 734393 w 1660455"/>
                  <a:gd name="connsiteY3" fmla="*/ 25928 h 1022171"/>
                  <a:gd name="connsiteX4" fmla="*/ 17424 w 1660455"/>
                  <a:gd name="connsiteY4" fmla="*/ 301372 h 1022171"/>
                  <a:gd name="connsiteX5" fmla="*/ 0 w 1660455"/>
                  <a:gd name="connsiteY5" fmla="*/ 283825 h 1022171"/>
                  <a:gd name="connsiteX6" fmla="*/ 735629 w 1660455"/>
                  <a:gd name="connsiteY6" fmla="*/ 1214 h 1022171"/>
                  <a:gd name="connsiteX7" fmla="*/ 1408853 w 1660455"/>
                  <a:gd name="connsiteY7" fmla="*/ 320402 h 1022171"/>
                  <a:gd name="connsiteX8" fmla="*/ 1659211 w 1660455"/>
                  <a:gd name="connsiteY8" fmla="*/ 1022172 h 10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455" h="1022171">
                    <a:moveTo>
                      <a:pt x="1659211" y="1022172"/>
                    </a:moveTo>
                    <a:lnTo>
                      <a:pt x="1634620" y="1020936"/>
                    </a:lnTo>
                    <a:cubicBezTo>
                      <a:pt x="1647225" y="767859"/>
                      <a:pt x="1560600" y="524915"/>
                      <a:pt x="1390564" y="336961"/>
                    </a:cubicBezTo>
                    <a:cubicBezTo>
                      <a:pt x="1220528" y="149007"/>
                      <a:pt x="987470" y="38533"/>
                      <a:pt x="734393" y="25928"/>
                    </a:cubicBezTo>
                    <a:cubicBezTo>
                      <a:pt x="468094" y="12582"/>
                      <a:pt x="206614" y="112924"/>
                      <a:pt x="17424" y="301372"/>
                    </a:cubicBezTo>
                    <a:lnTo>
                      <a:pt x="0" y="283825"/>
                    </a:lnTo>
                    <a:cubicBezTo>
                      <a:pt x="194133" y="90557"/>
                      <a:pt x="462286" y="-12503"/>
                      <a:pt x="735629" y="1214"/>
                    </a:cubicBezTo>
                    <a:cubicBezTo>
                      <a:pt x="995255" y="14189"/>
                      <a:pt x="1234368" y="127505"/>
                      <a:pt x="1408853" y="320402"/>
                    </a:cubicBezTo>
                    <a:cubicBezTo>
                      <a:pt x="1583338" y="513299"/>
                      <a:pt x="1672187" y="762422"/>
                      <a:pt x="1659211" y="102217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BAF5DD9-0EC4-C7CC-BBD0-433E1F396E68}"/>
                </a:ext>
              </a:extLst>
            </p:cNvPr>
            <p:cNvSpPr/>
            <p:nvPr/>
          </p:nvSpPr>
          <p:spPr>
            <a:xfrm>
              <a:off x="7363367" y="3595385"/>
              <a:ext cx="206984" cy="169541"/>
            </a:xfrm>
            <a:custGeom>
              <a:avLst/>
              <a:gdLst>
                <a:gd name="connsiteX0" fmla="*/ 0 w 206984"/>
                <a:gd name="connsiteY0" fmla="*/ 169542 h 169541"/>
                <a:gd name="connsiteX1" fmla="*/ 65246 w 206984"/>
                <a:gd name="connsiteY1" fmla="*/ 4201 h 169541"/>
                <a:gd name="connsiteX2" fmla="*/ 104172 w 206984"/>
                <a:gd name="connsiteY2" fmla="*/ 0 h 169541"/>
                <a:gd name="connsiteX3" fmla="*/ 63146 w 206984"/>
                <a:gd name="connsiteY3" fmla="*/ 162622 h 169541"/>
                <a:gd name="connsiteX4" fmla="*/ 0 w 206984"/>
                <a:gd name="connsiteY4" fmla="*/ 169542 h 169541"/>
                <a:gd name="connsiteX5" fmla="*/ 103430 w 206984"/>
                <a:gd name="connsiteY5" fmla="*/ 169542 h 169541"/>
                <a:gd name="connsiteX6" fmla="*/ 168059 w 206984"/>
                <a:gd name="connsiteY6" fmla="*/ 4201 h 169541"/>
                <a:gd name="connsiteX7" fmla="*/ 206984 w 206984"/>
                <a:gd name="connsiteY7" fmla="*/ 0 h 169541"/>
                <a:gd name="connsiteX8" fmla="*/ 166082 w 206984"/>
                <a:gd name="connsiteY8" fmla="*/ 162622 h 169541"/>
                <a:gd name="connsiteX9" fmla="*/ 103554 w 206984"/>
                <a:gd name="connsiteY9" fmla="*/ 169542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84" h="169541">
                  <a:moveTo>
                    <a:pt x="0" y="169542"/>
                  </a:moveTo>
                  <a:cubicBezTo>
                    <a:pt x="15941" y="111215"/>
                    <a:pt x="45845" y="36207"/>
                    <a:pt x="65246" y="4201"/>
                  </a:cubicBezTo>
                  <a:lnTo>
                    <a:pt x="104172" y="0"/>
                  </a:lnTo>
                  <a:cubicBezTo>
                    <a:pt x="88849" y="41026"/>
                    <a:pt x="70807" y="112575"/>
                    <a:pt x="63146" y="162622"/>
                  </a:cubicBezTo>
                  <a:lnTo>
                    <a:pt x="0" y="169542"/>
                  </a:lnTo>
                  <a:close/>
                  <a:moveTo>
                    <a:pt x="103430" y="169542"/>
                  </a:moveTo>
                  <a:cubicBezTo>
                    <a:pt x="118753" y="111215"/>
                    <a:pt x="149276" y="36207"/>
                    <a:pt x="168059" y="4201"/>
                  </a:cubicBezTo>
                  <a:lnTo>
                    <a:pt x="206984" y="0"/>
                  </a:lnTo>
                  <a:cubicBezTo>
                    <a:pt x="191661" y="41026"/>
                    <a:pt x="173620" y="112575"/>
                    <a:pt x="166082" y="162622"/>
                  </a:cubicBezTo>
                  <a:lnTo>
                    <a:pt x="103554" y="16954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00EAF7E-D663-58DB-0898-E24FE4530A00}"/>
                </a:ext>
              </a:extLst>
            </p:cNvPr>
            <p:cNvSpPr/>
            <p:nvPr/>
          </p:nvSpPr>
          <p:spPr>
            <a:xfrm>
              <a:off x="8630111" y="4516249"/>
              <a:ext cx="206860" cy="169541"/>
            </a:xfrm>
            <a:custGeom>
              <a:avLst/>
              <a:gdLst>
                <a:gd name="connsiteX0" fmla="*/ 206861 w 206860"/>
                <a:gd name="connsiteY0" fmla="*/ 0 h 169541"/>
                <a:gd name="connsiteX1" fmla="*/ 141614 w 206860"/>
                <a:gd name="connsiteY1" fmla="*/ 165340 h 169541"/>
                <a:gd name="connsiteX2" fmla="*/ 102689 w 206860"/>
                <a:gd name="connsiteY2" fmla="*/ 169542 h 169541"/>
                <a:gd name="connsiteX3" fmla="*/ 143715 w 206860"/>
                <a:gd name="connsiteY3" fmla="*/ 7044 h 169541"/>
                <a:gd name="connsiteX4" fmla="*/ 206861 w 206860"/>
                <a:gd name="connsiteY4" fmla="*/ 124 h 169541"/>
                <a:gd name="connsiteX5" fmla="*/ 103430 w 206860"/>
                <a:gd name="connsiteY5" fmla="*/ 0 h 169541"/>
                <a:gd name="connsiteX6" fmla="*/ 38802 w 206860"/>
                <a:gd name="connsiteY6" fmla="*/ 165340 h 169541"/>
                <a:gd name="connsiteX7" fmla="*/ 0 w 206860"/>
                <a:gd name="connsiteY7" fmla="*/ 169542 h 169541"/>
                <a:gd name="connsiteX8" fmla="*/ 40903 w 206860"/>
                <a:gd name="connsiteY8" fmla="*/ 7044 h 169541"/>
                <a:gd name="connsiteX9" fmla="*/ 103430 w 206860"/>
                <a:gd name="connsiteY9" fmla="*/ 124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60" h="169541">
                  <a:moveTo>
                    <a:pt x="206861" y="0"/>
                  </a:moveTo>
                  <a:cubicBezTo>
                    <a:pt x="190920" y="58326"/>
                    <a:pt x="161015" y="133335"/>
                    <a:pt x="141614" y="165340"/>
                  </a:cubicBezTo>
                  <a:lnTo>
                    <a:pt x="102689" y="169542"/>
                  </a:lnTo>
                  <a:cubicBezTo>
                    <a:pt x="118012" y="128516"/>
                    <a:pt x="136054" y="56967"/>
                    <a:pt x="143715" y="7044"/>
                  </a:cubicBezTo>
                  <a:lnTo>
                    <a:pt x="206861" y="124"/>
                  </a:lnTo>
                  <a:close/>
                  <a:moveTo>
                    <a:pt x="103430" y="0"/>
                  </a:moveTo>
                  <a:cubicBezTo>
                    <a:pt x="88107" y="58326"/>
                    <a:pt x="57585" y="133335"/>
                    <a:pt x="38802" y="165340"/>
                  </a:cubicBezTo>
                  <a:lnTo>
                    <a:pt x="0" y="169542"/>
                  </a:lnTo>
                  <a:cubicBezTo>
                    <a:pt x="15199" y="128516"/>
                    <a:pt x="33365" y="56967"/>
                    <a:pt x="40903" y="7044"/>
                  </a:cubicBezTo>
                  <a:lnTo>
                    <a:pt x="103430" y="12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5" name="Content Placeholder 3">
            <a:extLst>
              <a:ext uri="{FF2B5EF4-FFF2-40B4-BE49-F238E27FC236}">
                <a16:creationId xmlns="" xmlns:a16="http://schemas.microsoft.com/office/drawing/2014/main" id="{FF309246-393E-1242-2271-F39DF7A3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0" r="51377"/>
          <a:stretch/>
        </p:blipFill>
        <p:spPr>
          <a:xfrm>
            <a:off x="792385" y="1305839"/>
            <a:ext cx="6004113" cy="517384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F755728-82CB-7F33-AB43-8055E091DFBE}"/>
              </a:ext>
            </a:extLst>
          </p:cNvPr>
          <p:cNvSpPr/>
          <p:nvPr/>
        </p:nvSpPr>
        <p:spPr>
          <a:xfrm>
            <a:off x="7162800" y="37061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A9758BAA-8640-1080-731C-5B9E46A997AF}"/>
              </a:ext>
            </a:extLst>
          </p:cNvPr>
          <p:cNvSpPr/>
          <p:nvPr/>
        </p:nvSpPr>
        <p:spPr>
          <a:xfrm>
            <a:off x="8025447" y="37061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20B5DD1-7A9E-44E0-62D1-59FD9AE7EC47}"/>
              </a:ext>
            </a:extLst>
          </p:cNvPr>
          <p:cNvSpPr/>
          <p:nvPr/>
        </p:nvSpPr>
        <p:spPr>
          <a:xfrm>
            <a:off x="8888094" y="37061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71D99988-686A-2A9F-9B59-DF36EFBEEF40}"/>
              </a:ext>
            </a:extLst>
          </p:cNvPr>
          <p:cNvSpPr/>
          <p:nvPr/>
        </p:nvSpPr>
        <p:spPr>
          <a:xfrm>
            <a:off x="9750741" y="3706114"/>
            <a:ext cx="762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AEF322F-2409-48BF-8F39-C3AE03D21E45}"/>
              </a:ext>
            </a:extLst>
          </p:cNvPr>
          <p:cNvSpPr/>
          <p:nvPr/>
        </p:nvSpPr>
        <p:spPr>
          <a:xfrm>
            <a:off x="10613388" y="37061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8025447" y="37061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B4D225C7-1D32-5567-F629-A52AD6C646BE}"/>
              </a:ext>
            </a:extLst>
          </p:cNvPr>
          <p:cNvSpPr/>
          <p:nvPr/>
        </p:nvSpPr>
        <p:spPr>
          <a:xfrm>
            <a:off x="10651213" y="37061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23946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DCC9651-644C-44DD-86E7-A380447D10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="" xmlns:a16="http://schemas.microsoft.com/office/drawing/2014/main" id="{C9B72029-C646-4345-8D85-1B667411E546}"/>
              </a:ext>
            </a:extLst>
          </p:cNvPr>
          <p:cNvSpPr/>
          <p:nvPr/>
        </p:nvSpPr>
        <p:spPr>
          <a:xfrm>
            <a:off x="0" y="-319950"/>
            <a:ext cx="12706017" cy="7177950"/>
          </a:xfrm>
          <a:custGeom>
            <a:avLst/>
            <a:gdLst/>
            <a:ahLst/>
            <a:cxnLst/>
            <a:rect l="l" t="t" r="r" b="b"/>
            <a:pathLst>
              <a:path w="15914113" h="16176989">
                <a:moveTo>
                  <a:pt x="0" y="0"/>
                </a:moveTo>
                <a:lnTo>
                  <a:pt x="15914114" y="0"/>
                </a:lnTo>
                <a:lnTo>
                  <a:pt x="15914114" y="16176989"/>
                </a:lnTo>
                <a:lnTo>
                  <a:pt x="0" y="161769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2" b="-799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1E7EEC5F-9C6D-42EB-9CF3-6746E3C5D5C5}"/>
              </a:ext>
            </a:extLst>
          </p:cNvPr>
          <p:cNvSpPr/>
          <p:nvPr/>
        </p:nvSpPr>
        <p:spPr>
          <a:xfrm>
            <a:off x="-383352" y="1716491"/>
            <a:ext cx="1476427" cy="2005334"/>
          </a:xfrm>
          <a:custGeom>
            <a:avLst/>
            <a:gdLst/>
            <a:ahLst/>
            <a:cxnLst/>
            <a:rect l="l" t="t" r="r" b="b"/>
            <a:pathLst>
              <a:path w="1849205" h="2511654">
                <a:moveTo>
                  <a:pt x="0" y="0"/>
                </a:moveTo>
                <a:lnTo>
                  <a:pt x="1849205" y="0"/>
                </a:lnTo>
                <a:lnTo>
                  <a:pt x="1849205" y="2511654"/>
                </a:lnTo>
                <a:lnTo>
                  <a:pt x="0" y="251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8">
            <a:extLst>
              <a:ext uri="{FF2B5EF4-FFF2-40B4-BE49-F238E27FC236}">
                <a16:creationId xmlns="" xmlns:a16="http://schemas.microsoft.com/office/drawing/2014/main" id="{438CBD27-96DE-4BF7-8566-754B4B62F418}"/>
              </a:ext>
            </a:extLst>
          </p:cNvPr>
          <p:cNvSpPr/>
          <p:nvPr/>
        </p:nvSpPr>
        <p:spPr>
          <a:xfrm flipH="1">
            <a:off x="11098925" y="1716491"/>
            <a:ext cx="1476427" cy="2005334"/>
          </a:xfrm>
          <a:custGeom>
            <a:avLst/>
            <a:gdLst/>
            <a:ahLst/>
            <a:cxnLst/>
            <a:rect l="l" t="t" r="r" b="b"/>
            <a:pathLst>
              <a:path w="1849205" h="2511654">
                <a:moveTo>
                  <a:pt x="1849205" y="0"/>
                </a:moveTo>
                <a:lnTo>
                  <a:pt x="0" y="0"/>
                </a:lnTo>
                <a:lnTo>
                  <a:pt x="0" y="2511654"/>
                </a:lnTo>
                <a:lnTo>
                  <a:pt x="1849205" y="2511654"/>
                </a:lnTo>
                <a:lnTo>
                  <a:pt x="18492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6B0E96A-FBCC-48D9-97A7-17202F53C5AA}"/>
              </a:ext>
            </a:extLst>
          </p:cNvPr>
          <p:cNvSpPr txBox="1"/>
          <p:nvPr/>
        </p:nvSpPr>
        <p:spPr>
          <a:xfrm>
            <a:off x="4330345" y="713233"/>
            <a:ext cx="3552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>
                <a:solidFill>
                  <a:srgbClr val="EC7728"/>
                </a:solidFill>
                <a:latin typeface="+mj-lt"/>
              </a:rPr>
              <a:t>TẬP ĐẾM</a:t>
            </a:r>
            <a:endParaRPr lang="en-US" sz="6000" dirty="0">
              <a:solidFill>
                <a:srgbClr val="EC7728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1C8E746-6308-46D2-BEE2-FAB1811E6EB4}"/>
              </a:ext>
            </a:extLst>
          </p:cNvPr>
          <p:cNvSpPr txBox="1"/>
          <p:nvPr/>
        </p:nvSpPr>
        <p:spPr>
          <a:xfrm>
            <a:off x="2527875" y="1998326"/>
            <a:ext cx="5290231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vi-VN" sz="3200" b="0" i="0">
                <a:solidFill>
                  <a:schemeClr val="accent1"/>
                </a:solidFill>
                <a:effectLst/>
              </a:rPr>
              <a:t>Nào các bạn cùng ra đây</a:t>
            </a:r>
            <a:br>
              <a:rPr lang="vi-VN" sz="3200" b="0" i="0">
                <a:solidFill>
                  <a:schemeClr val="accent1"/>
                </a:solidFill>
                <a:effectLst/>
              </a:rPr>
            </a:br>
            <a:r>
              <a:rPr lang="vi-VN" sz="3200" b="0" i="0">
                <a:solidFill>
                  <a:schemeClr val="accent1"/>
                </a:solidFill>
                <a:effectLst/>
              </a:rPr>
              <a:t>Ta hát chung một bài nào</a:t>
            </a:r>
            <a:br>
              <a:rPr lang="vi-VN" sz="3200" b="0" i="0">
                <a:solidFill>
                  <a:schemeClr val="accent1"/>
                </a:solidFill>
                <a:effectLst/>
              </a:rPr>
            </a:br>
            <a:r>
              <a:rPr lang="vi-VN" sz="3200" b="0" i="0">
                <a:solidFill>
                  <a:schemeClr val="accent1"/>
                </a:solidFill>
                <a:effectLst/>
              </a:rPr>
              <a:t>Mời các bạn cùng giơ tay</a:t>
            </a:r>
            <a:br>
              <a:rPr lang="vi-VN" sz="3200" b="0" i="0">
                <a:solidFill>
                  <a:schemeClr val="accent1"/>
                </a:solidFill>
                <a:effectLst/>
              </a:rPr>
            </a:br>
            <a:r>
              <a:rPr lang="vi-VN" sz="3200" b="0" i="0">
                <a:solidFill>
                  <a:schemeClr val="accent1"/>
                </a:solidFill>
                <a:effectLst/>
              </a:rPr>
              <a:t>Ta đếm cho thật đều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1C2E1C-3520-4CC1-8AEC-4EB6309BC323}"/>
              </a:ext>
            </a:extLst>
          </p:cNvPr>
          <p:cNvSpPr txBox="1"/>
          <p:nvPr/>
        </p:nvSpPr>
        <p:spPr>
          <a:xfrm>
            <a:off x="4800600" y="4224804"/>
            <a:ext cx="4883068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vi-VN" sz="3200" b="0" i="0">
                <a:solidFill>
                  <a:schemeClr val="accent1"/>
                </a:solidFill>
                <a:effectLst/>
              </a:rPr>
              <a:t>Một với một là hai</a:t>
            </a:r>
            <a:br>
              <a:rPr lang="vi-VN" sz="3200" b="0" i="0">
                <a:solidFill>
                  <a:schemeClr val="accent1"/>
                </a:solidFill>
                <a:effectLst/>
              </a:rPr>
            </a:br>
            <a:r>
              <a:rPr lang="vi-VN" sz="3200" b="0" i="0">
                <a:solidFill>
                  <a:schemeClr val="accent1"/>
                </a:solidFill>
                <a:effectLst/>
              </a:rPr>
              <a:t>Hai thêm hai là bốn</a:t>
            </a:r>
            <a:br>
              <a:rPr lang="vi-VN" sz="3200" b="0" i="0">
                <a:solidFill>
                  <a:schemeClr val="accent1"/>
                </a:solidFill>
                <a:effectLst/>
              </a:rPr>
            </a:br>
            <a:r>
              <a:rPr lang="vi-VN" sz="3200" b="0" i="0">
                <a:solidFill>
                  <a:schemeClr val="accent1"/>
                </a:solidFill>
                <a:effectLst/>
              </a:rPr>
              <a:t>Bốn với một là năm</a:t>
            </a:r>
            <a:br>
              <a:rPr lang="vi-VN" sz="3200" b="0" i="0">
                <a:solidFill>
                  <a:schemeClr val="accent1"/>
                </a:solidFill>
                <a:effectLst/>
              </a:rPr>
            </a:br>
            <a:r>
              <a:rPr lang="vi-VN" sz="3200" b="0" i="0">
                <a:solidFill>
                  <a:schemeClr val="accent1"/>
                </a:solidFill>
                <a:effectLst/>
              </a:rPr>
              <a:t>Năm ngón tay sạch đều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="" xmlns:a16="http://schemas.microsoft.com/office/drawing/2014/main" id="{9EF5A9DE-51D2-4621-A157-51560905EC2A}"/>
              </a:ext>
            </a:extLst>
          </p:cNvPr>
          <p:cNvSpPr/>
          <p:nvPr/>
        </p:nvSpPr>
        <p:spPr>
          <a:xfrm>
            <a:off x="9261047" y="3886200"/>
            <a:ext cx="2312558" cy="2555313"/>
          </a:xfrm>
          <a:custGeom>
            <a:avLst/>
            <a:gdLst/>
            <a:ahLst/>
            <a:cxnLst/>
            <a:rect l="l" t="t" r="r" b="b"/>
            <a:pathLst>
              <a:path w="4535306" h="5011388">
                <a:moveTo>
                  <a:pt x="0" y="0"/>
                </a:moveTo>
                <a:lnTo>
                  <a:pt x="4535306" y="0"/>
                </a:lnTo>
                <a:lnTo>
                  <a:pt x="4535306" y="5011388"/>
                </a:lnTo>
                <a:lnTo>
                  <a:pt x="0" y="50113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3">
            <a:extLst>
              <a:ext uri="{FF2B5EF4-FFF2-40B4-BE49-F238E27FC236}">
                <a16:creationId xmlns="" xmlns:a16="http://schemas.microsoft.com/office/drawing/2014/main" id="{77F07F35-0AE3-47C9-98F9-B8DCBE670955}"/>
              </a:ext>
            </a:extLst>
          </p:cNvPr>
          <p:cNvSpPr/>
          <p:nvPr/>
        </p:nvSpPr>
        <p:spPr>
          <a:xfrm flipH="1">
            <a:off x="887207" y="4060429"/>
            <a:ext cx="2541118" cy="2149362"/>
          </a:xfrm>
          <a:custGeom>
            <a:avLst/>
            <a:gdLst/>
            <a:ahLst/>
            <a:cxnLst/>
            <a:rect l="l" t="t" r="r" b="b"/>
            <a:pathLst>
              <a:path w="4864788" h="4114800">
                <a:moveTo>
                  <a:pt x="0" y="0"/>
                </a:moveTo>
                <a:lnTo>
                  <a:pt x="4864788" y="0"/>
                </a:lnTo>
                <a:lnTo>
                  <a:pt x="48647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Media1">
            <a:hlinkClick r:id="" action="ppaction://media"/>
            <a:extLst>
              <a:ext uri="{FF2B5EF4-FFF2-40B4-BE49-F238E27FC236}">
                <a16:creationId xmlns="" xmlns:a16="http://schemas.microsoft.com/office/drawing/2014/main" id="{0DF37D83-496B-4DE4-98AC-4754FC07A4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610" end="91580.6938"/>
                  <p14:fade in="1500" out="2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4861" y="223816"/>
            <a:ext cx="828517" cy="8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47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7FDBE6-FCCE-CBEE-59B0-68D8004271A6}"/>
              </a:ext>
            </a:extLst>
          </p:cNvPr>
          <p:cNvSpPr txBox="1"/>
          <p:nvPr/>
        </p:nvSpPr>
        <p:spPr>
          <a:xfrm>
            <a:off x="1248977" y="324846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Nêu phép tính thích hợp với mỗi tranh vẽ</a:t>
            </a:r>
            <a:endParaRPr lang="vi-VN" sz="400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ED24BF0-64AC-A104-C7AB-3296F720B12B}"/>
              </a:ext>
            </a:extLst>
          </p:cNvPr>
          <p:cNvGrpSpPr/>
          <p:nvPr/>
        </p:nvGrpSpPr>
        <p:grpSpPr>
          <a:xfrm>
            <a:off x="152400" y="192466"/>
            <a:ext cx="1066800" cy="924857"/>
            <a:chOff x="6938276" y="3100621"/>
            <a:chExt cx="2226542" cy="1930288"/>
          </a:xfrm>
        </p:grpSpPr>
        <p:grpSp>
          <p:nvGrpSpPr>
            <p:cNvPr id="4" name="Graphic 5">
              <a:extLst>
                <a:ext uri="{FF2B5EF4-FFF2-40B4-BE49-F238E27FC236}">
                  <a16:creationId xmlns="" xmlns:a16="http://schemas.microsoft.com/office/drawing/2014/main" id="{E85D4392-F123-B23A-6A77-294935CDCFEF}"/>
                </a:ext>
              </a:extLst>
            </p:cNvPr>
            <p:cNvGrpSpPr/>
            <p:nvPr/>
          </p:nvGrpSpPr>
          <p:grpSpPr>
            <a:xfrm>
              <a:off x="6938276" y="3100621"/>
              <a:ext cx="2226542" cy="1930288"/>
              <a:chOff x="6938276" y="3100621"/>
              <a:chExt cx="2226542" cy="1930288"/>
            </a:xfrm>
          </p:grpSpPr>
          <p:grpSp>
            <p:nvGrpSpPr>
              <p:cNvPr id="8" name="Graphic 5">
                <a:extLst>
                  <a:ext uri="{FF2B5EF4-FFF2-40B4-BE49-F238E27FC236}">
                    <a16:creationId xmlns="" xmlns:a16="http://schemas.microsoft.com/office/drawing/2014/main" id="{29F4929C-0DD6-1FE6-3F9C-18EFA3D8ED11}"/>
                  </a:ext>
                </a:extLst>
              </p:cNvPr>
              <p:cNvGrpSpPr/>
              <p:nvPr/>
            </p:nvGrpSpPr>
            <p:grpSpPr>
              <a:xfrm>
                <a:off x="6938276" y="4223505"/>
                <a:ext cx="472047" cy="642702"/>
                <a:chOff x="6938276" y="4223505"/>
                <a:chExt cx="472047" cy="642702"/>
              </a:xfrm>
            </p:grpSpPr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70808219-50F6-9773-DD1D-CB15AA5AD7FA}"/>
                    </a:ext>
                  </a:extLst>
                </p:cNvPr>
                <p:cNvSpPr/>
                <p:nvPr/>
              </p:nvSpPr>
              <p:spPr>
                <a:xfrm>
                  <a:off x="6938276" y="4223505"/>
                  <a:ext cx="366022" cy="341678"/>
                </a:xfrm>
                <a:custGeom>
                  <a:avLst/>
                  <a:gdLst>
                    <a:gd name="connsiteX0" fmla="*/ 140502 w 366022"/>
                    <a:gd name="connsiteY0" fmla="*/ 0 h 341678"/>
                    <a:gd name="connsiteX1" fmla="*/ 366022 w 366022"/>
                    <a:gd name="connsiteY1" fmla="*/ 292497 h 341678"/>
                    <a:gd name="connsiteX2" fmla="*/ 0 w 366022"/>
                    <a:gd name="connsiteY2" fmla="*/ 341679 h 341678"/>
                    <a:gd name="connsiteX3" fmla="*/ 140502 w 366022"/>
                    <a:gd name="connsiteY3" fmla="*/ 0 h 341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6022" h="341678">
                      <a:moveTo>
                        <a:pt x="140502" y="0"/>
                      </a:moveTo>
                      <a:lnTo>
                        <a:pt x="366022" y="292497"/>
                      </a:lnTo>
                      <a:lnTo>
                        <a:pt x="0" y="341679"/>
                      </a:lnTo>
                      <a:lnTo>
                        <a:pt x="14050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0509573C-6EA5-6C01-3D37-F403A1680D91}"/>
                    </a:ext>
                  </a:extLst>
                </p:cNvPr>
                <p:cNvSpPr/>
                <p:nvPr/>
              </p:nvSpPr>
              <p:spPr>
                <a:xfrm>
                  <a:off x="7252398" y="4688386"/>
                  <a:ext cx="157925" cy="177820"/>
                </a:xfrm>
                <a:custGeom>
                  <a:avLst/>
                  <a:gdLst>
                    <a:gd name="connsiteX0" fmla="*/ 0 w 157925"/>
                    <a:gd name="connsiteY0" fmla="*/ 0 h 177820"/>
                    <a:gd name="connsiteX1" fmla="*/ 157926 w 157925"/>
                    <a:gd name="connsiteY1" fmla="*/ 81805 h 177820"/>
                    <a:gd name="connsiteX2" fmla="*/ 8279 w 157925"/>
                    <a:gd name="connsiteY2" fmla="*/ 177821 h 177820"/>
                    <a:gd name="connsiteX3" fmla="*/ 0 w 157925"/>
                    <a:gd name="connsiteY3" fmla="*/ 0 h 17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25" h="177820">
                      <a:moveTo>
                        <a:pt x="0" y="0"/>
                      </a:moveTo>
                      <a:lnTo>
                        <a:pt x="157926" y="81805"/>
                      </a:lnTo>
                      <a:lnTo>
                        <a:pt x="8279" y="1778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B941"/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A66128D1-CCA9-760A-C94B-DBC8181645A3}"/>
                  </a:ext>
                </a:extLst>
              </p:cNvPr>
              <p:cNvSpPr/>
              <p:nvPr/>
            </p:nvSpPr>
            <p:spPr>
              <a:xfrm>
                <a:off x="9029822" y="4381942"/>
                <a:ext cx="74050" cy="74050"/>
              </a:xfrm>
              <a:custGeom>
                <a:avLst/>
                <a:gdLst>
                  <a:gd name="connsiteX0" fmla="*/ 49723 w 74050"/>
                  <a:gd name="connsiteY0" fmla="*/ 2208 h 74050"/>
                  <a:gd name="connsiteX1" fmla="*/ 71842 w 74050"/>
                  <a:gd name="connsiteY1" fmla="*/ 49660 h 74050"/>
                  <a:gd name="connsiteX2" fmla="*/ 24390 w 74050"/>
                  <a:gd name="connsiteY2" fmla="*/ 71779 h 74050"/>
                  <a:gd name="connsiteX3" fmla="*/ 2271 w 74050"/>
                  <a:gd name="connsiteY3" fmla="*/ 24327 h 74050"/>
                  <a:gd name="connsiteX4" fmla="*/ 49723 w 74050"/>
                  <a:gd name="connsiteY4" fmla="*/ 2208 h 7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50">
                    <a:moveTo>
                      <a:pt x="49723" y="2208"/>
                    </a:moveTo>
                    <a:cubicBezTo>
                      <a:pt x="68877" y="9252"/>
                      <a:pt x="78763" y="30506"/>
                      <a:pt x="71842" y="49660"/>
                    </a:cubicBezTo>
                    <a:cubicBezTo>
                      <a:pt x="64922" y="68937"/>
                      <a:pt x="43544" y="78823"/>
                      <a:pt x="24390" y="71779"/>
                    </a:cubicBezTo>
                    <a:cubicBezTo>
                      <a:pt x="5113" y="64736"/>
                      <a:pt x="-4773" y="43481"/>
                      <a:pt x="2271" y="24327"/>
                    </a:cubicBezTo>
                    <a:cubicBezTo>
                      <a:pt x="9315" y="5174"/>
                      <a:pt x="30569" y="-4712"/>
                      <a:pt x="49723" y="2208"/>
                    </a:cubicBezTo>
                    <a:close/>
                  </a:path>
                </a:pathLst>
              </a:custGeom>
              <a:solidFill>
                <a:srgbClr val="EBB941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C678A124-FD5A-580D-1F26-93D59979EBCF}"/>
                  </a:ext>
                </a:extLst>
              </p:cNvPr>
              <p:cNvSpPr/>
              <p:nvPr/>
            </p:nvSpPr>
            <p:spPr>
              <a:xfrm>
                <a:off x="9080660" y="4242750"/>
                <a:ext cx="74050" cy="74036"/>
              </a:xfrm>
              <a:custGeom>
                <a:avLst/>
                <a:gdLst>
                  <a:gd name="connsiteX0" fmla="*/ 49673 w 74050"/>
                  <a:gd name="connsiteY0" fmla="*/ 2257 h 74036"/>
                  <a:gd name="connsiteX1" fmla="*/ 71793 w 74050"/>
                  <a:gd name="connsiteY1" fmla="*/ 49709 h 74036"/>
                  <a:gd name="connsiteX2" fmla="*/ 24341 w 74050"/>
                  <a:gd name="connsiteY2" fmla="*/ 71829 h 74036"/>
                  <a:gd name="connsiteX3" fmla="*/ 2222 w 74050"/>
                  <a:gd name="connsiteY3" fmla="*/ 24377 h 74036"/>
                  <a:gd name="connsiteX4" fmla="*/ 49673 w 74050"/>
                  <a:gd name="connsiteY4" fmla="*/ 2257 h 7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36">
                    <a:moveTo>
                      <a:pt x="49673" y="2257"/>
                    </a:moveTo>
                    <a:cubicBezTo>
                      <a:pt x="68827" y="9301"/>
                      <a:pt x="78837" y="30555"/>
                      <a:pt x="71793" y="49709"/>
                    </a:cubicBezTo>
                    <a:cubicBezTo>
                      <a:pt x="64749" y="68863"/>
                      <a:pt x="43495" y="78749"/>
                      <a:pt x="24341" y="71829"/>
                    </a:cubicBezTo>
                    <a:cubicBezTo>
                      <a:pt x="5064" y="64785"/>
                      <a:pt x="-4698" y="43531"/>
                      <a:pt x="2222" y="24377"/>
                    </a:cubicBezTo>
                    <a:cubicBezTo>
                      <a:pt x="9265" y="5223"/>
                      <a:pt x="30520" y="-4786"/>
                      <a:pt x="49673" y="22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6AD8116-0667-3102-8C21-58CAB63C53BB}"/>
                  </a:ext>
                </a:extLst>
              </p:cNvPr>
              <p:cNvSpPr/>
              <p:nvPr/>
            </p:nvSpPr>
            <p:spPr>
              <a:xfrm>
                <a:off x="7328148" y="3239740"/>
                <a:ext cx="1722604" cy="1791169"/>
              </a:xfrm>
              <a:custGeom>
                <a:avLst/>
                <a:gdLst>
                  <a:gd name="connsiteX0" fmla="*/ 1527730 w 1722604"/>
                  <a:gd name="connsiteY0" fmla="*/ 1605828 h 1791169"/>
                  <a:gd name="connsiteX1" fmla="*/ 1554669 w 1722604"/>
                  <a:gd name="connsiteY1" fmla="*/ 1346449 h 1791169"/>
                  <a:gd name="connsiteX2" fmla="*/ 1722604 w 1722604"/>
                  <a:gd name="connsiteY2" fmla="*/ 861302 h 1791169"/>
                  <a:gd name="connsiteX3" fmla="*/ 861302 w 1722604"/>
                  <a:gd name="connsiteY3" fmla="*/ 0 h 1791169"/>
                  <a:gd name="connsiteX4" fmla="*/ 0 w 1722604"/>
                  <a:gd name="connsiteY4" fmla="*/ 861302 h 1791169"/>
                  <a:gd name="connsiteX5" fmla="*/ 861302 w 1722604"/>
                  <a:gd name="connsiteY5" fmla="*/ 1722604 h 1791169"/>
                  <a:gd name="connsiteX6" fmla="*/ 982403 w 1722604"/>
                  <a:gd name="connsiteY6" fmla="*/ 1715684 h 1791169"/>
                  <a:gd name="connsiteX7" fmla="*/ 1268104 w 1722604"/>
                  <a:gd name="connsiteY7" fmla="*/ 1722975 h 1791169"/>
                  <a:gd name="connsiteX8" fmla="*/ 1476447 w 1722604"/>
                  <a:gd name="connsiteY8" fmla="*/ 1784885 h 1791169"/>
                  <a:gd name="connsiteX9" fmla="*/ 1562330 w 1722604"/>
                  <a:gd name="connsiteY9" fmla="*/ 1690104 h 1791169"/>
                  <a:gd name="connsiteX10" fmla="*/ 1527854 w 1722604"/>
                  <a:gd name="connsiteY10" fmla="*/ 1605828 h 179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2604" h="1791169">
                    <a:moveTo>
                      <a:pt x="1527730" y="1605828"/>
                    </a:moveTo>
                    <a:cubicBezTo>
                      <a:pt x="1496837" y="1530572"/>
                      <a:pt x="1509070" y="1413796"/>
                      <a:pt x="1554669" y="1346449"/>
                    </a:cubicBezTo>
                    <a:cubicBezTo>
                      <a:pt x="1554669" y="1346449"/>
                      <a:pt x="1722604" y="1098438"/>
                      <a:pt x="1722604" y="861302"/>
                    </a:cubicBezTo>
                    <a:cubicBezTo>
                      <a:pt x="1722604" y="385547"/>
                      <a:pt x="1336934" y="0"/>
                      <a:pt x="861302" y="0"/>
                    </a:cubicBezTo>
                    <a:cubicBezTo>
                      <a:pt x="385671" y="0"/>
                      <a:pt x="0" y="385670"/>
                      <a:pt x="0" y="861302"/>
                    </a:cubicBezTo>
                    <a:cubicBezTo>
                      <a:pt x="0" y="1336934"/>
                      <a:pt x="385671" y="1722604"/>
                      <a:pt x="861302" y="1722604"/>
                    </a:cubicBezTo>
                    <a:cubicBezTo>
                      <a:pt x="953734" y="1722604"/>
                      <a:pt x="982403" y="1715684"/>
                      <a:pt x="982403" y="1715684"/>
                    </a:cubicBezTo>
                    <a:cubicBezTo>
                      <a:pt x="1061490" y="1696530"/>
                      <a:pt x="1190006" y="1699867"/>
                      <a:pt x="1268104" y="1722975"/>
                    </a:cubicBezTo>
                    <a:lnTo>
                      <a:pt x="1476447" y="1784885"/>
                    </a:lnTo>
                    <a:cubicBezTo>
                      <a:pt x="1554422" y="1807993"/>
                      <a:pt x="1593100" y="1765360"/>
                      <a:pt x="1562330" y="1690104"/>
                    </a:cubicBezTo>
                    <a:lnTo>
                      <a:pt x="1527854" y="1605828"/>
                    </a:lnTo>
                    <a:close/>
                  </a:path>
                </a:pathLst>
              </a:custGeom>
              <a:solidFill>
                <a:srgbClr val="67B3E6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8CB9184B-FC09-1D2E-270F-8B486222FDF4}"/>
                  </a:ext>
                </a:extLst>
              </p:cNvPr>
              <p:cNvSpPr/>
              <p:nvPr/>
            </p:nvSpPr>
            <p:spPr>
              <a:xfrm>
                <a:off x="7504363" y="3100621"/>
                <a:ext cx="1660455" cy="1022171"/>
              </a:xfrm>
              <a:custGeom>
                <a:avLst/>
                <a:gdLst>
                  <a:gd name="connsiteX0" fmla="*/ 1659211 w 1660455"/>
                  <a:gd name="connsiteY0" fmla="*/ 1022172 h 1022171"/>
                  <a:gd name="connsiteX1" fmla="*/ 1634620 w 1660455"/>
                  <a:gd name="connsiteY1" fmla="*/ 1020936 h 1022171"/>
                  <a:gd name="connsiteX2" fmla="*/ 1390564 w 1660455"/>
                  <a:gd name="connsiteY2" fmla="*/ 336961 h 1022171"/>
                  <a:gd name="connsiteX3" fmla="*/ 734393 w 1660455"/>
                  <a:gd name="connsiteY3" fmla="*/ 25928 h 1022171"/>
                  <a:gd name="connsiteX4" fmla="*/ 17424 w 1660455"/>
                  <a:gd name="connsiteY4" fmla="*/ 301372 h 1022171"/>
                  <a:gd name="connsiteX5" fmla="*/ 0 w 1660455"/>
                  <a:gd name="connsiteY5" fmla="*/ 283825 h 1022171"/>
                  <a:gd name="connsiteX6" fmla="*/ 735629 w 1660455"/>
                  <a:gd name="connsiteY6" fmla="*/ 1214 h 1022171"/>
                  <a:gd name="connsiteX7" fmla="*/ 1408853 w 1660455"/>
                  <a:gd name="connsiteY7" fmla="*/ 320402 h 1022171"/>
                  <a:gd name="connsiteX8" fmla="*/ 1659211 w 1660455"/>
                  <a:gd name="connsiteY8" fmla="*/ 1022172 h 10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455" h="1022171">
                    <a:moveTo>
                      <a:pt x="1659211" y="1022172"/>
                    </a:moveTo>
                    <a:lnTo>
                      <a:pt x="1634620" y="1020936"/>
                    </a:lnTo>
                    <a:cubicBezTo>
                      <a:pt x="1647225" y="767859"/>
                      <a:pt x="1560600" y="524915"/>
                      <a:pt x="1390564" y="336961"/>
                    </a:cubicBezTo>
                    <a:cubicBezTo>
                      <a:pt x="1220528" y="149007"/>
                      <a:pt x="987470" y="38533"/>
                      <a:pt x="734393" y="25928"/>
                    </a:cubicBezTo>
                    <a:cubicBezTo>
                      <a:pt x="468094" y="12582"/>
                      <a:pt x="206614" y="112924"/>
                      <a:pt x="17424" y="301372"/>
                    </a:cubicBezTo>
                    <a:lnTo>
                      <a:pt x="0" y="283825"/>
                    </a:lnTo>
                    <a:cubicBezTo>
                      <a:pt x="194133" y="90557"/>
                      <a:pt x="462286" y="-12503"/>
                      <a:pt x="735629" y="1214"/>
                    </a:cubicBezTo>
                    <a:cubicBezTo>
                      <a:pt x="995255" y="14189"/>
                      <a:pt x="1234368" y="127505"/>
                      <a:pt x="1408853" y="320402"/>
                    </a:cubicBezTo>
                    <a:cubicBezTo>
                      <a:pt x="1583338" y="513299"/>
                      <a:pt x="1672187" y="762422"/>
                      <a:pt x="1659211" y="102217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BAF5DD9-0EC4-C7CC-BBD0-433E1F396E68}"/>
                </a:ext>
              </a:extLst>
            </p:cNvPr>
            <p:cNvSpPr/>
            <p:nvPr/>
          </p:nvSpPr>
          <p:spPr>
            <a:xfrm>
              <a:off x="7363367" y="3595385"/>
              <a:ext cx="206984" cy="169541"/>
            </a:xfrm>
            <a:custGeom>
              <a:avLst/>
              <a:gdLst>
                <a:gd name="connsiteX0" fmla="*/ 0 w 206984"/>
                <a:gd name="connsiteY0" fmla="*/ 169542 h 169541"/>
                <a:gd name="connsiteX1" fmla="*/ 65246 w 206984"/>
                <a:gd name="connsiteY1" fmla="*/ 4201 h 169541"/>
                <a:gd name="connsiteX2" fmla="*/ 104172 w 206984"/>
                <a:gd name="connsiteY2" fmla="*/ 0 h 169541"/>
                <a:gd name="connsiteX3" fmla="*/ 63146 w 206984"/>
                <a:gd name="connsiteY3" fmla="*/ 162622 h 169541"/>
                <a:gd name="connsiteX4" fmla="*/ 0 w 206984"/>
                <a:gd name="connsiteY4" fmla="*/ 169542 h 169541"/>
                <a:gd name="connsiteX5" fmla="*/ 103430 w 206984"/>
                <a:gd name="connsiteY5" fmla="*/ 169542 h 169541"/>
                <a:gd name="connsiteX6" fmla="*/ 168059 w 206984"/>
                <a:gd name="connsiteY6" fmla="*/ 4201 h 169541"/>
                <a:gd name="connsiteX7" fmla="*/ 206984 w 206984"/>
                <a:gd name="connsiteY7" fmla="*/ 0 h 169541"/>
                <a:gd name="connsiteX8" fmla="*/ 166082 w 206984"/>
                <a:gd name="connsiteY8" fmla="*/ 162622 h 169541"/>
                <a:gd name="connsiteX9" fmla="*/ 103554 w 206984"/>
                <a:gd name="connsiteY9" fmla="*/ 169542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84" h="169541">
                  <a:moveTo>
                    <a:pt x="0" y="169542"/>
                  </a:moveTo>
                  <a:cubicBezTo>
                    <a:pt x="15941" y="111215"/>
                    <a:pt x="45845" y="36207"/>
                    <a:pt x="65246" y="4201"/>
                  </a:cubicBezTo>
                  <a:lnTo>
                    <a:pt x="104172" y="0"/>
                  </a:lnTo>
                  <a:cubicBezTo>
                    <a:pt x="88849" y="41026"/>
                    <a:pt x="70807" y="112575"/>
                    <a:pt x="63146" y="162622"/>
                  </a:cubicBezTo>
                  <a:lnTo>
                    <a:pt x="0" y="169542"/>
                  </a:lnTo>
                  <a:close/>
                  <a:moveTo>
                    <a:pt x="103430" y="169542"/>
                  </a:moveTo>
                  <a:cubicBezTo>
                    <a:pt x="118753" y="111215"/>
                    <a:pt x="149276" y="36207"/>
                    <a:pt x="168059" y="4201"/>
                  </a:cubicBezTo>
                  <a:lnTo>
                    <a:pt x="206984" y="0"/>
                  </a:lnTo>
                  <a:cubicBezTo>
                    <a:pt x="191661" y="41026"/>
                    <a:pt x="173620" y="112575"/>
                    <a:pt x="166082" y="162622"/>
                  </a:cubicBezTo>
                  <a:lnTo>
                    <a:pt x="103554" y="16954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00EAF7E-D663-58DB-0898-E24FE4530A00}"/>
                </a:ext>
              </a:extLst>
            </p:cNvPr>
            <p:cNvSpPr/>
            <p:nvPr/>
          </p:nvSpPr>
          <p:spPr>
            <a:xfrm>
              <a:off x="8630111" y="4516249"/>
              <a:ext cx="206860" cy="169541"/>
            </a:xfrm>
            <a:custGeom>
              <a:avLst/>
              <a:gdLst>
                <a:gd name="connsiteX0" fmla="*/ 206861 w 206860"/>
                <a:gd name="connsiteY0" fmla="*/ 0 h 169541"/>
                <a:gd name="connsiteX1" fmla="*/ 141614 w 206860"/>
                <a:gd name="connsiteY1" fmla="*/ 165340 h 169541"/>
                <a:gd name="connsiteX2" fmla="*/ 102689 w 206860"/>
                <a:gd name="connsiteY2" fmla="*/ 169542 h 169541"/>
                <a:gd name="connsiteX3" fmla="*/ 143715 w 206860"/>
                <a:gd name="connsiteY3" fmla="*/ 7044 h 169541"/>
                <a:gd name="connsiteX4" fmla="*/ 206861 w 206860"/>
                <a:gd name="connsiteY4" fmla="*/ 124 h 169541"/>
                <a:gd name="connsiteX5" fmla="*/ 103430 w 206860"/>
                <a:gd name="connsiteY5" fmla="*/ 0 h 169541"/>
                <a:gd name="connsiteX6" fmla="*/ 38802 w 206860"/>
                <a:gd name="connsiteY6" fmla="*/ 165340 h 169541"/>
                <a:gd name="connsiteX7" fmla="*/ 0 w 206860"/>
                <a:gd name="connsiteY7" fmla="*/ 169542 h 169541"/>
                <a:gd name="connsiteX8" fmla="*/ 40903 w 206860"/>
                <a:gd name="connsiteY8" fmla="*/ 7044 h 169541"/>
                <a:gd name="connsiteX9" fmla="*/ 103430 w 206860"/>
                <a:gd name="connsiteY9" fmla="*/ 124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60" h="169541">
                  <a:moveTo>
                    <a:pt x="206861" y="0"/>
                  </a:moveTo>
                  <a:cubicBezTo>
                    <a:pt x="190920" y="58326"/>
                    <a:pt x="161015" y="133335"/>
                    <a:pt x="141614" y="165340"/>
                  </a:cubicBezTo>
                  <a:lnTo>
                    <a:pt x="102689" y="169542"/>
                  </a:lnTo>
                  <a:cubicBezTo>
                    <a:pt x="118012" y="128516"/>
                    <a:pt x="136054" y="56967"/>
                    <a:pt x="143715" y="7044"/>
                  </a:cubicBezTo>
                  <a:lnTo>
                    <a:pt x="206861" y="124"/>
                  </a:lnTo>
                  <a:close/>
                  <a:moveTo>
                    <a:pt x="103430" y="0"/>
                  </a:moveTo>
                  <a:cubicBezTo>
                    <a:pt x="88107" y="58326"/>
                    <a:pt x="57585" y="133335"/>
                    <a:pt x="38802" y="165340"/>
                  </a:cubicBezTo>
                  <a:lnTo>
                    <a:pt x="0" y="169542"/>
                  </a:lnTo>
                  <a:cubicBezTo>
                    <a:pt x="15199" y="128516"/>
                    <a:pt x="33365" y="56967"/>
                    <a:pt x="40903" y="7044"/>
                  </a:cubicBezTo>
                  <a:lnTo>
                    <a:pt x="103430" y="12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F755728-82CB-7F33-AB43-8055E091DFBE}"/>
              </a:ext>
            </a:extLst>
          </p:cNvPr>
          <p:cNvSpPr/>
          <p:nvPr/>
        </p:nvSpPr>
        <p:spPr>
          <a:xfrm>
            <a:off x="687649" y="36934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A9758BAA-8640-1080-731C-5B9E46A997AF}"/>
              </a:ext>
            </a:extLst>
          </p:cNvPr>
          <p:cNvSpPr/>
          <p:nvPr/>
        </p:nvSpPr>
        <p:spPr>
          <a:xfrm>
            <a:off x="1550296" y="36934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20B5DD1-7A9E-44E0-62D1-59FD9AE7EC47}"/>
              </a:ext>
            </a:extLst>
          </p:cNvPr>
          <p:cNvSpPr/>
          <p:nvPr/>
        </p:nvSpPr>
        <p:spPr>
          <a:xfrm>
            <a:off x="2412943" y="36934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71D99988-686A-2A9F-9B59-DF36EFBEEF40}"/>
              </a:ext>
            </a:extLst>
          </p:cNvPr>
          <p:cNvSpPr/>
          <p:nvPr/>
        </p:nvSpPr>
        <p:spPr>
          <a:xfrm>
            <a:off x="3275590" y="3693414"/>
            <a:ext cx="762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AEF322F-2409-48BF-8F39-C3AE03D21E45}"/>
              </a:ext>
            </a:extLst>
          </p:cNvPr>
          <p:cNvSpPr/>
          <p:nvPr/>
        </p:nvSpPr>
        <p:spPr>
          <a:xfrm>
            <a:off x="4138237" y="36934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679515" y="36934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B4D225C7-1D32-5567-F629-A52AD6C646BE}"/>
              </a:ext>
            </a:extLst>
          </p:cNvPr>
          <p:cNvSpPr/>
          <p:nvPr/>
        </p:nvSpPr>
        <p:spPr>
          <a:xfrm>
            <a:off x="1550296" y="36934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3FFA4783-3122-E43E-4B40-CD35DA56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1"/>
          <a:stretch/>
        </p:blipFill>
        <p:spPr>
          <a:xfrm>
            <a:off x="5791200" y="1447800"/>
            <a:ext cx="5710399" cy="498726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7B7070E6-0F98-8509-D0CC-38EF763EC8C0}"/>
              </a:ext>
            </a:extLst>
          </p:cNvPr>
          <p:cNvSpPr/>
          <p:nvPr/>
        </p:nvSpPr>
        <p:spPr>
          <a:xfrm>
            <a:off x="2412943" y="36934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185C5D62-72FF-5CAB-51EC-5CE3AC48FDE9}"/>
              </a:ext>
            </a:extLst>
          </p:cNvPr>
          <p:cNvSpPr/>
          <p:nvPr/>
        </p:nvSpPr>
        <p:spPr>
          <a:xfrm>
            <a:off x="4138237" y="3693414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27102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D7FDBE6-FCCE-CBEE-59B0-68D8004271A6}"/>
              </a:ext>
            </a:extLst>
          </p:cNvPr>
          <p:cNvSpPr txBox="1"/>
          <p:nvPr/>
        </p:nvSpPr>
        <p:spPr>
          <a:xfrm>
            <a:off x="1248977" y="324846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1"/>
                </a:solidFill>
              </a:rPr>
              <a:t>Nêu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phép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tính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thích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hợp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với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mỗi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tranh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 err="1">
                <a:solidFill>
                  <a:schemeClr val="accent1"/>
                </a:solidFill>
              </a:rPr>
              <a:t>vẽ</a:t>
            </a:r>
            <a:endParaRPr lang="vi-VN" sz="4000" dirty="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ED24BF0-64AC-A104-C7AB-3296F720B12B}"/>
              </a:ext>
            </a:extLst>
          </p:cNvPr>
          <p:cNvGrpSpPr/>
          <p:nvPr/>
        </p:nvGrpSpPr>
        <p:grpSpPr>
          <a:xfrm>
            <a:off x="152400" y="192466"/>
            <a:ext cx="1066800" cy="924857"/>
            <a:chOff x="6938276" y="3100621"/>
            <a:chExt cx="2226542" cy="1930288"/>
          </a:xfrm>
        </p:grpSpPr>
        <p:grpSp>
          <p:nvGrpSpPr>
            <p:cNvPr id="4" name="Graphic 5">
              <a:extLst>
                <a:ext uri="{FF2B5EF4-FFF2-40B4-BE49-F238E27FC236}">
                  <a16:creationId xmlns="" xmlns:a16="http://schemas.microsoft.com/office/drawing/2014/main" id="{E85D4392-F123-B23A-6A77-294935CDCFEF}"/>
                </a:ext>
              </a:extLst>
            </p:cNvPr>
            <p:cNvGrpSpPr/>
            <p:nvPr/>
          </p:nvGrpSpPr>
          <p:grpSpPr>
            <a:xfrm>
              <a:off x="6938276" y="3100621"/>
              <a:ext cx="2226542" cy="1930288"/>
              <a:chOff x="6938276" y="3100621"/>
              <a:chExt cx="2226542" cy="1930288"/>
            </a:xfrm>
          </p:grpSpPr>
          <p:grpSp>
            <p:nvGrpSpPr>
              <p:cNvPr id="8" name="Graphic 5">
                <a:extLst>
                  <a:ext uri="{FF2B5EF4-FFF2-40B4-BE49-F238E27FC236}">
                    <a16:creationId xmlns="" xmlns:a16="http://schemas.microsoft.com/office/drawing/2014/main" id="{29F4929C-0DD6-1FE6-3F9C-18EFA3D8ED11}"/>
                  </a:ext>
                </a:extLst>
              </p:cNvPr>
              <p:cNvGrpSpPr/>
              <p:nvPr/>
            </p:nvGrpSpPr>
            <p:grpSpPr>
              <a:xfrm>
                <a:off x="6938276" y="4223505"/>
                <a:ext cx="472047" cy="642702"/>
                <a:chOff x="6938276" y="4223505"/>
                <a:chExt cx="472047" cy="642702"/>
              </a:xfrm>
            </p:grpSpPr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70808219-50F6-9773-DD1D-CB15AA5AD7FA}"/>
                    </a:ext>
                  </a:extLst>
                </p:cNvPr>
                <p:cNvSpPr/>
                <p:nvPr/>
              </p:nvSpPr>
              <p:spPr>
                <a:xfrm>
                  <a:off x="6938276" y="4223505"/>
                  <a:ext cx="366022" cy="341678"/>
                </a:xfrm>
                <a:custGeom>
                  <a:avLst/>
                  <a:gdLst>
                    <a:gd name="connsiteX0" fmla="*/ 140502 w 366022"/>
                    <a:gd name="connsiteY0" fmla="*/ 0 h 341678"/>
                    <a:gd name="connsiteX1" fmla="*/ 366022 w 366022"/>
                    <a:gd name="connsiteY1" fmla="*/ 292497 h 341678"/>
                    <a:gd name="connsiteX2" fmla="*/ 0 w 366022"/>
                    <a:gd name="connsiteY2" fmla="*/ 341679 h 341678"/>
                    <a:gd name="connsiteX3" fmla="*/ 140502 w 366022"/>
                    <a:gd name="connsiteY3" fmla="*/ 0 h 341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6022" h="341678">
                      <a:moveTo>
                        <a:pt x="140502" y="0"/>
                      </a:moveTo>
                      <a:lnTo>
                        <a:pt x="366022" y="292497"/>
                      </a:lnTo>
                      <a:lnTo>
                        <a:pt x="0" y="341679"/>
                      </a:lnTo>
                      <a:lnTo>
                        <a:pt x="14050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0509573C-6EA5-6C01-3D37-F403A1680D91}"/>
                    </a:ext>
                  </a:extLst>
                </p:cNvPr>
                <p:cNvSpPr/>
                <p:nvPr/>
              </p:nvSpPr>
              <p:spPr>
                <a:xfrm>
                  <a:off x="7252398" y="4688386"/>
                  <a:ext cx="157925" cy="177820"/>
                </a:xfrm>
                <a:custGeom>
                  <a:avLst/>
                  <a:gdLst>
                    <a:gd name="connsiteX0" fmla="*/ 0 w 157925"/>
                    <a:gd name="connsiteY0" fmla="*/ 0 h 177820"/>
                    <a:gd name="connsiteX1" fmla="*/ 157926 w 157925"/>
                    <a:gd name="connsiteY1" fmla="*/ 81805 h 177820"/>
                    <a:gd name="connsiteX2" fmla="*/ 8279 w 157925"/>
                    <a:gd name="connsiteY2" fmla="*/ 177821 h 177820"/>
                    <a:gd name="connsiteX3" fmla="*/ 0 w 157925"/>
                    <a:gd name="connsiteY3" fmla="*/ 0 h 17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925" h="177820">
                      <a:moveTo>
                        <a:pt x="0" y="0"/>
                      </a:moveTo>
                      <a:lnTo>
                        <a:pt x="157926" y="81805"/>
                      </a:lnTo>
                      <a:lnTo>
                        <a:pt x="8279" y="1778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BB941"/>
                </a:solidFill>
                <a:ln w="123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A66128D1-CCA9-760A-C94B-DBC8181645A3}"/>
                  </a:ext>
                </a:extLst>
              </p:cNvPr>
              <p:cNvSpPr/>
              <p:nvPr/>
            </p:nvSpPr>
            <p:spPr>
              <a:xfrm>
                <a:off x="9029822" y="4381942"/>
                <a:ext cx="74050" cy="74050"/>
              </a:xfrm>
              <a:custGeom>
                <a:avLst/>
                <a:gdLst>
                  <a:gd name="connsiteX0" fmla="*/ 49723 w 74050"/>
                  <a:gd name="connsiteY0" fmla="*/ 2208 h 74050"/>
                  <a:gd name="connsiteX1" fmla="*/ 71842 w 74050"/>
                  <a:gd name="connsiteY1" fmla="*/ 49660 h 74050"/>
                  <a:gd name="connsiteX2" fmla="*/ 24390 w 74050"/>
                  <a:gd name="connsiteY2" fmla="*/ 71779 h 74050"/>
                  <a:gd name="connsiteX3" fmla="*/ 2271 w 74050"/>
                  <a:gd name="connsiteY3" fmla="*/ 24327 h 74050"/>
                  <a:gd name="connsiteX4" fmla="*/ 49723 w 74050"/>
                  <a:gd name="connsiteY4" fmla="*/ 2208 h 7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50">
                    <a:moveTo>
                      <a:pt x="49723" y="2208"/>
                    </a:moveTo>
                    <a:cubicBezTo>
                      <a:pt x="68877" y="9252"/>
                      <a:pt x="78763" y="30506"/>
                      <a:pt x="71842" y="49660"/>
                    </a:cubicBezTo>
                    <a:cubicBezTo>
                      <a:pt x="64922" y="68937"/>
                      <a:pt x="43544" y="78823"/>
                      <a:pt x="24390" y="71779"/>
                    </a:cubicBezTo>
                    <a:cubicBezTo>
                      <a:pt x="5113" y="64736"/>
                      <a:pt x="-4773" y="43481"/>
                      <a:pt x="2271" y="24327"/>
                    </a:cubicBezTo>
                    <a:cubicBezTo>
                      <a:pt x="9315" y="5174"/>
                      <a:pt x="30569" y="-4712"/>
                      <a:pt x="49723" y="2208"/>
                    </a:cubicBezTo>
                    <a:close/>
                  </a:path>
                </a:pathLst>
              </a:custGeom>
              <a:solidFill>
                <a:srgbClr val="EBB941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C678A124-FD5A-580D-1F26-93D59979EBCF}"/>
                  </a:ext>
                </a:extLst>
              </p:cNvPr>
              <p:cNvSpPr/>
              <p:nvPr/>
            </p:nvSpPr>
            <p:spPr>
              <a:xfrm>
                <a:off x="9080660" y="4242750"/>
                <a:ext cx="74050" cy="74036"/>
              </a:xfrm>
              <a:custGeom>
                <a:avLst/>
                <a:gdLst>
                  <a:gd name="connsiteX0" fmla="*/ 49673 w 74050"/>
                  <a:gd name="connsiteY0" fmla="*/ 2257 h 74036"/>
                  <a:gd name="connsiteX1" fmla="*/ 71793 w 74050"/>
                  <a:gd name="connsiteY1" fmla="*/ 49709 h 74036"/>
                  <a:gd name="connsiteX2" fmla="*/ 24341 w 74050"/>
                  <a:gd name="connsiteY2" fmla="*/ 71829 h 74036"/>
                  <a:gd name="connsiteX3" fmla="*/ 2222 w 74050"/>
                  <a:gd name="connsiteY3" fmla="*/ 24377 h 74036"/>
                  <a:gd name="connsiteX4" fmla="*/ 49673 w 74050"/>
                  <a:gd name="connsiteY4" fmla="*/ 2257 h 74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50" h="74036">
                    <a:moveTo>
                      <a:pt x="49673" y="2257"/>
                    </a:moveTo>
                    <a:cubicBezTo>
                      <a:pt x="68827" y="9301"/>
                      <a:pt x="78837" y="30555"/>
                      <a:pt x="71793" y="49709"/>
                    </a:cubicBezTo>
                    <a:cubicBezTo>
                      <a:pt x="64749" y="68863"/>
                      <a:pt x="43495" y="78749"/>
                      <a:pt x="24341" y="71829"/>
                    </a:cubicBezTo>
                    <a:cubicBezTo>
                      <a:pt x="5064" y="64785"/>
                      <a:pt x="-4698" y="43531"/>
                      <a:pt x="2222" y="24377"/>
                    </a:cubicBezTo>
                    <a:cubicBezTo>
                      <a:pt x="9265" y="5223"/>
                      <a:pt x="30520" y="-4786"/>
                      <a:pt x="49673" y="2257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6AD8116-0667-3102-8C21-58CAB63C53BB}"/>
                  </a:ext>
                </a:extLst>
              </p:cNvPr>
              <p:cNvSpPr/>
              <p:nvPr/>
            </p:nvSpPr>
            <p:spPr>
              <a:xfrm>
                <a:off x="7328148" y="3239740"/>
                <a:ext cx="1722604" cy="1791169"/>
              </a:xfrm>
              <a:custGeom>
                <a:avLst/>
                <a:gdLst>
                  <a:gd name="connsiteX0" fmla="*/ 1527730 w 1722604"/>
                  <a:gd name="connsiteY0" fmla="*/ 1605828 h 1791169"/>
                  <a:gd name="connsiteX1" fmla="*/ 1554669 w 1722604"/>
                  <a:gd name="connsiteY1" fmla="*/ 1346449 h 1791169"/>
                  <a:gd name="connsiteX2" fmla="*/ 1722604 w 1722604"/>
                  <a:gd name="connsiteY2" fmla="*/ 861302 h 1791169"/>
                  <a:gd name="connsiteX3" fmla="*/ 861302 w 1722604"/>
                  <a:gd name="connsiteY3" fmla="*/ 0 h 1791169"/>
                  <a:gd name="connsiteX4" fmla="*/ 0 w 1722604"/>
                  <a:gd name="connsiteY4" fmla="*/ 861302 h 1791169"/>
                  <a:gd name="connsiteX5" fmla="*/ 861302 w 1722604"/>
                  <a:gd name="connsiteY5" fmla="*/ 1722604 h 1791169"/>
                  <a:gd name="connsiteX6" fmla="*/ 982403 w 1722604"/>
                  <a:gd name="connsiteY6" fmla="*/ 1715684 h 1791169"/>
                  <a:gd name="connsiteX7" fmla="*/ 1268104 w 1722604"/>
                  <a:gd name="connsiteY7" fmla="*/ 1722975 h 1791169"/>
                  <a:gd name="connsiteX8" fmla="*/ 1476447 w 1722604"/>
                  <a:gd name="connsiteY8" fmla="*/ 1784885 h 1791169"/>
                  <a:gd name="connsiteX9" fmla="*/ 1562330 w 1722604"/>
                  <a:gd name="connsiteY9" fmla="*/ 1690104 h 1791169"/>
                  <a:gd name="connsiteX10" fmla="*/ 1527854 w 1722604"/>
                  <a:gd name="connsiteY10" fmla="*/ 1605828 h 1791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2604" h="1791169">
                    <a:moveTo>
                      <a:pt x="1527730" y="1605828"/>
                    </a:moveTo>
                    <a:cubicBezTo>
                      <a:pt x="1496837" y="1530572"/>
                      <a:pt x="1509070" y="1413796"/>
                      <a:pt x="1554669" y="1346449"/>
                    </a:cubicBezTo>
                    <a:cubicBezTo>
                      <a:pt x="1554669" y="1346449"/>
                      <a:pt x="1722604" y="1098438"/>
                      <a:pt x="1722604" y="861302"/>
                    </a:cubicBezTo>
                    <a:cubicBezTo>
                      <a:pt x="1722604" y="385547"/>
                      <a:pt x="1336934" y="0"/>
                      <a:pt x="861302" y="0"/>
                    </a:cubicBezTo>
                    <a:cubicBezTo>
                      <a:pt x="385671" y="0"/>
                      <a:pt x="0" y="385670"/>
                      <a:pt x="0" y="861302"/>
                    </a:cubicBezTo>
                    <a:cubicBezTo>
                      <a:pt x="0" y="1336934"/>
                      <a:pt x="385671" y="1722604"/>
                      <a:pt x="861302" y="1722604"/>
                    </a:cubicBezTo>
                    <a:cubicBezTo>
                      <a:pt x="953734" y="1722604"/>
                      <a:pt x="982403" y="1715684"/>
                      <a:pt x="982403" y="1715684"/>
                    </a:cubicBezTo>
                    <a:cubicBezTo>
                      <a:pt x="1061490" y="1696530"/>
                      <a:pt x="1190006" y="1699867"/>
                      <a:pt x="1268104" y="1722975"/>
                    </a:cubicBezTo>
                    <a:lnTo>
                      <a:pt x="1476447" y="1784885"/>
                    </a:lnTo>
                    <a:cubicBezTo>
                      <a:pt x="1554422" y="1807993"/>
                      <a:pt x="1593100" y="1765360"/>
                      <a:pt x="1562330" y="1690104"/>
                    </a:cubicBezTo>
                    <a:lnTo>
                      <a:pt x="1527854" y="1605828"/>
                    </a:lnTo>
                    <a:close/>
                  </a:path>
                </a:pathLst>
              </a:custGeom>
              <a:solidFill>
                <a:srgbClr val="67B3E6"/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8CB9184B-FC09-1D2E-270F-8B486222FDF4}"/>
                  </a:ext>
                </a:extLst>
              </p:cNvPr>
              <p:cNvSpPr/>
              <p:nvPr/>
            </p:nvSpPr>
            <p:spPr>
              <a:xfrm>
                <a:off x="7504363" y="3100621"/>
                <a:ext cx="1660455" cy="1022171"/>
              </a:xfrm>
              <a:custGeom>
                <a:avLst/>
                <a:gdLst>
                  <a:gd name="connsiteX0" fmla="*/ 1659211 w 1660455"/>
                  <a:gd name="connsiteY0" fmla="*/ 1022172 h 1022171"/>
                  <a:gd name="connsiteX1" fmla="*/ 1634620 w 1660455"/>
                  <a:gd name="connsiteY1" fmla="*/ 1020936 h 1022171"/>
                  <a:gd name="connsiteX2" fmla="*/ 1390564 w 1660455"/>
                  <a:gd name="connsiteY2" fmla="*/ 336961 h 1022171"/>
                  <a:gd name="connsiteX3" fmla="*/ 734393 w 1660455"/>
                  <a:gd name="connsiteY3" fmla="*/ 25928 h 1022171"/>
                  <a:gd name="connsiteX4" fmla="*/ 17424 w 1660455"/>
                  <a:gd name="connsiteY4" fmla="*/ 301372 h 1022171"/>
                  <a:gd name="connsiteX5" fmla="*/ 0 w 1660455"/>
                  <a:gd name="connsiteY5" fmla="*/ 283825 h 1022171"/>
                  <a:gd name="connsiteX6" fmla="*/ 735629 w 1660455"/>
                  <a:gd name="connsiteY6" fmla="*/ 1214 h 1022171"/>
                  <a:gd name="connsiteX7" fmla="*/ 1408853 w 1660455"/>
                  <a:gd name="connsiteY7" fmla="*/ 320402 h 1022171"/>
                  <a:gd name="connsiteX8" fmla="*/ 1659211 w 1660455"/>
                  <a:gd name="connsiteY8" fmla="*/ 1022172 h 10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455" h="1022171">
                    <a:moveTo>
                      <a:pt x="1659211" y="1022172"/>
                    </a:moveTo>
                    <a:lnTo>
                      <a:pt x="1634620" y="1020936"/>
                    </a:lnTo>
                    <a:cubicBezTo>
                      <a:pt x="1647225" y="767859"/>
                      <a:pt x="1560600" y="524915"/>
                      <a:pt x="1390564" y="336961"/>
                    </a:cubicBezTo>
                    <a:cubicBezTo>
                      <a:pt x="1220528" y="149007"/>
                      <a:pt x="987470" y="38533"/>
                      <a:pt x="734393" y="25928"/>
                    </a:cubicBezTo>
                    <a:cubicBezTo>
                      <a:pt x="468094" y="12582"/>
                      <a:pt x="206614" y="112924"/>
                      <a:pt x="17424" y="301372"/>
                    </a:cubicBezTo>
                    <a:lnTo>
                      <a:pt x="0" y="283825"/>
                    </a:lnTo>
                    <a:cubicBezTo>
                      <a:pt x="194133" y="90557"/>
                      <a:pt x="462286" y="-12503"/>
                      <a:pt x="735629" y="1214"/>
                    </a:cubicBezTo>
                    <a:cubicBezTo>
                      <a:pt x="995255" y="14189"/>
                      <a:pt x="1234368" y="127505"/>
                      <a:pt x="1408853" y="320402"/>
                    </a:cubicBezTo>
                    <a:cubicBezTo>
                      <a:pt x="1583338" y="513299"/>
                      <a:pt x="1672187" y="762422"/>
                      <a:pt x="1659211" y="102217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3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BAF5DD9-0EC4-C7CC-BBD0-433E1F396E68}"/>
                </a:ext>
              </a:extLst>
            </p:cNvPr>
            <p:cNvSpPr/>
            <p:nvPr/>
          </p:nvSpPr>
          <p:spPr>
            <a:xfrm>
              <a:off x="7363367" y="3595385"/>
              <a:ext cx="206984" cy="169541"/>
            </a:xfrm>
            <a:custGeom>
              <a:avLst/>
              <a:gdLst>
                <a:gd name="connsiteX0" fmla="*/ 0 w 206984"/>
                <a:gd name="connsiteY0" fmla="*/ 169542 h 169541"/>
                <a:gd name="connsiteX1" fmla="*/ 65246 w 206984"/>
                <a:gd name="connsiteY1" fmla="*/ 4201 h 169541"/>
                <a:gd name="connsiteX2" fmla="*/ 104172 w 206984"/>
                <a:gd name="connsiteY2" fmla="*/ 0 h 169541"/>
                <a:gd name="connsiteX3" fmla="*/ 63146 w 206984"/>
                <a:gd name="connsiteY3" fmla="*/ 162622 h 169541"/>
                <a:gd name="connsiteX4" fmla="*/ 0 w 206984"/>
                <a:gd name="connsiteY4" fmla="*/ 169542 h 169541"/>
                <a:gd name="connsiteX5" fmla="*/ 103430 w 206984"/>
                <a:gd name="connsiteY5" fmla="*/ 169542 h 169541"/>
                <a:gd name="connsiteX6" fmla="*/ 168059 w 206984"/>
                <a:gd name="connsiteY6" fmla="*/ 4201 h 169541"/>
                <a:gd name="connsiteX7" fmla="*/ 206984 w 206984"/>
                <a:gd name="connsiteY7" fmla="*/ 0 h 169541"/>
                <a:gd name="connsiteX8" fmla="*/ 166082 w 206984"/>
                <a:gd name="connsiteY8" fmla="*/ 162622 h 169541"/>
                <a:gd name="connsiteX9" fmla="*/ 103554 w 206984"/>
                <a:gd name="connsiteY9" fmla="*/ 169542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984" h="169541">
                  <a:moveTo>
                    <a:pt x="0" y="169542"/>
                  </a:moveTo>
                  <a:cubicBezTo>
                    <a:pt x="15941" y="111215"/>
                    <a:pt x="45845" y="36207"/>
                    <a:pt x="65246" y="4201"/>
                  </a:cubicBezTo>
                  <a:lnTo>
                    <a:pt x="104172" y="0"/>
                  </a:lnTo>
                  <a:cubicBezTo>
                    <a:pt x="88849" y="41026"/>
                    <a:pt x="70807" y="112575"/>
                    <a:pt x="63146" y="162622"/>
                  </a:cubicBezTo>
                  <a:lnTo>
                    <a:pt x="0" y="169542"/>
                  </a:lnTo>
                  <a:close/>
                  <a:moveTo>
                    <a:pt x="103430" y="169542"/>
                  </a:moveTo>
                  <a:cubicBezTo>
                    <a:pt x="118753" y="111215"/>
                    <a:pt x="149276" y="36207"/>
                    <a:pt x="168059" y="4201"/>
                  </a:cubicBezTo>
                  <a:lnTo>
                    <a:pt x="206984" y="0"/>
                  </a:lnTo>
                  <a:cubicBezTo>
                    <a:pt x="191661" y="41026"/>
                    <a:pt x="173620" y="112575"/>
                    <a:pt x="166082" y="162622"/>
                  </a:cubicBezTo>
                  <a:lnTo>
                    <a:pt x="103554" y="169542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00EAF7E-D663-58DB-0898-E24FE4530A00}"/>
                </a:ext>
              </a:extLst>
            </p:cNvPr>
            <p:cNvSpPr/>
            <p:nvPr/>
          </p:nvSpPr>
          <p:spPr>
            <a:xfrm>
              <a:off x="8630111" y="4516249"/>
              <a:ext cx="206860" cy="169541"/>
            </a:xfrm>
            <a:custGeom>
              <a:avLst/>
              <a:gdLst>
                <a:gd name="connsiteX0" fmla="*/ 206861 w 206860"/>
                <a:gd name="connsiteY0" fmla="*/ 0 h 169541"/>
                <a:gd name="connsiteX1" fmla="*/ 141614 w 206860"/>
                <a:gd name="connsiteY1" fmla="*/ 165340 h 169541"/>
                <a:gd name="connsiteX2" fmla="*/ 102689 w 206860"/>
                <a:gd name="connsiteY2" fmla="*/ 169542 h 169541"/>
                <a:gd name="connsiteX3" fmla="*/ 143715 w 206860"/>
                <a:gd name="connsiteY3" fmla="*/ 7044 h 169541"/>
                <a:gd name="connsiteX4" fmla="*/ 206861 w 206860"/>
                <a:gd name="connsiteY4" fmla="*/ 124 h 169541"/>
                <a:gd name="connsiteX5" fmla="*/ 103430 w 206860"/>
                <a:gd name="connsiteY5" fmla="*/ 0 h 169541"/>
                <a:gd name="connsiteX6" fmla="*/ 38802 w 206860"/>
                <a:gd name="connsiteY6" fmla="*/ 165340 h 169541"/>
                <a:gd name="connsiteX7" fmla="*/ 0 w 206860"/>
                <a:gd name="connsiteY7" fmla="*/ 169542 h 169541"/>
                <a:gd name="connsiteX8" fmla="*/ 40903 w 206860"/>
                <a:gd name="connsiteY8" fmla="*/ 7044 h 169541"/>
                <a:gd name="connsiteX9" fmla="*/ 103430 w 206860"/>
                <a:gd name="connsiteY9" fmla="*/ 124 h 16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60" h="169541">
                  <a:moveTo>
                    <a:pt x="206861" y="0"/>
                  </a:moveTo>
                  <a:cubicBezTo>
                    <a:pt x="190920" y="58326"/>
                    <a:pt x="161015" y="133335"/>
                    <a:pt x="141614" y="165340"/>
                  </a:cubicBezTo>
                  <a:lnTo>
                    <a:pt x="102689" y="169542"/>
                  </a:lnTo>
                  <a:cubicBezTo>
                    <a:pt x="118012" y="128516"/>
                    <a:pt x="136054" y="56967"/>
                    <a:pt x="143715" y="7044"/>
                  </a:cubicBezTo>
                  <a:lnTo>
                    <a:pt x="206861" y="124"/>
                  </a:lnTo>
                  <a:close/>
                  <a:moveTo>
                    <a:pt x="103430" y="0"/>
                  </a:moveTo>
                  <a:cubicBezTo>
                    <a:pt x="88107" y="58326"/>
                    <a:pt x="57585" y="133335"/>
                    <a:pt x="38802" y="165340"/>
                  </a:cubicBezTo>
                  <a:lnTo>
                    <a:pt x="0" y="169542"/>
                  </a:lnTo>
                  <a:cubicBezTo>
                    <a:pt x="15199" y="128516"/>
                    <a:pt x="33365" y="56967"/>
                    <a:pt x="40903" y="7044"/>
                  </a:cubicBezTo>
                  <a:lnTo>
                    <a:pt x="103430" y="12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3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5" name="Content Placeholder 3">
            <a:extLst>
              <a:ext uri="{FF2B5EF4-FFF2-40B4-BE49-F238E27FC236}">
                <a16:creationId xmlns="" xmlns:a16="http://schemas.microsoft.com/office/drawing/2014/main" id="{FF309246-393E-1242-2271-F39DF7A3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0" r="51377"/>
          <a:stretch/>
        </p:blipFill>
        <p:spPr>
          <a:xfrm>
            <a:off x="1108467" y="1295401"/>
            <a:ext cx="4149333" cy="27432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F755728-82CB-7F33-AB43-8055E091DFBE}"/>
              </a:ext>
            </a:extLst>
          </p:cNvPr>
          <p:cNvSpPr/>
          <p:nvPr/>
        </p:nvSpPr>
        <p:spPr>
          <a:xfrm>
            <a:off x="582007" y="4648200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A9758BAA-8640-1080-731C-5B9E46A997AF}"/>
              </a:ext>
            </a:extLst>
          </p:cNvPr>
          <p:cNvSpPr/>
          <p:nvPr/>
        </p:nvSpPr>
        <p:spPr>
          <a:xfrm>
            <a:off x="3092672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20B5DD1-7A9E-44E0-62D1-59FD9AE7EC47}"/>
              </a:ext>
            </a:extLst>
          </p:cNvPr>
          <p:cNvSpPr/>
          <p:nvPr/>
        </p:nvSpPr>
        <p:spPr>
          <a:xfrm>
            <a:off x="2266269" y="4673109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71D99988-686A-2A9F-9B59-DF36EFBEEF40}"/>
              </a:ext>
            </a:extLst>
          </p:cNvPr>
          <p:cNvSpPr/>
          <p:nvPr/>
        </p:nvSpPr>
        <p:spPr>
          <a:xfrm>
            <a:off x="3066168" y="4673109"/>
            <a:ext cx="762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AEF322F-2409-48BF-8F39-C3AE03D21E45}"/>
              </a:ext>
            </a:extLst>
          </p:cNvPr>
          <p:cNvSpPr/>
          <p:nvPr/>
        </p:nvSpPr>
        <p:spPr>
          <a:xfrm>
            <a:off x="3919075" y="4673109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1424138" y="4673109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2" name="Content Placeholder 3">
            <a:extLst>
              <a:ext uri="{FF2B5EF4-FFF2-40B4-BE49-F238E27FC236}">
                <a16:creationId xmlns="" xmlns:a16="http://schemas.microsoft.com/office/drawing/2014/main" id="{3FFA4783-3122-E43E-4B40-CD35DA569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1"/>
          <a:stretch/>
        </p:blipFill>
        <p:spPr>
          <a:xfrm>
            <a:off x="6858000" y="1447801"/>
            <a:ext cx="4643599" cy="2743200"/>
          </a:xfrm>
          <a:prstGeom prst="rect">
            <a:avLst/>
          </a:prstGeom>
        </p:spPr>
      </p:pic>
      <p:sp>
        <p:nvSpPr>
          <p:cNvPr id="23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6813193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3">
            <a:extLst>
              <a:ext uri="{FF2B5EF4-FFF2-40B4-BE49-F238E27FC236}">
                <a16:creationId xmlns="" xmlns:a16="http://schemas.microsoft.com/office/drawing/2014/main" id="{B4D225C7-1D32-5567-F629-A52AD6C646BE}"/>
              </a:ext>
            </a:extLst>
          </p:cNvPr>
          <p:cNvSpPr/>
          <p:nvPr/>
        </p:nvSpPr>
        <p:spPr>
          <a:xfrm>
            <a:off x="7682505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1">
            <a:extLst>
              <a:ext uri="{FF2B5EF4-FFF2-40B4-BE49-F238E27FC236}">
                <a16:creationId xmlns="" xmlns:a16="http://schemas.microsoft.com/office/drawing/2014/main" id="{7B7070E6-0F98-8509-D0CC-38EF763EC8C0}"/>
              </a:ext>
            </a:extLst>
          </p:cNvPr>
          <p:cNvSpPr/>
          <p:nvPr/>
        </p:nvSpPr>
        <p:spPr>
          <a:xfrm>
            <a:off x="8551818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18">
            <a:extLst>
              <a:ext uri="{FF2B5EF4-FFF2-40B4-BE49-F238E27FC236}">
                <a16:creationId xmlns="" xmlns:a16="http://schemas.microsoft.com/office/drawing/2014/main" id="{71D99988-686A-2A9F-9B59-DF36EFBEEF40}"/>
              </a:ext>
            </a:extLst>
          </p:cNvPr>
          <p:cNvSpPr/>
          <p:nvPr/>
        </p:nvSpPr>
        <p:spPr>
          <a:xfrm>
            <a:off x="6172201" y="1295400"/>
            <a:ext cx="640992" cy="613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9" name="Rectangle: Rounded Corners 22">
            <a:extLst>
              <a:ext uri="{FF2B5EF4-FFF2-40B4-BE49-F238E27FC236}">
                <a16:creationId xmlns="" xmlns:a16="http://schemas.microsoft.com/office/drawing/2014/main" id="{185C5D62-72FF-5CAB-51EC-5CE3AC48FDE9}"/>
              </a:ext>
            </a:extLst>
          </p:cNvPr>
          <p:cNvSpPr/>
          <p:nvPr/>
        </p:nvSpPr>
        <p:spPr>
          <a:xfrm>
            <a:off x="10074346" y="4673109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18">
            <a:extLst>
              <a:ext uri="{FF2B5EF4-FFF2-40B4-BE49-F238E27FC236}">
                <a16:creationId xmlns="" xmlns:a16="http://schemas.microsoft.com/office/drawing/2014/main" id="{71D99988-686A-2A9F-9B59-DF36EFBEEF40}"/>
              </a:ext>
            </a:extLst>
          </p:cNvPr>
          <p:cNvSpPr/>
          <p:nvPr/>
        </p:nvSpPr>
        <p:spPr>
          <a:xfrm>
            <a:off x="9409093" y="4838761"/>
            <a:ext cx="762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28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1405753" y="4648200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1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3913656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10096831" y="4654639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3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8564819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7686144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Rectangle: Rounded Corners 20">
            <a:extLst>
              <a:ext uri="{FF2B5EF4-FFF2-40B4-BE49-F238E27FC236}">
                <a16:creationId xmlns="" xmlns:a16="http://schemas.microsoft.com/office/drawing/2014/main" id="{CD8574E5-8A44-0FB0-98F0-ECD39B6826F4}"/>
              </a:ext>
            </a:extLst>
          </p:cNvPr>
          <p:cNvSpPr/>
          <p:nvPr/>
        </p:nvSpPr>
        <p:spPr>
          <a:xfrm>
            <a:off x="6825496" y="4686361"/>
            <a:ext cx="762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44973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B01BB3-261D-2A16-29FF-F0C9FB89ED27}"/>
              </a:ext>
            </a:extLst>
          </p:cNvPr>
          <p:cNvSpPr txBox="1"/>
          <p:nvPr/>
        </p:nvSpPr>
        <p:spPr>
          <a:xfrm>
            <a:off x="3276600" y="1905000"/>
            <a:ext cx="4801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4492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peech Bubble: Rectangle with Corners Rounded 26">
            <a:extLst>
              <a:ext uri="{FF2B5EF4-FFF2-40B4-BE49-F238E27FC236}">
                <a16:creationId xmlns="" xmlns:a16="http://schemas.microsoft.com/office/drawing/2014/main" id="{E1CA6B6C-25D2-64F1-9209-B4E4DF228B8C}"/>
              </a:ext>
            </a:extLst>
          </p:cNvPr>
          <p:cNvSpPr/>
          <p:nvPr/>
        </p:nvSpPr>
        <p:spPr>
          <a:xfrm>
            <a:off x="609600" y="571731"/>
            <a:ext cx="10515601" cy="1371600"/>
          </a:xfrm>
          <a:custGeom>
            <a:avLst/>
            <a:gdLst>
              <a:gd name="connsiteX0" fmla="*/ 0 w 10515601"/>
              <a:gd name="connsiteY0" fmla="*/ 228605 h 1371600"/>
              <a:gd name="connsiteX1" fmla="*/ 228605 w 10515601"/>
              <a:gd name="connsiteY1" fmla="*/ 0 h 1371600"/>
              <a:gd name="connsiteX2" fmla="*/ 706123 w 10515601"/>
              <a:gd name="connsiteY2" fmla="*/ 0 h 1371600"/>
              <a:gd name="connsiteX3" fmla="*/ 1198882 w 10515601"/>
              <a:gd name="connsiteY3" fmla="*/ 0 h 1371600"/>
              <a:gd name="connsiteX4" fmla="*/ 1752600 w 10515601"/>
              <a:gd name="connsiteY4" fmla="*/ 0 h 1371600"/>
              <a:gd name="connsiteX5" fmla="*/ 1752600 w 10515601"/>
              <a:gd name="connsiteY5" fmla="*/ 0 h 1371600"/>
              <a:gd name="connsiteX6" fmla="*/ 2199513 w 10515601"/>
              <a:gd name="connsiteY6" fmla="*/ 0 h 1371600"/>
              <a:gd name="connsiteX7" fmla="*/ 2725293 w 10515601"/>
              <a:gd name="connsiteY7" fmla="*/ 0 h 1371600"/>
              <a:gd name="connsiteX8" fmla="*/ 3303651 w 10515601"/>
              <a:gd name="connsiteY8" fmla="*/ 0 h 1371600"/>
              <a:gd name="connsiteX9" fmla="*/ 3776853 w 10515601"/>
              <a:gd name="connsiteY9" fmla="*/ 0 h 1371600"/>
              <a:gd name="connsiteX10" fmla="*/ 4381500 w 10515601"/>
              <a:gd name="connsiteY10" fmla="*/ 0 h 1371600"/>
              <a:gd name="connsiteX11" fmla="*/ 4972050 w 10515601"/>
              <a:gd name="connsiteY11" fmla="*/ 0 h 1371600"/>
              <a:gd name="connsiteX12" fmla="*/ 5621654 w 10515601"/>
              <a:gd name="connsiteY12" fmla="*/ 0 h 1371600"/>
              <a:gd name="connsiteX13" fmla="*/ 6330314 w 10515601"/>
              <a:gd name="connsiteY13" fmla="*/ 0 h 1371600"/>
              <a:gd name="connsiteX14" fmla="*/ 6861808 w 10515601"/>
              <a:gd name="connsiteY14" fmla="*/ 0 h 1371600"/>
              <a:gd name="connsiteX15" fmla="*/ 7393303 w 10515601"/>
              <a:gd name="connsiteY15" fmla="*/ 0 h 1371600"/>
              <a:gd name="connsiteX16" fmla="*/ 7865743 w 10515601"/>
              <a:gd name="connsiteY16" fmla="*/ 0 h 1371600"/>
              <a:gd name="connsiteX17" fmla="*/ 8279127 w 10515601"/>
              <a:gd name="connsiteY17" fmla="*/ 0 h 1371600"/>
              <a:gd name="connsiteX18" fmla="*/ 8928732 w 10515601"/>
              <a:gd name="connsiteY18" fmla="*/ 0 h 1371600"/>
              <a:gd name="connsiteX19" fmla="*/ 9578336 w 10515601"/>
              <a:gd name="connsiteY19" fmla="*/ 0 h 1371600"/>
              <a:gd name="connsiteX20" fmla="*/ 10286996 w 10515601"/>
              <a:gd name="connsiteY20" fmla="*/ 0 h 1371600"/>
              <a:gd name="connsiteX21" fmla="*/ 10515601 w 10515601"/>
              <a:gd name="connsiteY21" fmla="*/ 228605 h 1371600"/>
              <a:gd name="connsiteX22" fmla="*/ 10515601 w 10515601"/>
              <a:gd name="connsiteY22" fmla="*/ 800100 h 1371600"/>
              <a:gd name="connsiteX23" fmla="*/ 10515601 w 10515601"/>
              <a:gd name="connsiteY23" fmla="*/ 800100 h 1371600"/>
              <a:gd name="connsiteX24" fmla="*/ 10515601 w 10515601"/>
              <a:gd name="connsiteY24" fmla="*/ 1143000 h 1371600"/>
              <a:gd name="connsiteX25" fmla="*/ 10515601 w 10515601"/>
              <a:gd name="connsiteY25" fmla="*/ 1142995 h 1371600"/>
              <a:gd name="connsiteX26" fmla="*/ 10286996 w 10515601"/>
              <a:gd name="connsiteY26" fmla="*/ 1371600 h 1371600"/>
              <a:gd name="connsiteX27" fmla="*/ 9814556 w 10515601"/>
              <a:gd name="connsiteY27" fmla="*/ 1371600 h 1371600"/>
              <a:gd name="connsiteX28" fmla="*/ 9105897 w 10515601"/>
              <a:gd name="connsiteY28" fmla="*/ 1371600 h 1371600"/>
              <a:gd name="connsiteX29" fmla="*/ 8633457 w 10515601"/>
              <a:gd name="connsiteY29" fmla="*/ 1371600 h 1371600"/>
              <a:gd name="connsiteX30" fmla="*/ 8101962 w 10515601"/>
              <a:gd name="connsiteY30" fmla="*/ 1371600 h 1371600"/>
              <a:gd name="connsiteX31" fmla="*/ 7393303 w 10515601"/>
              <a:gd name="connsiteY31" fmla="*/ 1371600 h 1371600"/>
              <a:gd name="connsiteX32" fmla="*/ 6743698 w 10515601"/>
              <a:gd name="connsiteY32" fmla="*/ 1371600 h 1371600"/>
              <a:gd name="connsiteX33" fmla="*/ 6035039 w 10515601"/>
              <a:gd name="connsiteY33" fmla="*/ 1371600 h 1371600"/>
              <a:gd name="connsiteX34" fmla="*/ 5621654 w 10515601"/>
              <a:gd name="connsiteY34" fmla="*/ 1371600 h 1371600"/>
              <a:gd name="connsiteX35" fmla="*/ 5208269 w 10515601"/>
              <a:gd name="connsiteY35" fmla="*/ 1371600 h 1371600"/>
              <a:gd name="connsiteX36" fmla="*/ 4381500 w 10515601"/>
              <a:gd name="connsiteY36" fmla="*/ 1371600 h 1371600"/>
              <a:gd name="connsiteX37" fmla="*/ 3863460 w 10515601"/>
              <a:gd name="connsiteY37" fmla="*/ 1612409 h 1371600"/>
              <a:gd name="connsiteX38" fmla="*/ 3325496 w 10515601"/>
              <a:gd name="connsiteY38" fmla="*/ 1862479 h 1371600"/>
              <a:gd name="connsiteX39" fmla="*/ 2867230 w 10515601"/>
              <a:gd name="connsiteY39" fmla="*/ 2075502 h 1371600"/>
              <a:gd name="connsiteX40" fmla="*/ 2389039 w 10515601"/>
              <a:gd name="connsiteY40" fmla="*/ 2297787 h 1371600"/>
              <a:gd name="connsiteX41" fmla="*/ 2077184 w 10515601"/>
              <a:gd name="connsiteY41" fmla="*/ 1843955 h 1371600"/>
              <a:gd name="connsiteX42" fmla="*/ 1752600 w 10515601"/>
              <a:gd name="connsiteY42" fmla="*/ 1371600 h 1371600"/>
              <a:gd name="connsiteX43" fmla="*/ 1275082 w 10515601"/>
              <a:gd name="connsiteY43" fmla="*/ 1371600 h 1371600"/>
              <a:gd name="connsiteX44" fmla="*/ 751843 w 10515601"/>
              <a:gd name="connsiteY44" fmla="*/ 1371600 h 1371600"/>
              <a:gd name="connsiteX45" fmla="*/ 228605 w 10515601"/>
              <a:gd name="connsiteY45" fmla="*/ 1371600 h 1371600"/>
              <a:gd name="connsiteX46" fmla="*/ 0 w 10515601"/>
              <a:gd name="connsiteY46" fmla="*/ 1142995 h 1371600"/>
              <a:gd name="connsiteX47" fmla="*/ 0 w 10515601"/>
              <a:gd name="connsiteY47" fmla="*/ 1143000 h 1371600"/>
              <a:gd name="connsiteX48" fmla="*/ 0 w 10515601"/>
              <a:gd name="connsiteY48" fmla="*/ 800100 h 1371600"/>
              <a:gd name="connsiteX49" fmla="*/ 0 w 10515601"/>
              <a:gd name="connsiteY49" fmla="*/ 800100 h 1371600"/>
              <a:gd name="connsiteX50" fmla="*/ 0 w 10515601"/>
              <a:gd name="connsiteY50" fmla="*/ 22860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1" h="1371600" fill="none" extrusionOk="0">
                <a:moveTo>
                  <a:pt x="0" y="228605"/>
                </a:moveTo>
                <a:cubicBezTo>
                  <a:pt x="-3200" y="104459"/>
                  <a:pt x="106516" y="-37454"/>
                  <a:pt x="228605" y="0"/>
                </a:cubicBezTo>
                <a:cubicBezTo>
                  <a:pt x="438535" y="-42758"/>
                  <a:pt x="534125" y="23207"/>
                  <a:pt x="706123" y="0"/>
                </a:cubicBezTo>
                <a:cubicBezTo>
                  <a:pt x="878121" y="-23207"/>
                  <a:pt x="981610" y="34088"/>
                  <a:pt x="1198882" y="0"/>
                </a:cubicBezTo>
                <a:cubicBezTo>
                  <a:pt x="1416154" y="-34088"/>
                  <a:pt x="1490143" y="63830"/>
                  <a:pt x="1752600" y="0"/>
                </a:cubicBezTo>
                <a:lnTo>
                  <a:pt x="1752600" y="0"/>
                </a:lnTo>
                <a:cubicBezTo>
                  <a:pt x="1947887" y="-849"/>
                  <a:pt x="2043002" y="24084"/>
                  <a:pt x="2199513" y="0"/>
                </a:cubicBezTo>
                <a:cubicBezTo>
                  <a:pt x="2356024" y="-24084"/>
                  <a:pt x="2601424" y="5449"/>
                  <a:pt x="2725293" y="0"/>
                </a:cubicBezTo>
                <a:cubicBezTo>
                  <a:pt x="2849162" y="-5449"/>
                  <a:pt x="3090260" y="13486"/>
                  <a:pt x="3303651" y="0"/>
                </a:cubicBezTo>
                <a:cubicBezTo>
                  <a:pt x="3517042" y="-13486"/>
                  <a:pt x="3650739" y="18664"/>
                  <a:pt x="3776853" y="0"/>
                </a:cubicBezTo>
                <a:cubicBezTo>
                  <a:pt x="3902967" y="-18664"/>
                  <a:pt x="4192836" y="33065"/>
                  <a:pt x="4381500" y="0"/>
                </a:cubicBezTo>
                <a:cubicBezTo>
                  <a:pt x="4577598" y="-58591"/>
                  <a:pt x="4728764" y="15787"/>
                  <a:pt x="4972050" y="0"/>
                </a:cubicBezTo>
                <a:cubicBezTo>
                  <a:pt x="5215336" y="-15787"/>
                  <a:pt x="5416713" y="59227"/>
                  <a:pt x="5621654" y="0"/>
                </a:cubicBezTo>
                <a:cubicBezTo>
                  <a:pt x="5826595" y="-59227"/>
                  <a:pt x="6017864" y="52186"/>
                  <a:pt x="6330314" y="0"/>
                </a:cubicBezTo>
                <a:cubicBezTo>
                  <a:pt x="6642764" y="-52186"/>
                  <a:pt x="6652644" y="39150"/>
                  <a:pt x="6861808" y="0"/>
                </a:cubicBezTo>
                <a:cubicBezTo>
                  <a:pt x="7070972" y="-39150"/>
                  <a:pt x="7196788" y="31768"/>
                  <a:pt x="7393303" y="0"/>
                </a:cubicBezTo>
                <a:cubicBezTo>
                  <a:pt x="7589819" y="-31768"/>
                  <a:pt x="7677473" y="49142"/>
                  <a:pt x="7865743" y="0"/>
                </a:cubicBezTo>
                <a:cubicBezTo>
                  <a:pt x="8054013" y="-49142"/>
                  <a:pt x="8077824" y="26286"/>
                  <a:pt x="8279127" y="0"/>
                </a:cubicBezTo>
                <a:cubicBezTo>
                  <a:pt x="8480430" y="-26286"/>
                  <a:pt x="8662020" y="35299"/>
                  <a:pt x="8928732" y="0"/>
                </a:cubicBezTo>
                <a:cubicBezTo>
                  <a:pt x="9195445" y="-35299"/>
                  <a:pt x="9405673" y="28809"/>
                  <a:pt x="9578336" y="0"/>
                </a:cubicBezTo>
                <a:cubicBezTo>
                  <a:pt x="9750999" y="-28809"/>
                  <a:pt x="10021013" y="19719"/>
                  <a:pt x="10286996" y="0"/>
                </a:cubicBezTo>
                <a:cubicBezTo>
                  <a:pt x="10431274" y="32865"/>
                  <a:pt x="10533498" y="125153"/>
                  <a:pt x="10515601" y="228605"/>
                </a:cubicBezTo>
                <a:cubicBezTo>
                  <a:pt x="10536908" y="491271"/>
                  <a:pt x="10475387" y="520300"/>
                  <a:pt x="10515601" y="800100"/>
                </a:cubicBezTo>
                <a:lnTo>
                  <a:pt x="10515601" y="800100"/>
                </a:lnTo>
                <a:cubicBezTo>
                  <a:pt x="10545504" y="937470"/>
                  <a:pt x="10489091" y="974417"/>
                  <a:pt x="10515601" y="1143000"/>
                </a:cubicBezTo>
                <a:lnTo>
                  <a:pt x="10515601" y="1142995"/>
                </a:lnTo>
                <a:cubicBezTo>
                  <a:pt x="10526271" y="1272119"/>
                  <a:pt x="10408316" y="1345595"/>
                  <a:pt x="10286996" y="1371600"/>
                </a:cubicBezTo>
                <a:cubicBezTo>
                  <a:pt x="10125925" y="1412189"/>
                  <a:pt x="9982742" y="1344564"/>
                  <a:pt x="9814556" y="1371600"/>
                </a:cubicBezTo>
                <a:cubicBezTo>
                  <a:pt x="9646370" y="1398636"/>
                  <a:pt x="9276748" y="1363835"/>
                  <a:pt x="9105897" y="1371600"/>
                </a:cubicBezTo>
                <a:cubicBezTo>
                  <a:pt x="8935046" y="1379365"/>
                  <a:pt x="8762612" y="1367967"/>
                  <a:pt x="8633457" y="1371600"/>
                </a:cubicBezTo>
                <a:cubicBezTo>
                  <a:pt x="8504302" y="1375233"/>
                  <a:pt x="8249825" y="1351475"/>
                  <a:pt x="8101962" y="1371600"/>
                </a:cubicBezTo>
                <a:cubicBezTo>
                  <a:pt x="7954100" y="1391725"/>
                  <a:pt x="7658863" y="1292824"/>
                  <a:pt x="7393303" y="1371600"/>
                </a:cubicBezTo>
                <a:cubicBezTo>
                  <a:pt x="7127743" y="1450376"/>
                  <a:pt x="6913902" y="1335898"/>
                  <a:pt x="6743698" y="1371600"/>
                </a:cubicBezTo>
                <a:cubicBezTo>
                  <a:pt x="6573495" y="1407302"/>
                  <a:pt x="6302044" y="1348877"/>
                  <a:pt x="6035039" y="1371600"/>
                </a:cubicBezTo>
                <a:cubicBezTo>
                  <a:pt x="5768034" y="1394323"/>
                  <a:pt x="5744367" y="1361961"/>
                  <a:pt x="5621654" y="1371600"/>
                </a:cubicBezTo>
                <a:cubicBezTo>
                  <a:pt x="5498942" y="1381239"/>
                  <a:pt x="5370823" y="1362682"/>
                  <a:pt x="5208269" y="1371600"/>
                </a:cubicBezTo>
                <a:cubicBezTo>
                  <a:pt x="5045716" y="1380518"/>
                  <a:pt x="4768051" y="1313763"/>
                  <a:pt x="4381500" y="1371600"/>
                </a:cubicBezTo>
                <a:cubicBezTo>
                  <a:pt x="4268387" y="1495393"/>
                  <a:pt x="4038272" y="1493776"/>
                  <a:pt x="3863460" y="1612409"/>
                </a:cubicBezTo>
                <a:cubicBezTo>
                  <a:pt x="3688648" y="1731041"/>
                  <a:pt x="3478067" y="1769320"/>
                  <a:pt x="3325496" y="1862479"/>
                </a:cubicBezTo>
                <a:cubicBezTo>
                  <a:pt x="3172925" y="1955638"/>
                  <a:pt x="2979809" y="1968715"/>
                  <a:pt x="2867230" y="2075502"/>
                </a:cubicBezTo>
                <a:cubicBezTo>
                  <a:pt x="2754651" y="2182289"/>
                  <a:pt x="2509976" y="2224817"/>
                  <a:pt x="2389039" y="2297787"/>
                </a:cubicBezTo>
                <a:cubicBezTo>
                  <a:pt x="2280232" y="2216128"/>
                  <a:pt x="2162618" y="1961746"/>
                  <a:pt x="2077184" y="1843955"/>
                </a:cubicBezTo>
                <a:cubicBezTo>
                  <a:pt x="1991750" y="1726164"/>
                  <a:pt x="1874853" y="1527639"/>
                  <a:pt x="1752600" y="1371600"/>
                </a:cubicBezTo>
                <a:cubicBezTo>
                  <a:pt x="1520220" y="1407909"/>
                  <a:pt x="1506624" y="1318384"/>
                  <a:pt x="1275082" y="1371600"/>
                </a:cubicBezTo>
                <a:cubicBezTo>
                  <a:pt x="1043540" y="1424816"/>
                  <a:pt x="965778" y="1359237"/>
                  <a:pt x="751843" y="1371600"/>
                </a:cubicBezTo>
                <a:cubicBezTo>
                  <a:pt x="537908" y="1383963"/>
                  <a:pt x="459478" y="1341201"/>
                  <a:pt x="228605" y="1371600"/>
                </a:cubicBezTo>
                <a:cubicBezTo>
                  <a:pt x="97910" y="1354216"/>
                  <a:pt x="-17265" y="1240452"/>
                  <a:pt x="0" y="1142995"/>
                </a:cubicBezTo>
                <a:lnTo>
                  <a:pt x="0" y="1143000"/>
                </a:lnTo>
                <a:cubicBezTo>
                  <a:pt x="-6073" y="1050766"/>
                  <a:pt x="6667" y="954939"/>
                  <a:pt x="0" y="800100"/>
                </a:cubicBezTo>
                <a:lnTo>
                  <a:pt x="0" y="800100"/>
                </a:lnTo>
                <a:cubicBezTo>
                  <a:pt x="-61938" y="661957"/>
                  <a:pt x="30189" y="357670"/>
                  <a:pt x="0" y="228605"/>
                </a:cubicBezTo>
                <a:close/>
              </a:path>
              <a:path w="10515601" h="1371600" stroke="0" extrusionOk="0">
                <a:moveTo>
                  <a:pt x="0" y="228605"/>
                </a:moveTo>
                <a:cubicBezTo>
                  <a:pt x="15310" y="95783"/>
                  <a:pt x="118852" y="10382"/>
                  <a:pt x="228605" y="0"/>
                </a:cubicBezTo>
                <a:cubicBezTo>
                  <a:pt x="388916" y="-48574"/>
                  <a:pt x="642150" y="18038"/>
                  <a:pt x="751843" y="0"/>
                </a:cubicBezTo>
                <a:cubicBezTo>
                  <a:pt x="861536" y="-18038"/>
                  <a:pt x="1012178" y="11497"/>
                  <a:pt x="1259842" y="0"/>
                </a:cubicBezTo>
                <a:cubicBezTo>
                  <a:pt x="1507506" y="-11497"/>
                  <a:pt x="1578810" y="19902"/>
                  <a:pt x="1752600" y="0"/>
                </a:cubicBezTo>
                <a:lnTo>
                  <a:pt x="1752600" y="0"/>
                </a:lnTo>
                <a:cubicBezTo>
                  <a:pt x="1875152" y="-11772"/>
                  <a:pt x="2141061" y="22660"/>
                  <a:pt x="2252091" y="0"/>
                </a:cubicBezTo>
                <a:cubicBezTo>
                  <a:pt x="2363121" y="-22660"/>
                  <a:pt x="2549950" y="18076"/>
                  <a:pt x="2699004" y="0"/>
                </a:cubicBezTo>
                <a:cubicBezTo>
                  <a:pt x="2848058" y="-18076"/>
                  <a:pt x="3006343" y="7838"/>
                  <a:pt x="3198495" y="0"/>
                </a:cubicBezTo>
                <a:cubicBezTo>
                  <a:pt x="3390647" y="-7838"/>
                  <a:pt x="3625070" y="26730"/>
                  <a:pt x="3776853" y="0"/>
                </a:cubicBezTo>
                <a:cubicBezTo>
                  <a:pt x="3928636" y="-26730"/>
                  <a:pt x="4188436" y="8511"/>
                  <a:pt x="4381500" y="0"/>
                </a:cubicBezTo>
                <a:cubicBezTo>
                  <a:pt x="4552292" y="-24415"/>
                  <a:pt x="4632377" y="16936"/>
                  <a:pt x="4853940" y="0"/>
                </a:cubicBezTo>
                <a:cubicBezTo>
                  <a:pt x="5075503" y="-16936"/>
                  <a:pt x="5185839" y="8460"/>
                  <a:pt x="5326379" y="0"/>
                </a:cubicBezTo>
                <a:cubicBezTo>
                  <a:pt x="5466919" y="-8460"/>
                  <a:pt x="5741879" y="48656"/>
                  <a:pt x="5857874" y="0"/>
                </a:cubicBezTo>
                <a:cubicBezTo>
                  <a:pt x="5973870" y="-48656"/>
                  <a:pt x="6098881" y="27877"/>
                  <a:pt x="6271259" y="0"/>
                </a:cubicBezTo>
                <a:cubicBezTo>
                  <a:pt x="6443638" y="-27877"/>
                  <a:pt x="6691884" y="10602"/>
                  <a:pt x="6802753" y="0"/>
                </a:cubicBezTo>
                <a:cubicBezTo>
                  <a:pt x="6913622" y="-10602"/>
                  <a:pt x="7184467" y="11693"/>
                  <a:pt x="7452358" y="0"/>
                </a:cubicBezTo>
                <a:cubicBezTo>
                  <a:pt x="7720250" y="-11693"/>
                  <a:pt x="7936361" y="76065"/>
                  <a:pt x="8161017" y="0"/>
                </a:cubicBezTo>
                <a:cubicBezTo>
                  <a:pt x="8385673" y="-76065"/>
                  <a:pt x="8548661" y="21933"/>
                  <a:pt x="8692512" y="0"/>
                </a:cubicBezTo>
                <a:cubicBezTo>
                  <a:pt x="8836363" y="-21933"/>
                  <a:pt x="9027053" y="47772"/>
                  <a:pt x="9164952" y="0"/>
                </a:cubicBezTo>
                <a:cubicBezTo>
                  <a:pt x="9302851" y="-47772"/>
                  <a:pt x="9736579" y="113965"/>
                  <a:pt x="10286996" y="0"/>
                </a:cubicBezTo>
                <a:cubicBezTo>
                  <a:pt x="10419739" y="-2505"/>
                  <a:pt x="10550112" y="113550"/>
                  <a:pt x="10515601" y="228605"/>
                </a:cubicBezTo>
                <a:cubicBezTo>
                  <a:pt x="10528415" y="511147"/>
                  <a:pt x="10467794" y="660268"/>
                  <a:pt x="10515601" y="800100"/>
                </a:cubicBezTo>
                <a:lnTo>
                  <a:pt x="10515601" y="800100"/>
                </a:lnTo>
                <a:cubicBezTo>
                  <a:pt x="10524523" y="920431"/>
                  <a:pt x="10503484" y="1022378"/>
                  <a:pt x="10515601" y="1143000"/>
                </a:cubicBezTo>
                <a:lnTo>
                  <a:pt x="10515601" y="1142995"/>
                </a:lnTo>
                <a:cubicBezTo>
                  <a:pt x="10533205" y="1297410"/>
                  <a:pt x="10418115" y="1372286"/>
                  <a:pt x="10286996" y="1371600"/>
                </a:cubicBezTo>
                <a:cubicBezTo>
                  <a:pt x="10017966" y="1424887"/>
                  <a:pt x="9854140" y="1312954"/>
                  <a:pt x="9696446" y="1371600"/>
                </a:cubicBezTo>
                <a:cubicBezTo>
                  <a:pt x="9538752" y="1430246"/>
                  <a:pt x="9247477" y="1370059"/>
                  <a:pt x="8987787" y="1371600"/>
                </a:cubicBezTo>
                <a:cubicBezTo>
                  <a:pt x="8728097" y="1373141"/>
                  <a:pt x="8529965" y="1327788"/>
                  <a:pt x="8397237" y="1371600"/>
                </a:cubicBezTo>
                <a:cubicBezTo>
                  <a:pt x="8264509" y="1415412"/>
                  <a:pt x="7937103" y="1315894"/>
                  <a:pt x="7688578" y="1371600"/>
                </a:cubicBezTo>
                <a:cubicBezTo>
                  <a:pt x="7440053" y="1427306"/>
                  <a:pt x="7279549" y="1315719"/>
                  <a:pt x="7098028" y="1371600"/>
                </a:cubicBezTo>
                <a:cubicBezTo>
                  <a:pt x="6916507" y="1427481"/>
                  <a:pt x="6753592" y="1326134"/>
                  <a:pt x="6566534" y="1371600"/>
                </a:cubicBezTo>
                <a:cubicBezTo>
                  <a:pt x="6379476" y="1417066"/>
                  <a:pt x="6353912" y="1367458"/>
                  <a:pt x="6153149" y="1371600"/>
                </a:cubicBezTo>
                <a:cubicBezTo>
                  <a:pt x="5952387" y="1375742"/>
                  <a:pt x="5804796" y="1316335"/>
                  <a:pt x="5621654" y="1371600"/>
                </a:cubicBezTo>
                <a:cubicBezTo>
                  <a:pt x="5438512" y="1426865"/>
                  <a:pt x="5273374" y="1345154"/>
                  <a:pt x="4972050" y="1371600"/>
                </a:cubicBezTo>
                <a:cubicBezTo>
                  <a:pt x="4670726" y="1398046"/>
                  <a:pt x="4527892" y="1305509"/>
                  <a:pt x="4381500" y="1371600"/>
                </a:cubicBezTo>
                <a:cubicBezTo>
                  <a:pt x="4216511" y="1523447"/>
                  <a:pt x="3962414" y="1511008"/>
                  <a:pt x="3843536" y="1621670"/>
                </a:cubicBezTo>
                <a:cubicBezTo>
                  <a:pt x="3724658" y="1732332"/>
                  <a:pt x="3547958" y="1721299"/>
                  <a:pt x="3365345" y="1843955"/>
                </a:cubicBezTo>
                <a:cubicBezTo>
                  <a:pt x="3182733" y="1966612"/>
                  <a:pt x="3055127" y="1987673"/>
                  <a:pt x="2867230" y="2075502"/>
                </a:cubicBezTo>
                <a:cubicBezTo>
                  <a:pt x="2679333" y="2163331"/>
                  <a:pt x="2612879" y="2169982"/>
                  <a:pt x="2389039" y="2297787"/>
                </a:cubicBezTo>
                <a:cubicBezTo>
                  <a:pt x="2278774" y="2153196"/>
                  <a:pt x="2230198" y="2055514"/>
                  <a:pt x="2083548" y="1853217"/>
                </a:cubicBezTo>
                <a:cubicBezTo>
                  <a:pt x="1936898" y="1650920"/>
                  <a:pt x="1949296" y="1539762"/>
                  <a:pt x="1752600" y="1371600"/>
                </a:cubicBezTo>
                <a:cubicBezTo>
                  <a:pt x="1645864" y="1398579"/>
                  <a:pt x="1384819" y="1369579"/>
                  <a:pt x="1290322" y="1371600"/>
                </a:cubicBezTo>
                <a:cubicBezTo>
                  <a:pt x="1195825" y="1373621"/>
                  <a:pt x="1009163" y="1318676"/>
                  <a:pt x="797563" y="1371600"/>
                </a:cubicBezTo>
                <a:cubicBezTo>
                  <a:pt x="585963" y="1424524"/>
                  <a:pt x="452417" y="1367663"/>
                  <a:pt x="228605" y="1371600"/>
                </a:cubicBezTo>
                <a:cubicBezTo>
                  <a:pt x="114867" y="1395765"/>
                  <a:pt x="21736" y="1275783"/>
                  <a:pt x="0" y="1142995"/>
                </a:cubicBezTo>
                <a:lnTo>
                  <a:pt x="0" y="1143000"/>
                </a:lnTo>
                <a:cubicBezTo>
                  <a:pt x="-17499" y="981813"/>
                  <a:pt x="1504" y="898897"/>
                  <a:pt x="0" y="800100"/>
                </a:cubicBezTo>
                <a:lnTo>
                  <a:pt x="0" y="800100"/>
                </a:lnTo>
                <a:cubicBezTo>
                  <a:pt x="-23584" y="589436"/>
                  <a:pt x="1867" y="484432"/>
                  <a:pt x="0" y="22860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E2F0D9"/>
            </a:solidFill>
            <a:extLst>
              <a:ext uri="{C807C97D-BFC1-408E-A445-0C87EB9F89A2}">
                <ask:lineSketchStyleProps xmlns="" xmlns:ask="http://schemas.microsoft.com/office/drawing/2018/sketchyshapes" sd="1227304513">
                  <a:prstGeom prst="wedgeRoundRectCallout">
                    <a:avLst>
                      <a:gd name="adj1" fmla="val -27281"/>
                      <a:gd name="adj2" fmla="val 1175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121A84-234D-C3A9-6014-60A18293AC18}"/>
              </a:ext>
            </a:extLst>
          </p:cNvPr>
          <p:cNvSpPr txBox="1"/>
          <p:nvPr/>
        </p:nvSpPr>
        <p:spPr>
          <a:xfrm>
            <a:off x="609600" y="718922"/>
            <a:ext cx="1051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Nêu tình huống trong thực tế có liên quan đến phép cộng trong phạm vi 10?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="" xmlns:a16="http://schemas.microsoft.com/office/drawing/2014/main" id="{DEC139DE-82A6-61B3-196D-4A13690EA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498" y="2603026"/>
            <a:ext cx="2527864" cy="35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65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57BE96-B667-5841-2525-E42A216D6CF8}"/>
              </a:ext>
            </a:extLst>
          </p:cNvPr>
          <p:cNvSpPr txBox="1"/>
          <p:nvPr/>
        </p:nvSpPr>
        <p:spPr>
          <a:xfrm>
            <a:off x="1676400" y="23622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6"/>
                </a:solidFill>
                <a:latin typeface="+mj-lt"/>
              </a:rPr>
              <a:t>Trân</a:t>
            </a:r>
            <a:r>
              <a:rPr lang="en-US" sz="8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chemeClr val="accent6"/>
                </a:solidFill>
                <a:latin typeface="+mj-lt"/>
              </a:rPr>
              <a:t>trọng</a:t>
            </a:r>
            <a:r>
              <a:rPr lang="en-US" sz="8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chemeClr val="accent6"/>
                </a:solidFill>
                <a:latin typeface="+mj-lt"/>
              </a:rPr>
              <a:t>cảm</a:t>
            </a:r>
            <a:r>
              <a:rPr lang="en-US" sz="8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accent6"/>
                </a:solidFill>
                <a:latin typeface="+mj-lt"/>
              </a:rPr>
              <a:t>ơn</a:t>
            </a:r>
            <a:r>
              <a:rPr lang="en-US" sz="80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accent6"/>
                </a:solidFill>
                <a:latin typeface="+mj-lt"/>
              </a:rPr>
              <a:t>các</a:t>
            </a:r>
            <a:r>
              <a:rPr lang="en-US" sz="80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accent6"/>
                </a:solidFill>
                <a:latin typeface="+mj-lt"/>
              </a:rPr>
              <a:t>thầy</a:t>
            </a:r>
            <a:r>
              <a:rPr lang="en-US" sz="80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accent6"/>
                </a:solidFill>
                <a:latin typeface="+mj-lt"/>
              </a:rPr>
              <a:t>cô</a:t>
            </a:r>
            <a:r>
              <a:rPr lang="en-US" sz="80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accent6"/>
                </a:solidFill>
                <a:latin typeface="+mj-lt"/>
              </a:rPr>
              <a:t>giáo</a:t>
            </a:r>
            <a:endParaRPr lang="en-US" sz="80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546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B01BB3-261D-2A16-29FF-F0C9FB89ED27}"/>
              </a:ext>
            </a:extLst>
          </p:cNvPr>
          <p:cNvSpPr txBox="1"/>
          <p:nvPr/>
        </p:nvSpPr>
        <p:spPr>
          <a:xfrm>
            <a:off x="3276600" y="1905000"/>
            <a:ext cx="4801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1"/>
                </a:solidFill>
                <a:latin typeface="+mj-lt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84864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="" xmlns:a16="http://schemas.microsoft.com/office/drawing/2014/main" id="{CF0A44F7-ABA8-E1D3-8D47-992991E20286}"/>
              </a:ext>
            </a:extLst>
          </p:cNvPr>
          <p:cNvSpPr/>
          <p:nvPr/>
        </p:nvSpPr>
        <p:spPr>
          <a:xfrm>
            <a:off x="4745967" y="1053193"/>
            <a:ext cx="2700065" cy="2511061"/>
          </a:xfrm>
          <a:custGeom>
            <a:avLst/>
            <a:gdLst/>
            <a:ahLst/>
            <a:cxnLst/>
            <a:rect l="l" t="t" r="r" b="b"/>
            <a:pathLst>
              <a:path w="4424516" h="4114800">
                <a:moveTo>
                  <a:pt x="0" y="0"/>
                </a:moveTo>
                <a:lnTo>
                  <a:pt x="4424516" y="0"/>
                </a:lnTo>
                <a:lnTo>
                  <a:pt x="44245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7F8499-CAE1-F18C-DA6A-5ED9A00EC49D}"/>
              </a:ext>
            </a:extLst>
          </p:cNvPr>
          <p:cNvSpPr txBox="1"/>
          <p:nvPr/>
        </p:nvSpPr>
        <p:spPr>
          <a:xfrm>
            <a:off x="2641154" y="3699180"/>
            <a:ext cx="6644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EC7728"/>
                </a:solidFill>
                <a:latin typeface="+mj-lt"/>
              </a:rPr>
              <a:t>Rung </a:t>
            </a:r>
            <a:r>
              <a:rPr lang="en-US" sz="6000" dirty="0" err="1">
                <a:solidFill>
                  <a:srgbClr val="EC7728"/>
                </a:solidFill>
                <a:latin typeface="+mj-lt"/>
              </a:rPr>
              <a:t>chuông</a:t>
            </a:r>
            <a:r>
              <a:rPr lang="en-US" sz="6000" dirty="0">
                <a:solidFill>
                  <a:srgbClr val="EC7728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EC7728"/>
                </a:solidFill>
                <a:latin typeface="+mj-lt"/>
              </a:rPr>
              <a:t>vàng</a:t>
            </a:r>
            <a:endParaRPr lang="en-US" sz="6000" dirty="0">
              <a:solidFill>
                <a:srgbClr val="EC7728"/>
              </a:solidFill>
              <a:latin typeface="+mj-lt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="" xmlns:a16="http://schemas.microsoft.com/office/drawing/2014/main" id="{39BCD19F-94F4-145F-34B2-B03BD692EC17}"/>
              </a:ext>
            </a:extLst>
          </p:cNvPr>
          <p:cNvSpPr/>
          <p:nvPr/>
        </p:nvSpPr>
        <p:spPr>
          <a:xfrm>
            <a:off x="10515600" y="69588"/>
            <a:ext cx="812715" cy="1597474"/>
          </a:xfrm>
          <a:custGeom>
            <a:avLst/>
            <a:gdLst/>
            <a:ahLst/>
            <a:cxnLst/>
            <a:rect l="l" t="t" r="r" b="b"/>
            <a:pathLst>
              <a:path w="2093405" h="4114800">
                <a:moveTo>
                  <a:pt x="0" y="0"/>
                </a:moveTo>
                <a:lnTo>
                  <a:pt x="2093404" y="0"/>
                </a:lnTo>
                <a:lnTo>
                  <a:pt x="2093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2BCB423E-17B2-5263-ED57-E5CE14A06563}"/>
              </a:ext>
            </a:extLst>
          </p:cNvPr>
          <p:cNvSpPr/>
          <p:nvPr/>
        </p:nvSpPr>
        <p:spPr>
          <a:xfrm flipH="1">
            <a:off x="269939" y="4207012"/>
            <a:ext cx="2064575" cy="2281299"/>
          </a:xfrm>
          <a:custGeom>
            <a:avLst/>
            <a:gdLst/>
            <a:ahLst/>
            <a:cxnLst/>
            <a:rect l="l" t="t" r="r" b="b"/>
            <a:pathLst>
              <a:path w="4535306" h="5011388">
                <a:moveTo>
                  <a:pt x="0" y="0"/>
                </a:moveTo>
                <a:lnTo>
                  <a:pt x="4535306" y="0"/>
                </a:lnTo>
                <a:lnTo>
                  <a:pt x="4535306" y="5011388"/>
                </a:lnTo>
                <a:lnTo>
                  <a:pt x="0" y="50113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10">
            <a:extLst>
              <a:ext uri="{FF2B5EF4-FFF2-40B4-BE49-F238E27FC236}">
                <a16:creationId xmlns="" xmlns:a16="http://schemas.microsoft.com/office/drawing/2014/main" id="{77F887A2-4EB5-E175-B2F8-C0F9547E9D1A}"/>
              </a:ext>
            </a:extLst>
          </p:cNvPr>
          <p:cNvSpPr/>
          <p:nvPr/>
        </p:nvSpPr>
        <p:spPr>
          <a:xfrm rot="21452832" flipH="1">
            <a:off x="9627245" y="4252075"/>
            <a:ext cx="2157375" cy="2403761"/>
          </a:xfrm>
          <a:custGeom>
            <a:avLst/>
            <a:gdLst/>
            <a:ahLst/>
            <a:cxnLst/>
            <a:rect l="l" t="t" r="r" b="b"/>
            <a:pathLst>
              <a:path w="6023494" h="6711414">
                <a:moveTo>
                  <a:pt x="6023495" y="0"/>
                </a:moveTo>
                <a:lnTo>
                  <a:pt x="0" y="0"/>
                </a:lnTo>
                <a:lnTo>
                  <a:pt x="0" y="6711414"/>
                </a:lnTo>
                <a:lnTo>
                  <a:pt x="6023495" y="6711414"/>
                </a:lnTo>
                <a:lnTo>
                  <a:pt x="6023495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47CBF536-0A1F-BD60-FD34-4F7BEE28B1F5}"/>
              </a:ext>
            </a:extLst>
          </p:cNvPr>
          <p:cNvSpPr/>
          <p:nvPr/>
        </p:nvSpPr>
        <p:spPr>
          <a:xfrm flipH="1">
            <a:off x="2743200" y="5041728"/>
            <a:ext cx="1327228" cy="1565800"/>
          </a:xfrm>
          <a:custGeom>
            <a:avLst/>
            <a:gdLst/>
            <a:ahLst/>
            <a:cxnLst/>
            <a:rect l="l" t="t" r="r" b="b"/>
            <a:pathLst>
              <a:path w="4966311" h="5859017">
                <a:moveTo>
                  <a:pt x="4966311" y="0"/>
                </a:moveTo>
                <a:lnTo>
                  <a:pt x="0" y="0"/>
                </a:lnTo>
                <a:lnTo>
                  <a:pt x="0" y="5859016"/>
                </a:lnTo>
                <a:lnTo>
                  <a:pt x="4966311" y="5859016"/>
                </a:lnTo>
                <a:lnTo>
                  <a:pt x="4966311" y="0"/>
                </a:lnTo>
                <a:close/>
              </a:path>
            </a:pathLst>
          </a:custGeom>
          <a:blipFill>
            <a:blip r:embed="rId8"/>
            <a:stretch>
              <a:fillRect l="-1466" r="-26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3">
            <a:extLst>
              <a:ext uri="{FF2B5EF4-FFF2-40B4-BE49-F238E27FC236}">
                <a16:creationId xmlns="" xmlns:a16="http://schemas.microsoft.com/office/drawing/2014/main" id="{F006236E-5D7F-3642-BA9B-E7C056756B74}"/>
              </a:ext>
            </a:extLst>
          </p:cNvPr>
          <p:cNvSpPr/>
          <p:nvPr/>
        </p:nvSpPr>
        <p:spPr>
          <a:xfrm>
            <a:off x="6248400" y="4944597"/>
            <a:ext cx="2033993" cy="1720419"/>
          </a:xfrm>
          <a:custGeom>
            <a:avLst/>
            <a:gdLst/>
            <a:ahLst/>
            <a:cxnLst/>
            <a:rect l="l" t="t" r="r" b="b"/>
            <a:pathLst>
              <a:path w="4864788" h="4114800">
                <a:moveTo>
                  <a:pt x="0" y="0"/>
                </a:moveTo>
                <a:lnTo>
                  <a:pt x="4864788" y="0"/>
                </a:lnTo>
                <a:lnTo>
                  <a:pt x="48647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607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3.95833E-6 -7.40741E-7 L 3.95833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FF0044AF-429A-774A-942B-5ABE90220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293" y="317500"/>
            <a:ext cx="7124687" cy="1117600"/>
          </a:xfrm>
          <a:prstGeom prst="roundRect">
            <a:avLst>
              <a:gd name="adj" fmla="val 16667"/>
            </a:avLst>
          </a:prstGeom>
          <a:solidFill>
            <a:srgbClr val="FD5339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 dirty="0">
                <a:solidFill>
                  <a:prstClr val="white"/>
                </a:solidFill>
                <a:latin typeface="+mj-lt"/>
              </a:rPr>
              <a:t>  </a:t>
            </a:r>
            <a:r>
              <a:rPr lang="fr-FR" altLang="en-US" sz="7200" dirty="0">
                <a:solidFill>
                  <a:prstClr val="white"/>
                </a:solidFill>
                <a:latin typeface="+mj-lt"/>
              </a:rPr>
              <a:t>4 + 3 = ?</a:t>
            </a:r>
            <a:endParaRPr lang="en-US" altLang="en-US" sz="72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781761F9-3423-5847-94C8-2D7E12785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342" y="1924050"/>
            <a:ext cx="18288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prstClr val="white"/>
                </a:solidFill>
                <a:latin typeface="+mj-lt"/>
              </a:rPr>
              <a:t>  </a:t>
            </a:r>
            <a:r>
              <a:rPr lang="fr-FR" altLang="en-US" sz="4000">
                <a:solidFill>
                  <a:prstClr val="white"/>
                </a:solidFill>
                <a:latin typeface="+mj-lt"/>
              </a:rPr>
              <a:t>A. 7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62E68B1F-6A40-1D46-816D-6BBBFD304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342" y="2935817"/>
            <a:ext cx="18288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4000">
                <a:solidFill>
                  <a:prstClr val="white"/>
                </a:solidFill>
                <a:latin typeface="+mj-lt"/>
              </a:rPr>
              <a:t>  B. 6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1189986F-A8AB-5347-BA31-1F3D991B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342" y="3947584"/>
            <a:ext cx="1842604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prstClr val="white"/>
                </a:solidFill>
                <a:latin typeface="+mj-lt"/>
              </a:rPr>
              <a:t>  C. </a:t>
            </a:r>
            <a:r>
              <a:rPr lang="vi-VN" altLang="en-US" sz="4000">
                <a:solidFill>
                  <a:prstClr val="white"/>
                </a:solidFill>
                <a:latin typeface="+mj-lt"/>
              </a:rPr>
              <a:t>5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5F89249B-D42D-ED43-9F4A-FFFB4863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342" y="4959350"/>
            <a:ext cx="1855304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prstClr val="white"/>
                </a:solidFill>
                <a:latin typeface="+mj-lt"/>
              </a:rPr>
              <a:t>  D. </a:t>
            </a:r>
            <a:r>
              <a:rPr lang="vi-VN" altLang="en-US" sz="4000">
                <a:solidFill>
                  <a:prstClr val="white"/>
                </a:solidFill>
                <a:latin typeface="+mj-lt"/>
              </a:rPr>
              <a:t>8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180" name="WordArt 36">
            <a:extLst>
              <a:ext uri="{FF2B5EF4-FFF2-40B4-BE49-F238E27FC236}">
                <a16:creationId xmlns="" xmlns:a16="http://schemas.microsoft.com/office/drawing/2014/main" id="{F2794AFE-D200-E448-B91A-1800F2F532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067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="" xmlns:a16="http://schemas.microsoft.com/office/drawing/2014/main" id="{603B4AF9-0725-A649-A817-AD4991A807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067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="" xmlns:a16="http://schemas.microsoft.com/office/drawing/2014/main" id="{E3FEFC77-7C20-DD46-8A85-AE1B605DFB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067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="" xmlns:a16="http://schemas.microsoft.com/office/drawing/2014/main" id="{8B997158-1576-2642-A0CB-445FE2A4A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067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="" xmlns:a16="http://schemas.microsoft.com/office/drawing/2014/main" id="{79B17ADD-52C9-9D48-A9D7-E598264894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067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="" xmlns:a16="http://schemas.microsoft.com/office/drawing/2014/main" id="{ECFF403B-33E2-C147-9C17-BFA6E41144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067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="" xmlns:a16="http://schemas.microsoft.com/office/drawing/2014/main" id="{9C869A20-C9DF-514D-BF5D-DB0345B697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067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="" xmlns:a16="http://schemas.microsoft.com/office/drawing/2014/main" id="{297617BF-813B-234F-B7F4-CF40A34217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067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="" xmlns:a16="http://schemas.microsoft.com/office/drawing/2014/main" id="{12BA32F3-A821-074C-8CA9-72A31F1DE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067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="" xmlns:a16="http://schemas.microsoft.com/office/drawing/2014/main" id="{7681720C-88ED-3E46-A2EE-1262550EEE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067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="" xmlns:a16="http://schemas.microsoft.com/office/drawing/2014/main" id="{8D64AEA7-5A31-B443-8A1E-B2C6C1BC4A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067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pic>
        <p:nvPicPr>
          <p:cNvPr id="2" name="School Bell - Sound Effects.mp4">
            <a:hlinkClick r:id="" action="ppaction://media"/>
            <a:extLst>
              <a:ext uri="{FF2B5EF4-FFF2-40B4-BE49-F238E27FC236}">
                <a16:creationId xmlns="" xmlns:a16="http://schemas.microsoft.com/office/drawing/2014/main" id="{3264DF7B-BDD4-DB4C-9F62-520777AFE883}"/>
              </a:ext>
            </a:extLst>
          </p:cNvPr>
          <p:cNvPicPr>
            <a:picLocks noRot="1"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3048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tar: 10 Points 21">
            <a:extLst>
              <a:ext uri="{FF2B5EF4-FFF2-40B4-BE49-F238E27FC236}">
                <a16:creationId xmlns="" xmlns:a16="http://schemas.microsoft.com/office/drawing/2014/main" id="{38EC6DCC-8A6A-FF5B-0163-254ECD178727}"/>
              </a:ext>
            </a:extLst>
          </p:cNvPr>
          <p:cNvSpPr/>
          <p:nvPr/>
        </p:nvSpPr>
        <p:spPr>
          <a:xfrm>
            <a:off x="9810603" y="387631"/>
            <a:ext cx="1981200" cy="1981200"/>
          </a:xfrm>
          <a:custGeom>
            <a:avLst/>
            <a:gdLst>
              <a:gd name="connsiteX0" fmla="*/ -2 w 1981200"/>
              <a:gd name="connsiteY0" fmla="*/ 684485 h 1981200"/>
              <a:gd name="connsiteX1" fmla="*/ 348378 w 1981200"/>
              <a:gd name="connsiteY1" fmla="*/ 546833 h 1981200"/>
              <a:gd name="connsiteX2" fmla="*/ 378372 w 1981200"/>
              <a:gd name="connsiteY2" fmla="*/ 189185 h 1981200"/>
              <a:gd name="connsiteX3" fmla="*/ 745292 w 1981200"/>
              <a:gd name="connsiteY3" fmla="*/ 272573 h 1981200"/>
              <a:gd name="connsiteX4" fmla="*/ 990600 w 1981200"/>
              <a:gd name="connsiteY4" fmla="*/ 0 h 1981200"/>
              <a:gd name="connsiteX5" fmla="*/ 1235908 w 1981200"/>
              <a:gd name="connsiteY5" fmla="*/ 272573 h 1981200"/>
              <a:gd name="connsiteX6" fmla="*/ 1602828 w 1981200"/>
              <a:gd name="connsiteY6" fmla="*/ 189185 h 1981200"/>
              <a:gd name="connsiteX7" fmla="*/ 1632822 w 1981200"/>
              <a:gd name="connsiteY7" fmla="*/ 546833 h 1981200"/>
              <a:gd name="connsiteX8" fmla="*/ 1981202 w 1981200"/>
              <a:gd name="connsiteY8" fmla="*/ 684485 h 1981200"/>
              <a:gd name="connsiteX9" fmla="*/ 1784427 w 1981200"/>
              <a:gd name="connsiteY9" fmla="*/ 990600 h 1981200"/>
              <a:gd name="connsiteX10" fmla="*/ 1981202 w 1981200"/>
              <a:gd name="connsiteY10" fmla="*/ 1296715 h 1981200"/>
              <a:gd name="connsiteX11" fmla="*/ 1632822 w 1981200"/>
              <a:gd name="connsiteY11" fmla="*/ 1434367 h 1981200"/>
              <a:gd name="connsiteX12" fmla="*/ 1602828 w 1981200"/>
              <a:gd name="connsiteY12" fmla="*/ 1792015 h 1981200"/>
              <a:gd name="connsiteX13" fmla="*/ 1235908 w 1981200"/>
              <a:gd name="connsiteY13" fmla="*/ 1708627 h 1981200"/>
              <a:gd name="connsiteX14" fmla="*/ 990600 w 1981200"/>
              <a:gd name="connsiteY14" fmla="*/ 1981200 h 1981200"/>
              <a:gd name="connsiteX15" fmla="*/ 745292 w 1981200"/>
              <a:gd name="connsiteY15" fmla="*/ 1708627 h 1981200"/>
              <a:gd name="connsiteX16" fmla="*/ 378372 w 1981200"/>
              <a:gd name="connsiteY16" fmla="*/ 1792015 h 1981200"/>
              <a:gd name="connsiteX17" fmla="*/ 348378 w 1981200"/>
              <a:gd name="connsiteY17" fmla="*/ 1434367 h 1981200"/>
              <a:gd name="connsiteX18" fmla="*/ -2 w 1981200"/>
              <a:gd name="connsiteY18" fmla="*/ 1296715 h 1981200"/>
              <a:gd name="connsiteX19" fmla="*/ 196773 w 1981200"/>
              <a:gd name="connsiteY19" fmla="*/ 990600 h 1981200"/>
              <a:gd name="connsiteX20" fmla="*/ -2 w 1981200"/>
              <a:gd name="connsiteY20" fmla="*/ 684485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81200" h="1981200" fill="none" extrusionOk="0">
                <a:moveTo>
                  <a:pt x="-2" y="684485"/>
                </a:moveTo>
                <a:cubicBezTo>
                  <a:pt x="161341" y="597939"/>
                  <a:pt x="221553" y="599240"/>
                  <a:pt x="348378" y="546833"/>
                </a:cubicBezTo>
                <a:cubicBezTo>
                  <a:pt x="340924" y="473914"/>
                  <a:pt x="395719" y="275257"/>
                  <a:pt x="378372" y="189185"/>
                </a:cubicBezTo>
                <a:cubicBezTo>
                  <a:pt x="514715" y="185557"/>
                  <a:pt x="645803" y="276723"/>
                  <a:pt x="745292" y="272573"/>
                </a:cubicBezTo>
                <a:cubicBezTo>
                  <a:pt x="809346" y="147471"/>
                  <a:pt x="921572" y="88714"/>
                  <a:pt x="990600" y="0"/>
                </a:cubicBezTo>
                <a:cubicBezTo>
                  <a:pt x="1132960" y="99383"/>
                  <a:pt x="1133682" y="168183"/>
                  <a:pt x="1235908" y="272573"/>
                </a:cubicBezTo>
                <a:cubicBezTo>
                  <a:pt x="1362135" y="205291"/>
                  <a:pt x="1475041" y="219352"/>
                  <a:pt x="1602828" y="189185"/>
                </a:cubicBezTo>
                <a:cubicBezTo>
                  <a:pt x="1613614" y="281284"/>
                  <a:pt x="1614954" y="402341"/>
                  <a:pt x="1632822" y="546833"/>
                </a:cubicBezTo>
                <a:cubicBezTo>
                  <a:pt x="1773064" y="593067"/>
                  <a:pt x="1880867" y="664830"/>
                  <a:pt x="1981202" y="684485"/>
                </a:cubicBezTo>
                <a:cubicBezTo>
                  <a:pt x="1893603" y="827465"/>
                  <a:pt x="1843336" y="876112"/>
                  <a:pt x="1784427" y="990600"/>
                </a:cubicBezTo>
                <a:cubicBezTo>
                  <a:pt x="1879914" y="1112856"/>
                  <a:pt x="1888748" y="1166303"/>
                  <a:pt x="1981202" y="1296715"/>
                </a:cubicBezTo>
                <a:cubicBezTo>
                  <a:pt x="1908854" y="1367390"/>
                  <a:pt x="1767042" y="1378026"/>
                  <a:pt x="1632822" y="1434367"/>
                </a:cubicBezTo>
                <a:cubicBezTo>
                  <a:pt x="1627913" y="1563808"/>
                  <a:pt x="1607813" y="1617672"/>
                  <a:pt x="1602828" y="1792015"/>
                </a:cubicBezTo>
                <a:cubicBezTo>
                  <a:pt x="1431831" y="1789470"/>
                  <a:pt x="1376393" y="1713171"/>
                  <a:pt x="1235908" y="1708627"/>
                </a:cubicBezTo>
                <a:cubicBezTo>
                  <a:pt x="1175419" y="1833563"/>
                  <a:pt x="1100164" y="1848634"/>
                  <a:pt x="990600" y="1981200"/>
                </a:cubicBezTo>
                <a:cubicBezTo>
                  <a:pt x="900614" y="1925369"/>
                  <a:pt x="829405" y="1754989"/>
                  <a:pt x="745292" y="1708627"/>
                </a:cubicBezTo>
                <a:cubicBezTo>
                  <a:pt x="607580" y="1784787"/>
                  <a:pt x="511408" y="1731780"/>
                  <a:pt x="378372" y="1792015"/>
                </a:cubicBezTo>
                <a:cubicBezTo>
                  <a:pt x="362495" y="1652749"/>
                  <a:pt x="363401" y="1537258"/>
                  <a:pt x="348378" y="1434367"/>
                </a:cubicBezTo>
                <a:cubicBezTo>
                  <a:pt x="216779" y="1405842"/>
                  <a:pt x="80207" y="1310018"/>
                  <a:pt x="-2" y="1296715"/>
                </a:cubicBezTo>
                <a:cubicBezTo>
                  <a:pt x="35118" y="1162989"/>
                  <a:pt x="124397" y="1136254"/>
                  <a:pt x="196773" y="990600"/>
                </a:cubicBezTo>
                <a:cubicBezTo>
                  <a:pt x="88273" y="857764"/>
                  <a:pt x="112732" y="804361"/>
                  <a:pt x="-2" y="684485"/>
                </a:cubicBezTo>
                <a:close/>
              </a:path>
              <a:path w="1981200" h="1981200" stroke="0" extrusionOk="0">
                <a:moveTo>
                  <a:pt x="-2" y="684485"/>
                </a:moveTo>
                <a:cubicBezTo>
                  <a:pt x="150845" y="614953"/>
                  <a:pt x="221569" y="642352"/>
                  <a:pt x="348378" y="546833"/>
                </a:cubicBezTo>
                <a:cubicBezTo>
                  <a:pt x="322130" y="419284"/>
                  <a:pt x="378552" y="275244"/>
                  <a:pt x="378372" y="189185"/>
                </a:cubicBezTo>
                <a:cubicBezTo>
                  <a:pt x="485064" y="179721"/>
                  <a:pt x="614344" y="264323"/>
                  <a:pt x="745292" y="272573"/>
                </a:cubicBezTo>
                <a:cubicBezTo>
                  <a:pt x="798177" y="160052"/>
                  <a:pt x="913696" y="91780"/>
                  <a:pt x="990600" y="0"/>
                </a:cubicBezTo>
                <a:cubicBezTo>
                  <a:pt x="1066877" y="59659"/>
                  <a:pt x="1153450" y="227155"/>
                  <a:pt x="1235908" y="272573"/>
                </a:cubicBezTo>
                <a:cubicBezTo>
                  <a:pt x="1324036" y="251767"/>
                  <a:pt x="1432237" y="265232"/>
                  <a:pt x="1602828" y="189185"/>
                </a:cubicBezTo>
                <a:cubicBezTo>
                  <a:pt x="1617768" y="312458"/>
                  <a:pt x="1580280" y="431254"/>
                  <a:pt x="1632822" y="546833"/>
                </a:cubicBezTo>
                <a:cubicBezTo>
                  <a:pt x="1773977" y="556394"/>
                  <a:pt x="1819263" y="651836"/>
                  <a:pt x="1981202" y="684485"/>
                </a:cubicBezTo>
                <a:cubicBezTo>
                  <a:pt x="1928854" y="846579"/>
                  <a:pt x="1813554" y="867974"/>
                  <a:pt x="1784427" y="990600"/>
                </a:cubicBezTo>
                <a:cubicBezTo>
                  <a:pt x="1868383" y="1050937"/>
                  <a:pt x="1897583" y="1182886"/>
                  <a:pt x="1981202" y="1296715"/>
                </a:cubicBezTo>
                <a:cubicBezTo>
                  <a:pt x="1852277" y="1386684"/>
                  <a:pt x="1790579" y="1344748"/>
                  <a:pt x="1632822" y="1434367"/>
                </a:cubicBezTo>
                <a:cubicBezTo>
                  <a:pt x="1636743" y="1578310"/>
                  <a:pt x="1612499" y="1618894"/>
                  <a:pt x="1602828" y="1792015"/>
                </a:cubicBezTo>
                <a:cubicBezTo>
                  <a:pt x="1500090" y="1778901"/>
                  <a:pt x="1398720" y="1737953"/>
                  <a:pt x="1235908" y="1708627"/>
                </a:cubicBezTo>
                <a:cubicBezTo>
                  <a:pt x="1205328" y="1799251"/>
                  <a:pt x="1078083" y="1842873"/>
                  <a:pt x="990600" y="1981200"/>
                </a:cubicBezTo>
                <a:cubicBezTo>
                  <a:pt x="912241" y="1924219"/>
                  <a:pt x="854659" y="1777100"/>
                  <a:pt x="745292" y="1708627"/>
                </a:cubicBezTo>
                <a:cubicBezTo>
                  <a:pt x="670540" y="1729199"/>
                  <a:pt x="527147" y="1743028"/>
                  <a:pt x="378372" y="1792015"/>
                </a:cubicBezTo>
                <a:cubicBezTo>
                  <a:pt x="345682" y="1680051"/>
                  <a:pt x="365262" y="1540663"/>
                  <a:pt x="348378" y="1434367"/>
                </a:cubicBezTo>
                <a:cubicBezTo>
                  <a:pt x="160798" y="1400158"/>
                  <a:pt x="87905" y="1306569"/>
                  <a:pt x="-2" y="1296715"/>
                </a:cubicBezTo>
                <a:cubicBezTo>
                  <a:pt x="82801" y="1160438"/>
                  <a:pt x="163531" y="1100027"/>
                  <a:pt x="196773" y="990600"/>
                </a:cubicBezTo>
                <a:cubicBezTo>
                  <a:pt x="105901" y="893865"/>
                  <a:pt x="63708" y="781874"/>
                  <a:pt x="-2" y="684485"/>
                </a:cubicBezTo>
                <a:close/>
              </a:path>
            </a:pathLst>
          </a:custGeom>
          <a:solidFill>
            <a:srgbClr val="FFA23B"/>
          </a:solidFill>
          <a:ln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2411843655">
                  <a:prstGeom prst="star10">
                    <a:avLst>
                      <a:gd name="adj" fmla="val 38107"/>
                      <a:gd name="hf" fmla="val 10514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HẾT GIỜ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D21A143-5630-7FC8-FF50-E8E92C5E00D9}"/>
              </a:ext>
            </a:extLst>
          </p:cNvPr>
          <p:cNvGrpSpPr/>
          <p:nvPr/>
        </p:nvGrpSpPr>
        <p:grpSpPr>
          <a:xfrm>
            <a:off x="457200" y="313281"/>
            <a:ext cx="1259433" cy="1246687"/>
            <a:chOff x="6746303" y="3954534"/>
            <a:chExt cx="2144684" cy="2122978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48A2514-38B2-D264-BE12-8A3788E36411}"/>
                </a:ext>
              </a:extLst>
            </p:cNvPr>
            <p:cNvSpPr/>
            <p:nvPr/>
          </p:nvSpPr>
          <p:spPr>
            <a:xfrm>
              <a:off x="6804138" y="3990662"/>
              <a:ext cx="2086849" cy="2086850"/>
            </a:xfrm>
            <a:custGeom>
              <a:avLst/>
              <a:gdLst>
                <a:gd name="connsiteX0" fmla="*/ 1886970 w 2086849"/>
                <a:gd name="connsiteY0" fmla="*/ 1318029 h 2086850"/>
                <a:gd name="connsiteX1" fmla="*/ 2033910 w 2086849"/>
                <a:gd name="connsiteY1" fmla="*/ 1171088 h 2086850"/>
                <a:gd name="connsiteX2" fmla="*/ 2033910 w 2086849"/>
                <a:gd name="connsiteY2" fmla="*/ 915763 h 2086850"/>
                <a:gd name="connsiteX3" fmla="*/ 1886970 w 2086849"/>
                <a:gd name="connsiteY3" fmla="*/ 768822 h 2086850"/>
                <a:gd name="connsiteX4" fmla="*/ 1834143 w 2086849"/>
                <a:gd name="connsiteY4" fmla="*/ 641159 h 2086850"/>
                <a:gd name="connsiteX5" fmla="*/ 1834143 w 2086849"/>
                <a:gd name="connsiteY5" fmla="*/ 433347 h 2086850"/>
                <a:gd name="connsiteX6" fmla="*/ 1653503 w 2086849"/>
                <a:gd name="connsiteY6" fmla="*/ 252707 h 2086850"/>
                <a:gd name="connsiteX7" fmla="*/ 1445691 w 2086849"/>
                <a:gd name="connsiteY7" fmla="*/ 252707 h 2086850"/>
                <a:gd name="connsiteX8" fmla="*/ 1318029 w 2086849"/>
                <a:gd name="connsiteY8" fmla="*/ 199881 h 2086850"/>
                <a:gd name="connsiteX9" fmla="*/ 1171088 w 2086849"/>
                <a:gd name="connsiteY9" fmla="*/ 52940 h 2086850"/>
                <a:gd name="connsiteX10" fmla="*/ 915762 w 2086849"/>
                <a:gd name="connsiteY10" fmla="*/ 52940 h 2086850"/>
                <a:gd name="connsiteX11" fmla="*/ 768822 w 2086849"/>
                <a:gd name="connsiteY11" fmla="*/ 199881 h 2086850"/>
                <a:gd name="connsiteX12" fmla="*/ 641159 w 2086849"/>
                <a:gd name="connsiteY12" fmla="*/ 252707 h 2086850"/>
                <a:gd name="connsiteX13" fmla="*/ 433347 w 2086849"/>
                <a:gd name="connsiteY13" fmla="*/ 252707 h 2086850"/>
                <a:gd name="connsiteX14" fmla="*/ 252707 w 2086849"/>
                <a:gd name="connsiteY14" fmla="*/ 433347 h 2086850"/>
                <a:gd name="connsiteX15" fmla="*/ 252707 w 2086849"/>
                <a:gd name="connsiteY15" fmla="*/ 641159 h 2086850"/>
                <a:gd name="connsiteX16" fmla="*/ 199881 w 2086849"/>
                <a:gd name="connsiteY16" fmla="*/ 768822 h 2086850"/>
                <a:gd name="connsiteX17" fmla="*/ 52940 w 2086849"/>
                <a:gd name="connsiteY17" fmla="*/ 915763 h 2086850"/>
                <a:gd name="connsiteX18" fmla="*/ 52940 w 2086849"/>
                <a:gd name="connsiteY18" fmla="*/ 1171088 h 2086850"/>
                <a:gd name="connsiteX19" fmla="*/ 199881 w 2086849"/>
                <a:gd name="connsiteY19" fmla="*/ 1318029 h 2086850"/>
                <a:gd name="connsiteX20" fmla="*/ 252707 w 2086849"/>
                <a:gd name="connsiteY20" fmla="*/ 1445692 h 2086850"/>
                <a:gd name="connsiteX21" fmla="*/ 252707 w 2086849"/>
                <a:gd name="connsiteY21" fmla="*/ 1653504 h 2086850"/>
                <a:gd name="connsiteX22" fmla="*/ 433347 w 2086849"/>
                <a:gd name="connsiteY22" fmla="*/ 1834144 h 2086850"/>
                <a:gd name="connsiteX23" fmla="*/ 641159 w 2086849"/>
                <a:gd name="connsiteY23" fmla="*/ 1834144 h 2086850"/>
                <a:gd name="connsiteX24" fmla="*/ 768822 w 2086849"/>
                <a:gd name="connsiteY24" fmla="*/ 1886970 h 2086850"/>
                <a:gd name="connsiteX25" fmla="*/ 915762 w 2086849"/>
                <a:gd name="connsiteY25" fmla="*/ 2033911 h 2086850"/>
                <a:gd name="connsiteX26" fmla="*/ 1171088 w 2086849"/>
                <a:gd name="connsiteY26" fmla="*/ 2033911 h 2086850"/>
                <a:gd name="connsiteX27" fmla="*/ 1318029 w 2086849"/>
                <a:gd name="connsiteY27" fmla="*/ 1886970 h 2086850"/>
                <a:gd name="connsiteX28" fmla="*/ 1445691 w 2086849"/>
                <a:gd name="connsiteY28" fmla="*/ 1834144 h 2086850"/>
                <a:gd name="connsiteX29" fmla="*/ 1653503 w 2086849"/>
                <a:gd name="connsiteY29" fmla="*/ 1834144 h 2086850"/>
                <a:gd name="connsiteX30" fmla="*/ 1834143 w 2086849"/>
                <a:gd name="connsiteY30" fmla="*/ 1653504 h 2086850"/>
                <a:gd name="connsiteX31" fmla="*/ 1834143 w 2086849"/>
                <a:gd name="connsiteY31" fmla="*/ 1445692 h 2086850"/>
                <a:gd name="connsiteX32" fmla="*/ 1886970 w 2086849"/>
                <a:gd name="connsiteY32" fmla="*/ 1318029 h 208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86849" h="2086850">
                  <a:moveTo>
                    <a:pt x="1886970" y="1318029"/>
                  </a:moveTo>
                  <a:lnTo>
                    <a:pt x="2033910" y="1171088"/>
                  </a:lnTo>
                  <a:cubicBezTo>
                    <a:pt x="2104497" y="1100502"/>
                    <a:pt x="2104497" y="986197"/>
                    <a:pt x="2033910" y="915763"/>
                  </a:cubicBezTo>
                  <a:lnTo>
                    <a:pt x="1886970" y="768822"/>
                  </a:lnTo>
                  <a:cubicBezTo>
                    <a:pt x="1853118" y="734971"/>
                    <a:pt x="1834143" y="688976"/>
                    <a:pt x="1834143" y="641159"/>
                  </a:cubicBezTo>
                  <a:lnTo>
                    <a:pt x="1834143" y="433347"/>
                  </a:lnTo>
                  <a:cubicBezTo>
                    <a:pt x="1834143" y="333615"/>
                    <a:pt x="1753235" y="252707"/>
                    <a:pt x="1653503" y="252707"/>
                  </a:cubicBezTo>
                  <a:lnTo>
                    <a:pt x="1445691" y="252707"/>
                  </a:lnTo>
                  <a:cubicBezTo>
                    <a:pt x="1397723" y="252707"/>
                    <a:pt x="1351880" y="233732"/>
                    <a:pt x="1318029" y="199881"/>
                  </a:cubicBezTo>
                  <a:lnTo>
                    <a:pt x="1171088" y="52940"/>
                  </a:lnTo>
                  <a:cubicBezTo>
                    <a:pt x="1100501" y="-17647"/>
                    <a:pt x="986197" y="-17647"/>
                    <a:pt x="915762" y="52940"/>
                  </a:cubicBezTo>
                  <a:lnTo>
                    <a:pt x="768822" y="199881"/>
                  </a:lnTo>
                  <a:cubicBezTo>
                    <a:pt x="734971" y="233732"/>
                    <a:pt x="688976" y="252707"/>
                    <a:pt x="641159" y="252707"/>
                  </a:cubicBezTo>
                  <a:lnTo>
                    <a:pt x="433347" y="252707"/>
                  </a:lnTo>
                  <a:cubicBezTo>
                    <a:pt x="333615" y="252707"/>
                    <a:pt x="252707" y="333615"/>
                    <a:pt x="252707" y="433347"/>
                  </a:cubicBezTo>
                  <a:lnTo>
                    <a:pt x="252707" y="641159"/>
                  </a:lnTo>
                  <a:cubicBezTo>
                    <a:pt x="252707" y="689128"/>
                    <a:pt x="233732" y="734971"/>
                    <a:pt x="199881" y="768822"/>
                  </a:cubicBezTo>
                  <a:lnTo>
                    <a:pt x="52940" y="915763"/>
                  </a:lnTo>
                  <a:cubicBezTo>
                    <a:pt x="-17647" y="986349"/>
                    <a:pt x="-17647" y="1100654"/>
                    <a:pt x="52940" y="1171088"/>
                  </a:cubicBezTo>
                  <a:lnTo>
                    <a:pt x="199881" y="1318029"/>
                  </a:lnTo>
                  <a:cubicBezTo>
                    <a:pt x="233732" y="1351880"/>
                    <a:pt x="252707" y="1397875"/>
                    <a:pt x="252707" y="1445692"/>
                  </a:cubicBezTo>
                  <a:lnTo>
                    <a:pt x="252707" y="1653504"/>
                  </a:lnTo>
                  <a:cubicBezTo>
                    <a:pt x="252707" y="1753235"/>
                    <a:pt x="333615" y="1834144"/>
                    <a:pt x="433347" y="1834144"/>
                  </a:cubicBezTo>
                  <a:lnTo>
                    <a:pt x="641159" y="1834144"/>
                  </a:lnTo>
                  <a:cubicBezTo>
                    <a:pt x="689127" y="1834144"/>
                    <a:pt x="734971" y="1853119"/>
                    <a:pt x="768822" y="1886970"/>
                  </a:cubicBezTo>
                  <a:lnTo>
                    <a:pt x="915762" y="2033911"/>
                  </a:lnTo>
                  <a:cubicBezTo>
                    <a:pt x="986349" y="2104498"/>
                    <a:pt x="1100653" y="2104498"/>
                    <a:pt x="1171088" y="2033911"/>
                  </a:cubicBezTo>
                  <a:lnTo>
                    <a:pt x="1318029" y="1886970"/>
                  </a:lnTo>
                  <a:cubicBezTo>
                    <a:pt x="1351880" y="1853119"/>
                    <a:pt x="1397875" y="1834144"/>
                    <a:pt x="1445691" y="1834144"/>
                  </a:cubicBezTo>
                  <a:lnTo>
                    <a:pt x="1653503" y="1834144"/>
                  </a:lnTo>
                  <a:cubicBezTo>
                    <a:pt x="1753235" y="1834144"/>
                    <a:pt x="1834143" y="1753235"/>
                    <a:pt x="1834143" y="1653504"/>
                  </a:cubicBezTo>
                  <a:lnTo>
                    <a:pt x="1834143" y="1445692"/>
                  </a:lnTo>
                  <a:cubicBezTo>
                    <a:pt x="1834143" y="1397723"/>
                    <a:pt x="1853118" y="1351880"/>
                    <a:pt x="1886970" y="131802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E0E1E2"/>
                </a:gs>
                <a:gs pos="100000">
                  <a:srgbClr val="C2C4C6"/>
                </a:gs>
              </a:gsLst>
              <a:lin ang="13949617" scaled="1"/>
            </a:gradFill>
            <a:ln w="15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ACD2172-463F-6512-F296-60C0E4D93572}"/>
                </a:ext>
              </a:extLst>
            </p:cNvPr>
            <p:cNvSpPr/>
            <p:nvPr/>
          </p:nvSpPr>
          <p:spPr>
            <a:xfrm>
              <a:off x="6746303" y="3954534"/>
              <a:ext cx="2086849" cy="2086850"/>
            </a:xfrm>
            <a:custGeom>
              <a:avLst/>
              <a:gdLst>
                <a:gd name="connsiteX0" fmla="*/ 1886970 w 2086849"/>
                <a:gd name="connsiteY0" fmla="*/ 1318029 h 2086850"/>
                <a:gd name="connsiteX1" fmla="*/ 2033910 w 2086849"/>
                <a:gd name="connsiteY1" fmla="*/ 1171088 h 2086850"/>
                <a:gd name="connsiteX2" fmla="*/ 2033910 w 2086849"/>
                <a:gd name="connsiteY2" fmla="*/ 915763 h 2086850"/>
                <a:gd name="connsiteX3" fmla="*/ 1886970 w 2086849"/>
                <a:gd name="connsiteY3" fmla="*/ 768822 h 2086850"/>
                <a:gd name="connsiteX4" fmla="*/ 1834143 w 2086849"/>
                <a:gd name="connsiteY4" fmla="*/ 641159 h 2086850"/>
                <a:gd name="connsiteX5" fmla="*/ 1834143 w 2086849"/>
                <a:gd name="connsiteY5" fmla="*/ 433347 h 2086850"/>
                <a:gd name="connsiteX6" fmla="*/ 1653503 w 2086849"/>
                <a:gd name="connsiteY6" fmla="*/ 252707 h 2086850"/>
                <a:gd name="connsiteX7" fmla="*/ 1445691 w 2086849"/>
                <a:gd name="connsiteY7" fmla="*/ 252707 h 2086850"/>
                <a:gd name="connsiteX8" fmla="*/ 1318029 w 2086849"/>
                <a:gd name="connsiteY8" fmla="*/ 199881 h 2086850"/>
                <a:gd name="connsiteX9" fmla="*/ 1171088 w 2086849"/>
                <a:gd name="connsiteY9" fmla="*/ 52940 h 2086850"/>
                <a:gd name="connsiteX10" fmla="*/ 915762 w 2086849"/>
                <a:gd name="connsiteY10" fmla="*/ 52940 h 2086850"/>
                <a:gd name="connsiteX11" fmla="*/ 768822 w 2086849"/>
                <a:gd name="connsiteY11" fmla="*/ 199881 h 2086850"/>
                <a:gd name="connsiteX12" fmla="*/ 641159 w 2086849"/>
                <a:gd name="connsiteY12" fmla="*/ 252707 h 2086850"/>
                <a:gd name="connsiteX13" fmla="*/ 433347 w 2086849"/>
                <a:gd name="connsiteY13" fmla="*/ 252707 h 2086850"/>
                <a:gd name="connsiteX14" fmla="*/ 252707 w 2086849"/>
                <a:gd name="connsiteY14" fmla="*/ 433347 h 2086850"/>
                <a:gd name="connsiteX15" fmla="*/ 252707 w 2086849"/>
                <a:gd name="connsiteY15" fmla="*/ 641159 h 2086850"/>
                <a:gd name="connsiteX16" fmla="*/ 199881 w 2086849"/>
                <a:gd name="connsiteY16" fmla="*/ 768822 h 2086850"/>
                <a:gd name="connsiteX17" fmla="*/ 52940 w 2086849"/>
                <a:gd name="connsiteY17" fmla="*/ 915763 h 2086850"/>
                <a:gd name="connsiteX18" fmla="*/ 52940 w 2086849"/>
                <a:gd name="connsiteY18" fmla="*/ 1171088 h 2086850"/>
                <a:gd name="connsiteX19" fmla="*/ 199881 w 2086849"/>
                <a:gd name="connsiteY19" fmla="*/ 1318029 h 2086850"/>
                <a:gd name="connsiteX20" fmla="*/ 252707 w 2086849"/>
                <a:gd name="connsiteY20" fmla="*/ 1445692 h 2086850"/>
                <a:gd name="connsiteX21" fmla="*/ 252707 w 2086849"/>
                <a:gd name="connsiteY21" fmla="*/ 1653504 h 2086850"/>
                <a:gd name="connsiteX22" fmla="*/ 433347 w 2086849"/>
                <a:gd name="connsiteY22" fmla="*/ 1834144 h 2086850"/>
                <a:gd name="connsiteX23" fmla="*/ 641159 w 2086849"/>
                <a:gd name="connsiteY23" fmla="*/ 1834144 h 2086850"/>
                <a:gd name="connsiteX24" fmla="*/ 768822 w 2086849"/>
                <a:gd name="connsiteY24" fmla="*/ 1886970 h 2086850"/>
                <a:gd name="connsiteX25" fmla="*/ 915762 w 2086849"/>
                <a:gd name="connsiteY25" fmla="*/ 2033911 h 2086850"/>
                <a:gd name="connsiteX26" fmla="*/ 1171088 w 2086849"/>
                <a:gd name="connsiteY26" fmla="*/ 2033911 h 2086850"/>
                <a:gd name="connsiteX27" fmla="*/ 1318029 w 2086849"/>
                <a:gd name="connsiteY27" fmla="*/ 1886970 h 2086850"/>
                <a:gd name="connsiteX28" fmla="*/ 1445691 w 2086849"/>
                <a:gd name="connsiteY28" fmla="*/ 1834144 h 2086850"/>
                <a:gd name="connsiteX29" fmla="*/ 1653503 w 2086849"/>
                <a:gd name="connsiteY29" fmla="*/ 1834144 h 2086850"/>
                <a:gd name="connsiteX30" fmla="*/ 1834143 w 2086849"/>
                <a:gd name="connsiteY30" fmla="*/ 1653504 h 2086850"/>
                <a:gd name="connsiteX31" fmla="*/ 1834143 w 2086849"/>
                <a:gd name="connsiteY31" fmla="*/ 1445692 h 2086850"/>
                <a:gd name="connsiteX32" fmla="*/ 1886970 w 2086849"/>
                <a:gd name="connsiteY32" fmla="*/ 1318029 h 208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86849" h="2086850">
                  <a:moveTo>
                    <a:pt x="1886970" y="1318029"/>
                  </a:moveTo>
                  <a:lnTo>
                    <a:pt x="2033910" y="1171088"/>
                  </a:lnTo>
                  <a:cubicBezTo>
                    <a:pt x="2104497" y="1100502"/>
                    <a:pt x="2104497" y="986197"/>
                    <a:pt x="2033910" y="915763"/>
                  </a:cubicBezTo>
                  <a:lnTo>
                    <a:pt x="1886970" y="768822"/>
                  </a:lnTo>
                  <a:cubicBezTo>
                    <a:pt x="1853118" y="734971"/>
                    <a:pt x="1834143" y="688976"/>
                    <a:pt x="1834143" y="641159"/>
                  </a:cubicBezTo>
                  <a:lnTo>
                    <a:pt x="1834143" y="433347"/>
                  </a:lnTo>
                  <a:cubicBezTo>
                    <a:pt x="1834143" y="333615"/>
                    <a:pt x="1753235" y="252707"/>
                    <a:pt x="1653503" y="252707"/>
                  </a:cubicBezTo>
                  <a:lnTo>
                    <a:pt x="1445691" y="252707"/>
                  </a:lnTo>
                  <a:cubicBezTo>
                    <a:pt x="1397723" y="252707"/>
                    <a:pt x="1351880" y="233732"/>
                    <a:pt x="1318029" y="199881"/>
                  </a:cubicBezTo>
                  <a:lnTo>
                    <a:pt x="1171088" y="52940"/>
                  </a:lnTo>
                  <a:cubicBezTo>
                    <a:pt x="1100501" y="-17647"/>
                    <a:pt x="986197" y="-17647"/>
                    <a:pt x="915762" y="52940"/>
                  </a:cubicBezTo>
                  <a:lnTo>
                    <a:pt x="768822" y="199881"/>
                  </a:lnTo>
                  <a:cubicBezTo>
                    <a:pt x="734970" y="233732"/>
                    <a:pt x="688975" y="252707"/>
                    <a:pt x="641159" y="252707"/>
                  </a:cubicBezTo>
                  <a:lnTo>
                    <a:pt x="433347" y="252707"/>
                  </a:lnTo>
                  <a:cubicBezTo>
                    <a:pt x="333615" y="252707"/>
                    <a:pt x="252707" y="333615"/>
                    <a:pt x="252707" y="433347"/>
                  </a:cubicBezTo>
                  <a:lnTo>
                    <a:pt x="252707" y="641159"/>
                  </a:lnTo>
                  <a:cubicBezTo>
                    <a:pt x="252707" y="688976"/>
                    <a:pt x="233732" y="734971"/>
                    <a:pt x="199881" y="768822"/>
                  </a:cubicBezTo>
                  <a:lnTo>
                    <a:pt x="52940" y="915763"/>
                  </a:lnTo>
                  <a:cubicBezTo>
                    <a:pt x="-17647" y="986349"/>
                    <a:pt x="-17647" y="1100653"/>
                    <a:pt x="52940" y="1171088"/>
                  </a:cubicBezTo>
                  <a:lnTo>
                    <a:pt x="199881" y="1318029"/>
                  </a:lnTo>
                  <a:cubicBezTo>
                    <a:pt x="233732" y="1351880"/>
                    <a:pt x="252707" y="1397875"/>
                    <a:pt x="252707" y="1445692"/>
                  </a:cubicBezTo>
                  <a:lnTo>
                    <a:pt x="252707" y="1653504"/>
                  </a:lnTo>
                  <a:cubicBezTo>
                    <a:pt x="252707" y="1753236"/>
                    <a:pt x="333615" y="1834144"/>
                    <a:pt x="433347" y="1834144"/>
                  </a:cubicBezTo>
                  <a:lnTo>
                    <a:pt x="641159" y="1834144"/>
                  </a:lnTo>
                  <a:cubicBezTo>
                    <a:pt x="688975" y="1834144"/>
                    <a:pt x="734970" y="1853119"/>
                    <a:pt x="768822" y="1886970"/>
                  </a:cubicBezTo>
                  <a:lnTo>
                    <a:pt x="915762" y="2033911"/>
                  </a:lnTo>
                  <a:cubicBezTo>
                    <a:pt x="986349" y="2104498"/>
                    <a:pt x="1100653" y="2104498"/>
                    <a:pt x="1171088" y="2033911"/>
                  </a:cubicBezTo>
                  <a:lnTo>
                    <a:pt x="1318029" y="1886970"/>
                  </a:lnTo>
                  <a:cubicBezTo>
                    <a:pt x="1351880" y="1853119"/>
                    <a:pt x="1397875" y="1834144"/>
                    <a:pt x="1445691" y="1834144"/>
                  </a:cubicBezTo>
                  <a:lnTo>
                    <a:pt x="1653503" y="1834144"/>
                  </a:lnTo>
                  <a:cubicBezTo>
                    <a:pt x="1753235" y="1834144"/>
                    <a:pt x="1834143" y="1753236"/>
                    <a:pt x="1834143" y="1653504"/>
                  </a:cubicBezTo>
                  <a:lnTo>
                    <a:pt x="1834143" y="1445692"/>
                  </a:lnTo>
                  <a:cubicBezTo>
                    <a:pt x="1834143" y="1397723"/>
                    <a:pt x="1853118" y="1351880"/>
                    <a:pt x="1886970" y="1318029"/>
                  </a:cubicBezTo>
                  <a:close/>
                </a:path>
              </a:pathLst>
            </a:custGeom>
            <a:solidFill>
              <a:srgbClr val="FD5339"/>
            </a:solidFill>
            <a:ln w="151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660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grpSp>
          <p:nvGrpSpPr>
            <p:cNvPr id="28" name="Graphic 512">
              <a:extLst>
                <a:ext uri="{FF2B5EF4-FFF2-40B4-BE49-F238E27FC236}">
                  <a16:creationId xmlns="" xmlns:a16="http://schemas.microsoft.com/office/drawing/2014/main" id="{ADAF95EF-879A-3CF8-A1F9-53590D79927E}"/>
                </a:ext>
              </a:extLst>
            </p:cNvPr>
            <p:cNvGrpSpPr/>
            <p:nvPr/>
          </p:nvGrpSpPr>
          <p:grpSpPr>
            <a:xfrm>
              <a:off x="6767514" y="5198666"/>
              <a:ext cx="716036" cy="782948"/>
              <a:chOff x="6767514" y="5198666"/>
              <a:chExt cx="716036" cy="78294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56FEEA7-D8CF-53D2-79BA-55D80DE64B80}"/>
                  </a:ext>
                </a:extLst>
              </p:cNvPr>
              <p:cNvSpPr/>
              <p:nvPr/>
            </p:nvSpPr>
            <p:spPr>
              <a:xfrm>
                <a:off x="6767514" y="5198666"/>
                <a:ext cx="544959" cy="342428"/>
              </a:xfrm>
              <a:custGeom>
                <a:avLst/>
                <a:gdLst>
                  <a:gd name="connsiteX0" fmla="*/ 521734 w 544959"/>
                  <a:gd name="connsiteY0" fmla="*/ 203533 h 342428"/>
                  <a:gd name="connsiteX1" fmla="*/ 408492 w 544959"/>
                  <a:gd name="connsiteY1" fmla="*/ 138412 h 342428"/>
                  <a:gd name="connsiteX2" fmla="*/ 431869 w 544959"/>
                  <a:gd name="connsiteY2" fmla="*/ 76933 h 342428"/>
                  <a:gd name="connsiteX3" fmla="*/ 447049 w 544959"/>
                  <a:gd name="connsiteY3" fmla="*/ 43386 h 342428"/>
                  <a:gd name="connsiteX4" fmla="*/ 241514 w 544959"/>
                  <a:gd name="connsiteY4" fmla="*/ 79058 h 342428"/>
                  <a:gd name="connsiteX5" fmla="*/ 52980 w 544959"/>
                  <a:gd name="connsiteY5" fmla="*/ 168619 h 342428"/>
                  <a:gd name="connsiteX6" fmla="*/ 84706 w 544959"/>
                  <a:gd name="connsiteY6" fmla="*/ 187139 h 342428"/>
                  <a:gd name="connsiteX7" fmla="*/ 139353 w 544959"/>
                  <a:gd name="connsiteY7" fmla="*/ 223874 h 342428"/>
                  <a:gd name="connsiteX8" fmla="*/ 84402 w 544959"/>
                  <a:gd name="connsiteY8" fmla="*/ 342429 h 342428"/>
                  <a:gd name="connsiteX9" fmla="*/ 43113 w 544959"/>
                  <a:gd name="connsiteY9" fmla="*/ 323758 h 342428"/>
                  <a:gd name="connsiteX10" fmla="*/ 87742 w 544959"/>
                  <a:gd name="connsiteY10" fmla="*/ 240268 h 342428"/>
                  <a:gd name="connsiteX11" fmla="*/ 60418 w 544959"/>
                  <a:gd name="connsiteY11" fmla="*/ 225848 h 342428"/>
                  <a:gd name="connsiteX12" fmla="*/ 1369 w 544959"/>
                  <a:gd name="connsiteY12" fmla="*/ 184862 h 342428"/>
                  <a:gd name="connsiteX13" fmla="*/ 99886 w 544959"/>
                  <a:gd name="connsiteY13" fmla="*/ 92265 h 342428"/>
                  <a:gd name="connsiteX14" fmla="*/ 229977 w 544959"/>
                  <a:gd name="connsiteY14" fmla="*/ 42171 h 342428"/>
                  <a:gd name="connsiteX15" fmla="*/ 365078 w 544959"/>
                  <a:gd name="connsiteY15" fmla="*/ 8017 h 342428"/>
                  <a:gd name="connsiteX16" fmla="*/ 498964 w 544959"/>
                  <a:gd name="connsiteY16" fmla="*/ 26840 h 342428"/>
                  <a:gd name="connsiteX17" fmla="*/ 474373 w 544959"/>
                  <a:gd name="connsiteY17" fmla="*/ 94390 h 342428"/>
                  <a:gd name="connsiteX18" fmla="*/ 460407 w 544959"/>
                  <a:gd name="connsiteY18" fmla="*/ 121866 h 342428"/>
                  <a:gd name="connsiteX19" fmla="*/ 544959 w 544959"/>
                  <a:gd name="connsiteY19" fmla="*/ 164369 h 342428"/>
                  <a:gd name="connsiteX20" fmla="*/ 521886 w 544959"/>
                  <a:gd name="connsiteY20" fmla="*/ 203381 h 34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4959" h="342428">
                    <a:moveTo>
                      <a:pt x="521734" y="203533"/>
                    </a:moveTo>
                    <a:cubicBezTo>
                      <a:pt x="511563" y="201408"/>
                      <a:pt x="422154" y="181370"/>
                      <a:pt x="408492" y="138412"/>
                    </a:cubicBezTo>
                    <a:cubicBezTo>
                      <a:pt x="400295" y="112758"/>
                      <a:pt x="418511" y="91961"/>
                      <a:pt x="431869" y="76933"/>
                    </a:cubicBezTo>
                    <a:cubicBezTo>
                      <a:pt x="444772" y="62360"/>
                      <a:pt x="450692" y="54770"/>
                      <a:pt x="447049" y="43386"/>
                    </a:cubicBezTo>
                    <a:cubicBezTo>
                      <a:pt x="437638" y="33063"/>
                      <a:pt x="343674" y="46574"/>
                      <a:pt x="241514" y="79058"/>
                    </a:cubicBezTo>
                    <a:cubicBezTo>
                      <a:pt x="139202" y="111543"/>
                      <a:pt x="54802" y="154654"/>
                      <a:pt x="52980" y="168619"/>
                    </a:cubicBezTo>
                    <a:cubicBezTo>
                      <a:pt x="56623" y="180004"/>
                      <a:pt x="65883" y="182737"/>
                      <a:pt x="84706" y="187139"/>
                    </a:cubicBezTo>
                    <a:cubicBezTo>
                      <a:pt x="104288" y="191845"/>
                      <a:pt x="131156" y="198220"/>
                      <a:pt x="139353" y="223874"/>
                    </a:cubicBezTo>
                    <a:cubicBezTo>
                      <a:pt x="153015" y="266833"/>
                      <a:pt x="91537" y="334839"/>
                      <a:pt x="84402" y="342429"/>
                    </a:cubicBezTo>
                    <a:lnTo>
                      <a:pt x="43113" y="323758"/>
                    </a:lnTo>
                    <a:cubicBezTo>
                      <a:pt x="65124" y="299925"/>
                      <a:pt x="93358" y="258332"/>
                      <a:pt x="87742" y="240268"/>
                    </a:cubicBezTo>
                    <a:cubicBezTo>
                      <a:pt x="85313" y="232375"/>
                      <a:pt x="78634" y="230250"/>
                      <a:pt x="60418" y="225848"/>
                    </a:cubicBezTo>
                    <a:cubicBezTo>
                      <a:pt x="39318" y="220838"/>
                      <a:pt x="10628" y="214007"/>
                      <a:pt x="1369" y="184862"/>
                    </a:cubicBezTo>
                    <a:cubicBezTo>
                      <a:pt x="-11686" y="143725"/>
                      <a:pt x="72259" y="105016"/>
                      <a:pt x="99886" y="92265"/>
                    </a:cubicBezTo>
                    <a:cubicBezTo>
                      <a:pt x="158784" y="65093"/>
                      <a:pt x="222843" y="44448"/>
                      <a:pt x="229977" y="42171"/>
                    </a:cubicBezTo>
                    <a:cubicBezTo>
                      <a:pt x="237112" y="39894"/>
                      <a:pt x="301322" y="19705"/>
                      <a:pt x="365078" y="8017"/>
                    </a:cubicBezTo>
                    <a:cubicBezTo>
                      <a:pt x="394982" y="2552"/>
                      <a:pt x="485909" y="-14146"/>
                      <a:pt x="498964" y="26840"/>
                    </a:cubicBezTo>
                    <a:cubicBezTo>
                      <a:pt x="508224" y="55985"/>
                      <a:pt x="488642" y="78148"/>
                      <a:pt x="474373" y="94390"/>
                    </a:cubicBezTo>
                    <a:cubicBezTo>
                      <a:pt x="462077" y="108355"/>
                      <a:pt x="457979" y="113972"/>
                      <a:pt x="460407" y="121866"/>
                    </a:cubicBezTo>
                    <a:cubicBezTo>
                      <a:pt x="466783" y="141903"/>
                      <a:pt x="520216" y="159208"/>
                      <a:pt x="544959" y="164369"/>
                    </a:cubicBezTo>
                    <a:lnTo>
                      <a:pt x="521886" y="203381"/>
                    </a:lnTo>
                    <a:close/>
                  </a:path>
                </a:pathLst>
              </a:custGeom>
              <a:solidFill>
                <a:srgbClr val="535353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1348674-A703-2EEC-6FF0-194EB6FA7598}"/>
                  </a:ext>
                </a:extLst>
              </p:cNvPr>
              <p:cNvSpPr/>
              <p:nvPr/>
            </p:nvSpPr>
            <p:spPr>
              <a:xfrm>
                <a:off x="7282265" y="5754371"/>
                <a:ext cx="142386" cy="104285"/>
              </a:xfrm>
              <a:custGeom>
                <a:avLst/>
                <a:gdLst>
                  <a:gd name="connsiteX0" fmla="*/ 124171 w 142386"/>
                  <a:gd name="connsiteY0" fmla="*/ 104286 h 104285"/>
                  <a:gd name="connsiteX1" fmla="*/ 142387 w 142386"/>
                  <a:gd name="connsiteY1" fmla="*/ 69372 h 104285"/>
                  <a:gd name="connsiteX2" fmla="*/ 27627 w 142386"/>
                  <a:gd name="connsiteY2" fmla="*/ 0 h 104285"/>
                  <a:gd name="connsiteX3" fmla="*/ 0 w 142386"/>
                  <a:gd name="connsiteY3" fmla="*/ 53281 h 104285"/>
                  <a:gd name="connsiteX4" fmla="*/ 124171 w 142386"/>
                  <a:gd name="connsiteY4" fmla="*/ 104286 h 10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86" h="104285">
                    <a:moveTo>
                      <a:pt x="124171" y="104286"/>
                    </a:moveTo>
                    <a:lnTo>
                      <a:pt x="142387" y="69372"/>
                    </a:lnTo>
                    <a:lnTo>
                      <a:pt x="27627" y="0"/>
                    </a:lnTo>
                    <a:lnTo>
                      <a:pt x="0" y="53281"/>
                    </a:lnTo>
                    <a:lnTo>
                      <a:pt x="124171" y="104286"/>
                    </a:ln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ACB4698D-6FA8-955C-CB65-E0F0F0850943}"/>
                  </a:ext>
                </a:extLst>
              </p:cNvPr>
              <p:cNvSpPr/>
              <p:nvPr/>
            </p:nvSpPr>
            <p:spPr>
              <a:xfrm>
                <a:off x="7272325" y="5285999"/>
                <a:ext cx="42347" cy="42347"/>
              </a:xfrm>
              <a:custGeom>
                <a:avLst/>
                <a:gdLst>
                  <a:gd name="connsiteX0" fmla="*/ 41363 w 42347"/>
                  <a:gd name="connsiteY0" fmla="*/ 14798 h 42347"/>
                  <a:gd name="connsiteX1" fmla="*/ 27549 w 42347"/>
                  <a:gd name="connsiteY1" fmla="*/ 41363 h 42347"/>
                  <a:gd name="connsiteX2" fmla="*/ 985 w 42347"/>
                  <a:gd name="connsiteY2" fmla="*/ 27549 h 42347"/>
                  <a:gd name="connsiteX3" fmla="*/ 14798 w 42347"/>
                  <a:gd name="connsiteY3" fmla="*/ 985 h 42347"/>
                  <a:gd name="connsiteX4" fmla="*/ 41363 w 42347"/>
                  <a:gd name="connsiteY4" fmla="*/ 14798 h 4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47" h="42347">
                    <a:moveTo>
                      <a:pt x="41363" y="14798"/>
                    </a:moveTo>
                    <a:cubicBezTo>
                      <a:pt x="44854" y="25879"/>
                      <a:pt x="38782" y="37872"/>
                      <a:pt x="27549" y="41363"/>
                    </a:cubicBezTo>
                    <a:cubicBezTo>
                      <a:pt x="16468" y="44854"/>
                      <a:pt x="4476" y="38782"/>
                      <a:pt x="985" y="27549"/>
                    </a:cubicBezTo>
                    <a:cubicBezTo>
                      <a:pt x="-2507" y="16468"/>
                      <a:pt x="3565" y="4476"/>
                      <a:pt x="14798" y="985"/>
                    </a:cubicBezTo>
                    <a:cubicBezTo>
                      <a:pt x="25880" y="-2507"/>
                      <a:pt x="37872" y="3565"/>
                      <a:pt x="41363" y="14798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1357E21D-1C4A-FFA4-22B5-45485237E3E4}"/>
                  </a:ext>
                </a:extLst>
              </p:cNvPr>
              <p:cNvSpPr/>
              <p:nvPr/>
            </p:nvSpPr>
            <p:spPr>
              <a:xfrm>
                <a:off x="7282265" y="5754371"/>
                <a:ext cx="99427" cy="82730"/>
              </a:xfrm>
              <a:custGeom>
                <a:avLst/>
                <a:gdLst>
                  <a:gd name="connsiteX0" fmla="*/ 27627 w 99427"/>
                  <a:gd name="connsiteY0" fmla="*/ 0 h 82730"/>
                  <a:gd name="connsiteX1" fmla="*/ 0 w 99427"/>
                  <a:gd name="connsiteY1" fmla="*/ 53281 h 82730"/>
                  <a:gd name="connsiteX2" fmla="*/ 71801 w 99427"/>
                  <a:gd name="connsiteY2" fmla="*/ 82730 h 82730"/>
                  <a:gd name="connsiteX3" fmla="*/ 99428 w 99427"/>
                  <a:gd name="connsiteY3" fmla="*/ 43415 h 82730"/>
                  <a:gd name="connsiteX4" fmla="*/ 27627 w 99427"/>
                  <a:gd name="connsiteY4" fmla="*/ 0 h 8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427" h="82730">
                    <a:moveTo>
                      <a:pt x="27627" y="0"/>
                    </a:moveTo>
                    <a:lnTo>
                      <a:pt x="0" y="53281"/>
                    </a:lnTo>
                    <a:lnTo>
                      <a:pt x="71801" y="82730"/>
                    </a:lnTo>
                    <a:cubicBezTo>
                      <a:pt x="82123" y="70283"/>
                      <a:pt x="91383" y="57228"/>
                      <a:pt x="99428" y="43415"/>
                    </a:cubicBezTo>
                    <a:lnTo>
                      <a:pt x="27627" y="0"/>
                    </a:lnTo>
                    <a:close/>
                  </a:path>
                </a:pathLst>
              </a:custGeom>
              <a:solidFill>
                <a:srgbClr val="1F1F1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DB53E024-F9FE-6E3B-D674-3F2F96C1E161}"/>
                  </a:ext>
                </a:extLst>
              </p:cNvPr>
              <p:cNvSpPr/>
              <p:nvPr/>
            </p:nvSpPr>
            <p:spPr>
              <a:xfrm>
                <a:off x="6984740" y="5840593"/>
                <a:ext cx="106866" cy="141020"/>
              </a:xfrm>
              <a:custGeom>
                <a:avLst/>
                <a:gdLst>
                  <a:gd name="connsiteX0" fmla="*/ 34914 w 106866"/>
                  <a:gd name="connsiteY0" fmla="*/ 141021 h 141020"/>
                  <a:gd name="connsiteX1" fmla="*/ 0 w 106866"/>
                  <a:gd name="connsiteY1" fmla="*/ 122956 h 141020"/>
                  <a:gd name="connsiteX2" fmla="*/ 53585 w 106866"/>
                  <a:gd name="connsiteY2" fmla="*/ 0 h 141020"/>
                  <a:gd name="connsiteX3" fmla="*/ 106866 w 106866"/>
                  <a:gd name="connsiteY3" fmla="*/ 27627 h 141020"/>
                  <a:gd name="connsiteX4" fmla="*/ 34914 w 106866"/>
                  <a:gd name="connsiteY4" fmla="*/ 141021 h 1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66" h="141020">
                    <a:moveTo>
                      <a:pt x="34914" y="141021"/>
                    </a:moveTo>
                    <a:lnTo>
                      <a:pt x="0" y="122956"/>
                    </a:lnTo>
                    <a:lnTo>
                      <a:pt x="53585" y="0"/>
                    </a:lnTo>
                    <a:lnTo>
                      <a:pt x="106866" y="27627"/>
                    </a:lnTo>
                    <a:lnTo>
                      <a:pt x="34914" y="141021"/>
                    </a:ln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5D653194-3784-F301-E10E-9BF34FAD9E99}"/>
                  </a:ext>
                </a:extLst>
              </p:cNvPr>
              <p:cNvSpPr/>
              <p:nvPr/>
            </p:nvSpPr>
            <p:spPr>
              <a:xfrm>
                <a:off x="7004778" y="5840593"/>
                <a:ext cx="86828" cy="93204"/>
              </a:xfrm>
              <a:custGeom>
                <a:avLst/>
                <a:gdLst>
                  <a:gd name="connsiteX0" fmla="*/ 33548 w 86828"/>
                  <a:gd name="connsiteY0" fmla="*/ 0 h 93204"/>
                  <a:gd name="connsiteX1" fmla="*/ 86829 w 86828"/>
                  <a:gd name="connsiteY1" fmla="*/ 27627 h 93204"/>
                  <a:gd name="connsiteX2" fmla="*/ 45236 w 86828"/>
                  <a:gd name="connsiteY2" fmla="*/ 93204 h 93204"/>
                  <a:gd name="connsiteX3" fmla="*/ 0 w 86828"/>
                  <a:gd name="connsiteY3" fmla="*/ 76962 h 93204"/>
                  <a:gd name="connsiteX4" fmla="*/ 33548 w 86828"/>
                  <a:gd name="connsiteY4" fmla="*/ 0 h 9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828" h="93204">
                    <a:moveTo>
                      <a:pt x="33548" y="0"/>
                    </a:moveTo>
                    <a:lnTo>
                      <a:pt x="86829" y="27627"/>
                    </a:lnTo>
                    <a:lnTo>
                      <a:pt x="45236" y="93204"/>
                    </a:lnTo>
                    <a:cubicBezTo>
                      <a:pt x="29753" y="88954"/>
                      <a:pt x="14573" y="83641"/>
                      <a:pt x="0" y="76962"/>
                    </a:cubicBezTo>
                    <a:lnTo>
                      <a:pt x="33548" y="0"/>
                    </a:lnTo>
                    <a:close/>
                  </a:path>
                </a:pathLst>
              </a:custGeom>
              <a:solidFill>
                <a:srgbClr val="1F1F1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A3957A8C-CE50-C0D4-145C-A982437AFC48}"/>
                  </a:ext>
                </a:extLst>
              </p:cNvPr>
              <p:cNvSpPr/>
              <p:nvPr/>
            </p:nvSpPr>
            <p:spPr>
              <a:xfrm>
                <a:off x="6857251" y="5378539"/>
                <a:ext cx="538842" cy="538842"/>
              </a:xfrm>
              <a:custGeom>
                <a:avLst/>
                <a:gdLst>
                  <a:gd name="connsiteX0" fmla="*/ 526112 w 538842"/>
                  <a:gd name="connsiteY0" fmla="*/ 187905 h 538842"/>
                  <a:gd name="connsiteX1" fmla="*/ 350937 w 538842"/>
                  <a:gd name="connsiteY1" fmla="*/ 526112 h 538842"/>
                  <a:gd name="connsiteX2" fmla="*/ 12730 w 538842"/>
                  <a:gd name="connsiteY2" fmla="*/ 350937 h 538842"/>
                  <a:gd name="connsiteX3" fmla="*/ 187905 w 538842"/>
                  <a:gd name="connsiteY3" fmla="*/ 12730 h 538842"/>
                  <a:gd name="connsiteX4" fmla="*/ 526112 w 538842"/>
                  <a:gd name="connsiteY4" fmla="*/ 187905 h 53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842" h="538842">
                    <a:moveTo>
                      <a:pt x="526112" y="187905"/>
                    </a:moveTo>
                    <a:cubicBezTo>
                      <a:pt x="571197" y="329686"/>
                      <a:pt x="492717" y="481180"/>
                      <a:pt x="350937" y="526112"/>
                    </a:cubicBezTo>
                    <a:cubicBezTo>
                      <a:pt x="209157" y="571197"/>
                      <a:pt x="57814" y="492717"/>
                      <a:pt x="12730" y="350937"/>
                    </a:cubicBezTo>
                    <a:cubicBezTo>
                      <a:pt x="-32354" y="209157"/>
                      <a:pt x="46126" y="57662"/>
                      <a:pt x="187905" y="12730"/>
                    </a:cubicBezTo>
                    <a:cubicBezTo>
                      <a:pt x="329685" y="-32354"/>
                      <a:pt x="481028" y="46125"/>
                      <a:pt x="526112" y="187905"/>
                    </a:cubicBezTo>
                    <a:close/>
                  </a:path>
                </a:pathLst>
              </a:custGeom>
              <a:solidFill>
                <a:srgbClr val="EBE3D6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aphic 512">
                <a:extLst>
                  <a:ext uri="{FF2B5EF4-FFF2-40B4-BE49-F238E27FC236}">
                    <a16:creationId xmlns="" xmlns:a16="http://schemas.microsoft.com/office/drawing/2014/main" id="{3362BF33-6133-9A18-7ED4-F99AECE98FC2}"/>
                  </a:ext>
                </a:extLst>
              </p:cNvPr>
              <p:cNvGrpSpPr/>
              <p:nvPr/>
            </p:nvGrpSpPr>
            <p:grpSpPr>
              <a:xfrm>
                <a:off x="6779812" y="5668453"/>
                <a:ext cx="117643" cy="226180"/>
                <a:chOff x="6779812" y="5668453"/>
                <a:chExt cx="117643" cy="226180"/>
              </a:xfrm>
              <a:solidFill>
                <a:srgbClr val="F2B620"/>
              </a:solidFill>
            </p:grpSpPr>
            <p:sp>
              <p:nvSpPr>
                <p:cNvPr id="54" name="Freeform: Shape 53">
                  <a:extLst>
                    <a:ext uri="{FF2B5EF4-FFF2-40B4-BE49-F238E27FC236}">
                      <a16:creationId xmlns="" xmlns:a16="http://schemas.microsoft.com/office/drawing/2014/main" id="{FF043B26-8FC6-9482-A835-7E7CEA9FAF88}"/>
                    </a:ext>
                  </a:extLst>
                </p:cNvPr>
                <p:cNvSpPr/>
                <p:nvPr/>
              </p:nvSpPr>
              <p:spPr>
                <a:xfrm>
                  <a:off x="6807591" y="5668453"/>
                  <a:ext cx="89864" cy="199160"/>
                </a:xfrm>
                <a:custGeom>
                  <a:avLst/>
                  <a:gdLst>
                    <a:gd name="connsiteX0" fmla="*/ 89865 w 89864"/>
                    <a:gd name="connsiteY0" fmla="*/ 199008 h 199160"/>
                    <a:gd name="connsiteX1" fmla="*/ 81667 w 89864"/>
                    <a:gd name="connsiteY1" fmla="*/ 193543 h 199160"/>
                    <a:gd name="connsiteX2" fmla="*/ 72863 w 89864"/>
                    <a:gd name="connsiteY2" fmla="*/ 186713 h 199160"/>
                    <a:gd name="connsiteX3" fmla="*/ 61934 w 89864"/>
                    <a:gd name="connsiteY3" fmla="*/ 176846 h 199160"/>
                    <a:gd name="connsiteX4" fmla="*/ 50245 w 89864"/>
                    <a:gd name="connsiteY4" fmla="*/ 164094 h 199160"/>
                    <a:gd name="connsiteX5" fmla="*/ 38405 w 89864"/>
                    <a:gd name="connsiteY5" fmla="*/ 148763 h 199160"/>
                    <a:gd name="connsiteX6" fmla="*/ 27475 w 89864"/>
                    <a:gd name="connsiteY6" fmla="*/ 131154 h 199160"/>
                    <a:gd name="connsiteX7" fmla="*/ 17912 w 89864"/>
                    <a:gd name="connsiteY7" fmla="*/ 111876 h 199160"/>
                    <a:gd name="connsiteX8" fmla="*/ 10322 w 89864"/>
                    <a:gd name="connsiteY8" fmla="*/ 91838 h 199160"/>
                    <a:gd name="connsiteX9" fmla="*/ 7286 w 89864"/>
                    <a:gd name="connsiteY9" fmla="*/ 81820 h 199160"/>
                    <a:gd name="connsiteX10" fmla="*/ 6527 w 89864"/>
                    <a:gd name="connsiteY10" fmla="*/ 79391 h 199160"/>
                    <a:gd name="connsiteX11" fmla="*/ 5920 w 89864"/>
                    <a:gd name="connsiteY11" fmla="*/ 76659 h 199160"/>
                    <a:gd name="connsiteX12" fmla="*/ 4857 w 89864"/>
                    <a:gd name="connsiteY12" fmla="*/ 71801 h 199160"/>
                    <a:gd name="connsiteX13" fmla="*/ 1518 w 89864"/>
                    <a:gd name="connsiteY13" fmla="*/ 52978 h 199160"/>
                    <a:gd name="connsiteX14" fmla="*/ 0 w 89864"/>
                    <a:gd name="connsiteY14" fmla="*/ 35521 h 199160"/>
                    <a:gd name="connsiteX15" fmla="*/ 0 w 89864"/>
                    <a:gd name="connsiteY15" fmla="*/ 20948 h 199160"/>
                    <a:gd name="connsiteX16" fmla="*/ 1062 w 89864"/>
                    <a:gd name="connsiteY16" fmla="*/ 9715 h 199160"/>
                    <a:gd name="connsiteX17" fmla="*/ 2429 w 89864"/>
                    <a:gd name="connsiteY17" fmla="*/ 0 h 199160"/>
                    <a:gd name="connsiteX18" fmla="*/ 5616 w 89864"/>
                    <a:gd name="connsiteY18" fmla="*/ 9260 h 199160"/>
                    <a:gd name="connsiteX19" fmla="*/ 8804 w 89864"/>
                    <a:gd name="connsiteY19" fmla="*/ 19734 h 199160"/>
                    <a:gd name="connsiteX20" fmla="*/ 13206 w 89864"/>
                    <a:gd name="connsiteY20" fmla="*/ 33092 h 199160"/>
                    <a:gd name="connsiteX21" fmla="*/ 18519 w 89864"/>
                    <a:gd name="connsiteY21" fmla="*/ 48576 h 199160"/>
                    <a:gd name="connsiteX22" fmla="*/ 24743 w 89864"/>
                    <a:gd name="connsiteY22" fmla="*/ 66032 h 199160"/>
                    <a:gd name="connsiteX23" fmla="*/ 26413 w 89864"/>
                    <a:gd name="connsiteY23" fmla="*/ 70738 h 199160"/>
                    <a:gd name="connsiteX24" fmla="*/ 27172 w 89864"/>
                    <a:gd name="connsiteY24" fmla="*/ 72712 h 199160"/>
                    <a:gd name="connsiteX25" fmla="*/ 28083 w 89864"/>
                    <a:gd name="connsiteY25" fmla="*/ 74989 h 199160"/>
                    <a:gd name="connsiteX26" fmla="*/ 31726 w 89864"/>
                    <a:gd name="connsiteY26" fmla="*/ 84097 h 199160"/>
                    <a:gd name="connsiteX27" fmla="*/ 39467 w 89864"/>
                    <a:gd name="connsiteY27" fmla="*/ 102464 h 199160"/>
                    <a:gd name="connsiteX28" fmla="*/ 47665 w 89864"/>
                    <a:gd name="connsiteY28" fmla="*/ 120680 h 199160"/>
                    <a:gd name="connsiteX29" fmla="*/ 56165 w 89864"/>
                    <a:gd name="connsiteY29" fmla="*/ 138137 h 199160"/>
                    <a:gd name="connsiteX30" fmla="*/ 64666 w 89864"/>
                    <a:gd name="connsiteY30" fmla="*/ 154227 h 199160"/>
                    <a:gd name="connsiteX31" fmla="*/ 72560 w 89864"/>
                    <a:gd name="connsiteY31" fmla="*/ 168648 h 199160"/>
                    <a:gd name="connsiteX32" fmla="*/ 79542 w 89864"/>
                    <a:gd name="connsiteY32" fmla="*/ 180944 h 199160"/>
                    <a:gd name="connsiteX33" fmla="*/ 85159 w 89864"/>
                    <a:gd name="connsiteY33" fmla="*/ 190507 h 199160"/>
                    <a:gd name="connsiteX34" fmla="*/ 89865 w 89864"/>
                    <a:gd name="connsiteY34" fmla="*/ 199160 h 199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9864" h="199160">
                      <a:moveTo>
                        <a:pt x="89865" y="199008"/>
                      </a:moveTo>
                      <a:cubicBezTo>
                        <a:pt x="89865" y="199008"/>
                        <a:pt x="86829" y="197187"/>
                        <a:pt x="81667" y="193543"/>
                      </a:cubicBezTo>
                      <a:cubicBezTo>
                        <a:pt x="79239" y="191722"/>
                        <a:pt x="76051" y="189748"/>
                        <a:pt x="72863" y="186713"/>
                      </a:cubicBezTo>
                      <a:cubicBezTo>
                        <a:pt x="69524" y="183828"/>
                        <a:pt x="65881" y="180641"/>
                        <a:pt x="61934" y="176846"/>
                      </a:cubicBezTo>
                      <a:cubicBezTo>
                        <a:pt x="58139" y="173051"/>
                        <a:pt x="54344" y="168648"/>
                        <a:pt x="50245" y="164094"/>
                      </a:cubicBezTo>
                      <a:cubicBezTo>
                        <a:pt x="46299" y="159389"/>
                        <a:pt x="42504" y="154076"/>
                        <a:pt x="38405" y="148763"/>
                      </a:cubicBezTo>
                      <a:cubicBezTo>
                        <a:pt x="34610" y="143146"/>
                        <a:pt x="30967" y="137226"/>
                        <a:pt x="27475" y="131154"/>
                      </a:cubicBezTo>
                      <a:cubicBezTo>
                        <a:pt x="24288" y="124930"/>
                        <a:pt x="20796" y="118555"/>
                        <a:pt x="17912" y="111876"/>
                      </a:cubicBezTo>
                      <a:cubicBezTo>
                        <a:pt x="15332" y="105197"/>
                        <a:pt x="12296" y="98669"/>
                        <a:pt x="10322" y="91838"/>
                      </a:cubicBezTo>
                      <a:cubicBezTo>
                        <a:pt x="9260" y="88499"/>
                        <a:pt x="8197" y="85159"/>
                        <a:pt x="7286" y="81820"/>
                      </a:cubicBezTo>
                      <a:lnTo>
                        <a:pt x="6527" y="79391"/>
                      </a:lnTo>
                      <a:cubicBezTo>
                        <a:pt x="6072" y="77873"/>
                        <a:pt x="6072" y="77569"/>
                        <a:pt x="5920" y="76659"/>
                      </a:cubicBezTo>
                      <a:lnTo>
                        <a:pt x="4857" y="71801"/>
                      </a:lnTo>
                      <a:cubicBezTo>
                        <a:pt x="3491" y="65425"/>
                        <a:pt x="2125" y="59353"/>
                        <a:pt x="1518" y="52978"/>
                      </a:cubicBezTo>
                      <a:cubicBezTo>
                        <a:pt x="911" y="46754"/>
                        <a:pt x="0" y="40834"/>
                        <a:pt x="0" y="35521"/>
                      </a:cubicBezTo>
                      <a:cubicBezTo>
                        <a:pt x="0" y="30208"/>
                        <a:pt x="0" y="25199"/>
                        <a:pt x="0" y="20948"/>
                      </a:cubicBezTo>
                      <a:cubicBezTo>
                        <a:pt x="0" y="16546"/>
                        <a:pt x="759" y="12751"/>
                        <a:pt x="1062" y="9715"/>
                      </a:cubicBezTo>
                      <a:cubicBezTo>
                        <a:pt x="1822" y="3492"/>
                        <a:pt x="2429" y="0"/>
                        <a:pt x="2429" y="0"/>
                      </a:cubicBezTo>
                      <a:cubicBezTo>
                        <a:pt x="2429" y="0"/>
                        <a:pt x="3795" y="3340"/>
                        <a:pt x="5616" y="9260"/>
                      </a:cubicBezTo>
                      <a:cubicBezTo>
                        <a:pt x="6527" y="12144"/>
                        <a:pt x="7590" y="15787"/>
                        <a:pt x="8804" y="19734"/>
                      </a:cubicBezTo>
                      <a:cubicBezTo>
                        <a:pt x="10170" y="23681"/>
                        <a:pt x="11689" y="28235"/>
                        <a:pt x="13206" y="33092"/>
                      </a:cubicBezTo>
                      <a:cubicBezTo>
                        <a:pt x="14573" y="38102"/>
                        <a:pt x="16698" y="43111"/>
                        <a:pt x="18519" y="48576"/>
                      </a:cubicBezTo>
                      <a:cubicBezTo>
                        <a:pt x="20189" y="53889"/>
                        <a:pt x="22618" y="59961"/>
                        <a:pt x="24743" y="66032"/>
                      </a:cubicBezTo>
                      <a:cubicBezTo>
                        <a:pt x="25350" y="67551"/>
                        <a:pt x="25806" y="69069"/>
                        <a:pt x="26413" y="70738"/>
                      </a:cubicBezTo>
                      <a:cubicBezTo>
                        <a:pt x="26716" y="71346"/>
                        <a:pt x="27020" y="72560"/>
                        <a:pt x="27172" y="72712"/>
                      </a:cubicBezTo>
                      <a:lnTo>
                        <a:pt x="28083" y="74989"/>
                      </a:lnTo>
                      <a:cubicBezTo>
                        <a:pt x="29297" y="78025"/>
                        <a:pt x="30511" y="81061"/>
                        <a:pt x="31726" y="84097"/>
                      </a:cubicBezTo>
                      <a:cubicBezTo>
                        <a:pt x="34003" y="90320"/>
                        <a:pt x="36887" y="96392"/>
                        <a:pt x="39467" y="102464"/>
                      </a:cubicBezTo>
                      <a:cubicBezTo>
                        <a:pt x="41896" y="108688"/>
                        <a:pt x="45084" y="114608"/>
                        <a:pt x="47665" y="120680"/>
                      </a:cubicBezTo>
                      <a:cubicBezTo>
                        <a:pt x="50549" y="126600"/>
                        <a:pt x="53433" y="132368"/>
                        <a:pt x="56165" y="138137"/>
                      </a:cubicBezTo>
                      <a:cubicBezTo>
                        <a:pt x="59201" y="143602"/>
                        <a:pt x="61934" y="149218"/>
                        <a:pt x="64666" y="154227"/>
                      </a:cubicBezTo>
                      <a:cubicBezTo>
                        <a:pt x="67550" y="159237"/>
                        <a:pt x="70131" y="164246"/>
                        <a:pt x="72560" y="168648"/>
                      </a:cubicBezTo>
                      <a:cubicBezTo>
                        <a:pt x="75140" y="173051"/>
                        <a:pt x="77417" y="177149"/>
                        <a:pt x="79542" y="180944"/>
                      </a:cubicBezTo>
                      <a:cubicBezTo>
                        <a:pt x="81516" y="184587"/>
                        <a:pt x="83641" y="187927"/>
                        <a:pt x="85159" y="190507"/>
                      </a:cubicBezTo>
                      <a:cubicBezTo>
                        <a:pt x="88347" y="195821"/>
                        <a:pt x="89865" y="199160"/>
                        <a:pt x="89865" y="199160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="" xmlns:a16="http://schemas.microsoft.com/office/drawing/2014/main" id="{6520862E-48F2-A3A7-08BA-6A5AC1D2A946}"/>
                    </a:ext>
                  </a:extLst>
                </p:cNvPr>
                <p:cNvSpPr/>
                <p:nvPr/>
              </p:nvSpPr>
              <p:spPr>
                <a:xfrm>
                  <a:off x="6779812" y="5700028"/>
                  <a:ext cx="98213" cy="194605"/>
                </a:xfrm>
                <a:custGeom>
                  <a:avLst/>
                  <a:gdLst>
                    <a:gd name="connsiteX0" fmla="*/ 98214 w 98213"/>
                    <a:gd name="connsiteY0" fmla="*/ 194606 h 194605"/>
                    <a:gd name="connsiteX1" fmla="*/ 90624 w 98213"/>
                    <a:gd name="connsiteY1" fmla="*/ 188686 h 194605"/>
                    <a:gd name="connsiteX2" fmla="*/ 82123 w 98213"/>
                    <a:gd name="connsiteY2" fmla="*/ 181551 h 194605"/>
                    <a:gd name="connsiteX3" fmla="*/ 71649 w 98213"/>
                    <a:gd name="connsiteY3" fmla="*/ 171684 h 194605"/>
                    <a:gd name="connsiteX4" fmla="*/ 60112 w 98213"/>
                    <a:gd name="connsiteY4" fmla="*/ 159085 h 194605"/>
                    <a:gd name="connsiteX5" fmla="*/ 48272 w 98213"/>
                    <a:gd name="connsiteY5" fmla="*/ 144057 h 194605"/>
                    <a:gd name="connsiteX6" fmla="*/ 36887 w 98213"/>
                    <a:gd name="connsiteY6" fmla="*/ 127055 h 194605"/>
                    <a:gd name="connsiteX7" fmla="*/ 26716 w 98213"/>
                    <a:gd name="connsiteY7" fmla="*/ 108536 h 194605"/>
                    <a:gd name="connsiteX8" fmla="*/ 18064 w 98213"/>
                    <a:gd name="connsiteY8" fmla="*/ 89258 h 194605"/>
                    <a:gd name="connsiteX9" fmla="*/ 14269 w 98213"/>
                    <a:gd name="connsiteY9" fmla="*/ 79694 h 194605"/>
                    <a:gd name="connsiteX10" fmla="*/ 13358 w 98213"/>
                    <a:gd name="connsiteY10" fmla="*/ 77265 h 194605"/>
                    <a:gd name="connsiteX11" fmla="*/ 12599 w 98213"/>
                    <a:gd name="connsiteY11" fmla="*/ 74685 h 194605"/>
                    <a:gd name="connsiteX12" fmla="*/ 11081 w 98213"/>
                    <a:gd name="connsiteY12" fmla="*/ 69979 h 194605"/>
                    <a:gd name="connsiteX13" fmla="*/ 6072 w 98213"/>
                    <a:gd name="connsiteY13" fmla="*/ 51763 h 194605"/>
                    <a:gd name="connsiteX14" fmla="*/ 2732 w 98213"/>
                    <a:gd name="connsiteY14" fmla="*/ 34913 h 194605"/>
                    <a:gd name="connsiteX15" fmla="*/ 911 w 98213"/>
                    <a:gd name="connsiteY15" fmla="*/ 20644 h 194605"/>
                    <a:gd name="connsiteX16" fmla="*/ 304 w 98213"/>
                    <a:gd name="connsiteY16" fmla="*/ 9563 h 194605"/>
                    <a:gd name="connsiteX17" fmla="*/ 0 w 98213"/>
                    <a:gd name="connsiteY17" fmla="*/ 0 h 194605"/>
                    <a:gd name="connsiteX18" fmla="*/ 2581 w 98213"/>
                    <a:gd name="connsiteY18" fmla="*/ 9259 h 194605"/>
                    <a:gd name="connsiteX19" fmla="*/ 5313 w 98213"/>
                    <a:gd name="connsiteY19" fmla="*/ 19886 h 194605"/>
                    <a:gd name="connsiteX20" fmla="*/ 9260 w 98213"/>
                    <a:gd name="connsiteY20" fmla="*/ 33395 h 194605"/>
                    <a:gd name="connsiteX21" fmla="*/ 14421 w 98213"/>
                    <a:gd name="connsiteY21" fmla="*/ 49183 h 194605"/>
                    <a:gd name="connsiteX22" fmla="*/ 20796 w 98213"/>
                    <a:gd name="connsiteY22" fmla="*/ 66639 h 194605"/>
                    <a:gd name="connsiteX23" fmla="*/ 22466 w 98213"/>
                    <a:gd name="connsiteY23" fmla="*/ 71194 h 194605"/>
                    <a:gd name="connsiteX24" fmla="*/ 23225 w 98213"/>
                    <a:gd name="connsiteY24" fmla="*/ 73319 h 194605"/>
                    <a:gd name="connsiteX25" fmla="*/ 24288 w 98213"/>
                    <a:gd name="connsiteY25" fmla="*/ 75595 h 194605"/>
                    <a:gd name="connsiteX26" fmla="*/ 28235 w 98213"/>
                    <a:gd name="connsiteY26" fmla="*/ 84703 h 194605"/>
                    <a:gd name="connsiteX27" fmla="*/ 36887 w 98213"/>
                    <a:gd name="connsiteY27" fmla="*/ 103071 h 194605"/>
                    <a:gd name="connsiteX28" fmla="*/ 46299 w 98213"/>
                    <a:gd name="connsiteY28" fmla="*/ 120983 h 194605"/>
                    <a:gd name="connsiteX29" fmla="*/ 56317 w 98213"/>
                    <a:gd name="connsiteY29" fmla="*/ 137985 h 194605"/>
                    <a:gd name="connsiteX30" fmla="*/ 66488 w 98213"/>
                    <a:gd name="connsiteY30" fmla="*/ 153468 h 194605"/>
                    <a:gd name="connsiteX31" fmla="*/ 76051 w 98213"/>
                    <a:gd name="connsiteY31" fmla="*/ 166978 h 194605"/>
                    <a:gd name="connsiteX32" fmla="*/ 84552 w 98213"/>
                    <a:gd name="connsiteY32" fmla="*/ 178211 h 194605"/>
                    <a:gd name="connsiteX33" fmla="*/ 91383 w 98213"/>
                    <a:gd name="connsiteY33" fmla="*/ 186712 h 194605"/>
                    <a:gd name="connsiteX34" fmla="*/ 97303 w 98213"/>
                    <a:gd name="connsiteY34" fmla="*/ 194302 h 19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8213" h="194605">
                      <a:moveTo>
                        <a:pt x="98214" y="194606"/>
                      </a:moveTo>
                      <a:cubicBezTo>
                        <a:pt x="98214" y="194606"/>
                        <a:pt x="95329" y="192480"/>
                        <a:pt x="90624" y="188686"/>
                      </a:cubicBezTo>
                      <a:cubicBezTo>
                        <a:pt x="88347" y="186712"/>
                        <a:pt x="85311" y="184587"/>
                        <a:pt x="82123" y="181551"/>
                      </a:cubicBezTo>
                      <a:cubicBezTo>
                        <a:pt x="78935" y="178667"/>
                        <a:pt x="75444" y="175327"/>
                        <a:pt x="71649" y="171684"/>
                      </a:cubicBezTo>
                      <a:cubicBezTo>
                        <a:pt x="68006" y="167889"/>
                        <a:pt x="64211" y="163639"/>
                        <a:pt x="60112" y="159085"/>
                      </a:cubicBezTo>
                      <a:cubicBezTo>
                        <a:pt x="56165" y="154531"/>
                        <a:pt x="52370" y="149370"/>
                        <a:pt x="48272" y="144057"/>
                      </a:cubicBezTo>
                      <a:cubicBezTo>
                        <a:pt x="44477" y="138592"/>
                        <a:pt x="40682" y="132976"/>
                        <a:pt x="36887" y="127055"/>
                      </a:cubicBezTo>
                      <a:cubicBezTo>
                        <a:pt x="33547" y="120983"/>
                        <a:pt x="29752" y="114912"/>
                        <a:pt x="26716" y="108536"/>
                      </a:cubicBezTo>
                      <a:cubicBezTo>
                        <a:pt x="23832" y="102160"/>
                        <a:pt x="20493" y="95785"/>
                        <a:pt x="18064" y="89258"/>
                      </a:cubicBezTo>
                      <a:cubicBezTo>
                        <a:pt x="16698" y="86070"/>
                        <a:pt x="15484" y="82882"/>
                        <a:pt x="14269" y="79694"/>
                      </a:cubicBezTo>
                      <a:lnTo>
                        <a:pt x="13358" y="77265"/>
                      </a:lnTo>
                      <a:lnTo>
                        <a:pt x="12599" y="74685"/>
                      </a:lnTo>
                      <a:cubicBezTo>
                        <a:pt x="12144" y="73167"/>
                        <a:pt x="11689" y="71497"/>
                        <a:pt x="11081" y="69979"/>
                      </a:cubicBezTo>
                      <a:cubicBezTo>
                        <a:pt x="9108" y="63755"/>
                        <a:pt x="7286" y="57835"/>
                        <a:pt x="6072" y="51763"/>
                      </a:cubicBezTo>
                      <a:cubicBezTo>
                        <a:pt x="4857" y="45843"/>
                        <a:pt x="3340" y="40227"/>
                        <a:pt x="2732" y="34913"/>
                      </a:cubicBezTo>
                      <a:cubicBezTo>
                        <a:pt x="1973" y="29752"/>
                        <a:pt x="1366" y="24895"/>
                        <a:pt x="911" y="20644"/>
                      </a:cubicBezTo>
                      <a:cubicBezTo>
                        <a:pt x="455" y="16394"/>
                        <a:pt x="455" y="12599"/>
                        <a:pt x="304" y="9563"/>
                      </a:cubicBezTo>
                      <a:cubicBezTo>
                        <a:pt x="152" y="3491"/>
                        <a:pt x="0" y="0"/>
                        <a:pt x="0" y="0"/>
                      </a:cubicBezTo>
                      <a:cubicBezTo>
                        <a:pt x="0" y="0"/>
                        <a:pt x="1062" y="3340"/>
                        <a:pt x="2581" y="9259"/>
                      </a:cubicBezTo>
                      <a:cubicBezTo>
                        <a:pt x="3340" y="12144"/>
                        <a:pt x="4250" y="15787"/>
                        <a:pt x="5313" y="19886"/>
                      </a:cubicBezTo>
                      <a:cubicBezTo>
                        <a:pt x="6527" y="23984"/>
                        <a:pt x="7894" y="28538"/>
                        <a:pt x="9260" y="33395"/>
                      </a:cubicBezTo>
                      <a:cubicBezTo>
                        <a:pt x="10626" y="38405"/>
                        <a:pt x="12751" y="43566"/>
                        <a:pt x="14421" y="49183"/>
                      </a:cubicBezTo>
                      <a:cubicBezTo>
                        <a:pt x="16091" y="54799"/>
                        <a:pt x="18671" y="60567"/>
                        <a:pt x="20796" y="66639"/>
                      </a:cubicBezTo>
                      <a:cubicBezTo>
                        <a:pt x="21404" y="68157"/>
                        <a:pt x="22011" y="69675"/>
                        <a:pt x="22466" y="71194"/>
                      </a:cubicBezTo>
                      <a:lnTo>
                        <a:pt x="23225" y="73319"/>
                      </a:lnTo>
                      <a:lnTo>
                        <a:pt x="24288" y="75595"/>
                      </a:lnTo>
                      <a:cubicBezTo>
                        <a:pt x="25654" y="78632"/>
                        <a:pt x="27020" y="81668"/>
                        <a:pt x="28235" y="84703"/>
                      </a:cubicBezTo>
                      <a:cubicBezTo>
                        <a:pt x="30663" y="90927"/>
                        <a:pt x="34003" y="96999"/>
                        <a:pt x="36887" y="103071"/>
                      </a:cubicBezTo>
                      <a:cubicBezTo>
                        <a:pt x="39771" y="109295"/>
                        <a:pt x="43263" y="115063"/>
                        <a:pt x="46299" y="120983"/>
                      </a:cubicBezTo>
                      <a:cubicBezTo>
                        <a:pt x="49790" y="126752"/>
                        <a:pt x="53129" y="132368"/>
                        <a:pt x="56317" y="137985"/>
                      </a:cubicBezTo>
                      <a:cubicBezTo>
                        <a:pt x="59809" y="143298"/>
                        <a:pt x="63300" y="148459"/>
                        <a:pt x="66488" y="153468"/>
                      </a:cubicBezTo>
                      <a:cubicBezTo>
                        <a:pt x="69979" y="158326"/>
                        <a:pt x="73167" y="162880"/>
                        <a:pt x="76051" y="166978"/>
                      </a:cubicBezTo>
                      <a:cubicBezTo>
                        <a:pt x="79239" y="170925"/>
                        <a:pt x="82123" y="174720"/>
                        <a:pt x="84552" y="178211"/>
                      </a:cubicBezTo>
                      <a:cubicBezTo>
                        <a:pt x="86980" y="181551"/>
                        <a:pt x="89561" y="184435"/>
                        <a:pt x="91383" y="186712"/>
                      </a:cubicBezTo>
                      <a:cubicBezTo>
                        <a:pt x="95178" y="191418"/>
                        <a:pt x="97303" y="194302"/>
                        <a:pt x="97303" y="194302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aphic 512">
                <a:extLst>
                  <a:ext uri="{FF2B5EF4-FFF2-40B4-BE49-F238E27FC236}">
                    <a16:creationId xmlns="" xmlns:a16="http://schemas.microsoft.com/office/drawing/2014/main" id="{4FC07168-F616-264F-5E76-D6E6052E96B5}"/>
                  </a:ext>
                </a:extLst>
              </p:cNvPr>
              <p:cNvGrpSpPr/>
              <p:nvPr/>
            </p:nvGrpSpPr>
            <p:grpSpPr>
              <a:xfrm>
                <a:off x="7396721" y="5481286"/>
                <a:ext cx="86828" cy="224661"/>
                <a:chOff x="7396721" y="5481286"/>
                <a:chExt cx="86828" cy="224661"/>
              </a:xfrm>
              <a:solidFill>
                <a:srgbClr val="F2B620"/>
              </a:solidFill>
            </p:grpSpPr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898363E2-64DB-3A1E-79B2-286568CDA020}"/>
                    </a:ext>
                  </a:extLst>
                </p:cNvPr>
                <p:cNvSpPr/>
                <p:nvPr/>
              </p:nvSpPr>
              <p:spPr>
                <a:xfrm>
                  <a:off x="7396721" y="5481286"/>
                  <a:ext cx="56772" cy="213580"/>
                </a:xfrm>
                <a:custGeom>
                  <a:avLst/>
                  <a:gdLst>
                    <a:gd name="connsiteX0" fmla="*/ 43718 w 56772"/>
                    <a:gd name="connsiteY0" fmla="*/ 213581 h 213580"/>
                    <a:gd name="connsiteX1" fmla="*/ 47209 w 56772"/>
                    <a:gd name="connsiteY1" fmla="*/ 204321 h 213580"/>
                    <a:gd name="connsiteX2" fmla="*/ 50549 w 56772"/>
                    <a:gd name="connsiteY2" fmla="*/ 193695 h 213580"/>
                    <a:gd name="connsiteX3" fmla="*/ 53737 w 56772"/>
                    <a:gd name="connsiteY3" fmla="*/ 179274 h 213580"/>
                    <a:gd name="connsiteX4" fmla="*/ 56014 w 56772"/>
                    <a:gd name="connsiteY4" fmla="*/ 162121 h 213580"/>
                    <a:gd name="connsiteX5" fmla="*/ 56773 w 56772"/>
                    <a:gd name="connsiteY5" fmla="*/ 142691 h 213580"/>
                    <a:gd name="connsiteX6" fmla="*/ 55558 w 56772"/>
                    <a:gd name="connsiteY6" fmla="*/ 121894 h 213580"/>
                    <a:gd name="connsiteX7" fmla="*/ 52219 w 56772"/>
                    <a:gd name="connsiteY7" fmla="*/ 100643 h 213580"/>
                    <a:gd name="connsiteX8" fmla="*/ 46906 w 56772"/>
                    <a:gd name="connsiteY8" fmla="*/ 79846 h 213580"/>
                    <a:gd name="connsiteX9" fmla="*/ 43566 w 56772"/>
                    <a:gd name="connsiteY9" fmla="*/ 69827 h 213580"/>
                    <a:gd name="connsiteX10" fmla="*/ 42655 w 56772"/>
                    <a:gd name="connsiteY10" fmla="*/ 67399 h 213580"/>
                    <a:gd name="connsiteX11" fmla="*/ 41593 w 56772"/>
                    <a:gd name="connsiteY11" fmla="*/ 64818 h 213580"/>
                    <a:gd name="connsiteX12" fmla="*/ 39619 w 56772"/>
                    <a:gd name="connsiteY12" fmla="*/ 60264 h 213580"/>
                    <a:gd name="connsiteX13" fmla="*/ 31422 w 56772"/>
                    <a:gd name="connsiteY13" fmla="*/ 42959 h 213580"/>
                    <a:gd name="connsiteX14" fmla="*/ 22618 w 56772"/>
                    <a:gd name="connsiteY14" fmla="*/ 27779 h 213580"/>
                    <a:gd name="connsiteX15" fmla="*/ 14117 w 56772"/>
                    <a:gd name="connsiteY15" fmla="*/ 15787 h 213580"/>
                    <a:gd name="connsiteX16" fmla="*/ 6831 w 56772"/>
                    <a:gd name="connsiteY16" fmla="*/ 7135 h 213580"/>
                    <a:gd name="connsiteX17" fmla="*/ 0 w 56772"/>
                    <a:gd name="connsiteY17" fmla="*/ 0 h 213580"/>
                    <a:gd name="connsiteX18" fmla="*/ 2732 w 56772"/>
                    <a:gd name="connsiteY18" fmla="*/ 9411 h 213580"/>
                    <a:gd name="connsiteX19" fmla="*/ 6224 w 56772"/>
                    <a:gd name="connsiteY19" fmla="*/ 19886 h 213580"/>
                    <a:gd name="connsiteX20" fmla="*/ 10322 w 56772"/>
                    <a:gd name="connsiteY20" fmla="*/ 33396 h 213580"/>
                    <a:gd name="connsiteX21" fmla="*/ 14876 w 56772"/>
                    <a:gd name="connsiteY21" fmla="*/ 49031 h 213580"/>
                    <a:gd name="connsiteX22" fmla="*/ 19886 w 56772"/>
                    <a:gd name="connsiteY22" fmla="*/ 66791 h 213580"/>
                    <a:gd name="connsiteX23" fmla="*/ 21252 w 56772"/>
                    <a:gd name="connsiteY23" fmla="*/ 71497 h 213580"/>
                    <a:gd name="connsiteX24" fmla="*/ 21859 w 56772"/>
                    <a:gd name="connsiteY24" fmla="*/ 73622 h 213580"/>
                    <a:gd name="connsiteX25" fmla="*/ 22466 w 56772"/>
                    <a:gd name="connsiteY25" fmla="*/ 76051 h 213580"/>
                    <a:gd name="connsiteX26" fmla="*/ 24743 w 56772"/>
                    <a:gd name="connsiteY26" fmla="*/ 85614 h 213580"/>
                    <a:gd name="connsiteX27" fmla="*/ 29145 w 56772"/>
                    <a:gd name="connsiteY27" fmla="*/ 105045 h 213580"/>
                    <a:gd name="connsiteX28" fmla="*/ 32940 w 56772"/>
                    <a:gd name="connsiteY28" fmla="*/ 124626 h 213580"/>
                    <a:gd name="connsiteX29" fmla="*/ 35976 w 56772"/>
                    <a:gd name="connsiteY29" fmla="*/ 143753 h 213580"/>
                    <a:gd name="connsiteX30" fmla="*/ 38405 w 56772"/>
                    <a:gd name="connsiteY30" fmla="*/ 161817 h 213580"/>
                    <a:gd name="connsiteX31" fmla="*/ 40227 w 56772"/>
                    <a:gd name="connsiteY31" fmla="*/ 178211 h 213580"/>
                    <a:gd name="connsiteX32" fmla="*/ 41593 w 56772"/>
                    <a:gd name="connsiteY32" fmla="*/ 192177 h 213580"/>
                    <a:gd name="connsiteX33" fmla="*/ 42504 w 56772"/>
                    <a:gd name="connsiteY33" fmla="*/ 203258 h 213580"/>
                    <a:gd name="connsiteX34" fmla="*/ 43718 w 56772"/>
                    <a:gd name="connsiteY34" fmla="*/ 212973 h 213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56772" h="213580">
                      <a:moveTo>
                        <a:pt x="43718" y="213581"/>
                      </a:moveTo>
                      <a:cubicBezTo>
                        <a:pt x="43718" y="213581"/>
                        <a:pt x="45084" y="210241"/>
                        <a:pt x="47209" y="204321"/>
                      </a:cubicBezTo>
                      <a:cubicBezTo>
                        <a:pt x="48120" y="201285"/>
                        <a:pt x="49638" y="197945"/>
                        <a:pt x="50549" y="193695"/>
                      </a:cubicBezTo>
                      <a:cubicBezTo>
                        <a:pt x="51611" y="189445"/>
                        <a:pt x="52674" y="184587"/>
                        <a:pt x="53737" y="179274"/>
                      </a:cubicBezTo>
                      <a:cubicBezTo>
                        <a:pt x="54648" y="173961"/>
                        <a:pt x="55255" y="168193"/>
                        <a:pt x="56014" y="162121"/>
                      </a:cubicBezTo>
                      <a:cubicBezTo>
                        <a:pt x="56469" y="156049"/>
                        <a:pt x="56621" y="149522"/>
                        <a:pt x="56773" y="142691"/>
                      </a:cubicBezTo>
                      <a:cubicBezTo>
                        <a:pt x="56621" y="136011"/>
                        <a:pt x="56165" y="129029"/>
                        <a:pt x="55558" y="121894"/>
                      </a:cubicBezTo>
                      <a:cubicBezTo>
                        <a:pt x="54648" y="114912"/>
                        <a:pt x="53737" y="107777"/>
                        <a:pt x="52219" y="100643"/>
                      </a:cubicBezTo>
                      <a:cubicBezTo>
                        <a:pt x="50549" y="93660"/>
                        <a:pt x="49183" y="86525"/>
                        <a:pt x="46906" y="79846"/>
                      </a:cubicBezTo>
                      <a:cubicBezTo>
                        <a:pt x="45843" y="76507"/>
                        <a:pt x="44781" y="73167"/>
                        <a:pt x="43566" y="69827"/>
                      </a:cubicBezTo>
                      <a:lnTo>
                        <a:pt x="42655" y="67399"/>
                      </a:lnTo>
                      <a:cubicBezTo>
                        <a:pt x="42200" y="66032"/>
                        <a:pt x="42048" y="65729"/>
                        <a:pt x="41593" y="64818"/>
                      </a:cubicBezTo>
                      <a:cubicBezTo>
                        <a:pt x="40986" y="63300"/>
                        <a:pt x="40378" y="61782"/>
                        <a:pt x="39619" y="60264"/>
                      </a:cubicBezTo>
                      <a:cubicBezTo>
                        <a:pt x="37039" y="54192"/>
                        <a:pt x="34610" y="48576"/>
                        <a:pt x="31422" y="42959"/>
                      </a:cubicBezTo>
                      <a:cubicBezTo>
                        <a:pt x="28386" y="37494"/>
                        <a:pt x="25654" y="32181"/>
                        <a:pt x="22618" y="27779"/>
                      </a:cubicBezTo>
                      <a:cubicBezTo>
                        <a:pt x="19582" y="23377"/>
                        <a:pt x="16698" y="19278"/>
                        <a:pt x="14117" y="15787"/>
                      </a:cubicBezTo>
                      <a:cubicBezTo>
                        <a:pt x="11537" y="12296"/>
                        <a:pt x="8804" y="9563"/>
                        <a:pt x="6831" y="7135"/>
                      </a:cubicBezTo>
                      <a:cubicBezTo>
                        <a:pt x="2581" y="2429"/>
                        <a:pt x="0" y="0"/>
                        <a:pt x="0" y="0"/>
                      </a:cubicBezTo>
                      <a:cubicBezTo>
                        <a:pt x="0" y="0"/>
                        <a:pt x="911" y="3492"/>
                        <a:pt x="2732" y="9411"/>
                      </a:cubicBezTo>
                      <a:cubicBezTo>
                        <a:pt x="3643" y="12296"/>
                        <a:pt x="4857" y="15787"/>
                        <a:pt x="6224" y="19886"/>
                      </a:cubicBezTo>
                      <a:cubicBezTo>
                        <a:pt x="7438" y="23984"/>
                        <a:pt x="8804" y="28538"/>
                        <a:pt x="10322" y="33396"/>
                      </a:cubicBezTo>
                      <a:cubicBezTo>
                        <a:pt x="11992" y="38253"/>
                        <a:pt x="13206" y="43566"/>
                        <a:pt x="14876" y="49031"/>
                      </a:cubicBezTo>
                      <a:cubicBezTo>
                        <a:pt x="16698" y="54344"/>
                        <a:pt x="18064" y="60567"/>
                        <a:pt x="19886" y="66791"/>
                      </a:cubicBezTo>
                      <a:cubicBezTo>
                        <a:pt x="20341" y="68309"/>
                        <a:pt x="20796" y="69979"/>
                        <a:pt x="21252" y="71497"/>
                      </a:cubicBezTo>
                      <a:cubicBezTo>
                        <a:pt x="21404" y="72104"/>
                        <a:pt x="21859" y="73319"/>
                        <a:pt x="21859" y="73622"/>
                      </a:cubicBezTo>
                      <a:lnTo>
                        <a:pt x="22466" y="76051"/>
                      </a:lnTo>
                      <a:cubicBezTo>
                        <a:pt x="23225" y="79239"/>
                        <a:pt x="23984" y="82427"/>
                        <a:pt x="24743" y="85614"/>
                      </a:cubicBezTo>
                      <a:cubicBezTo>
                        <a:pt x="26565" y="91990"/>
                        <a:pt x="27627" y="98517"/>
                        <a:pt x="29145" y="105045"/>
                      </a:cubicBezTo>
                      <a:cubicBezTo>
                        <a:pt x="30663" y="111572"/>
                        <a:pt x="31574" y="118251"/>
                        <a:pt x="32940" y="124626"/>
                      </a:cubicBezTo>
                      <a:cubicBezTo>
                        <a:pt x="34003" y="131154"/>
                        <a:pt x="35065" y="137529"/>
                        <a:pt x="35976" y="143753"/>
                      </a:cubicBezTo>
                      <a:cubicBezTo>
                        <a:pt x="36584" y="149977"/>
                        <a:pt x="37646" y="156049"/>
                        <a:pt x="38405" y="161817"/>
                      </a:cubicBezTo>
                      <a:cubicBezTo>
                        <a:pt x="39012" y="167586"/>
                        <a:pt x="39619" y="173050"/>
                        <a:pt x="40227" y="178211"/>
                      </a:cubicBezTo>
                      <a:cubicBezTo>
                        <a:pt x="40682" y="183221"/>
                        <a:pt x="41138" y="187927"/>
                        <a:pt x="41593" y="192177"/>
                      </a:cubicBezTo>
                      <a:cubicBezTo>
                        <a:pt x="42048" y="196427"/>
                        <a:pt x="42200" y="200222"/>
                        <a:pt x="42504" y="203258"/>
                      </a:cubicBezTo>
                      <a:cubicBezTo>
                        <a:pt x="43111" y="209482"/>
                        <a:pt x="43718" y="212973"/>
                        <a:pt x="43718" y="212973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F8C001B7-3EA0-E060-5C16-8BBC4E45B964}"/>
                    </a:ext>
                  </a:extLst>
                </p:cNvPr>
                <p:cNvSpPr/>
                <p:nvPr/>
              </p:nvSpPr>
              <p:spPr>
                <a:xfrm>
                  <a:off x="7439832" y="5490697"/>
                  <a:ext cx="43718" cy="215250"/>
                </a:xfrm>
                <a:custGeom>
                  <a:avLst/>
                  <a:gdLst>
                    <a:gd name="connsiteX0" fmla="*/ 32181 w 43718"/>
                    <a:gd name="connsiteY0" fmla="*/ 215250 h 215250"/>
                    <a:gd name="connsiteX1" fmla="*/ 34914 w 43718"/>
                    <a:gd name="connsiteY1" fmla="*/ 205991 h 215250"/>
                    <a:gd name="connsiteX2" fmla="*/ 37798 w 43718"/>
                    <a:gd name="connsiteY2" fmla="*/ 195365 h 215250"/>
                    <a:gd name="connsiteX3" fmla="*/ 40682 w 43718"/>
                    <a:gd name="connsiteY3" fmla="*/ 181248 h 215250"/>
                    <a:gd name="connsiteX4" fmla="*/ 42807 w 43718"/>
                    <a:gd name="connsiteY4" fmla="*/ 164246 h 215250"/>
                    <a:gd name="connsiteX5" fmla="*/ 43718 w 43718"/>
                    <a:gd name="connsiteY5" fmla="*/ 145271 h 215250"/>
                    <a:gd name="connsiteX6" fmla="*/ 43111 w 43718"/>
                    <a:gd name="connsiteY6" fmla="*/ 124930 h 215250"/>
                    <a:gd name="connsiteX7" fmla="*/ 40834 w 43718"/>
                    <a:gd name="connsiteY7" fmla="*/ 103982 h 215250"/>
                    <a:gd name="connsiteX8" fmla="*/ 36735 w 43718"/>
                    <a:gd name="connsiteY8" fmla="*/ 83337 h 215250"/>
                    <a:gd name="connsiteX9" fmla="*/ 34155 w 43718"/>
                    <a:gd name="connsiteY9" fmla="*/ 73319 h 215250"/>
                    <a:gd name="connsiteX10" fmla="*/ 33548 w 43718"/>
                    <a:gd name="connsiteY10" fmla="*/ 70890 h 215250"/>
                    <a:gd name="connsiteX11" fmla="*/ 32789 w 43718"/>
                    <a:gd name="connsiteY11" fmla="*/ 68309 h 215250"/>
                    <a:gd name="connsiteX12" fmla="*/ 31270 w 43718"/>
                    <a:gd name="connsiteY12" fmla="*/ 63604 h 215250"/>
                    <a:gd name="connsiteX13" fmla="*/ 24895 w 43718"/>
                    <a:gd name="connsiteY13" fmla="*/ 45843 h 215250"/>
                    <a:gd name="connsiteX14" fmla="*/ 17912 w 43718"/>
                    <a:gd name="connsiteY14" fmla="*/ 30208 h 215250"/>
                    <a:gd name="connsiteX15" fmla="*/ 11233 w 43718"/>
                    <a:gd name="connsiteY15" fmla="*/ 17457 h 215250"/>
                    <a:gd name="connsiteX16" fmla="*/ 5313 w 43718"/>
                    <a:gd name="connsiteY16" fmla="*/ 8045 h 215250"/>
                    <a:gd name="connsiteX17" fmla="*/ 0 w 43718"/>
                    <a:gd name="connsiteY17" fmla="*/ 0 h 215250"/>
                    <a:gd name="connsiteX18" fmla="*/ 3188 w 43718"/>
                    <a:gd name="connsiteY18" fmla="*/ 9108 h 215250"/>
                    <a:gd name="connsiteX19" fmla="*/ 6983 w 43718"/>
                    <a:gd name="connsiteY19" fmla="*/ 19278 h 215250"/>
                    <a:gd name="connsiteX20" fmla="*/ 11537 w 43718"/>
                    <a:gd name="connsiteY20" fmla="*/ 32637 h 215250"/>
                    <a:gd name="connsiteX21" fmla="*/ 16394 w 43718"/>
                    <a:gd name="connsiteY21" fmla="*/ 48424 h 215250"/>
                    <a:gd name="connsiteX22" fmla="*/ 21252 w 43718"/>
                    <a:gd name="connsiteY22" fmla="*/ 66336 h 215250"/>
                    <a:gd name="connsiteX23" fmla="*/ 22466 w 43718"/>
                    <a:gd name="connsiteY23" fmla="*/ 71042 h 215250"/>
                    <a:gd name="connsiteX24" fmla="*/ 23073 w 43718"/>
                    <a:gd name="connsiteY24" fmla="*/ 73319 h 215250"/>
                    <a:gd name="connsiteX25" fmla="*/ 23529 w 43718"/>
                    <a:gd name="connsiteY25" fmla="*/ 75747 h 215250"/>
                    <a:gd name="connsiteX26" fmla="*/ 25502 w 43718"/>
                    <a:gd name="connsiteY26" fmla="*/ 85463 h 215250"/>
                    <a:gd name="connsiteX27" fmla="*/ 28994 w 43718"/>
                    <a:gd name="connsiteY27" fmla="*/ 105500 h 215250"/>
                    <a:gd name="connsiteX28" fmla="*/ 31574 w 43718"/>
                    <a:gd name="connsiteY28" fmla="*/ 125689 h 215250"/>
                    <a:gd name="connsiteX29" fmla="*/ 33092 w 43718"/>
                    <a:gd name="connsiteY29" fmla="*/ 145423 h 215250"/>
                    <a:gd name="connsiteX30" fmla="*/ 33699 w 43718"/>
                    <a:gd name="connsiteY30" fmla="*/ 163943 h 215250"/>
                    <a:gd name="connsiteX31" fmla="*/ 33699 w 43718"/>
                    <a:gd name="connsiteY31" fmla="*/ 180640 h 215250"/>
                    <a:gd name="connsiteX32" fmla="*/ 33092 w 43718"/>
                    <a:gd name="connsiteY32" fmla="*/ 194758 h 215250"/>
                    <a:gd name="connsiteX33" fmla="*/ 32485 w 43718"/>
                    <a:gd name="connsiteY33" fmla="*/ 205687 h 215250"/>
                    <a:gd name="connsiteX34" fmla="*/ 32029 w 43718"/>
                    <a:gd name="connsiteY34" fmla="*/ 215250 h 21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3718" h="215250">
                      <a:moveTo>
                        <a:pt x="32181" y="215250"/>
                      </a:moveTo>
                      <a:cubicBezTo>
                        <a:pt x="32181" y="215250"/>
                        <a:pt x="33244" y="211911"/>
                        <a:pt x="34914" y="205991"/>
                      </a:cubicBezTo>
                      <a:cubicBezTo>
                        <a:pt x="35673" y="203107"/>
                        <a:pt x="36887" y="199615"/>
                        <a:pt x="37798" y="195365"/>
                      </a:cubicBezTo>
                      <a:cubicBezTo>
                        <a:pt x="38709" y="191114"/>
                        <a:pt x="39619" y="186409"/>
                        <a:pt x="40682" y="181248"/>
                      </a:cubicBezTo>
                      <a:cubicBezTo>
                        <a:pt x="41441" y="176086"/>
                        <a:pt x="42200" y="170318"/>
                        <a:pt x="42807" y="164246"/>
                      </a:cubicBezTo>
                      <a:cubicBezTo>
                        <a:pt x="43263" y="158174"/>
                        <a:pt x="43566" y="151799"/>
                        <a:pt x="43718" y="145271"/>
                      </a:cubicBezTo>
                      <a:cubicBezTo>
                        <a:pt x="43718" y="138592"/>
                        <a:pt x="43718" y="131761"/>
                        <a:pt x="43111" y="124930"/>
                      </a:cubicBezTo>
                      <a:cubicBezTo>
                        <a:pt x="42352" y="117947"/>
                        <a:pt x="41897" y="110965"/>
                        <a:pt x="40834" y="103982"/>
                      </a:cubicBezTo>
                      <a:cubicBezTo>
                        <a:pt x="39468" y="97000"/>
                        <a:pt x="38557" y="90016"/>
                        <a:pt x="36735" y="83337"/>
                      </a:cubicBezTo>
                      <a:cubicBezTo>
                        <a:pt x="35976" y="79998"/>
                        <a:pt x="35065" y="76659"/>
                        <a:pt x="34155" y="73319"/>
                      </a:cubicBezTo>
                      <a:lnTo>
                        <a:pt x="33548" y="70890"/>
                      </a:lnTo>
                      <a:lnTo>
                        <a:pt x="32789" y="68309"/>
                      </a:lnTo>
                      <a:cubicBezTo>
                        <a:pt x="32333" y="66791"/>
                        <a:pt x="31726" y="65122"/>
                        <a:pt x="31270" y="63604"/>
                      </a:cubicBezTo>
                      <a:cubicBezTo>
                        <a:pt x="29297" y="57380"/>
                        <a:pt x="27324" y="51460"/>
                        <a:pt x="24895" y="45843"/>
                      </a:cubicBezTo>
                      <a:cubicBezTo>
                        <a:pt x="22466" y="40227"/>
                        <a:pt x="20493" y="34762"/>
                        <a:pt x="17912" y="30208"/>
                      </a:cubicBezTo>
                      <a:cubicBezTo>
                        <a:pt x="15484" y="25502"/>
                        <a:pt x="13207" y="21252"/>
                        <a:pt x="11233" y="17457"/>
                      </a:cubicBezTo>
                      <a:cubicBezTo>
                        <a:pt x="9108" y="13662"/>
                        <a:pt x="6983" y="10626"/>
                        <a:pt x="5313" y="8045"/>
                      </a:cubicBezTo>
                      <a:cubicBezTo>
                        <a:pt x="1973" y="2884"/>
                        <a:pt x="0" y="0"/>
                        <a:pt x="0" y="0"/>
                      </a:cubicBezTo>
                      <a:cubicBezTo>
                        <a:pt x="0" y="0"/>
                        <a:pt x="1063" y="3340"/>
                        <a:pt x="3188" y="9108"/>
                      </a:cubicBezTo>
                      <a:cubicBezTo>
                        <a:pt x="4250" y="11992"/>
                        <a:pt x="5617" y="15332"/>
                        <a:pt x="6983" y="19278"/>
                      </a:cubicBezTo>
                      <a:cubicBezTo>
                        <a:pt x="8349" y="23225"/>
                        <a:pt x="9715" y="27779"/>
                        <a:pt x="11537" y="32637"/>
                      </a:cubicBezTo>
                      <a:cubicBezTo>
                        <a:pt x="13358" y="37494"/>
                        <a:pt x="14573" y="42959"/>
                        <a:pt x="16394" y="48424"/>
                      </a:cubicBezTo>
                      <a:cubicBezTo>
                        <a:pt x="18216" y="53889"/>
                        <a:pt x="19582" y="60112"/>
                        <a:pt x="21252" y="66336"/>
                      </a:cubicBezTo>
                      <a:cubicBezTo>
                        <a:pt x="21707" y="67854"/>
                        <a:pt x="22011" y="69524"/>
                        <a:pt x="22466" y="71042"/>
                      </a:cubicBezTo>
                      <a:lnTo>
                        <a:pt x="23073" y="73319"/>
                      </a:lnTo>
                      <a:lnTo>
                        <a:pt x="23529" y="75747"/>
                      </a:lnTo>
                      <a:cubicBezTo>
                        <a:pt x="24136" y="78935"/>
                        <a:pt x="24743" y="82275"/>
                        <a:pt x="25502" y="85463"/>
                      </a:cubicBezTo>
                      <a:cubicBezTo>
                        <a:pt x="27172" y="91990"/>
                        <a:pt x="27779" y="98821"/>
                        <a:pt x="28994" y="105500"/>
                      </a:cubicBezTo>
                      <a:cubicBezTo>
                        <a:pt x="30208" y="112179"/>
                        <a:pt x="30663" y="119010"/>
                        <a:pt x="31574" y="125689"/>
                      </a:cubicBezTo>
                      <a:cubicBezTo>
                        <a:pt x="32029" y="132368"/>
                        <a:pt x="32637" y="139048"/>
                        <a:pt x="33092" y="145423"/>
                      </a:cubicBezTo>
                      <a:cubicBezTo>
                        <a:pt x="33244" y="151799"/>
                        <a:pt x="33548" y="158022"/>
                        <a:pt x="33699" y="163943"/>
                      </a:cubicBezTo>
                      <a:cubicBezTo>
                        <a:pt x="33699" y="169863"/>
                        <a:pt x="33699" y="175479"/>
                        <a:pt x="33699" y="180640"/>
                      </a:cubicBezTo>
                      <a:cubicBezTo>
                        <a:pt x="33396" y="185801"/>
                        <a:pt x="33244" y="190507"/>
                        <a:pt x="33092" y="194758"/>
                      </a:cubicBezTo>
                      <a:cubicBezTo>
                        <a:pt x="33092" y="199008"/>
                        <a:pt x="32485" y="202651"/>
                        <a:pt x="32485" y="205687"/>
                      </a:cubicBezTo>
                      <a:cubicBezTo>
                        <a:pt x="32029" y="211759"/>
                        <a:pt x="32029" y="215250"/>
                        <a:pt x="32029" y="215250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17B6EEC2-2D3E-DBEB-5268-5003CB5ED1A0}"/>
                  </a:ext>
                </a:extLst>
              </p:cNvPr>
              <p:cNvSpPr/>
              <p:nvPr/>
            </p:nvSpPr>
            <p:spPr>
              <a:xfrm>
                <a:off x="6912239" y="5433680"/>
                <a:ext cx="428713" cy="428561"/>
              </a:xfrm>
              <a:custGeom>
                <a:avLst/>
                <a:gdLst>
                  <a:gd name="connsiteX0" fmla="*/ 418602 w 428713"/>
                  <a:gd name="connsiteY0" fmla="*/ 149463 h 428561"/>
                  <a:gd name="connsiteX1" fmla="*/ 279251 w 428713"/>
                  <a:gd name="connsiteY1" fmla="*/ 418450 h 428561"/>
                  <a:gd name="connsiteX2" fmla="*/ 10112 w 428713"/>
                  <a:gd name="connsiteY2" fmla="*/ 279099 h 428561"/>
                  <a:gd name="connsiteX3" fmla="*/ 149463 w 428713"/>
                  <a:gd name="connsiteY3" fmla="*/ 10112 h 428561"/>
                  <a:gd name="connsiteX4" fmla="*/ 418602 w 428713"/>
                  <a:gd name="connsiteY4" fmla="*/ 149463 h 42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713" h="428561">
                    <a:moveTo>
                      <a:pt x="418602" y="149463"/>
                    </a:moveTo>
                    <a:cubicBezTo>
                      <a:pt x="454426" y="262249"/>
                      <a:pt x="392037" y="382777"/>
                      <a:pt x="279251" y="418450"/>
                    </a:cubicBezTo>
                    <a:cubicBezTo>
                      <a:pt x="166464" y="454275"/>
                      <a:pt x="45936" y="391885"/>
                      <a:pt x="10112" y="279099"/>
                    </a:cubicBezTo>
                    <a:cubicBezTo>
                      <a:pt x="-25713" y="166313"/>
                      <a:pt x="36677" y="45784"/>
                      <a:pt x="149463" y="10112"/>
                    </a:cubicBezTo>
                    <a:cubicBezTo>
                      <a:pt x="262249" y="-25713"/>
                      <a:pt x="382777" y="36676"/>
                      <a:pt x="418602" y="149463"/>
                    </a:cubicBezTo>
                    <a:close/>
                  </a:path>
                </a:pathLst>
              </a:custGeom>
              <a:solidFill>
                <a:srgbClr val="242333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45600B9F-AE5B-A26E-3B06-128FF1CC3BA1}"/>
                  </a:ext>
                </a:extLst>
              </p:cNvPr>
              <p:cNvSpPr/>
              <p:nvPr/>
            </p:nvSpPr>
            <p:spPr>
              <a:xfrm>
                <a:off x="7097223" y="5618664"/>
                <a:ext cx="58745" cy="58745"/>
              </a:xfrm>
              <a:custGeom>
                <a:avLst/>
                <a:gdLst>
                  <a:gd name="connsiteX0" fmla="*/ 57380 w 58745"/>
                  <a:gd name="connsiteY0" fmla="*/ 20492 h 58745"/>
                  <a:gd name="connsiteX1" fmla="*/ 38253 w 58745"/>
                  <a:gd name="connsiteY1" fmla="*/ 57379 h 58745"/>
                  <a:gd name="connsiteX2" fmla="*/ 1366 w 58745"/>
                  <a:gd name="connsiteY2" fmla="*/ 38253 h 58745"/>
                  <a:gd name="connsiteX3" fmla="*/ 20492 w 58745"/>
                  <a:gd name="connsiteY3" fmla="*/ 1366 h 58745"/>
                  <a:gd name="connsiteX4" fmla="*/ 57380 w 58745"/>
                  <a:gd name="connsiteY4" fmla="*/ 20492 h 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45" h="58745">
                    <a:moveTo>
                      <a:pt x="57380" y="20492"/>
                    </a:moveTo>
                    <a:cubicBezTo>
                      <a:pt x="62237" y="35976"/>
                      <a:pt x="53736" y="52522"/>
                      <a:pt x="38253" y="57379"/>
                    </a:cubicBezTo>
                    <a:cubicBezTo>
                      <a:pt x="22770" y="62237"/>
                      <a:pt x="6223" y="53736"/>
                      <a:pt x="1366" y="38253"/>
                    </a:cubicBezTo>
                    <a:cubicBezTo>
                      <a:pt x="-3492" y="22769"/>
                      <a:pt x="5009" y="6223"/>
                      <a:pt x="20492" y="1366"/>
                    </a:cubicBezTo>
                    <a:cubicBezTo>
                      <a:pt x="35976" y="-3492"/>
                      <a:pt x="52522" y="5009"/>
                      <a:pt x="57380" y="20492"/>
                    </a:cubicBezTo>
                    <a:close/>
                  </a:path>
                </a:pathLst>
              </a:custGeom>
              <a:solidFill>
                <a:srgbClr val="EBE3D6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CD97FE21-5FAE-9185-CA9C-B0FC4546C77B}"/>
                  </a:ext>
                </a:extLst>
              </p:cNvPr>
              <p:cNvSpPr/>
              <p:nvPr/>
            </p:nvSpPr>
            <p:spPr>
              <a:xfrm>
                <a:off x="7113772" y="5635212"/>
                <a:ext cx="25648" cy="25648"/>
              </a:xfrm>
              <a:custGeom>
                <a:avLst/>
                <a:gdLst>
                  <a:gd name="connsiteX0" fmla="*/ 25044 w 25648"/>
                  <a:gd name="connsiteY0" fmla="*/ 8954 h 25648"/>
                  <a:gd name="connsiteX1" fmla="*/ 16695 w 25648"/>
                  <a:gd name="connsiteY1" fmla="*/ 25044 h 25648"/>
                  <a:gd name="connsiteX2" fmla="*/ 604 w 25648"/>
                  <a:gd name="connsiteY2" fmla="*/ 16695 h 25648"/>
                  <a:gd name="connsiteX3" fmla="*/ 8953 w 25648"/>
                  <a:gd name="connsiteY3" fmla="*/ 604 h 25648"/>
                  <a:gd name="connsiteX4" fmla="*/ 25044 w 25648"/>
                  <a:gd name="connsiteY4" fmla="*/ 8954 h 2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48" h="25648">
                    <a:moveTo>
                      <a:pt x="25044" y="8954"/>
                    </a:moveTo>
                    <a:cubicBezTo>
                      <a:pt x="27169" y="15633"/>
                      <a:pt x="23526" y="22919"/>
                      <a:pt x="16695" y="25044"/>
                    </a:cubicBezTo>
                    <a:cubicBezTo>
                      <a:pt x="10016" y="27169"/>
                      <a:pt x="2730" y="23526"/>
                      <a:pt x="604" y="16695"/>
                    </a:cubicBezTo>
                    <a:cubicBezTo>
                      <a:pt x="-1521" y="10016"/>
                      <a:pt x="2123" y="2730"/>
                      <a:pt x="8953" y="604"/>
                    </a:cubicBezTo>
                    <a:cubicBezTo>
                      <a:pt x="15633" y="-1521"/>
                      <a:pt x="22919" y="2122"/>
                      <a:pt x="25044" y="8954"/>
                    </a:cubicBezTo>
                    <a:close/>
                  </a:path>
                </a:pathLst>
              </a:custGeom>
              <a:solidFill>
                <a:srgbClr val="242333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EA366EC9-512A-9145-6BD8-95D75B9871F4}"/>
                  </a:ext>
                </a:extLst>
              </p:cNvPr>
              <p:cNvSpPr/>
              <p:nvPr/>
            </p:nvSpPr>
            <p:spPr>
              <a:xfrm>
                <a:off x="6912239" y="5433832"/>
                <a:ext cx="422244" cy="291698"/>
              </a:xfrm>
              <a:custGeom>
                <a:avLst/>
                <a:gdLst>
                  <a:gd name="connsiteX0" fmla="*/ 157660 w 422244"/>
                  <a:gd name="connsiteY0" fmla="*/ 35311 h 291698"/>
                  <a:gd name="connsiteX1" fmla="*/ 422245 w 422244"/>
                  <a:gd name="connsiteY1" fmla="*/ 162214 h 291698"/>
                  <a:gd name="connsiteX2" fmla="*/ 418602 w 422244"/>
                  <a:gd name="connsiteY2" fmla="*/ 149463 h 291698"/>
                  <a:gd name="connsiteX3" fmla="*/ 149463 w 422244"/>
                  <a:gd name="connsiteY3" fmla="*/ 10112 h 291698"/>
                  <a:gd name="connsiteX4" fmla="*/ 10112 w 422244"/>
                  <a:gd name="connsiteY4" fmla="*/ 279250 h 291698"/>
                  <a:gd name="connsiteX5" fmla="*/ 14514 w 422244"/>
                  <a:gd name="connsiteY5" fmla="*/ 291698 h 291698"/>
                  <a:gd name="connsiteX6" fmla="*/ 157508 w 422244"/>
                  <a:gd name="connsiteY6" fmla="*/ 35462 h 29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244" h="291698">
                    <a:moveTo>
                      <a:pt x="157660" y="35311"/>
                    </a:moveTo>
                    <a:cubicBezTo>
                      <a:pt x="266196" y="852"/>
                      <a:pt x="381715" y="57321"/>
                      <a:pt x="422245" y="162214"/>
                    </a:cubicBezTo>
                    <a:cubicBezTo>
                      <a:pt x="421182" y="157964"/>
                      <a:pt x="419968" y="153713"/>
                      <a:pt x="418602" y="149463"/>
                    </a:cubicBezTo>
                    <a:cubicBezTo>
                      <a:pt x="382777" y="36677"/>
                      <a:pt x="262249" y="-25713"/>
                      <a:pt x="149463" y="10112"/>
                    </a:cubicBezTo>
                    <a:cubicBezTo>
                      <a:pt x="36677" y="45936"/>
                      <a:pt x="-25713" y="166464"/>
                      <a:pt x="10112" y="279250"/>
                    </a:cubicBezTo>
                    <a:cubicBezTo>
                      <a:pt x="11478" y="283501"/>
                      <a:pt x="12996" y="287600"/>
                      <a:pt x="14514" y="291698"/>
                    </a:cubicBezTo>
                    <a:cubicBezTo>
                      <a:pt x="-12962" y="182707"/>
                      <a:pt x="48972" y="69921"/>
                      <a:pt x="157508" y="354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19CC8212-333E-B6EA-0CC1-B14524203A1B}"/>
                  </a:ext>
                </a:extLst>
              </p:cNvPr>
              <p:cNvSpPr/>
              <p:nvPr/>
            </p:nvSpPr>
            <p:spPr>
              <a:xfrm>
                <a:off x="7161737" y="5301273"/>
                <a:ext cx="206729" cy="159823"/>
              </a:xfrm>
              <a:custGeom>
                <a:avLst/>
                <a:gdLst>
                  <a:gd name="connsiteX0" fmla="*/ 147548 w 206729"/>
                  <a:gd name="connsiteY0" fmla="*/ 12275 h 159823"/>
                  <a:gd name="connsiteX1" fmla="*/ 0 w 206729"/>
                  <a:gd name="connsiteY1" fmla="*/ 59181 h 159823"/>
                  <a:gd name="connsiteX2" fmla="*/ 194454 w 206729"/>
                  <a:gd name="connsiteY2" fmla="*/ 159824 h 159823"/>
                  <a:gd name="connsiteX3" fmla="*/ 147548 w 206729"/>
                  <a:gd name="connsiteY3" fmla="*/ 12275 h 15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729" h="159823">
                    <a:moveTo>
                      <a:pt x="147548" y="12275"/>
                    </a:moveTo>
                    <a:cubicBezTo>
                      <a:pt x="93811" y="-15504"/>
                      <a:pt x="27779" y="5444"/>
                      <a:pt x="0" y="59181"/>
                    </a:cubicBezTo>
                    <a:lnTo>
                      <a:pt x="194454" y="159824"/>
                    </a:lnTo>
                    <a:cubicBezTo>
                      <a:pt x="222233" y="106087"/>
                      <a:pt x="201285" y="40054"/>
                      <a:pt x="147548" y="12275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F9290C96-4033-0CBE-8B7E-85519DC6C7C2}"/>
                  </a:ext>
                </a:extLst>
              </p:cNvPr>
              <p:cNvSpPr/>
              <p:nvPr/>
            </p:nvSpPr>
            <p:spPr>
              <a:xfrm>
                <a:off x="7291222" y="5306262"/>
                <a:ext cx="77244" cy="154834"/>
              </a:xfrm>
              <a:custGeom>
                <a:avLst/>
                <a:gdLst>
                  <a:gd name="connsiteX0" fmla="*/ 18064 w 77244"/>
                  <a:gd name="connsiteY0" fmla="*/ 7286 h 154834"/>
                  <a:gd name="connsiteX1" fmla="*/ 0 w 77244"/>
                  <a:gd name="connsiteY1" fmla="*/ 0 h 154834"/>
                  <a:gd name="connsiteX2" fmla="*/ 30360 w 77244"/>
                  <a:gd name="connsiteY2" fmla="*/ 136922 h 154834"/>
                  <a:gd name="connsiteX3" fmla="*/ 64970 w 77244"/>
                  <a:gd name="connsiteY3" fmla="*/ 154835 h 154834"/>
                  <a:gd name="connsiteX4" fmla="*/ 18064 w 77244"/>
                  <a:gd name="connsiteY4" fmla="*/ 7286 h 15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44" h="154834">
                    <a:moveTo>
                      <a:pt x="18064" y="7286"/>
                    </a:moveTo>
                    <a:cubicBezTo>
                      <a:pt x="12144" y="4250"/>
                      <a:pt x="6072" y="1822"/>
                      <a:pt x="0" y="0"/>
                    </a:cubicBezTo>
                    <a:cubicBezTo>
                      <a:pt x="41137" y="31726"/>
                      <a:pt x="55103" y="89258"/>
                      <a:pt x="30360" y="136922"/>
                    </a:cubicBezTo>
                    <a:lnTo>
                      <a:pt x="64970" y="154835"/>
                    </a:lnTo>
                    <a:cubicBezTo>
                      <a:pt x="92749" y="101098"/>
                      <a:pt x="71801" y="35065"/>
                      <a:pt x="18064" y="7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8CF3E3FE-1B2D-759D-12D7-038BC824A8E2}"/>
                  </a:ext>
                </a:extLst>
              </p:cNvPr>
              <p:cNvSpPr/>
              <p:nvPr/>
            </p:nvSpPr>
            <p:spPr>
              <a:xfrm>
                <a:off x="6772465" y="5444794"/>
                <a:ext cx="42321" cy="42321"/>
              </a:xfrm>
              <a:custGeom>
                <a:avLst/>
                <a:gdLst>
                  <a:gd name="connsiteX0" fmla="*/ 971 w 42321"/>
                  <a:gd name="connsiteY0" fmla="*/ 27536 h 42321"/>
                  <a:gd name="connsiteX1" fmla="*/ 27536 w 42321"/>
                  <a:gd name="connsiteY1" fmla="*/ 41350 h 42321"/>
                  <a:gd name="connsiteX2" fmla="*/ 41350 w 42321"/>
                  <a:gd name="connsiteY2" fmla="*/ 14785 h 42321"/>
                  <a:gd name="connsiteX3" fmla="*/ 14785 w 42321"/>
                  <a:gd name="connsiteY3" fmla="*/ 971 h 42321"/>
                  <a:gd name="connsiteX4" fmla="*/ 971 w 42321"/>
                  <a:gd name="connsiteY4" fmla="*/ 27536 h 42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21" h="42321">
                    <a:moveTo>
                      <a:pt x="971" y="27536"/>
                    </a:moveTo>
                    <a:cubicBezTo>
                      <a:pt x="4463" y="38617"/>
                      <a:pt x="16455" y="44841"/>
                      <a:pt x="27536" y="41350"/>
                    </a:cubicBezTo>
                    <a:cubicBezTo>
                      <a:pt x="38617" y="37858"/>
                      <a:pt x="44841" y="25866"/>
                      <a:pt x="41350" y="14785"/>
                    </a:cubicBezTo>
                    <a:cubicBezTo>
                      <a:pt x="37858" y="3704"/>
                      <a:pt x="25866" y="-2520"/>
                      <a:pt x="14785" y="971"/>
                    </a:cubicBezTo>
                    <a:cubicBezTo>
                      <a:pt x="3704" y="4462"/>
                      <a:pt x="-2520" y="16455"/>
                      <a:pt x="971" y="27536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FACE7A37-1EE3-F1E7-7C98-4057B0DBA386}"/>
                  </a:ext>
                </a:extLst>
              </p:cNvPr>
              <p:cNvSpPr/>
              <p:nvPr/>
            </p:nvSpPr>
            <p:spPr>
              <a:xfrm>
                <a:off x="6772243" y="5421042"/>
                <a:ext cx="159823" cy="206729"/>
              </a:xfrm>
              <a:custGeom>
                <a:avLst/>
                <a:gdLst>
                  <a:gd name="connsiteX0" fmla="*/ 12275 w 159823"/>
                  <a:gd name="connsiteY0" fmla="*/ 59181 h 206729"/>
                  <a:gd name="connsiteX1" fmla="*/ 159823 w 159823"/>
                  <a:gd name="connsiteY1" fmla="*/ 12275 h 206729"/>
                  <a:gd name="connsiteX2" fmla="*/ 59181 w 159823"/>
                  <a:gd name="connsiteY2" fmla="*/ 206729 h 206729"/>
                  <a:gd name="connsiteX3" fmla="*/ 12275 w 159823"/>
                  <a:gd name="connsiteY3" fmla="*/ 59181 h 20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823" h="206729">
                    <a:moveTo>
                      <a:pt x="12275" y="59181"/>
                    </a:moveTo>
                    <a:cubicBezTo>
                      <a:pt x="40054" y="5444"/>
                      <a:pt x="106087" y="-15504"/>
                      <a:pt x="159823" y="12275"/>
                    </a:cubicBezTo>
                    <a:lnTo>
                      <a:pt x="59181" y="206729"/>
                    </a:lnTo>
                    <a:cubicBezTo>
                      <a:pt x="5444" y="178950"/>
                      <a:pt x="-15504" y="112918"/>
                      <a:pt x="12275" y="59181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38A71412-0AA0-4D3C-307A-37E7C52C7DBC}"/>
                  </a:ext>
                </a:extLst>
              </p:cNvPr>
              <p:cNvSpPr/>
              <p:nvPr/>
            </p:nvSpPr>
            <p:spPr>
              <a:xfrm>
                <a:off x="6772243" y="5463829"/>
                <a:ext cx="77093" cy="163942"/>
              </a:xfrm>
              <a:custGeom>
                <a:avLst/>
                <a:gdLst>
                  <a:gd name="connsiteX0" fmla="*/ 12275 w 77093"/>
                  <a:gd name="connsiteY0" fmla="*/ 16394 h 163942"/>
                  <a:gd name="connsiteX1" fmla="*/ 22901 w 77093"/>
                  <a:gd name="connsiteY1" fmla="*/ 0 h 163942"/>
                  <a:gd name="connsiteX2" fmla="*/ 77093 w 77093"/>
                  <a:gd name="connsiteY2" fmla="*/ 129332 h 163942"/>
                  <a:gd name="connsiteX3" fmla="*/ 59181 w 77093"/>
                  <a:gd name="connsiteY3" fmla="*/ 163942 h 163942"/>
                  <a:gd name="connsiteX4" fmla="*/ 12275 w 77093"/>
                  <a:gd name="connsiteY4" fmla="*/ 16394 h 163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093" h="163942">
                    <a:moveTo>
                      <a:pt x="12275" y="16394"/>
                    </a:moveTo>
                    <a:cubicBezTo>
                      <a:pt x="15311" y="10474"/>
                      <a:pt x="18954" y="5009"/>
                      <a:pt x="22901" y="0"/>
                    </a:cubicBezTo>
                    <a:cubicBezTo>
                      <a:pt x="7569" y="49638"/>
                      <a:pt x="29277" y="104589"/>
                      <a:pt x="77093" y="129332"/>
                    </a:cubicBezTo>
                    <a:lnTo>
                      <a:pt x="59181" y="163942"/>
                    </a:lnTo>
                    <a:cubicBezTo>
                      <a:pt x="5444" y="136163"/>
                      <a:pt x="-15504" y="70131"/>
                      <a:pt x="12275" y="16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AC368706-553B-CD10-D013-817ADF01F2AD}"/>
                  </a:ext>
                </a:extLst>
              </p:cNvPr>
              <p:cNvSpPr/>
              <p:nvPr/>
            </p:nvSpPr>
            <p:spPr>
              <a:xfrm>
                <a:off x="7077641" y="5509824"/>
                <a:ext cx="49031" cy="138136"/>
              </a:xfrm>
              <a:custGeom>
                <a:avLst/>
                <a:gdLst>
                  <a:gd name="connsiteX0" fmla="*/ 5161 w 49031"/>
                  <a:gd name="connsiteY0" fmla="*/ 0 h 138136"/>
                  <a:gd name="connsiteX1" fmla="*/ 0 w 49031"/>
                  <a:gd name="connsiteY1" fmla="*/ 39771 h 138136"/>
                  <a:gd name="connsiteX2" fmla="*/ 8045 w 49031"/>
                  <a:gd name="connsiteY2" fmla="*/ 37190 h 138136"/>
                  <a:gd name="connsiteX3" fmla="*/ 49031 w 49031"/>
                  <a:gd name="connsiteY3" fmla="*/ 138137 h 138136"/>
                  <a:gd name="connsiteX4" fmla="*/ 24136 w 49031"/>
                  <a:gd name="connsiteY4" fmla="*/ 32029 h 138136"/>
                  <a:gd name="connsiteX5" fmla="*/ 32181 w 49031"/>
                  <a:gd name="connsiteY5" fmla="*/ 29600 h 138136"/>
                  <a:gd name="connsiteX6" fmla="*/ 5161 w 49031"/>
                  <a:gd name="connsiteY6" fmla="*/ 0 h 1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031" h="138136">
                    <a:moveTo>
                      <a:pt x="5161" y="0"/>
                    </a:moveTo>
                    <a:lnTo>
                      <a:pt x="0" y="39771"/>
                    </a:lnTo>
                    <a:lnTo>
                      <a:pt x="8045" y="37190"/>
                    </a:lnTo>
                    <a:lnTo>
                      <a:pt x="49031" y="138137"/>
                    </a:lnTo>
                    <a:lnTo>
                      <a:pt x="24136" y="32029"/>
                    </a:lnTo>
                    <a:lnTo>
                      <a:pt x="32181" y="29600"/>
                    </a:lnTo>
                    <a:lnTo>
                      <a:pt x="5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7E2CE112-86E1-DA75-CF4F-B008B74A2335}"/>
                  </a:ext>
                </a:extLst>
              </p:cNvPr>
              <p:cNvSpPr/>
              <p:nvPr/>
            </p:nvSpPr>
            <p:spPr>
              <a:xfrm>
                <a:off x="7126672" y="5647961"/>
                <a:ext cx="107625" cy="55254"/>
              </a:xfrm>
              <a:custGeom>
                <a:avLst/>
                <a:gdLst>
                  <a:gd name="connsiteX0" fmla="*/ 107625 w 107625"/>
                  <a:gd name="connsiteY0" fmla="*/ 55254 h 55254"/>
                  <a:gd name="connsiteX1" fmla="*/ 83034 w 107625"/>
                  <a:gd name="connsiteY1" fmla="*/ 23529 h 55254"/>
                  <a:gd name="connsiteX2" fmla="*/ 79239 w 107625"/>
                  <a:gd name="connsiteY2" fmla="*/ 31119 h 55254"/>
                  <a:gd name="connsiteX3" fmla="*/ 0 w 107625"/>
                  <a:gd name="connsiteY3" fmla="*/ 0 h 55254"/>
                  <a:gd name="connsiteX4" fmla="*/ 71345 w 107625"/>
                  <a:gd name="connsiteY4" fmla="*/ 45995 h 55254"/>
                  <a:gd name="connsiteX5" fmla="*/ 67550 w 107625"/>
                  <a:gd name="connsiteY5" fmla="*/ 53585 h 55254"/>
                  <a:gd name="connsiteX6" fmla="*/ 107625 w 107625"/>
                  <a:gd name="connsiteY6" fmla="*/ 55254 h 5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625" h="55254">
                    <a:moveTo>
                      <a:pt x="107625" y="55254"/>
                    </a:moveTo>
                    <a:lnTo>
                      <a:pt x="83034" y="23529"/>
                    </a:lnTo>
                    <a:lnTo>
                      <a:pt x="79239" y="31119"/>
                    </a:lnTo>
                    <a:lnTo>
                      <a:pt x="0" y="0"/>
                    </a:lnTo>
                    <a:lnTo>
                      <a:pt x="71345" y="45995"/>
                    </a:lnTo>
                    <a:lnTo>
                      <a:pt x="67550" y="53585"/>
                    </a:lnTo>
                    <a:lnTo>
                      <a:pt x="107625" y="55254"/>
                    </a:ln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6" name="Freeform 10">
            <a:extLst>
              <a:ext uri="{FF2B5EF4-FFF2-40B4-BE49-F238E27FC236}">
                <a16:creationId xmlns="" xmlns:a16="http://schemas.microsoft.com/office/drawing/2014/main" id="{A276EFBD-89E7-285D-54BD-4EEF3E7EAC7D}"/>
              </a:ext>
            </a:extLst>
          </p:cNvPr>
          <p:cNvSpPr/>
          <p:nvPr/>
        </p:nvSpPr>
        <p:spPr>
          <a:xfrm rot="21452832" flipH="1">
            <a:off x="8589780" y="3383067"/>
            <a:ext cx="2745994" cy="3059604"/>
          </a:xfrm>
          <a:custGeom>
            <a:avLst/>
            <a:gdLst/>
            <a:ahLst/>
            <a:cxnLst/>
            <a:rect l="l" t="t" r="r" b="b"/>
            <a:pathLst>
              <a:path w="6023494" h="6711414">
                <a:moveTo>
                  <a:pt x="6023495" y="0"/>
                </a:moveTo>
                <a:lnTo>
                  <a:pt x="0" y="0"/>
                </a:lnTo>
                <a:lnTo>
                  <a:pt x="0" y="6711414"/>
                </a:lnTo>
                <a:lnTo>
                  <a:pt x="6023495" y="6711414"/>
                </a:lnTo>
                <a:lnTo>
                  <a:pt x="6023495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="" xmlns:a16="http://schemas.microsoft.com/office/drawing/2014/main" id="{76EE6779-B21B-7DD6-5EC0-EE012A3D75FB}"/>
              </a:ext>
            </a:extLst>
          </p:cNvPr>
          <p:cNvSpPr/>
          <p:nvPr/>
        </p:nvSpPr>
        <p:spPr>
          <a:xfrm flipH="1">
            <a:off x="707524" y="4190999"/>
            <a:ext cx="1920280" cy="2265455"/>
          </a:xfrm>
          <a:custGeom>
            <a:avLst/>
            <a:gdLst/>
            <a:ahLst/>
            <a:cxnLst/>
            <a:rect l="l" t="t" r="r" b="b"/>
            <a:pathLst>
              <a:path w="4966311" h="5859017">
                <a:moveTo>
                  <a:pt x="4966311" y="0"/>
                </a:moveTo>
                <a:lnTo>
                  <a:pt x="0" y="0"/>
                </a:lnTo>
                <a:lnTo>
                  <a:pt x="0" y="5859016"/>
                </a:lnTo>
                <a:lnTo>
                  <a:pt x="4966311" y="5859016"/>
                </a:lnTo>
                <a:lnTo>
                  <a:pt x="4966311" y="0"/>
                </a:lnTo>
                <a:close/>
              </a:path>
            </a:pathLst>
          </a:custGeom>
          <a:blipFill>
            <a:blip r:embed="rId11"/>
            <a:stretch>
              <a:fillRect l="-1466" r="-2646"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456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3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81481E-6 L -3.54167E-6 -0.07223 " pathEditMode="relative" rAng="0" ptsTypes="AA">
                                      <p:cBhvr>
                                        <p:cTn id="1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3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FF0044AF-429A-774A-942B-5ABE90220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293" y="317500"/>
            <a:ext cx="7124687" cy="1117600"/>
          </a:xfrm>
          <a:prstGeom prst="roundRect">
            <a:avLst>
              <a:gd name="adj" fmla="val 16667"/>
            </a:avLst>
          </a:prstGeom>
          <a:solidFill>
            <a:srgbClr val="FD5339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>
                <a:solidFill>
                  <a:prstClr val="white"/>
                </a:solidFill>
                <a:latin typeface="+mj-lt"/>
              </a:rPr>
              <a:t>  </a:t>
            </a:r>
            <a:r>
              <a:rPr lang="fr-FR" altLang="en-US" sz="7200">
                <a:solidFill>
                  <a:prstClr val="white"/>
                </a:solidFill>
                <a:latin typeface="+mj-lt"/>
              </a:rPr>
              <a:t>3 + 7 </a:t>
            </a:r>
            <a:r>
              <a:rPr lang="fr-FR" altLang="en-US" sz="7200" dirty="0">
                <a:solidFill>
                  <a:prstClr val="white"/>
                </a:solidFill>
                <a:latin typeface="+mj-lt"/>
              </a:rPr>
              <a:t>= ?</a:t>
            </a:r>
            <a:endParaRPr lang="en-US" altLang="en-US" sz="72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781761F9-3423-5847-94C8-2D7E12785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342" y="2935818"/>
            <a:ext cx="18288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prstClr val="white"/>
                </a:solidFill>
                <a:latin typeface="+mj-lt"/>
              </a:rPr>
              <a:t>  </a:t>
            </a:r>
            <a:r>
              <a:rPr lang="fr-FR" altLang="en-US" sz="4000">
                <a:solidFill>
                  <a:prstClr val="white"/>
                </a:solidFill>
                <a:latin typeface="+mj-lt"/>
              </a:rPr>
              <a:t>B. 10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62E68B1F-6A40-1D46-816D-6BBBFD304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717" y="1924050"/>
            <a:ext cx="18288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4000">
                <a:solidFill>
                  <a:prstClr val="white"/>
                </a:solidFill>
                <a:latin typeface="+mj-lt"/>
              </a:rPr>
              <a:t>  A. 9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1189986F-A8AB-5347-BA31-1F3D991B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342" y="3947584"/>
            <a:ext cx="1842604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prstClr val="white"/>
                </a:solidFill>
                <a:latin typeface="+mj-lt"/>
              </a:rPr>
              <a:t>  C. 8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5F89249B-D42D-ED43-9F4A-FFFB4863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342" y="4959350"/>
            <a:ext cx="1855304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prstClr val="white"/>
                </a:solidFill>
                <a:latin typeface="+mj-lt"/>
              </a:rPr>
              <a:t>  D. 7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180" name="WordArt 36">
            <a:extLst>
              <a:ext uri="{FF2B5EF4-FFF2-40B4-BE49-F238E27FC236}">
                <a16:creationId xmlns="" xmlns:a16="http://schemas.microsoft.com/office/drawing/2014/main" id="{F2794AFE-D200-E448-B91A-1800F2F532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907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="" xmlns:a16="http://schemas.microsoft.com/office/drawing/2014/main" id="{603B4AF9-0725-A649-A817-AD4991A807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907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="" xmlns:a16="http://schemas.microsoft.com/office/drawing/2014/main" id="{E3FEFC77-7C20-DD46-8A85-AE1B605DFB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907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="" xmlns:a16="http://schemas.microsoft.com/office/drawing/2014/main" id="{8B997158-1576-2642-A0CB-445FE2A4A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907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="" xmlns:a16="http://schemas.microsoft.com/office/drawing/2014/main" id="{79B17ADD-52C9-9D48-A9D7-E598264894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907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="" xmlns:a16="http://schemas.microsoft.com/office/drawing/2014/main" id="{ECFF403B-33E2-C147-9C17-BFA6E41144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907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="" xmlns:a16="http://schemas.microsoft.com/office/drawing/2014/main" id="{9C869A20-C9DF-514D-BF5D-DB0345B697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907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="" xmlns:a16="http://schemas.microsoft.com/office/drawing/2014/main" id="{297617BF-813B-234F-B7F4-CF40A34217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907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="" xmlns:a16="http://schemas.microsoft.com/office/drawing/2014/main" id="{12BA32F3-A821-074C-8CA9-72A31F1DE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907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="" xmlns:a16="http://schemas.microsoft.com/office/drawing/2014/main" id="{7681720C-88ED-3E46-A2EE-1262550EEE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907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="" xmlns:a16="http://schemas.microsoft.com/office/drawing/2014/main" id="{8D64AEA7-5A31-B443-8A1E-B2C6C1BC4A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7828" y="109077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pic>
        <p:nvPicPr>
          <p:cNvPr id="2" name="School Bell - Sound Effects.mp4">
            <a:hlinkClick r:id="" action="ppaction://media"/>
            <a:extLst>
              <a:ext uri="{FF2B5EF4-FFF2-40B4-BE49-F238E27FC236}">
                <a16:creationId xmlns="" xmlns:a16="http://schemas.microsoft.com/office/drawing/2014/main" id="{3264DF7B-BDD4-DB4C-9F62-520777AFE883}"/>
              </a:ext>
            </a:extLst>
          </p:cNvPr>
          <p:cNvPicPr>
            <a:picLocks noRot="1"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3048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tar: 10 Points 21">
            <a:extLst>
              <a:ext uri="{FF2B5EF4-FFF2-40B4-BE49-F238E27FC236}">
                <a16:creationId xmlns="" xmlns:a16="http://schemas.microsoft.com/office/drawing/2014/main" id="{38EC6DCC-8A6A-FF5B-0163-254ECD178727}"/>
              </a:ext>
            </a:extLst>
          </p:cNvPr>
          <p:cNvSpPr/>
          <p:nvPr/>
        </p:nvSpPr>
        <p:spPr>
          <a:xfrm>
            <a:off x="9810603" y="471647"/>
            <a:ext cx="1981200" cy="1981200"/>
          </a:xfrm>
          <a:custGeom>
            <a:avLst/>
            <a:gdLst>
              <a:gd name="connsiteX0" fmla="*/ -2 w 1981200"/>
              <a:gd name="connsiteY0" fmla="*/ 684485 h 1981200"/>
              <a:gd name="connsiteX1" fmla="*/ 348378 w 1981200"/>
              <a:gd name="connsiteY1" fmla="*/ 546833 h 1981200"/>
              <a:gd name="connsiteX2" fmla="*/ 378372 w 1981200"/>
              <a:gd name="connsiteY2" fmla="*/ 189185 h 1981200"/>
              <a:gd name="connsiteX3" fmla="*/ 745292 w 1981200"/>
              <a:gd name="connsiteY3" fmla="*/ 272573 h 1981200"/>
              <a:gd name="connsiteX4" fmla="*/ 990600 w 1981200"/>
              <a:gd name="connsiteY4" fmla="*/ 0 h 1981200"/>
              <a:gd name="connsiteX5" fmla="*/ 1235908 w 1981200"/>
              <a:gd name="connsiteY5" fmla="*/ 272573 h 1981200"/>
              <a:gd name="connsiteX6" fmla="*/ 1602828 w 1981200"/>
              <a:gd name="connsiteY6" fmla="*/ 189185 h 1981200"/>
              <a:gd name="connsiteX7" fmla="*/ 1632822 w 1981200"/>
              <a:gd name="connsiteY7" fmla="*/ 546833 h 1981200"/>
              <a:gd name="connsiteX8" fmla="*/ 1981202 w 1981200"/>
              <a:gd name="connsiteY8" fmla="*/ 684485 h 1981200"/>
              <a:gd name="connsiteX9" fmla="*/ 1784427 w 1981200"/>
              <a:gd name="connsiteY9" fmla="*/ 990600 h 1981200"/>
              <a:gd name="connsiteX10" fmla="*/ 1981202 w 1981200"/>
              <a:gd name="connsiteY10" fmla="*/ 1296715 h 1981200"/>
              <a:gd name="connsiteX11" fmla="*/ 1632822 w 1981200"/>
              <a:gd name="connsiteY11" fmla="*/ 1434367 h 1981200"/>
              <a:gd name="connsiteX12" fmla="*/ 1602828 w 1981200"/>
              <a:gd name="connsiteY12" fmla="*/ 1792015 h 1981200"/>
              <a:gd name="connsiteX13" fmla="*/ 1235908 w 1981200"/>
              <a:gd name="connsiteY13" fmla="*/ 1708627 h 1981200"/>
              <a:gd name="connsiteX14" fmla="*/ 990600 w 1981200"/>
              <a:gd name="connsiteY14" fmla="*/ 1981200 h 1981200"/>
              <a:gd name="connsiteX15" fmla="*/ 745292 w 1981200"/>
              <a:gd name="connsiteY15" fmla="*/ 1708627 h 1981200"/>
              <a:gd name="connsiteX16" fmla="*/ 378372 w 1981200"/>
              <a:gd name="connsiteY16" fmla="*/ 1792015 h 1981200"/>
              <a:gd name="connsiteX17" fmla="*/ 348378 w 1981200"/>
              <a:gd name="connsiteY17" fmla="*/ 1434367 h 1981200"/>
              <a:gd name="connsiteX18" fmla="*/ -2 w 1981200"/>
              <a:gd name="connsiteY18" fmla="*/ 1296715 h 1981200"/>
              <a:gd name="connsiteX19" fmla="*/ 196773 w 1981200"/>
              <a:gd name="connsiteY19" fmla="*/ 990600 h 1981200"/>
              <a:gd name="connsiteX20" fmla="*/ -2 w 1981200"/>
              <a:gd name="connsiteY20" fmla="*/ 684485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81200" h="1981200" fill="none" extrusionOk="0">
                <a:moveTo>
                  <a:pt x="-2" y="684485"/>
                </a:moveTo>
                <a:cubicBezTo>
                  <a:pt x="161341" y="597939"/>
                  <a:pt x="221553" y="599240"/>
                  <a:pt x="348378" y="546833"/>
                </a:cubicBezTo>
                <a:cubicBezTo>
                  <a:pt x="340924" y="473914"/>
                  <a:pt x="395719" y="275257"/>
                  <a:pt x="378372" y="189185"/>
                </a:cubicBezTo>
                <a:cubicBezTo>
                  <a:pt x="514715" y="185557"/>
                  <a:pt x="645803" y="276723"/>
                  <a:pt x="745292" y="272573"/>
                </a:cubicBezTo>
                <a:cubicBezTo>
                  <a:pt x="809346" y="147471"/>
                  <a:pt x="921572" y="88714"/>
                  <a:pt x="990600" y="0"/>
                </a:cubicBezTo>
                <a:cubicBezTo>
                  <a:pt x="1132960" y="99383"/>
                  <a:pt x="1133682" y="168183"/>
                  <a:pt x="1235908" y="272573"/>
                </a:cubicBezTo>
                <a:cubicBezTo>
                  <a:pt x="1362135" y="205291"/>
                  <a:pt x="1475041" y="219352"/>
                  <a:pt x="1602828" y="189185"/>
                </a:cubicBezTo>
                <a:cubicBezTo>
                  <a:pt x="1613614" y="281284"/>
                  <a:pt x="1614954" y="402341"/>
                  <a:pt x="1632822" y="546833"/>
                </a:cubicBezTo>
                <a:cubicBezTo>
                  <a:pt x="1773064" y="593067"/>
                  <a:pt x="1880867" y="664830"/>
                  <a:pt x="1981202" y="684485"/>
                </a:cubicBezTo>
                <a:cubicBezTo>
                  <a:pt x="1893603" y="827465"/>
                  <a:pt x="1843336" y="876112"/>
                  <a:pt x="1784427" y="990600"/>
                </a:cubicBezTo>
                <a:cubicBezTo>
                  <a:pt x="1879914" y="1112856"/>
                  <a:pt x="1888748" y="1166303"/>
                  <a:pt x="1981202" y="1296715"/>
                </a:cubicBezTo>
                <a:cubicBezTo>
                  <a:pt x="1908854" y="1367390"/>
                  <a:pt x="1767042" y="1378026"/>
                  <a:pt x="1632822" y="1434367"/>
                </a:cubicBezTo>
                <a:cubicBezTo>
                  <a:pt x="1627913" y="1563808"/>
                  <a:pt x="1607813" y="1617672"/>
                  <a:pt x="1602828" y="1792015"/>
                </a:cubicBezTo>
                <a:cubicBezTo>
                  <a:pt x="1431831" y="1789470"/>
                  <a:pt x="1376393" y="1713171"/>
                  <a:pt x="1235908" y="1708627"/>
                </a:cubicBezTo>
                <a:cubicBezTo>
                  <a:pt x="1175419" y="1833563"/>
                  <a:pt x="1100164" y="1848634"/>
                  <a:pt x="990600" y="1981200"/>
                </a:cubicBezTo>
                <a:cubicBezTo>
                  <a:pt x="900614" y="1925369"/>
                  <a:pt x="829405" y="1754989"/>
                  <a:pt x="745292" y="1708627"/>
                </a:cubicBezTo>
                <a:cubicBezTo>
                  <a:pt x="607580" y="1784787"/>
                  <a:pt x="511408" y="1731780"/>
                  <a:pt x="378372" y="1792015"/>
                </a:cubicBezTo>
                <a:cubicBezTo>
                  <a:pt x="362495" y="1652749"/>
                  <a:pt x="363401" y="1537258"/>
                  <a:pt x="348378" y="1434367"/>
                </a:cubicBezTo>
                <a:cubicBezTo>
                  <a:pt x="216779" y="1405842"/>
                  <a:pt x="80207" y="1310018"/>
                  <a:pt x="-2" y="1296715"/>
                </a:cubicBezTo>
                <a:cubicBezTo>
                  <a:pt x="35118" y="1162989"/>
                  <a:pt x="124397" y="1136254"/>
                  <a:pt x="196773" y="990600"/>
                </a:cubicBezTo>
                <a:cubicBezTo>
                  <a:pt x="88273" y="857764"/>
                  <a:pt x="112732" y="804361"/>
                  <a:pt x="-2" y="684485"/>
                </a:cubicBezTo>
                <a:close/>
              </a:path>
              <a:path w="1981200" h="1981200" stroke="0" extrusionOk="0">
                <a:moveTo>
                  <a:pt x="-2" y="684485"/>
                </a:moveTo>
                <a:cubicBezTo>
                  <a:pt x="150845" y="614953"/>
                  <a:pt x="221569" y="642352"/>
                  <a:pt x="348378" y="546833"/>
                </a:cubicBezTo>
                <a:cubicBezTo>
                  <a:pt x="322130" y="419284"/>
                  <a:pt x="378552" y="275244"/>
                  <a:pt x="378372" y="189185"/>
                </a:cubicBezTo>
                <a:cubicBezTo>
                  <a:pt x="485064" y="179721"/>
                  <a:pt x="614344" y="264323"/>
                  <a:pt x="745292" y="272573"/>
                </a:cubicBezTo>
                <a:cubicBezTo>
                  <a:pt x="798177" y="160052"/>
                  <a:pt x="913696" y="91780"/>
                  <a:pt x="990600" y="0"/>
                </a:cubicBezTo>
                <a:cubicBezTo>
                  <a:pt x="1066877" y="59659"/>
                  <a:pt x="1153450" y="227155"/>
                  <a:pt x="1235908" y="272573"/>
                </a:cubicBezTo>
                <a:cubicBezTo>
                  <a:pt x="1324036" y="251767"/>
                  <a:pt x="1432237" y="265232"/>
                  <a:pt x="1602828" y="189185"/>
                </a:cubicBezTo>
                <a:cubicBezTo>
                  <a:pt x="1617768" y="312458"/>
                  <a:pt x="1580280" y="431254"/>
                  <a:pt x="1632822" y="546833"/>
                </a:cubicBezTo>
                <a:cubicBezTo>
                  <a:pt x="1773977" y="556394"/>
                  <a:pt x="1819263" y="651836"/>
                  <a:pt x="1981202" y="684485"/>
                </a:cubicBezTo>
                <a:cubicBezTo>
                  <a:pt x="1928854" y="846579"/>
                  <a:pt x="1813554" y="867974"/>
                  <a:pt x="1784427" y="990600"/>
                </a:cubicBezTo>
                <a:cubicBezTo>
                  <a:pt x="1868383" y="1050937"/>
                  <a:pt x="1897583" y="1182886"/>
                  <a:pt x="1981202" y="1296715"/>
                </a:cubicBezTo>
                <a:cubicBezTo>
                  <a:pt x="1852277" y="1386684"/>
                  <a:pt x="1790579" y="1344748"/>
                  <a:pt x="1632822" y="1434367"/>
                </a:cubicBezTo>
                <a:cubicBezTo>
                  <a:pt x="1636743" y="1578310"/>
                  <a:pt x="1612499" y="1618894"/>
                  <a:pt x="1602828" y="1792015"/>
                </a:cubicBezTo>
                <a:cubicBezTo>
                  <a:pt x="1500090" y="1778901"/>
                  <a:pt x="1398720" y="1737953"/>
                  <a:pt x="1235908" y="1708627"/>
                </a:cubicBezTo>
                <a:cubicBezTo>
                  <a:pt x="1205328" y="1799251"/>
                  <a:pt x="1078083" y="1842873"/>
                  <a:pt x="990600" y="1981200"/>
                </a:cubicBezTo>
                <a:cubicBezTo>
                  <a:pt x="912241" y="1924219"/>
                  <a:pt x="854659" y="1777100"/>
                  <a:pt x="745292" y="1708627"/>
                </a:cubicBezTo>
                <a:cubicBezTo>
                  <a:pt x="670540" y="1729199"/>
                  <a:pt x="527147" y="1743028"/>
                  <a:pt x="378372" y="1792015"/>
                </a:cubicBezTo>
                <a:cubicBezTo>
                  <a:pt x="345682" y="1680051"/>
                  <a:pt x="365262" y="1540663"/>
                  <a:pt x="348378" y="1434367"/>
                </a:cubicBezTo>
                <a:cubicBezTo>
                  <a:pt x="160798" y="1400158"/>
                  <a:pt x="87905" y="1306569"/>
                  <a:pt x="-2" y="1296715"/>
                </a:cubicBezTo>
                <a:cubicBezTo>
                  <a:pt x="82801" y="1160438"/>
                  <a:pt x="163531" y="1100027"/>
                  <a:pt x="196773" y="990600"/>
                </a:cubicBezTo>
                <a:cubicBezTo>
                  <a:pt x="105901" y="893865"/>
                  <a:pt x="63708" y="781874"/>
                  <a:pt x="-2" y="684485"/>
                </a:cubicBezTo>
                <a:close/>
              </a:path>
            </a:pathLst>
          </a:custGeom>
          <a:solidFill>
            <a:srgbClr val="FFA23B"/>
          </a:solidFill>
          <a:ln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2411843655">
                  <a:prstGeom prst="star10">
                    <a:avLst>
                      <a:gd name="adj" fmla="val 38107"/>
                      <a:gd name="hf" fmla="val 10514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HẾT GIỜ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D21A143-5630-7FC8-FF50-E8E92C5E00D9}"/>
              </a:ext>
            </a:extLst>
          </p:cNvPr>
          <p:cNvGrpSpPr/>
          <p:nvPr/>
        </p:nvGrpSpPr>
        <p:grpSpPr>
          <a:xfrm>
            <a:off x="457200" y="313281"/>
            <a:ext cx="1259433" cy="1246687"/>
            <a:chOff x="6746303" y="3954534"/>
            <a:chExt cx="2144684" cy="2122978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48A2514-38B2-D264-BE12-8A3788E36411}"/>
                </a:ext>
              </a:extLst>
            </p:cNvPr>
            <p:cNvSpPr/>
            <p:nvPr/>
          </p:nvSpPr>
          <p:spPr>
            <a:xfrm>
              <a:off x="6804138" y="3990662"/>
              <a:ext cx="2086849" cy="2086850"/>
            </a:xfrm>
            <a:custGeom>
              <a:avLst/>
              <a:gdLst>
                <a:gd name="connsiteX0" fmla="*/ 1886970 w 2086849"/>
                <a:gd name="connsiteY0" fmla="*/ 1318029 h 2086850"/>
                <a:gd name="connsiteX1" fmla="*/ 2033910 w 2086849"/>
                <a:gd name="connsiteY1" fmla="*/ 1171088 h 2086850"/>
                <a:gd name="connsiteX2" fmla="*/ 2033910 w 2086849"/>
                <a:gd name="connsiteY2" fmla="*/ 915763 h 2086850"/>
                <a:gd name="connsiteX3" fmla="*/ 1886970 w 2086849"/>
                <a:gd name="connsiteY3" fmla="*/ 768822 h 2086850"/>
                <a:gd name="connsiteX4" fmla="*/ 1834143 w 2086849"/>
                <a:gd name="connsiteY4" fmla="*/ 641159 h 2086850"/>
                <a:gd name="connsiteX5" fmla="*/ 1834143 w 2086849"/>
                <a:gd name="connsiteY5" fmla="*/ 433347 h 2086850"/>
                <a:gd name="connsiteX6" fmla="*/ 1653503 w 2086849"/>
                <a:gd name="connsiteY6" fmla="*/ 252707 h 2086850"/>
                <a:gd name="connsiteX7" fmla="*/ 1445691 w 2086849"/>
                <a:gd name="connsiteY7" fmla="*/ 252707 h 2086850"/>
                <a:gd name="connsiteX8" fmla="*/ 1318029 w 2086849"/>
                <a:gd name="connsiteY8" fmla="*/ 199881 h 2086850"/>
                <a:gd name="connsiteX9" fmla="*/ 1171088 w 2086849"/>
                <a:gd name="connsiteY9" fmla="*/ 52940 h 2086850"/>
                <a:gd name="connsiteX10" fmla="*/ 915762 w 2086849"/>
                <a:gd name="connsiteY10" fmla="*/ 52940 h 2086850"/>
                <a:gd name="connsiteX11" fmla="*/ 768822 w 2086849"/>
                <a:gd name="connsiteY11" fmla="*/ 199881 h 2086850"/>
                <a:gd name="connsiteX12" fmla="*/ 641159 w 2086849"/>
                <a:gd name="connsiteY12" fmla="*/ 252707 h 2086850"/>
                <a:gd name="connsiteX13" fmla="*/ 433347 w 2086849"/>
                <a:gd name="connsiteY13" fmla="*/ 252707 h 2086850"/>
                <a:gd name="connsiteX14" fmla="*/ 252707 w 2086849"/>
                <a:gd name="connsiteY14" fmla="*/ 433347 h 2086850"/>
                <a:gd name="connsiteX15" fmla="*/ 252707 w 2086849"/>
                <a:gd name="connsiteY15" fmla="*/ 641159 h 2086850"/>
                <a:gd name="connsiteX16" fmla="*/ 199881 w 2086849"/>
                <a:gd name="connsiteY16" fmla="*/ 768822 h 2086850"/>
                <a:gd name="connsiteX17" fmla="*/ 52940 w 2086849"/>
                <a:gd name="connsiteY17" fmla="*/ 915763 h 2086850"/>
                <a:gd name="connsiteX18" fmla="*/ 52940 w 2086849"/>
                <a:gd name="connsiteY18" fmla="*/ 1171088 h 2086850"/>
                <a:gd name="connsiteX19" fmla="*/ 199881 w 2086849"/>
                <a:gd name="connsiteY19" fmla="*/ 1318029 h 2086850"/>
                <a:gd name="connsiteX20" fmla="*/ 252707 w 2086849"/>
                <a:gd name="connsiteY20" fmla="*/ 1445692 h 2086850"/>
                <a:gd name="connsiteX21" fmla="*/ 252707 w 2086849"/>
                <a:gd name="connsiteY21" fmla="*/ 1653504 h 2086850"/>
                <a:gd name="connsiteX22" fmla="*/ 433347 w 2086849"/>
                <a:gd name="connsiteY22" fmla="*/ 1834144 h 2086850"/>
                <a:gd name="connsiteX23" fmla="*/ 641159 w 2086849"/>
                <a:gd name="connsiteY23" fmla="*/ 1834144 h 2086850"/>
                <a:gd name="connsiteX24" fmla="*/ 768822 w 2086849"/>
                <a:gd name="connsiteY24" fmla="*/ 1886970 h 2086850"/>
                <a:gd name="connsiteX25" fmla="*/ 915762 w 2086849"/>
                <a:gd name="connsiteY25" fmla="*/ 2033911 h 2086850"/>
                <a:gd name="connsiteX26" fmla="*/ 1171088 w 2086849"/>
                <a:gd name="connsiteY26" fmla="*/ 2033911 h 2086850"/>
                <a:gd name="connsiteX27" fmla="*/ 1318029 w 2086849"/>
                <a:gd name="connsiteY27" fmla="*/ 1886970 h 2086850"/>
                <a:gd name="connsiteX28" fmla="*/ 1445691 w 2086849"/>
                <a:gd name="connsiteY28" fmla="*/ 1834144 h 2086850"/>
                <a:gd name="connsiteX29" fmla="*/ 1653503 w 2086849"/>
                <a:gd name="connsiteY29" fmla="*/ 1834144 h 2086850"/>
                <a:gd name="connsiteX30" fmla="*/ 1834143 w 2086849"/>
                <a:gd name="connsiteY30" fmla="*/ 1653504 h 2086850"/>
                <a:gd name="connsiteX31" fmla="*/ 1834143 w 2086849"/>
                <a:gd name="connsiteY31" fmla="*/ 1445692 h 2086850"/>
                <a:gd name="connsiteX32" fmla="*/ 1886970 w 2086849"/>
                <a:gd name="connsiteY32" fmla="*/ 1318029 h 208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86849" h="2086850">
                  <a:moveTo>
                    <a:pt x="1886970" y="1318029"/>
                  </a:moveTo>
                  <a:lnTo>
                    <a:pt x="2033910" y="1171088"/>
                  </a:lnTo>
                  <a:cubicBezTo>
                    <a:pt x="2104497" y="1100502"/>
                    <a:pt x="2104497" y="986197"/>
                    <a:pt x="2033910" y="915763"/>
                  </a:cubicBezTo>
                  <a:lnTo>
                    <a:pt x="1886970" y="768822"/>
                  </a:lnTo>
                  <a:cubicBezTo>
                    <a:pt x="1853118" y="734971"/>
                    <a:pt x="1834143" y="688976"/>
                    <a:pt x="1834143" y="641159"/>
                  </a:cubicBezTo>
                  <a:lnTo>
                    <a:pt x="1834143" y="433347"/>
                  </a:lnTo>
                  <a:cubicBezTo>
                    <a:pt x="1834143" y="333615"/>
                    <a:pt x="1753235" y="252707"/>
                    <a:pt x="1653503" y="252707"/>
                  </a:cubicBezTo>
                  <a:lnTo>
                    <a:pt x="1445691" y="252707"/>
                  </a:lnTo>
                  <a:cubicBezTo>
                    <a:pt x="1397723" y="252707"/>
                    <a:pt x="1351880" y="233732"/>
                    <a:pt x="1318029" y="199881"/>
                  </a:cubicBezTo>
                  <a:lnTo>
                    <a:pt x="1171088" y="52940"/>
                  </a:lnTo>
                  <a:cubicBezTo>
                    <a:pt x="1100501" y="-17647"/>
                    <a:pt x="986197" y="-17647"/>
                    <a:pt x="915762" y="52940"/>
                  </a:cubicBezTo>
                  <a:lnTo>
                    <a:pt x="768822" y="199881"/>
                  </a:lnTo>
                  <a:cubicBezTo>
                    <a:pt x="734971" y="233732"/>
                    <a:pt x="688976" y="252707"/>
                    <a:pt x="641159" y="252707"/>
                  </a:cubicBezTo>
                  <a:lnTo>
                    <a:pt x="433347" y="252707"/>
                  </a:lnTo>
                  <a:cubicBezTo>
                    <a:pt x="333615" y="252707"/>
                    <a:pt x="252707" y="333615"/>
                    <a:pt x="252707" y="433347"/>
                  </a:cubicBezTo>
                  <a:lnTo>
                    <a:pt x="252707" y="641159"/>
                  </a:lnTo>
                  <a:cubicBezTo>
                    <a:pt x="252707" y="689128"/>
                    <a:pt x="233732" y="734971"/>
                    <a:pt x="199881" y="768822"/>
                  </a:cubicBezTo>
                  <a:lnTo>
                    <a:pt x="52940" y="915763"/>
                  </a:lnTo>
                  <a:cubicBezTo>
                    <a:pt x="-17647" y="986349"/>
                    <a:pt x="-17647" y="1100654"/>
                    <a:pt x="52940" y="1171088"/>
                  </a:cubicBezTo>
                  <a:lnTo>
                    <a:pt x="199881" y="1318029"/>
                  </a:lnTo>
                  <a:cubicBezTo>
                    <a:pt x="233732" y="1351880"/>
                    <a:pt x="252707" y="1397875"/>
                    <a:pt x="252707" y="1445692"/>
                  </a:cubicBezTo>
                  <a:lnTo>
                    <a:pt x="252707" y="1653504"/>
                  </a:lnTo>
                  <a:cubicBezTo>
                    <a:pt x="252707" y="1753235"/>
                    <a:pt x="333615" y="1834144"/>
                    <a:pt x="433347" y="1834144"/>
                  </a:cubicBezTo>
                  <a:lnTo>
                    <a:pt x="641159" y="1834144"/>
                  </a:lnTo>
                  <a:cubicBezTo>
                    <a:pt x="689127" y="1834144"/>
                    <a:pt x="734971" y="1853119"/>
                    <a:pt x="768822" y="1886970"/>
                  </a:cubicBezTo>
                  <a:lnTo>
                    <a:pt x="915762" y="2033911"/>
                  </a:lnTo>
                  <a:cubicBezTo>
                    <a:pt x="986349" y="2104498"/>
                    <a:pt x="1100653" y="2104498"/>
                    <a:pt x="1171088" y="2033911"/>
                  </a:cubicBezTo>
                  <a:lnTo>
                    <a:pt x="1318029" y="1886970"/>
                  </a:lnTo>
                  <a:cubicBezTo>
                    <a:pt x="1351880" y="1853119"/>
                    <a:pt x="1397875" y="1834144"/>
                    <a:pt x="1445691" y="1834144"/>
                  </a:cubicBezTo>
                  <a:lnTo>
                    <a:pt x="1653503" y="1834144"/>
                  </a:lnTo>
                  <a:cubicBezTo>
                    <a:pt x="1753235" y="1834144"/>
                    <a:pt x="1834143" y="1753235"/>
                    <a:pt x="1834143" y="1653504"/>
                  </a:cubicBezTo>
                  <a:lnTo>
                    <a:pt x="1834143" y="1445692"/>
                  </a:lnTo>
                  <a:cubicBezTo>
                    <a:pt x="1834143" y="1397723"/>
                    <a:pt x="1853118" y="1351880"/>
                    <a:pt x="1886970" y="131802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E0E1E2"/>
                </a:gs>
                <a:gs pos="100000">
                  <a:srgbClr val="C2C4C6"/>
                </a:gs>
              </a:gsLst>
              <a:lin ang="13949617" scaled="1"/>
            </a:gradFill>
            <a:ln w="15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ACD2172-463F-6512-F296-60C0E4D93572}"/>
                </a:ext>
              </a:extLst>
            </p:cNvPr>
            <p:cNvSpPr/>
            <p:nvPr/>
          </p:nvSpPr>
          <p:spPr>
            <a:xfrm>
              <a:off x="6746303" y="3954534"/>
              <a:ext cx="2086849" cy="2086850"/>
            </a:xfrm>
            <a:custGeom>
              <a:avLst/>
              <a:gdLst>
                <a:gd name="connsiteX0" fmla="*/ 1886970 w 2086849"/>
                <a:gd name="connsiteY0" fmla="*/ 1318029 h 2086850"/>
                <a:gd name="connsiteX1" fmla="*/ 2033910 w 2086849"/>
                <a:gd name="connsiteY1" fmla="*/ 1171088 h 2086850"/>
                <a:gd name="connsiteX2" fmla="*/ 2033910 w 2086849"/>
                <a:gd name="connsiteY2" fmla="*/ 915763 h 2086850"/>
                <a:gd name="connsiteX3" fmla="*/ 1886970 w 2086849"/>
                <a:gd name="connsiteY3" fmla="*/ 768822 h 2086850"/>
                <a:gd name="connsiteX4" fmla="*/ 1834143 w 2086849"/>
                <a:gd name="connsiteY4" fmla="*/ 641159 h 2086850"/>
                <a:gd name="connsiteX5" fmla="*/ 1834143 w 2086849"/>
                <a:gd name="connsiteY5" fmla="*/ 433347 h 2086850"/>
                <a:gd name="connsiteX6" fmla="*/ 1653503 w 2086849"/>
                <a:gd name="connsiteY6" fmla="*/ 252707 h 2086850"/>
                <a:gd name="connsiteX7" fmla="*/ 1445691 w 2086849"/>
                <a:gd name="connsiteY7" fmla="*/ 252707 h 2086850"/>
                <a:gd name="connsiteX8" fmla="*/ 1318029 w 2086849"/>
                <a:gd name="connsiteY8" fmla="*/ 199881 h 2086850"/>
                <a:gd name="connsiteX9" fmla="*/ 1171088 w 2086849"/>
                <a:gd name="connsiteY9" fmla="*/ 52940 h 2086850"/>
                <a:gd name="connsiteX10" fmla="*/ 915762 w 2086849"/>
                <a:gd name="connsiteY10" fmla="*/ 52940 h 2086850"/>
                <a:gd name="connsiteX11" fmla="*/ 768822 w 2086849"/>
                <a:gd name="connsiteY11" fmla="*/ 199881 h 2086850"/>
                <a:gd name="connsiteX12" fmla="*/ 641159 w 2086849"/>
                <a:gd name="connsiteY12" fmla="*/ 252707 h 2086850"/>
                <a:gd name="connsiteX13" fmla="*/ 433347 w 2086849"/>
                <a:gd name="connsiteY13" fmla="*/ 252707 h 2086850"/>
                <a:gd name="connsiteX14" fmla="*/ 252707 w 2086849"/>
                <a:gd name="connsiteY14" fmla="*/ 433347 h 2086850"/>
                <a:gd name="connsiteX15" fmla="*/ 252707 w 2086849"/>
                <a:gd name="connsiteY15" fmla="*/ 641159 h 2086850"/>
                <a:gd name="connsiteX16" fmla="*/ 199881 w 2086849"/>
                <a:gd name="connsiteY16" fmla="*/ 768822 h 2086850"/>
                <a:gd name="connsiteX17" fmla="*/ 52940 w 2086849"/>
                <a:gd name="connsiteY17" fmla="*/ 915763 h 2086850"/>
                <a:gd name="connsiteX18" fmla="*/ 52940 w 2086849"/>
                <a:gd name="connsiteY18" fmla="*/ 1171088 h 2086850"/>
                <a:gd name="connsiteX19" fmla="*/ 199881 w 2086849"/>
                <a:gd name="connsiteY19" fmla="*/ 1318029 h 2086850"/>
                <a:gd name="connsiteX20" fmla="*/ 252707 w 2086849"/>
                <a:gd name="connsiteY20" fmla="*/ 1445692 h 2086850"/>
                <a:gd name="connsiteX21" fmla="*/ 252707 w 2086849"/>
                <a:gd name="connsiteY21" fmla="*/ 1653504 h 2086850"/>
                <a:gd name="connsiteX22" fmla="*/ 433347 w 2086849"/>
                <a:gd name="connsiteY22" fmla="*/ 1834144 h 2086850"/>
                <a:gd name="connsiteX23" fmla="*/ 641159 w 2086849"/>
                <a:gd name="connsiteY23" fmla="*/ 1834144 h 2086850"/>
                <a:gd name="connsiteX24" fmla="*/ 768822 w 2086849"/>
                <a:gd name="connsiteY24" fmla="*/ 1886970 h 2086850"/>
                <a:gd name="connsiteX25" fmla="*/ 915762 w 2086849"/>
                <a:gd name="connsiteY25" fmla="*/ 2033911 h 2086850"/>
                <a:gd name="connsiteX26" fmla="*/ 1171088 w 2086849"/>
                <a:gd name="connsiteY26" fmla="*/ 2033911 h 2086850"/>
                <a:gd name="connsiteX27" fmla="*/ 1318029 w 2086849"/>
                <a:gd name="connsiteY27" fmla="*/ 1886970 h 2086850"/>
                <a:gd name="connsiteX28" fmla="*/ 1445691 w 2086849"/>
                <a:gd name="connsiteY28" fmla="*/ 1834144 h 2086850"/>
                <a:gd name="connsiteX29" fmla="*/ 1653503 w 2086849"/>
                <a:gd name="connsiteY29" fmla="*/ 1834144 h 2086850"/>
                <a:gd name="connsiteX30" fmla="*/ 1834143 w 2086849"/>
                <a:gd name="connsiteY30" fmla="*/ 1653504 h 2086850"/>
                <a:gd name="connsiteX31" fmla="*/ 1834143 w 2086849"/>
                <a:gd name="connsiteY31" fmla="*/ 1445692 h 2086850"/>
                <a:gd name="connsiteX32" fmla="*/ 1886970 w 2086849"/>
                <a:gd name="connsiteY32" fmla="*/ 1318029 h 208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86849" h="2086850">
                  <a:moveTo>
                    <a:pt x="1886970" y="1318029"/>
                  </a:moveTo>
                  <a:lnTo>
                    <a:pt x="2033910" y="1171088"/>
                  </a:lnTo>
                  <a:cubicBezTo>
                    <a:pt x="2104497" y="1100502"/>
                    <a:pt x="2104497" y="986197"/>
                    <a:pt x="2033910" y="915763"/>
                  </a:cubicBezTo>
                  <a:lnTo>
                    <a:pt x="1886970" y="768822"/>
                  </a:lnTo>
                  <a:cubicBezTo>
                    <a:pt x="1853118" y="734971"/>
                    <a:pt x="1834143" y="688976"/>
                    <a:pt x="1834143" y="641159"/>
                  </a:cubicBezTo>
                  <a:lnTo>
                    <a:pt x="1834143" y="433347"/>
                  </a:lnTo>
                  <a:cubicBezTo>
                    <a:pt x="1834143" y="333615"/>
                    <a:pt x="1753235" y="252707"/>
                    <a:pt x="1653503" y="252707"/>
                  </a:cubicBezTo>
                  <a:lnTo>
                    <a:pt x="1445691" y="252707"/>
                  </a:lnTo>
                  <a:cubicBezTo>
                    <a:pt x="1397723" y="252707"/>
                    <a:pt x="1351880" y="233732"/>
                    <a:pt x="1318029" y="199881"/>
                  </a:cubicBezTo>
                  <a:lnTo>
                    <a:pt x="1171088" y="52940"/>
                  </a:lnTo>
                  <a:cubicBezTo>
                    <a:pt x="1100501" y="-17647"/>
                    <a:pt x="986197" y="-17647"/>
                    <a:pt x="915762" y="52940"/>
                  </a:cubicBezTo>
                  <a:lnTo>
                    <a:pt x="768822" y="199881"/>
                  </a:lnTo>
                  <a:cubicBezTo>
                    <a:pt x="734970" y="233732"/>
                    <a:pt x="688975" y="252707"/>
                    <a:pt x="641159" y="252707"/>
                  </a:cubicBezTo>
                  <a:lnTo>
                    <a:pt x="433347" y="252707"/>
                  </a:lnTo>
                  <a:cubicBezTo>
                    <a:pt x="333615" y="252707"/>
                    <a:pt x="252707" y="333615"/>
                    <a:pt x="252707" y="433347"/>
                  </a:cubicBezTo>
                  <a:lnTo>
                    <a:pt x="252707" y="641159"/>
                  </a:lnTo>
                  <a:cubicBezTo>
                    <a:pt x="252707" y="688976"/>
                    <a:pt x="233732" y="734971"/>
                    <a:pt x="199881" y="768822"/>
                  </a:cubicBezTo>
                  <a:lnTo>
                    <a:pt x="52940" y="915763"/>
                  </a:lnTo>
                  <a:cubicBezTo>
                    <a:pt x="-17647" y="986349"/>
                    <a:pt x="-17647" y="1100653"/>
                    <a:pt x="52940" y="1171088"/>
                  </a:cubicBezTo>
                  <a:lnTo>
                    <a:pt x="199881" y="1318029"/>
                  </a:lnTo>
                  <a:cubicBezTo>
                    <a:pt x="233732" y="1351880"/>
                    <a:pt x="252707" y="1397875"/>
                    <a:pt x="252707" y="1445692"/>
                  </a:cubicBezTo>
                  <a:lnTo>
                    <a:pt x="252707" y="1653504"/>
                  </a:lnTo>
                  <a:cubicBezTo>
                    <a:pt x="252707" y="1753236"/>
                    <a:pt x="333615" y="1834144"/>
                    <a:pt x="433347" y="1834144"/>
                  </a:cubicBezTo>
                  <a:lnTo>
                    <a:pt x="641159" y="1834144"/>
                  </a:lnTo>
                  <a:cubicBezTo>
                    <a:pt x="688975" y="1834144"/>
                    <a:pt x="734970" y="1853119"/>
                    <a:pt x="768822" y="1886970"/>
                  </a:cubicBezTo>
                  <a:lnTo>
                    <a:pt x="915762" y="2033911"/>
                  </a:lnTo>
                  <a:cubicBezTo>
                    <a:pt x="986349" y="2104498"/>
                    <a:pt x="1100653" y="2104498"/>
                    <a:pt x="1171088" y="2033911"/>
                  </a:cubicBezTo>
                  <a:lnTo>
                    <a:pt x="1318029" y="1886970"/>
                  </a:lnTo>
                  <a:cubicBezTo>
                    <a:pt x="1351880" y="1853119"/>
                    <a:pt x="1397875" y="1834144"/>
                    <a:pt x="1445691" y="1834144"/>
                  </a:cubicBezTo>
                  <a:lnTo>
                    <a:pt x="1653503" y="1834144"/>
                  </a:lnTo>
                  <a:cubicBezTo>
                    <a:pt x="1753235" y="1834144"/>
                    <a:pt x="1834143" y="1753236"/>
                    <a:pt x="1834143" y="1653504"/>
                  </a:cubicBezTo>
                  <a:lnTo>
                    <a:pt x="1834143" y="1445692"/>
                  </a:lnTo>
                  <a:cubicBezTo>
                    <a:pt x="1834143" y="1397723"/>
                    <a:pt x="1853118" y="1351880"/>
                    <a:pt x="1886970" y="1318029"/>
                  </a:cubicBezTo>
                  <a:close/>
                </a:path>
              </a:pathLst>
            </a:custGeom>
            <a:solidFill>
              <a:srgbClr val="FD5339"/>
            </a:solidFill>
            <a:ln w="151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660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grpSp>
          <p:nvGrpSpPr>
            <p:cNvPr id="28" name="Graphic 512">
              <a:extLst>
                <a:ext uri="{FF2B5EF4-FFF2-40B4-BE49-F238E27FC236}">
                  <a16:creationId xmlns="" xmlns:a16="http://schemas.microsoft.com/office/drawing/2014/main" id="{ADAF95EF-879A-3CF8-A1F9-53590D79927E}"/>
                </a:ext>
              </a:extLst>
            </p:cNvPr>
            <p:cNvGrpSpPr/>
            <p:nvPr/>
          </p:nvGrpSpPr>
          <p:grpSpPr>
            <a:xfrm>
              <a:off x="6767514" y="5198666"/>
              <a:ext cx="716036" cy="782948"/>
              <a:chOff x="6767514" y="5198666"/>
              <a:chExt cx="716036" cy="78294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56FEEA7-D8CF-53D2-79BA-55D80DE64B80}"/>
                  </a:ext>
                </a:extLst>
              </p:cNvPr>
              <p:cNvSpPr/>
              <p:nvPr/>
            </p:nvSpPr>
            <p:spPr>
              <a:xfrm>
                <a:off x="6767514" y="5198666"/>
                <a:ext cx="544959" cy="342428"/>
              </a:xfrm>
              <a:custGeom>
                <a:avLst/>
                <a:gdLst>
                  <a:gd name="connsiteX0" fmla="*/ 521734 w 544959"/>
                  <a:gd name="connsiteY0" fmla="*/ 203533 h 342428"/>
                  <a:gd name="connsiteX1" fmla="*/ 408492 w 544959"/>
                  <a:gd name="connsiteY1" fmla="*/ 138412 h 342428"/>
                  <a:gd name="connsiteX2" fmla="*/ 431869 w 544959"/>
                  <a:gd name="connsiteY2" fmla="*/ 76933 h 342428"/>
                  <a:gd name="connsiteX3" fmla="*/ 447049 w 544959"/>
                  <a:gd name="connsiteY3" fmla="*/ 43386 h 342428"/>
                  <a:gd name="connsiteX4" fmla="*/ 241514 w 544959"/>
                  <a:gd name="connsiteY4" fmla="*/ 79058 h 342428"/>
                  <a:gd name="connsiteX5" fmla="*/ 52980 w 544959"/>
                  <a:gd name="connsiteY5" fmla="*/ 168619 h 342428"/>
                  <a:gd name="connsiteX6" fmla="*/ 84706 w 544959"/>
                  <a:gd name="connsiteY6" fmla="*/ 187139 h 342428"/>
                  <a:gd name="connsiteX7" fmla="*/ 139353 w 544959"/>
                  <a:gd name="connsiteY7" fmla="*/ 223874 h 342428"/>
                  <a:gd name="connsiteX8" fmla="*/ 84402 w 544959"/>
                  <a:gd name="connsiteY8" fmla="*/ 342429 h 342428"/>
                  <a:gd name="connsiteX9" fmla="*/ 43113 w 544959"/>
                  <a:gd name="connsiteY9" fmla="*/ 323758 h 342428"/>
                  <a:gd name="connsiteX10" fmla="*/ 87742 w 544959"/>
                  <a:gd name="connsiteY10" fmla="*/ 240268 h 342428"/>
                  <a:gd name="connsiteX11" fmla="*/ 60418 w 544959"/>
                  <a:gd name="connsiteY11" fmla="*/ 225848 h 342428"/>
                  <a:gd name="connsiteX12" fmla="*/ 1369 w 544959"/>
                  <a:gd name="connsiteY12" fmla="*/ 184862 h 342428"/>
                  <a:gd name="connsiteX13" fmla="*/ 99886 w 544959"/>
                  <a:gd name="connsiteY13" fmla="*/ 92265 h 342428"/>
                  <a:gd name="connsiteX14" fmla="*/ 229977 w 544959"/>
                  <a:gd name="connsiteY14" fmla="*/ 42171 h 342428"/>
                  <a:gd name="connsiteX15" fmla="*/ 365078 w 544959"/>
                  <a:gd name="connsiteY15" fmla="*/ 8017 h 342428"/>
                  <a:gd name="connsiteX16" fmla="*/ 498964 w 544959"/>
                  <a:gd name="connsiteY16" fmla="*/ 26840 h 342428"/>
                  <a:gd name="connsiteX17" fmla="*/ 474373 w 544959"/>
                  <a:gd name="connsiteY17" fmla="*/ 94390 h 342428"/>
                  <a:gd name="connsiteX18" fmla="*/ 460407 w 544959"/>
                  <a:gd name="connsiteY18" fmla="*/ 121866 h 342428"/>
                  <a:gd name="connsiteX19" fmla="*/ 544959 w 544959"/>
                  <a:gd name="connsiteY19" fmla="*/ 164369 h 342428"/>
                  <a:gd name="connsiteX20" fmla="*/ 521886 w 544959"/>
                  <a:gd name="connsiteY20" fmla="*/ 203381 h 34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4959" h="342428">
                    <a:moveTo>
                      <a:pt x="521734" y="203533"/>
                    </a:moveTo>
                    <a:cubicBezTo>
                      <a:pt x="511563" y="201408"/>
                      <a:pt x="422154" y="181370"/>
                      <a:pt x="408492" y="138412"/>
                    </a:cubicBezTo>
                    <a:cubicBezTo>
                      <a:pt x="400295" y="112758"/>
                      <a:pt x="418511" y="91961"/>
                      <a:pt x="431869" y="76933"/>
                    </a:cubicBezTo>
                    <a:cubicBezTo>
                      <a:pt x="444772" y="62360"/>
                      <a:pt x="450692" y="54770"/>
                      <a:pt x="447049" y="43386"/>
                    </a:cubicBezTo>
                    <a:cubicBezTo>
                      <a:pt x="437638" y="33063"/>
                      <a:pt x="343674" y="46574"/>
                      <a:pt x="241514" y="79058"/>
                    </a:cubicBezTo>
                    <a:cubicBezTo>
                      <a:pt x="139202" y="111543"/>
                      <a:pt x="54802" y="154654"/>
                      <a:pt x="52980" y="168619"/>
                    </a:cubicBezTo>
                    <a:cubicBezTo>
                      <a:pt x="56623" y="180004"/>
                      <a:pt x="65883" y="182737"/>
                      <a:pt x="84706" y="187139"/>
                    </a:cubicBezTo>
                    <a:cubicBezTo>
                      <a:pt x="104288" y="191845"/>
                      <a:pt x="131156" y="198220"/>
                      <a:pt x="139353" y="223874"/>
                    </a:cubicBezTo>
                    <a:cubicBezTo>
                      <a:pt x="153015" y="266833"/>
                      <a:pt x="91537" y="334839"/>
                      <a:pt x="84402" y="342429"/>
                    </a:cubicBezTo>
                    <a:lnTo>
                      <a:pt x="43113" y="323758"/>
                    </a:lnTo>
                    <a:cubicBezTo>
                      <a:pt x="65124" y="299925"/>
                      <a:pt x="93358" y="258332"/>
                      <a:pt x="87742" y="240268"/>
                    </a:cubicBezTo>
                    <a:cubicBezTo>
                      <a:pt x="85313" y="232375"/>
                      <a:pt x="78634" y="230250"/>
                      <a:pt x="60418" y="225848"/>
                    </a:cubicBezTo>
                    <a:cubicBezTo>
                      <a:pt x="39318" y="220838"/>
                      <a:pt x="10628" y="214007"/>
                      <a:pt x="1369" y="184862"/>
                    </a:cubicBezTo>
                    <a:cubicBezTo>
                      <a:pt x="-11686" y="143725"/>
                      <a:pt x="72259" y="105016"/>
                      <a:pt x="99886" y="92265"/>
                    </a:cubicBezTo>
                    <a:cubicBezTo>
                      <a:pt x="158784" y="65093"/>
                      <a:pt x="222843" y="44448"/>
                      <a:pt x="229977" y="42171"/>
                    </a:cubicBezTo>
                    <a:cubicBezTo>
                      <a:pt x="237112" y="39894"/>
                      <a:pt x="301322" y="19705"/>
                      <a:pt x="365078" y="8017"/>
                    </a:cubicBezTo>
                    <a:cubicBezTo>
                      <a:pt x="394982" y="2552"/>
                      <a:pt x="485909" y="-14146"/>
                      <a:pt x="498964" y="26840"/>
                    </a:cubicBezTo>
                    <a:cubicBezTo>
                      <a:pt x="508224" y="55985"/>
                      <a:pt x="488642" y="78148"/>
                      <a:pt x="474373" y="94390"/>
                    </a:cubicBezTo>
                    <a:cubicBezTo>
                      <a:pt x="462077" y="108355"/>
                      <a:pt x="457979" y="113972"/>
                      <a:pt x="460407" y="121866"/>
                    </a:cubicBezTo>
                    <a:cubicBezTo>
                      <a:pt x="466783" y="141903"/>
                      <a:pt x="520216" y="159208"/>
                      <a:pt x="544959" y="164369"/>
                    </a:cubicBezTo>
                    <a:lnTo>
                      <a:pt x="521886" y="203381"/>
                    </a:lnTo>
                    <a:close/>
                  </a:path>
                </a:pathLst>
              </a:custGeom>
              <a:solidFill>
                <a:srgbClr val="535353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1348674-A703-2EEC-6FF0-194EB6FA7598}"/>
                  </a:ext>
                </a:extLst>
              </p:cNvPr>
              <p:cNvSpPr/>
              <p:nvPr/>
            </p:nvSpPr>
            <p:spPr>
              <a:xfrm>
                <a:off x="7282265" y="5754371"/>
                <a:ext cx="142386" cy="104285"/>
              </a:xfrm>
              <a:custGeom>
                <a:avLst/>
                <a:gdLst>
                  <a:gd name="connsiteX0" fmla="*/ 124171 w 142386"/>
                  <a:gd name="connsiteY0" fmla="*/ 104286 h 104285"/>
                  <a:gd name="connsiteX1" fmla="*/ 142387 w 142386"/>
                  <a:gd name="connsiteY1" fmla="*/ 69372 h 104285"/>
                  <a:gd name="connsiteX2" fmla="*/ 27627 w 142386"/>
                  <a:gd name="connsiteY2" fmla="*/ 0 h 104285"/>
                  <a:gd name="connsiteX3" fmla="*/ 0 w 142386"/>
                  <a:gd name="connsiteY3" fmla="*/ 53281 h 104285"/>
                  <a:gd name="connsiteX4" fmla="*/ 124171 w 142386"/>
                  <a:gd name="connsiteY4" fmla="*/ 104286 h 10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86" h="104285">
                    <a:moveTo>
                      <a:pt x="124171" y="104286"/>
                    </a:moveTo>
                    <a:lnTo>
                      <a:pt x="142387" y="69372"/>
                    </a:lnTo>
                    <a:lnTo>
                      <a:pt x="27627" y="0"/>
                    </a:lnTo>
                    <a:lnTo>
                      <a:pt x="0" y="53281"/>
                    </a:lnTo>
                    <a:lnTo>
                      <a:pt x="124171" y="104286"/>
                    </a:ln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ACB4698D-6FA8-955C-CB65-E0F0F0850943}"/>
                  </a:ext>
                </a:extLst>
              </p:cNvPr>
              <p:cNvSpPr/>
              <p:nvPr/>
            </p:nvSpPr>
            <p:spPr>
              <a:xfrm>
                <a:off x="7272325" y="5285999"/>
                <a:ext cx="42347" cy="42347"/>
              </a:xfrm>
              <a:custGeom>
                <a:avLst/>
                <a:gdLst>
                  <a:gd name="connsiteX0" fmla="*/ 41363 w 42347"/>
                  <a:gd name="connsiteY0" fmla="*/ 14798 h 42347"/>
                  <a:gd name="connsiteX1" fmla="*/ 27549 w 42347"/>
                  <a:gd name="connsiteY1" fmla="*/ 41363 h 42347"/>
                  <a:gd name="connsiteX2" fmla="*/ 985 w 42347"/>
                  <a:gd name="connsiteY2" fmla="*/ 27549 h 42347"/>
                  <a:gd name="connsiteX3" fmla="*/ 14798 w 42347"/>
                  <a:gd name="connsiteY3" fmla="*/ 985 h 42347"/>
                  <a:gd name="connsiteX4" fmla="*/ 41363 w 42347"/>
                  <a:gd name="connsiteY4" fmla="*/ 14798 h 4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47" h="42347">
                    <a:moveTo>
                      <a:pt x="41363" y="14798"/>
                    </a:moveTo>
                    <a:cubicBezTo>
                      <a:pt x="44854" y="25879"/>
                      <a:pt x="38782" y="37872"/>
                      <a:pt x="27549" y="41363"/>
                    </a:cubicBezTo>
                    <a:cubicBezTo>
                      <a:pt x="16468" y="44854"/>
                      <a:pt x="4476" y="38782"/>
                      <a:pt x="985" y="27549"/>
                    </a:cubicBezTo>
                    <a:cubicBezTo>
                      <a:pt x="-2507" y="16468"/>
                      <a:pt x="3565" y="4476"/>
                      <a:pt x="14798" y="985"/>
                    </a:cubicBezTo>
                    <a:cubicBezTo>
                      <a:pt x="25880" y="-2507"/>
                      <a:pt x="37872" y="3565"/>
                      <a:pt x="41363" y="14798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1357E21D-1C4A-FFA4-22B5-45485237E3E4}"/>
                  </a:ext>
                </a:extLst>
              </p:cNvPr>
              <p:cNvSpPr/>
              <p:nvPr/>
            </p:nvSpPr>
            <p:spPr>
              <a:xfrm>
                <a:off x="7282265" y="5754371"/>
                <a:ext cx="99427" cy="82730"/>
              </a:xfrm>
              <a:custGeom>
                <a:avLst/>
                <a:gdLst>
                  <a:gd name="connsiteX0" fmla="*/ 27627 w 99427"/>
                  <a:gd name="connsiteY0" fmla="*/ 0 h 82730"/>
                  <a:gd name="connsiteX1" fmla="*/ 0 w 99427"/>
                  <a:gd name="connsiteY1" fmla="*/ 53281 h 82730"/>
                  <a:gd name="connsiteX2" fmla="*/ 71801 w 99427"/>
                  <a:gd name="connsiteY2" fmla="*/ 82730 h 82730"/>
                  <a:gd name="connsiteX3" fmla="*/ 99428 w 99427"/>
                  <a:gd name="connsiteY3" fmla="*/ 43415 h 82730"/>
                  <a:gd name="connsiteX4" fmla="*/ 27627 w 99427"/>
                  <a:gd name="connsiteY4" fmla="*/ 0 h 8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427" h="82730">
                    <a:moveTo>
                      <a:pt x="27627" y="0"/>
                    </a:moveTo>
                    <a:lnTo>
                      <a:pt x="0" y="53281"/>
                    </a:lnTo>
                    <a:lnTo>
                      <a:pt x="71801" y="82730"/>
                    </a:lnTo>
                    <a:cubicBezTo>
                      <a:pt x="82123" y="70283"/>
                      <a:pt x="91383" y="57228"/>
                      <a:pt x="99428" y="43415"/>
                    </a:cubicBezTo>
                    <a:lnTo>
                      <a:pt x="27627" y="0"/>
                    </a:lnTo>
                    <a:close/>
                  </a:path>
                </a:pathLst>
              </a:custGeom>
              <a:solidFill>
                <a:srgbClr val="1F1F1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DB53E024-F9FE-6E3B-D674-3F2F96C1E161}"/>
                  </a:ext>
                </a:extLst>
              </p:cNvPr>
              <p:cNvSpPr/>
              <p:nvPr/>
            </p:nvSpPr>
            <p:spPr>
              <a:xfrm>
                <a:off x="6984740" y="5840593"/>
                <a:ext cx="106866" cy="141020"/>
              </a:xfrm>
              <a:custGeom>
                <a:avLst/>
                <a:gdLst>
                  <a:gd name="connsiteX0" fmla="*/ 34914 w 106866"/>
                  <a:gd name="connsiteY0" fmla="*/ 141021 h 141020"/>
                  <a:gd name="connsiteX1" fmla="*/ 0 w 106866"/>
                  <a:gd name="connsiteY1" fmla="*/ 122956 h 141020"/>
                  <a:gd name="connsiteX2" fmla="*/ 53585 w 106866"/>
                  <a:gd name="connsiteY2" fmla="*/ 0 h 141020"/>
                  <a:gd name="connsiteX3" fmla="*/ 106866 w 106866"/>
                  <a:gd name="connsiteY3" fmla="*/ 27627 h 141020"/>
                  <a:gd name="connsiteX4" fmla="*/ 34914 w 106866"/>
                  <a:gd name="connsiteY4" fmla="*/ 141021 h 1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66" h="141020">
                    <a:moveTo>
                      <a:pt x="34914" y="141021"/>
                    </a:moveTo>
                    <a:lnTo>
                      <a:pt x="0" y="122956"/>
                    </a:lnTo>
                    <a:lnTo>
                      <a:pt x="53585" y="0"/>
                    </a:lnTo>
                    <a:lnTo>
                      <a:pt x="106866" y="27627"/>
                    </a:lnTo>
                    <a:lnTo>
                      <a:pt x="34914" y="141021"/>
                    </a:ln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5D653194-3784-F301-E10E-9BF34FAD9E99}"/>
                  </a:ext>
                </a:extLst>
              </p:cNvPr>
              <p:cNvSpPr/>
              <p:nvPr/>
            </p:nvSpPr>
            <p:spPr>
              <a:xfrm>
                <a:off x="7004778" y="5840593"/>
                <a:ext cx="86828" cy="93204"/>
              </a:xfrm>
              <a:custGeom>
                <a:avLst/>
                <a:gdLst>
                  <a:gd name="connsiteX0" fmla="*/ 33548 w 86828"/>
                  <a:gd name="connsiteY0" fmla="*/ 0 h 93204"/>
                  <a:gd name="connsiteX1" fmla="*/ 86829 w 86828"/>
                  <a:gd name="connsiteY1" fmla="*/ 27627 h 93204"/>
                  <a:gd name="connsiteX2" fmla="*/ 45236 w 86828"/>
                  <a:gd name="connsiteY2" fmla="*/ 93204 h 93204"/>
                  <a:gd name="connsiteX3" fmla="*/ 0 w 86828"/>
                  <a:gd name="connsiteY3" fmla="*/ 76962 h 93204"/>
                  <a:gd name="connsiteX4" fmla="*/ 33548 w 86828"/>
                  <a:gd name="connsiteY4" fmla="*/ 0 h 9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828" h="93204">
                    <a:moveTo>
                      <a:pt x="33548" y="0"/>
                    </a:moveTo>
                    <a:lnTo>
                      <a:pt x="86829" y="27627"/>
                    </a:lnTo>
                    <a:lnTo>
                      <a:pt x="45236" y="93204"/>
                    </a:lnTo>
                    <a:cubicBezTo>
                      <a:pt x="29753" y="88954"/>
                      <a:pt x="14573" y="83641"/>
                      <a:pt x="0" y="76962"/>
                    </a:cubicBezTo>
                    <a:lnTo>
                      <a:pt x="33548" y="0"/>
                    </a:lnTo>
                    <a:close/>
                  </a:path>
                </a:pathLst>
              </a:custGeom>
              <a:solidFill>
                <a:srgbClr val="1F1F1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A3957A8C-CE50-C0D4-145C-A982437AFC48}"/>
                  </a:ext>
                </a:extLst>
              </p:cNvPr>
              <p:cNvSpPr/>
              <p:nvPr/>
            </p:nvSpPr>
            <p:spPr>
              <a:xfrm>
                <a:off x="6857251" y="5378539"/>
                <a:ext cx="538842" cy="538842"/>
              </a:xfrm>
              <a:custGeom>
                <a:avLst/>
                <a:gdLst>
                  <a:gd name="connsiteX0" fmla="*/ 526112 w 538842"/>
                  <a:gd name="connsiteY0" fmla="*/ 187905 h 538842"/>
                  <a:gd name="connsiteX1" fmla="*/ 350937 w 538842"/>
                  <a:gd name="connsiteY1" fmla="*/ 526112 h 538842"/>
                  <a:gd name="connsiteX2" fmla="*/ 12730 w 538842"/>
                  <a:gd name="connsiteY2" fmla="*/ 350937 h 538842"/>
                  <a:gd name="connsiteX3" fmla="*/ 187905 w 538842"/>
                  <a:gd name="connsiteY3" fmla="*/ 12730 h 538842"/>
                  <a:gd name="connsiteX4" fmla="*/ 526112 w 538842"/>
                  <a:gd name="connsiteY4" fmla="*/ 187905 h 53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842" h="538842">
                    <a:moveTo>
                      <a:pt x="526112" y="187905"/>
                    </a:moveTo>
                    <a:cubicBezTo>
                      <a:pt x="571197" y="329686"/>
                      <a:pt x="492717" y="481180"/>
                      <a:pt x="350937" y="526112"/>
                    </a:cubicBezTo>
                    <a:cubicBezTo>
                      <a:pt x="209157" y="571197"/>
                      <a:pt x="57814" y="492717"/>
                      <a:pt x="12730" y="350937"/>
                    </a:cubicBezTo>
                    <a:cubicBezTo>
                      <a:pt x="-32354" y="209157"/>
                      <a:pt x="46126" y="57662"/>
                      <a:pt x="187905" y="12730"/>
                    </a:cubicBezTo>
                    <a:cubicBezTo>
                      <a:pt x="329685" y="-32354"/>
                      <a:pt x="481028" y="46125"/>
                      <a:pt x="526112" y="187905"/>
                    </a:cubicBezTo>
                    <a:close/>
                  </a:path>
                </a:pathLst>
              </a:custGeom>
              <a:solidFill>
                <a:srgbClr val="EBE3D6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aphic 512">
                <a:extLst>
                  <a:ext uri="{FF2B5EF4-FFF2-40B4-BE49-F238E27FC236}">
                    <a16:creationId xmlns="" xmlns:a16="http://schemas.microsoft.com/office/drawing/2014/main" id="{3362BF33-6133-9A18-7ED4-F99AECE98FC2}"/>
                  </a:ext>
                </a:extLst>
              </p:cNvPr>
              <p:cNvGrpSpPr/>
              <p:nvPr/>
            </p:nvGrpSpPr>
            <p:grpSpPr>
              <a:xfrm>
                <a:off x="6779812" y="5668453"/>
                <a:ext cx="117643" cy="226180"/>
                <a:chOff x="6779812" y="5668453"/>
                <a:chExt cx="117643" cy="226180"/>
              </a:xfrm>
              <a:solidFill>
                <a:srgbClr val="F2B620"/>
              </a:solidFill>
            </p:grpSpPr>
            <p:sp>
              <p:nvSpPr>
                <p:cNvPr id="54" name="Freeform: Shape 53">
                  <a:extLst>
                    <a:ext uri="{FF2B5EF4-FFF2-40B4-BE49-F238E27FC236}">
                      <a16:creationId xmlns="" xmlns:a16="http://schemas.microsoft.com/office/drawing/2014/main" id="{FF043B26-8FC6-9482-A835-7E7CEA9FAF88}"/>
                    </a:ext>
                  </a:extLst>
                </p:cNvPr>
                <p:cNvSpPr/>
                <p:nvPr/>
              </p:nvSpPr>
              <p:spPr>
                <a:xfrm>
                  <a:off x="6807591" y="5668453"/>
                  <a:ext cx="89864" cy="199160"/>
                </a:xfrm>
                <a:custGeom>
                  <a:avLst/>
                  <a:gdLst>
                    <a:gd name="connsiteX0" fmla="*/ 89865 w 89864"/>
                    <a:gd name="connsiteY0" fmla="*/ 199008 h 199160"/>
                    <a:gd name="connsiteX1" fmla="*/ 81667 w 89864"/>
                    <a:gd name="connsiteY1" fmla="*/ 193543 h 199160"/>
                    <a:gd name="connsiteX2" fmla="*/ 72863 w 89864"/>
                    <a:gd name="connsiteY2" fmla="*/ 186713 h 199160"/>
                    <a:gd name="connsiteX3" fmla="*/ 61934 w 89864"/>
                    <a:gd name="connsiteY3" fmla="*/ 176846 h 199160"/>
                    <a:gd name="connsiteX4" fmla="*/ 50245 w 89864"/>
                    <a:gd name="connsiteY4" fmla="*/ 164094 h 199160"/>
                    <a:gd name="connsiteX5" fmla="*/ 38405 w 89864"/>
                    <a:gd name="connsiteY5" fmla="*/ 148763 h 199160"/>
                    <a:gd name="connsiteX6" fmla="*/ 27475 w 89864"/>
                    <a:gd name="connsiteY6" fmla="*/ 131154 h 199160"/>
                    <a:gd name="connsiteX7" fmla="*/ 17912 w 89864"/>
                    <a:gd name="connsiteY7" fmla="*/ 111876 h 199160"/>
                    <a:gd name="connsiteX8" fmla="*/ 10322 w 89864"/>
                    <a:gd name="connsiteY8" fmla="*/ 91838 h 199160"/>
                    <a:gd name="connsiteX9" fmla="*/ 7286 w 89864"/>
                    <a:gd name="connsiteY9" fmla="*/ 81820 h 199160"/>
                    <a:gd name="connsiteX10" fmla="*/ 6527 w 89864"/>
                    <a:gd name="connsiteY10" fmla="*/ 79391 h 199160"/>
                    <a:gd name="connsiteX11" fmla="*/ 5920 w 89864"/>
                    <a:gd name="connsiteY11" fmla="*/ 76659 h 199160"/>
                    <a:gd name="connsiteX12" fmla="*/ 4857 w 89864"/>
                    <a:gd name="connsiteY12" fmla="*/ 71801 h 199160"/>
                    <a:gd name="connsiteX13" fmla="*/ 1518 w 89864"/>
                    <a:gd name="connsiteY13" fmla="*/ 52978 h 199160"/>
                    <a:gd name="connsiteX14" fmla="*/ 0 w 89864"/>
                    <a:gd name="connsiteY14" fmla="*/ 35521 h 199160"/>
                    <a:gd name="connsiteX15" fmla="*/ 0 w 89864"/>
                    <a:gd name="connsiteY15" fmla="*/ 20948 h 199160"/>
                    <a:gd name="connsiteX16" fmla="*/ 1062 w 89864"/>
                    <a:gd name="connsiteY16" fmla="*/ 9715 h 199160"/>
                    <a:gd name="connsiteX17" fmla="*/ 2429 w 89864"/>
                    <a:gd name="connsiteY17" fmla="*/ 0 h 199160"/>
                    <a:gd name="connsiteX18" fmla="*/ 5616 w 89864"/>
                    <a:gd name="connsiteY18" fmla="*/ 9260 h 199160"/>
                    <a:gd name="connsiteX19" fmla="*/ 8804 w 89864"/>
                    <a:gd name="connsiteY19" fmla="*/ 19734 h 199160"/>
                    <a:gd name="connsiteX20" fmla="*/ 13206 w 89864"/>
                    <a:gd name="connsiteY20" fmla="*/ 33092 h 199160"/>
                    <a:gd name="connsiteX21" fmla="*/ 18519 w 89864"/>
                    <a:gd name="connsiteY21" fmla="*/ 48576 h 199160"/>
                    <a:gd name="connsiteX22" fmla="*/ 24743 w 89864"/>
                    <a:gd name="connsiteY22" fmla="*/ 66032 h 199160"/>
                    <a:gd name="connsiteX23" fmla="*/ 26413 w 89864"/>
                    <a:gd name="connsiteY23" fmla="*/ 70738 h 199160"/>
                    <a:gd name="connsiteX24" fmla="*/ 27172 w 89864"/>
                    <a:gd name="connsiteY24" fmla="*/ 72712 h 199160"/>
                    <a:gd name="connsiteX25" fmla="*/ 28083 w 89864"/>
                    <a:gd name="connsiteY25" fmla="*/ 74989 h 199160"/>
                    <a:gd name="connsiteX26" fmla="*/ 31726 w 89864"/>
                    <a:gd name="connsiteY26" fmla="*/ 84097 h 199160"/>
                    <a:gd name="connsiteX27" fmla="*/ 39467 w 89864"/>
                    <a:gd name="connsiteY27" fmla="*/ 102464 h 199160"/>
                    <a:gd name="connsiteX28" fmla="*/ 47665 w 89864"/>
                    <a:gd name="connsiteY28" fmla="*/ 120680 h 199160"/>
                    <a:gd name="connsiteX29" fmla="*/ 56165 w 89864"/>
                    <a:gd name="connsiteY29" fmla="*/ 138137 h 199160"/>
                    <a:gd name="connsiteX30" fmla="*/ 64666 w 89864"/>
                    <a:gd name="connsiteY30" fmla="*/ 154227 h 199160"/>
                    <a:gd name="connsiteX31" fmla="*/ 72560 w 89864"/>
                    <a:gd name="connsiteY31" fmla="*/ 168648 h 199160"/>
                    <a:gd name="connsiteX32" fmla="*/ 79542 w 89864"/>
                    <a:gd name="connsiteY32" fmla="*/ 180944 h 199160"/>
                    <a:gd name="connsiteX33" fmla="*/ 85159 w 89864"/>
                    <a:gd name="connsiteY33" fmla="*/ 190507 h 199160"/>
                    <a:gd name="connsiteX34" fmla="*/ 89865 w 89864"/>
                    <a:gd name="connsiteY34" fmla="*/ 199160 h 199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9864" h="199160">
                      <a:moveTo>
                        <a:pt x="89865" y="199008"/>
                      </a:moveTo>
                      <a:cubicBezTo>
                        <a:pt x="89865" y="199008"/>
                        <a:pt x="86829" y="197187"/>
                        <a:pt x="81667" y="193543"/>
                      </a:cubicBezTo>
                      <a:cubicBezTo>
                        <a:pt x="79239" y="191722"/>
                        <a:pt x="76051" y="189748"/>
                        <a:pt x="72863" y="186713"/>
                      </a:cubicBezTo>
                      <a:cubicBezTo>
                        <a:pt x="69524" y="183828"/>
                        <a:pt x="65881" y="180641"/>
                        <a:pt x="61934" y="176846"/>
                      </a:cubicBezTo>
                      <a:cubicBezTo>
                        <a:pt x="58139" y="173051"/>
                        <a:pt x="54344" y="168648"/>
                        <a:pt x="50245" y="164094"/>
                      </a:cubicBezTo>
                      <a:cubicBezTo>
                        <a:pt x="46299" y="159389"/>
                        <a:pt x="42504" y="154076"/>
                        <a:pt x="38405" y="148763"/>
                      </a:cubicBezTo>
                      <a:cubicBezTo>
                        <a:pt x="34610" y="143146"/>
                        <a:pt x="30967" y="137226"/>
                        <a:pt x="27475" y="131154"/>
                      </a:cubicBezTo>
                      <a:cubicBezTo>
                        <a:pt x="24288" y="124930"/>
                        <a:pt x="20796" y="118555"/>
                        <a:pt x="17912" y="111876"/>
                      </a:cubicBezTo>
                      <a:cubicBezTo>
                        <a:pt x="15332" y="105197"/>
                        <a:pt x="12296" y="98669"/>
                        <a:pt x="10322" y="91838"/>
                      </a:cubicBezTo>
                      <a:cubicBezTo>
                        <a:pt x="9260" y="88499"/>
                        <a:pt x="8197" y="85159"/>
                        <a:pt x="7286" y="81820"/>
                      </a:cubicBezTo>
                      <a:lnTo>
                        <a:pt x="6527" y="79391"/>
                      </a:lnTo>
                      <a:cubicBezTo>
                        <a:pt x="6072" y="77873"/>
                        <a:pt x="6072" y="77569"/>
                        <a:pt x="5920" y="76659"/>
                      </a:cubicBezTo>
                      <a:lnTo>
                        <a:pt x="4857" y="71801"/>
                      </a:lnTo>
                      <a:cubicBezTo>
                        <a:pt x="3491" y="65425"/>
                        <a:pt x="2125" y="59353"/>
                        <a:pt x="1518" y="52978"/>
                      </a:cubicBezTo>
                      <a:cubicBezTo>
                        <a:pt x="911" y="46754"/>
                        <a:pt x="0" y="40834"/>
                        <a:pt x="0" y="35521"/>
                      </a:cubicBezTo>
                      <a:cubicBezTo>
                        <a:pt x="0" y="30208"/>
                        <a:pt x="0" y="25199"/>
                        <a:pt x="0" y="20948"/>
                      </a:cubicBezTo>
                      <a:cubicBezTo>
                        <a:pt x="0" y="16546"/>
                        <a:pt x="759" y="12751"/>
                        <a:pt x="1062" y="9715"/>
                      </a:cubicBezTo>
                      <a:cubicBezTo>
                        <a:pt x="1822" y="3492"/>
                        <a:pt x="2429" y="0"/>
                        <a:pt x="2429" y="0"/>
                      </a:cubicBezTo>
                      <a:cubicBezTo>
                        <a:pt x="2429" y="0"/>
                        <a:pt x="3795" y="3340"/>
                        <a:pt x="5616" y="9260"/>
                      </a:cubicBezTo>
                      <a:cubicBezTo>
                        <a:pt x="6527" y="12144"/>
                        <a:pt x="7590" y="15787"/>
                        <a:pt x="8804" y="19734"/>
                      </a:cubicBezTo>
                      <a:cubicBezTo>
                        <a:pt x="10170" y="23681"/>
                        <a:pt x="11689" y="28235"/>
                        <a:pt x="13206" y="33092"/>
                      </a:cubicBezTo>
                      <a:cubicBezTo>
                        <a:pt x="14573" y="38102"/>
                        <a:pt x="16698" y="43111"/>
                        <a:pt x="18519" y="48576"/>
                      </a:cubicBezTo>
                      <a:cubicBezTo>
                        <a:pt x="20189" y="53889"/>
                        <a:pt x="22618" y="59961"/>
                        <a:pt x="24743" y="66032"/>
                      </a:cubicBezTo>
                      <a:cubicBezTo>
                        <a:pt x="25350" y="67551"/>
                        <a:pt x="25806" y="69069"/>
                        <a:pt x="26413" y="70738"/>
                      </a:cubicBezTo>
                      <a:cubicBezTo>
                        <a:pt x="26716" y="71346"/>
                        <a:pt x="27020" y="72560"/>
                        <a:pt x="27172" y="72712"/>
                      </a:cubicBezTo>
                      <a:lnTo>
                        <a:pt x="28083" y="74989"/>
                      </a:lnTo>
                      <a:cubicBezTo>
                        <a:pt x="29297" y="78025"/>
                        <a:pt x="30511" y="81061"/>
                        <a:pt x="31726" y="84097"/>
                      </a:cubicBezTo>
                      <a:cubicBezTo>
                        <a:pt x="34003" y="90320"/>
                        <a:pt x="36887" y="96392"/>
                        <a:pt x="39467" y="102464"/>
                      </a:cubicBezTo>
                      <a:cubicBezTo>
                        <a:pt x="41896" y="108688"/>
                        <a:pt x="45084" y="114608"/>
                        <a:pt x="47665" y="120680"/>
                      </a:cubicBezTo>
                      <a:cubicBezTo>
                        <a:pt x="50549" y="126600"/>
                        <a:pt x="53433" y="132368"/>
                        <a:pt x="56165" y="138137"/>
                      </a:cubicBezTo>
                      <a:cubicBezTo>
                        <a:pt x="59201" y="143602"/>
                        <a:pt x="61934" y="149218"/>
                        <a:pt x="64666" y="154227"/>
                      </a:cubicBezTo>
                      <a:cubicBezTo>
                        <a:pt x="67550" y="159237"/>
                        <a:pt x="70131" y="164246"/>
                        <a:pt x="72560" y="168648"/>
                      </a:cubicBezTo>
                      <a:cubicBezTo>
                        <a:pt x="75140" y="173051"/>
                        <a:pt x="77417" y="177149"/>
                        <a:pt x="79542" y="180944"/>
                      </a:cubicBezTo>
                      <a:cubicBezTo>
                        <a:pt x="81516" y="184587"/>
                        <a:pt x="83641" y="187927"/>
                        <a:pt x="85159" y="190507"/>
                      </a:cubicBezTo>
                      <a:cubicBezTo>
                        <a:pt x="88347" y="195821"/>
                        <a:pt x="89865" y="199160"/>
                        <a:pt x="89865" y="199160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="" xmlns:a16="http://schemas.microsoft.com/office/drawing/2014/main" id="{6520862E-48F2-A3A7-08BA-6A5AC1D2A946}"/>
                    </a:ext>
                  </a:extLst>
                </p:cNvPr>
                <p:cNvSpPr/>
                <p:nvPr/>
              </p:nvSpPr>
              <p:spPr>
                <a:xfrm>
                  <a:off x="6779812" y="5700028"/>
                  <a:ext cx="98213" cy="194605"/>
                </a:xfrm>
                <a:custGeom>
                  <a:avLst/>
                  <a:gdLst>
                    <a:gd name="connsiteX0" fmla="*/ 98214 w 98213"/>
                    <a:gd name="connsiteY0" fmla="*/ 194606 h 194605"/>
                    <a:gd name="connsiteX1" fmla="*/ 90624 w 98213"/>
                    <a:gd name="connsiteY1" fmla="*/ 188686 h 194605"/>
                    <a:gd name="connsiteX2" fmla="*/ 82123 w 98213"/>
                    <a:gd name="connsiteY2" fmla="*/ 181551 h 194605"/>
                    <a:gd name="connsiteX3" fmla="*/ 71649 w 98213"/>
                    <a:gd name="connsiteY3" fmla="*/ 171684 h 194605"/>
                    <a:gd name="connsiteX4" fmla="*/ 60112 w 98213"/>
                    <a:gd name="connsiteY4" fmla="*/ 159085 h 194605"/>
                    <a:gd name="connsiteX5" fmla="*/ 48272 w 98213"/>
                    <a:gd name="connsiteY5" fmla="*/ 144057 h 194605"/>
                    <a:gd name="connsiteX6" fmla="*/ 36887 w 98213"/>
                    <a:gd name="connsiteY6" fmla="*/ 127055 h 194605"/>
                    <a:gd name="connsiteX7" fmla="*/ 26716 w 98213"/>
                    <a:gd name="connsiteY7" fmla="*/ 108536 h 194605"/>
                    <a:gd name="connsiteX8" fmla="*/ 18064 w 98213"/>
                    <a:gd name="connsiteY8" fmla="*/ 89258 h 194605"/>
                    <a:gd name="connsiteX9" fmla="*/ 14269 w 98213"/>
                    <a:gd name="connsiteY9" fmla="*/ 79694 h 194605"/>
                    <a:gd name="connsiteX10" fmla="*/ 13358 w 98213"/>
                    <a:gd name="connsiteY10" fmla="*/ 77265 h 194605"/>
                    <a:gd name="connsiteX11" fmla="*/ 12599 w 98213"/>
                    <a:gd name="connsiteY11" fmla="*/ 74685 h 194605"/>
                    <a:gd name="connsiteX12" fmla="*/ 11081 w 98213"/>
                    <a:gd name="connsiteY12" fmla="*/ 69979 h 194605"/>
                    <a:gd name="connsiteX13" fmla="*/ 6072 w 98213"/>
                    <a:gd name="connsiteY13" fmla="*/ 51763 h 194605"/>
                    <a:gd name="connsiteX14" fmla="*/ 2732 w 98213"/>
                    <a:gd name="connsiteY14" fmla="*/ 34913 h 194605"/>
                    <a:gd name="connsiteX15" fmla="*/ 911 w 98213"/>
                    <a:gd name="connsiteY15" fmla="*/ 20644 h 194605"/>
                    <a:gd name="connsiteX16" fmla="*/ 304 w 98213"/>
                    <a:gd name="connsiteY16" fmla="*/ 9563 h 194605"/>
                    <a:gd name="connsiteX17" fmla="*/ 0 w 98213"/>
                    <a:gd name="connsiteY17" fmla="*/ 0 h 194605"/>
                    <a:gd name="connsiteX18" fmla="*/ 2581 w 98213"/>
                    <a:gd name="connsiteY18" fmla="*/ 9259 h 194605"/>
                    <a:gd name="connsiteX19" fmla="*/ 5313 w 98213"/>
                    <a:gd name="connsiteY19" fmla="*/ 19886 h 194605"/>
                    <a:gd name="connsiteX20" fmla="*/ 9260 w 98213"/>
                    <a:gd name="connsiteY20" fmla="*/ 33395 h 194605"/>
                    <a:gd name="connsiteX21" fmla="*/ 14421 w 98213"/>
                    <a:gd name="connsiteY21" fmla="*/ 49183 h 194605"/>
                    <a:gd name="connsiteX22" fmla="*/ 20796 w 98213"/>
                    <a:gd name="connsiteY22" fmla="*/ 66639 h 194605"/>
                    <a:gd name="connsiteX23" fmla="*/ 22466 w 98213"/>
                    <a:gd name="connsiteY23" fmla="*/ 71194 h 194605"/>
                    <a:gd name="connsiteX24" fmla="*/ 23225 w 98213"/>
                    <a:gd name="connsiteY24" fmla="*/ 73319 h 194605"/>
                    <a:gd name="connsiteX25" fmla="*/ 24288 w 98213"/>
                    <a:gd name="connsiteY25" fmla="*/ 75595 h 194605"/>
                    <a:gd name="connsiteX26" fmla="*/ 28235 w 98213"/>
                    <a:gd name="connsiteY26" fmla="*/ 84703 h 194605"/>
                    <a:gd name="connsiteX27" fmla="*/ 36887 w 98213"/>
                    <a:gd name="connsiteY27" fmla="*/ 103071 h 194605"/>
                    <a:gd name="connsiteX28" fmla="*/ 46299 w 98213"/>
                    <a:gd name="connsiteY28" fmla="*/ 120983 h 194605"/>
                    <a:gd name="connsiteX29" fmla="*/ 56317 w 98213"/>
                    <a:gd name="connsiteY29" fmla="*/ 137985 h 194605"/>
                    <a:gd name="connsiteX30" fmla="*/ 66488 w 98213"/>
                    <a:gd name="connsiteY30" fmla="*/ 153468 h 194605"/>
                    <a:gd name="connsiteX31" fmla="*/ 76051 w 98213"/>
                    <a:gd name="connsiteY31" fmla="*/ 166978 h 194605"/>
                    <a:gd name="connsiteX32" fmla="*/ 84552 w 98213"/>
                    <a:gd name="connsiteY32" fmla="*/ 178211 h 194605"/>
                    <a:gd name="connsiteX33" fmla="*/ 91383 w 98213"/>
                    <a:gd name="connsiteY33" fmla="*/ 186712 h 194605"/>
                    <a:gd name="connsiteX34" fmla="*/ 97303 w 98213"/>
                    <a:gd name="connsiteY34" fmla="*/ 194302 h 19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8213" h="194605">
                      <a:moveTo>
                        <a:pt x="98214" y="194606"/>
                      </a:moveTo>
                      <a:cubicBezTo>
                        <a:pt x="98214" y="194606"/>
                        <a:pt x="95329" y="192480"/>
                        <a:pt x="90624" y="188686"/>
                      </a:cubicBezTo>
                      <a:cubicBezTo>
                        <a:pt x="88347" y="186712"/>
                        <a:pt x="85311" y="184587"/>
                        <a:pt x="82123" y="181551"/>
                      </a:cubicBezTo>
                      <a:cubicBezTo>
                        <a:pt x="78935" y="178667"/>
                        <a:pt x="75444" y="175327"/>
                        <a:pt x="71649" y="171684"/>
                      </a:cubicBezTo>
                      <a:cubicBezTo>
                        <a:pt x="68006" y="167889"/>
                        <a:pt x="64211" y="163639"/>
                        <a:pt x="60112" y="159085"/>
                      </a:cubicBezTo>
                      <a:cubicBezTo>
                        <a:pt x="56165" y="154531"/>
                        <a:pt x="52370" y="149370"/>
                        <a:pt x="48272" y="144057"/>
                      </a:cubicBezTo>
                      <a:cubicBezTo>
                        <a:pt x="44477" y="138592"/>
                        <a:pt x="40682" y="132976"/>
                        <a:pt x="36887" y="127055"/>
                      </a:cubicBezTo>
                      <a:cubicBezTo>
                        <a:pt x="33547" y="120983"/>
                        <a:pt x="29752" y="114912"/>
                        <a:pt x="26716" y="108536"/>
                      </a:cubicBezTo>
                      <a:cubicBezTo>
                        <a:pt x="23832" y="102160"/>
                        <a:pt x="20493" y="95785"/>
                        <a:pt x="18064" y="89258"/>
                      </a:cubicBezTo>
                      <a:cubicBezTo>
                        <a:pt x="16698" y="86070"/>
                        <a:pt x="15484" y="82882"/>
                        <a:pt x="14269" y="79694"/>
                      </a:cubicBezTo>
                      <a:lnTo>
                        <a:pt x="13358" y="77265"/>
                      </a:lnTo>
                      <a:lnTo>
                        <a:pt x="12599" y="74685"/>
                      </a:lnTo>
                      <a:cubicBezTo>
                        <a:pt x="12144" y="73167"/>
                        <a:pt x="11689" y="71497"/>
                        <a:pt x="11081" y="69979"/>
                      </a:cubicBezTo>
                      <a:cubicBezTo>
                        <a:pt x="9108" y="63755"/>
                        <a:pt x="7286" y="57835"/>
                        <a:pt x="6072" y="51763"/>
                      </a:cubicBezTo>
                      <a:cubicBezTo>
                        <a:pt x="4857" y="45843"/>
                        <a:pt x="3340" y="40227"/>
                        <a:pt x="2732" y="34913"/>
                      </a:cubicBezTo>
                      <a:cubicBezTo>
                        <a:pt x="1973" y="29752"/>
                        <a:pt x="1366" y="24895"/>
                        <a:pt x="911" y="20644"/>
                      </a:cubicBezTo>
                      <a:cubicBezTo>
                        <a:pt x="455" y="16394"/>
                        <a:pt x="455" y="12599"/>
                        <a:pt x="304" y="9563"/>
                      </a:cubicBezTo>
                      <a:cubicBezTo>
                        <a:pt x="152" y="3491"/>
                        <a:pt x="0" y="0"/>
                        <a:pt x="0" y="0"/>
                      </a:cubicBezTo>
                      <a:cubicBezTo>
                        <a:pt x="0" y="0"/>
                        <a:pt x="1062" y="3340"/>
                        <a:pt x="2581" y="9259"/>
                      </a:cubicBezTo>
                      <a:cubicBezTo>
                        <a:pt x="3340" y="12144"/>
                        <a:pt x="4250" y="15787"/>
                        <a:pt x="5313" y="19886"/>
                      </a:cubicBezTo>
                      <a:cubicBezTo>
                        <a:pt x="6527" y="23984"/>
                        <a:pt x="7894" y="28538"/>
                        <a:pt x="9260" y="33395"/>
                      </a:cubicBezTo>
                      <a:cubicBezTo>
                        <a:pt x="10626" y="38405"/>
                        <a:pt x="12751" y="43566"/>
                        <a:pt x="14421" y="49183"/>
                      </a:cubicBezTo>
                      <a:cubicBezTo>
                        <a:pt x="16091" y="54799"/>
                        <a:pt x="18671" y="60567"/>
                        <a:pt x="20796" y="66639"/>
                      </a:cubicBezTo>
                      <a:cubicBezTo>
                        <a:pt x="21404" y="68157"/>
                        <a:pt x="22011" y="69675"/>
                        <a:pt x="22466" y="71194"/>
                      </a:cubicBezTo>
                      <a:lnTo>
                        <a:pt x="23225" y="73319"/>
                      </a:lnTo>
                      <a:lnTo>
                        <a:pt x="24288" y="75595"/>
                      </a:lnTo>
                      <a:cubicBezTo>
                        <a:pt x="25654" y="78632"/>
                        <a:pt x="27020" y="81668"/>
                        <a:pt x="28235" y="84703"/>
                      </a:cubicBezTo>
                      <a:cubicBezTo>
                        <a:pt x="30663" y="90927"/>
                        <a:pt x="34003" y="96999"/>
                        <a:pt x="36887" y="103071"/>
                      </a:cubicBezTo>
                      <a:cubicBezTo>
                        <a:pt x="39771" y="109295"/>
                        <a:pt x="43263" y="115063"/>
                        <a:pt x="46299" y="120983"/>
                      </a:cubicBezTo>
                      <a:cubicBezTo>
                        <a:pt x="49790" y="126752"/>
                        <a:pt x="53129" y="132368"/>
                        <a:pt x="56317" y="137985"/>
                      </a:cubicBezTo>
                      <a:cubicBezTo>
                        <a:pt x="59809" y="143298"/>
                        <a:pt x="63300" y="148459"/>
                        <a:pt x="66488" y="153468"/>
                      </a:cubicBezTo>
                      <a:cubicBezTo>
                        <a:pt x="69979" y="158326"/>
                        <a:pt x="73167" y="162880"/>
                        <a:pt x="76051" y="166978"/>
                      </a:cubicBezTo>
                      <a:cubicBezTo>
                        <a:pt x="79239" y="170925"/>
                        <a:pt x="82123" y="174720"/>
                        <a:pt x="84552" y="178211"/>
                      </a:cubicBezTo>
                      <a:cubicBezTo>
                        <a:pt x="86980" y="181551"/>
                        <a:pt x="89561" y="184435"/>
                        <a:pt x="91383" y="186712"/>
                      </a:cubicBezTo>
                      <a:cubicBezTo>
                        <a:pt x="95178" y="191418"/>
                        <a:pt x="97303" y="194302"/>
                        <a:pt x="97303" y="194302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aphic 512">
                <a:extLst>
                  <a:ext uri="{FF2B5EF4-FFF2-40B4-BE49-F238E27FC236}">
                    <a16:creationId xmlns="" xmlns:a16="http://schemas.microsoft.com/office/drawing/2014/main" id="{4FC07168-F616-264F-5E76-D6E6052E96B5}"/>
                  </a:ext>
                </a:extLst>
              </p:cNvPr>
              <p:cNvGrpSpPr/>
              <p:nvPr/>
            </p:nvGrpSpPr>
            <p:grpSpPr>
              <a:xfrm>
                <a:off x="7396721" y="5481286"/>
                <a:ext cx="86828" cy="224661"/>
                <a:chOff x="7396721" y="5481286"/>
                <a:chExt cx="86828" cy="224661"/>
              </a:xfrm>
              <a:solidFill>
                <a:srgbClr val="F2B620"/>
              </a:solidFill>
            </p:grpSpPr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898363E2-64DB-3A1E-79B2-286568CDA020}"/>
                    </a:ext>
                  </a:extLst>
                </p:cNvPr>
                <p:cNvSpPr/>
                <p:nvPr/>
              </p:nvSpPr>
              <p:spPr>
                <a:xfrm>
                  <a:off x="7396721" y="5481286"/>
                  <a:ext cx="56772" cy="213580"/>
                </a:xfrm>
                <a:custGeom>
                  <a:avLst/>
                  <a:gdLst>
                    <a:gd name="connsiteX0" fmla="*/ 43718 w 56772"/>
                    <a:gd name="connsiteY0" fmla="*/ 213581 h 213580"/>
                    <a:gd name="connsiteX1" fmla="*/ 47209 w 56772"/>
                    <a:gd name="connsiteY1" fmla="*/ 204321 h 213580"/>
                    <a:gd name="connsiteX2" fmla="*/ 50549 w 56772"/>
                    <a:gd name="connsiteY2" fmla="*/ 193695 h 213580"/>
                    <a:gd name="connsiteX3" fmla="*/ 53737 w 56772"/>
                    <a:gd name="connsiteY3" fmla="*/ 179274 h 213580"/>
                    <a:gd name="connsiteX4" fmla="*/ 56014 w 56772"/>
                    <a:gd name="connsiteY4" fmla="*/ 162121 h 213580"/>
                    <a:gd name="connsiteX5" fmla="*/ 56773 w 56772"/>
                    <a:gd name="connsiteY5" fmla="*/ 142691 h 213580"/>
                    <a:gd name="connsiteX6" fmla="*/ 55558 w 56772"/>
                    <a:gd name="connsiteY6" fmla="*/ 121894 h 213580"/>
                    <a:gd name="connsiteX7" fmla="*/ 52219 w 56772"/>
                    <a:gd name="connsiteY7" fmla="*/ 100643 h 213580"/>
                    <a:gd name="connsiteX8" fmla="*/ 46906 w 56772"/>
                    <a:gd name="connsiteY8" fmla="*/ 79846 h 213580"/>
                    <a:gd name="connsiteX9" fmla="*/ 43566 w 56772"/>
                    <a:gd name="connsiteY9" fmla="*/ 69827 h 213580"/>
                    <a:gd name="connsiteX10" fmla="*/ 42655 w 56772"/>
                    <a:gd name="connsiteY10" fmla="*/ 67399 h 213580"/>
                    <a:gd name="connsiteX11" fmla="*/ 41593 w 56772"/>
                    <a:gd name="connsiteY11" fmla="*/ 64818 h 213580"/>
                    <a:gd name="connsiteX12" fmla="*/ 39619 w 56772"/>
                    <a:gd name="connsiteY12" fmla="*/ 60264 h 213580"/>
                    <a:gd name="connsiteX13" fmla="*/ 31422 w 56772"/>
                    <a:gd name="connsiteY13" fmla="*/ 42959 h 213580"/>
                    <a:gd name="connsiteX14" fmla="*/ 22618 w 56772"/>
                    <a:gd name="connsiteY14" fmla="*/ 27779 h 213580"/>
                    <a:gd name="connsiteX15" fmla="*/ 14117 w 56772"/>
                    <a:gd name="connsiteY15" fmla="*/ 15787 h 213580"/>
                    <a:gd name="connsiteX16" fmla="*/ 6831 w 56772"/>
                    <a:gd name="connsiteY16" fmla="*/ 7135 h 213580"/>
                    <a:gd name="connsiteX17" fmla="*/ 0 w 56772"/>
                    <a:gd name="connsiteY17" fmla="*/ 0 h 213580"/>
                    <a:gd name="connsiteX18" fmla="*/ 2732 w 56772"/>
                    <a:gd name="connsiteY18" fmla="*/ 9411 h 213580"/>
                    <a:gd name="connsiteX19" fmla="*/ 6224 w 56772"/>
                    <a:gd name="connsiteY19" fmla="*/ 19886 h 213580"/>
                    <a:gd name="connsiteX20" fmla="*/ 10322 w 56772"/>
                    <a:gd name="connsiteY20" fmla="*/ 33396 h 213580"/>
                    <a:gd name="connsiteX21" fmla="*/ 14876 w 56772"/>
                    <a:gd name="connsiteY21" fmla="*/ 49031 h 213580"/>
                    <a:gd name="connsiteX22" fmla="*/ 19886 w 56772"/>
                    <a:gd name="connsiteY22" fmla="*/ 66791 h 213580"/>
                    <a:gd name="connsiteX23" fmla="*/ 21252 w 56772"/>
                    <a:gd name="connsiteY23" fmla="*/ 71497 h 213580"/>
                    <a:gd name="connsiteX24" fmla="*/ 21859 w 56772"/>
                    <a:gd name="connsiteY24" fmla="*/ 73622 h 213580"/>
                    <a:gd name="connsiteX25" fmla="*/ 22466 w 56772"/>
                    <a:gd name="connsiteY25" fmla="*/ 76051 h 213580"/>
                    <a:gd name="connsiteX26" fmla="*/ 24743 w 56772"/>
                    <a:gd name="connsiteY26" fmla="*/ 85614 h 213580"/>
                    <a:gd name="connsiteX27" fmla="*/ 29145 w 56772"/>
                    <a:gd name="connsiteY27" fmla="*/ 105045 h 213580"/>
                    <a:gd name="connsiteX28" fmla="*/ 32940 w 56772"/>
                    <a:gd name="connsiteY28" fmla="*/ 124626 h 213580"/>
                    <a:gd name="connsiteX29" fmla="*/ 35976 w 56772"/>
                    <a:gd name="connsiteY29" fmla="*/ 143753 h 213580"/>
                    <a:gd name="connsiteX30" fmla="*/ 38405 w 56772"/>
                    <a:gd name="connsiteY30" fmla="*/ 161817 h 213580"/>
                    <a:gd name="connsiteX31" fmla="*/ 40227 w 56772"/>
                    <a:gd name="connsiteY31" fmla="*/ 178211 h 213580"/>
                    <a:gd name="connsiteX32" fmla="*/ 41593 w 56772"/>
                    <a:gd name="connsiteY32" fmla="*/ 192177 h 213580"/>
                    <a:gd name="connsiteX33" fmla="*/ 42504 w 56772"/>
                    <a:gd name="connsiteY33" fmla="*/ 203258 h 213580"/>
                    <a:gd name="connsiteX34" fmla="*/ 43718 w 56772"/>
                    <a:gd name="connsiteY34" fmla="*/ 212973 h 213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56772" h="213580">
                      <a:moveTo>
                        <a:pt x="43718" y="213581"/>
                      </a:moveTo>
                      <a:cubicBezTo>
                        <a:pt x="43718" y="213581"/>
                        <a:pt x="45084" y="210241"/>
                        <a:pt x="47209" y="204321"/>
                      </a:cubicBezTo>
                      <a:cubicBezTo>
                        <a:pt x="48120" y="201285"/>
                        <a:pt x="49638" y="197945"/>
                        <a:pt x="50549" y="193695"/>
                      </a:cubicBezTo>
                      <a:cubicBezTo>
                        <a:pt x="51611" y="189445"/>
                        <a:pt x="52674" y="184587"/>
                        <a:pt x="53737" y="179274"/>
                      </a:cubicBezTo>
                      <a:cubicBezTo>
                        <a:pt x="54648" y="173961"/>
                        <a:pt x="55255" y="168193"/>
                        <a:pt x="56014" y="162121"/>
                      </a:cubicBezTo>
                      <a:cubicBezTo>
                        <a:pt x="56469" y="156049"/>
                        <a:pt x="56621" y="149522"/>
                        <a:pt x="56773" y="142691"/>
                      </a:cubicBezTo>
                      <a:cubicBezTo>
                        <a:pt x="56621" y="136011"/>
                        <a:pt x="56165" y="129029"/>
                        <a:pt x="55558" y="121894"/>
                      </a:cubicBezTo>
                      <a:cubicBezTo>
                        <a:pt x="54648" y="114912"/>
                        <a:pt x="53737" y="107777"/>
                        <a:pt x="52219" y="100643"/>
                      </a:cubicBezTo>
                      <a:cubicBezTo>
                        <a:pt x="50549" y="93660"/>
                        <a:pt x="49183" y="86525"/>
                        <a:pt x="46906" y="79846"/>
                      </a:cubicBezTo>
                      <a:cubicBezTo>
                        <a:pt x="45843" y="76507"/>
                        <a:pt x="44781" y="73167"/>
                        <a:pt x="43566" y="69827"/>
                      </a:cubicBezTo>
                      <a:lnTo>
                        <a:pt x="42655" y="67399"/>
                      </a:lnTo>
                      <a:cubicBezTo>
                        <a:pt x="42200" y="66032"/>
                        <a:pt x="42048" y="65729"/>
                        <a:pt x="41593" y="64818"/>
                      </a:cubicBezTo>
                      <a:cubicBezTo>
                        <a:pt x="40986" y="63300"/>
                        <a:pt x="40378" y="61782"/>
                        <a:pt x="39619" y="60264"/>
                      </a:cubicBezTo>
                      <a:cubicBezTo>
                        <a:pt x="37039" y="54192"/>
                        <a:pt x="34610" y="48576"/>
                        <a:pt x="31422" y="42959"/>
                      </a:cubicBezTo>
                      <a:cubicBezTo>
                        <a:pt x="28386" y="37494"/>
                        <a:pt x="25654" y="32181"/>
                        <a:pt x="22618" y="27779"/>
                      </a:cubicBezTo>
                      <a:cubicBezTo>
                        <a:pt x="19582" y="23377"/>
                        <a:pt x="16698" y="19278"/>
                        <a:pt x="14117" y="15787"/>
                      </a:cubicBezTo>
                      <a:cubicBezTo>
                        <a:pt x="11537" y="12296"/>
                        <a:pt x="8804" y="9563"/>
                        <a:pt x="6831" y="7135"/>
                      </a:cubicBezTo>
                      <a:cubicBezTo>
                        <a:pt x="2581" y="2429"/>
                        <a:pt x="0" y="0"/>
                        <a:pt x="0" y="0"/>
                      </a:cubicBezTo>
                      <a:cubicBezTo>
                        <a:pt x="0" y="0"/>
                        <a:pt x="911" y="3492"/>
                        <a:pt x="2732" y="9411"/>
                      </a:cubicBezTo>
                      <a:cubicBezTo>
                        <a:pt x="3643" y="12296"/>
                        <a:pt x="4857" y="15787"/>
                        <a:pt x="6224" y="19886"/>
                      </a:cubicBezTo>
                      <a:cubicBezTo>
                        <a:pt x="7438" y="23984"/>
                        <a:pt x="8804" y="28538"/>
                        <a:pt x="10322" y="33396"/>
                      </a:cubicBezTo>
                      <a:cubicBezTo>
                        <a:pt x="11992" y="38253"/>
                        <a:pt x="13206" y="43566"/>
                        <a:pt x="14876" y="49031"/>
                      </a:cubicBezTo>
                      <a:cubicBezTo>
                        <a:pt x="16698" y="54344"/>
                        <a:pt x="18064" y="60567"/>
                        <a:pt x="19886" y="66791"/>
                      </a:cubicBezTo>
                      <a:cubicBezTo>
                        <a:pt x="20341" y="68309"/>
                        <a:pt x="20796" y="69979"/>
                        <a:pt x="21252" y="71497"/>
                      </a:cubicBezTo>
                      <a:cubicBezTo>
                        <a:pt x="21404" y="72104"/>
                        <a:pt x="21859" y="73319"/>
                        <a:pt x="21859" y="73622"/>
                      </a:cubicBezTo>
                      <a:lnTo>
                        <a:pt x="22466" y="76051"/>
                      </a:lnTo>
                      <a:cubicBezTo>
                        <a:pt x="23225" y="79239"/>
                        <a:pt x="23984" y="82427"/>
                        <a:pt x="24743" y="85614"/>
                      </a:cubicBezTo>
                      <a:cubicBezTo>
                        <a:pt x="26565" y="91990"/>
                        <a:pt x="27627" y="98517"/>
                        <a:pt x="29145" y="105045"/>
                      </a:cubicBezTo>
                      <a:cubicBezTo>
                        <a:pt x="30663" y="111572"/>
                        <a:pt x="31574" y="118251"/>
                        <a:pt x="32940" y="124626"/>
                      </a:cubicBezTo>
                      <a:cubicBezTo>
                        <a:pt x="34003" y="131154"/>
                        <a:pt x="35065" y="137529"/>
                        <a:pt x="35976" y="143753"/>
                      </a:cubicBezTo>
                      <a:cubicBezTo>
                        <a:pt x="36584" y="149977"/>
                        <a:pt x="37646" y="156049"/>
                        <a:pt x="38405" y="161817"/>
                      </a:cubicBezTo>
                      <a:cubicBezTo>
                        <a:pt x="39012" y="167586"/>
                        <a:pt x="39619" y="173050"/>
                        <a:pt x="40227" y="178211"/>
                      </a:cubicBezTo>
                      <a:cubicBezTo>
                        <a:pt x="40682" y="183221"/>
                        <a:pt x="41138" y="187927"/>
                        <a:pt x="41593" y="192177"/>
                      </a:cubicBezTo>
                      <a:cubicBezTo>
                        <a:pt x="42048" y="196427"/>
                        <a:pt x="42200" y="200222"/>
                        <a:pt x="42504" y="203258"/>
                      </a:cubicBezTo>
                      <a:cubicBezTo>
                        <a:pt x="43111" y="209482"/>
                        <a:pt x="43718" y="212973"/>
                        <a:pt x="43718" y="212973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F8C001B7-3EA0-E060-5C16-8BBC4E45B964}"/>
                    </a:ext>
                  </a:extLst>
                </p:cNvPr>
                <p:cNvSpPr/>
                <p:nvPr/>
              </p:nvSpPr>
              <p:spPr>
                <a:xfrm>
                  <a:off x="7439832" y="5490697"/>
                  <a:ext cx="43718" cy="215250"/>
                </a:xfrm>
                <a:custGeom>
                  <a:avLst/>
                  <a:gdLst>
                    <a:gd name="connsiteX0" fmla="*/ 32181 w 43718"/>
                    <a:gd name="connsiteY0" fmla="*/ 215250 h 215250"/>
                    <a:gd name="connsiteX1" fmla="*/ 34914 w 43718"/>
                    <a:gd name="connsiteY1" fmla="*/ 205991 h 215250"/>
                    <a:gd name="connsiteX2" fmla="*/ 37798 w 43718"/>
                    <a:gd name="connsiteY2" fmla="*/ 195365 h 215250"/>
                    <a:gd name="connsiteX3" fmla="*/ 40682 w 43718"/>
                    <a:gd name="connsiteY3" fmla="*/ 181248 h 215250"/>
                    <a:gd name="connsiteX4" fmla="*/ 42807 w 43718"/>
                    <a:gd name="connsiteY4" fmla="*/ 164246 h 215250"/>
                    <a:gd name="connsiteX5" fmla="*/ 43718 w 43718"/>
                    <a:gd name="connsiteY5" fmla="*/ 145271 h 215250"/>
                    <a:gd name="connsiteX6" fmla="*/ 43111 w 43718"/>
                    <a:gd name="connsiteY6" fmla="*/ 124930 h 215250"/>
                    <a:gd name="connsiteX7" fmla="*/ 40834 w 43718"/>
                    <a:gd name="connsiteY7" fmla="*/ 103982 h 215250"/>
                    <a:gd name="connsiteX8" fmla="*/ 36735 w 43718"/>
                    <a:gd name="connsiteY8" fmla="*/ 83337 h 215250"/>
                    <a:gd name="connsiteX9" fmla="*/ 34155 w 43718"/>
                    <a:gd name="connsiteY9" fmla="*/ 73319 h 215250"/>
                    <a:gd name="connsiteX10" fmla="*/ 33548 w 43718"/>
                    <a:gd name="connsiteY10" fmla="*/ 70890 h 215250"/>
                    <a:gd name="connsiteX11" fmla="*/ 32789 w 43718"/>
                    <a:gd name="connsiteY11" fmla="*/ 68309 h 215250"/>
                    <a:gd name="connsiteX12" fmla="*/ 31270 w 43718"/>
                    <a:gd name="connsiteY12" fmla="*/ 63604 h 215250"/>
                    <a:gd name="connsiteX13" fmla="*/ 24895 w 43718"/>
                    <a:gd name="connsiteY13" fmla="*/ 45843 h 215250"/>
                    <a:gd name="connsiteX14" fmla="*/ 17912 w 43718"/>
                    <a:gd name="connsiteY14" fmla="*/ 30208 h 215250"/>
                    <a:gd name="connsiteX15" fmla="*/ 11233 w 43718"/>
                    <a:gd name="connsiteY15" fmla="*/ 17457 h 215250"/>
                    <a:gd name="connsiteX16" fmla="*/ 5313 w 43718"/>
                    <a:gd name="connsiteY16" fmla="*/ 8045 h 215250"/>
                    <a:gd name="connsiteX17" fmla="*/ 0 w 43718"/>
                    <a:gd name="connsiteY17" fmla="*/ 0 h 215250"/>
                    <a:gd name="connsiteX18" fmla="*/ 3188 w 43718"/>
                    <a:gd name="connsiteY18" fmla="*/ 9108 h 215250"/>
                    <a:gd name="connsiteX19" fmla="*/ 6983 w 43718"/>
                    <a:gd name="connsiteY19" fmla="*/ 19278 h 215250"/>
                    <a:gd name="connsiteX20" fmla="*/ 11537 w 43718"/>
                    <a:gd name="connsiteY20" fmla="*/ 32637 h 215250"/>
                    <a:gd name="connsiteX21" fmla="*/ 16394 w 43718"/>
                    <a:gd name="connsiteY21" fmla="*/ 48424 h 215250"/>
                    <a:gd name="connsiteX22" fmla="*/ 21252 w 43718"/>
                    <a:gd name="connsiteY22" fmla="*/ 66336 h 215250"/>
                    <a:gd name="connsiteX23" fmla="*/ 22466 w 43718"/>
                    <a:gd name="connsiteY23" fmla="*/ 71042 h 215250"/>
                    <a:gd name="connsiteX24" fmla="*/ 23073 w 43718"/>
                    <a:gd name="connsiteY24" fmla="*/ 73319 h 215250"/>
                    <a:gd name="connsiteX25" fmla="*/ 23529 w 43718"/>
                    <a:gd name="connsiteY25" fmla="*/ 75747 h 215250"/>
                    <a:gd name="connsiteX26" fmla="*/ 25502 w 43718"/>
                    <a:gd name="connsiteY26" fmla="*/ 85463 h 215250"/>
                    <a:gd name="connsiteX27" fmla="*/ 28994 w 43718"/>
                    <a:gd name="connsiteY27" fmla="*/ 105500 h 215250"/>
                    <a:gd name="connsiteX28" fmla="*/ 31574 w 43718"/>
                    <a:gd name="connsiteY28" fmla="*/ 125689 h 215250"/>
                    <a:gd name="connsiteX29" fmla="*/ 33092 w 43718"/>
                    <a:gd name="connsiteY29" fmla="*/ 145423 h 215250"/>
                    <a:gd name="connsiteX30" fmla="*/ 33699 w 43718"/>
                    <a:gd name="connsiteY30" fmla="*/ 163943 h 215250"/>
                    <a:gd name="connsiteX31" fmla="*/ 33699 w 43718"/>
                    <a:gd name="connsiteY31" fmla="*/ 180640 h 215250"/>
                    <a:gd name="connsiteX32" fmla="*/ 33092 w 43718"/>
                    <a:gd name="connsiteY32" fmla="*/ 194758 h 215250"/>
                    <a:gd name="connsiteX33" fmla="*/ 32485 w 43718"/>
                    <a:gd name="connsiteY33" fmla="*/ 205687 h 215250"/>
                    <a:gd name="connsiteX34" fmla="*/ 32029 w 43718"/>
                    <a:gd name="connsiteY34" fmla="*/ 215250 h 21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3718" h="215250">
                      <a:moveTo>
                        <a:pt x="32181" y="215250"/>
                      </a:moveTo>
                      <a:cubicBezTo>
                        <a:pt x="32181" y="215250"/>
                        <a:pt x="33244" y="211911"/>
                        <a:pt x="34914" y="205991"/>
                      </a:cubicBezTo>
                      <a:cubicBezTo>
                        <a:pt x="35673" y="203107"/>
                        <a:pt x="36887" y="199615"/>
                        <a:pt x="37798" y="195365"/>
                      </a:cubicBezTo>
                      <a:cubicBezTo>
                        <a:pt x="38709" y="191114"/>
                        <a:pt x="39619" y="186409"/>
                        <a:pt x="40682" y="181248"/>
                      </a:cubicBezTo>
                      <a:cubicBezTo>
                        <a:pt x="41441" y="176086"/>
                        <a:pt x="42200" y="170318"/>
                        <a:pt x="42807" y="164246"/>
                      </a:cubicBezTo>
                      <a:cubicBezTo>
                        <a:pt x="43263" y="158174"/>
                        <a:pt x="43566" y="151799"/>
                        <a:pt x="43718" y="145271"/>
                      </a:cubicBezTo>
                      <a:cubicBezTo>
                        <a:pt x="43718" y="138592"/>
                        <a:pt x="43718" y="131761"/>
                        <a:pt x="43111" y="124930"/>
                      </a:cubicBezTo>
                      <a:cubicBezTo>
                        <a:pt x="42352" y="117947"/>
                        <a:pt x="41897" y="110965"/>
                        <a:pt x="40834" y="103982"/>
                      </a:cubicBezTo>
                      <a:cubicBezTo>
                        <a:pt x="39468" y="97000"/>
                        <a:pt x="38557" y="90016"/>
                        <a:pt x="36735" y="83337"/>
                      </a:cubicBezTo>
                      <a:cubicBezTo>
                        <a:pt x="35976" y="79998"/>
                        <a:pt x="35065" y="76659"/>
                        <a:pt x="34155" y="73319"/>
                      </a:cubicBezTo>
                      <a:lnTo>
                        <a:pt x="33548" y="70890"/>
                      </a:lnTo>
                      <a:lnTo>
                        <a:pt x="32789" y="68309"/>
                      </a:lnTo>
                      <a:cubicBezTo>
                        <a:pt x="32333" y="66791"/>
                        <a:pt x="31726" y="65122"/>
                        <a:pt x="31270" y="63604"/>
                      </a:cubicBezTo>
                      <a:cubicBezTo>
                        <a:pt x="29297" y="57380"/>
                        <a:pt x="27324" y="51460"/>
                        <a:pt x="24895" y="45843"/>
                      </a:cubicBezTo>
                      <a:cubicBezTo>
                        <a:pt x="22466" y="40227"/>
                        <a:pt x="20493" y="34762"/>
                        <a:pt x="17912" y="30208"/>
                      </a:cubicBezTo>
                      <a:cubicBezTo>
                        <a:pt x="15484" y="25502"/>
                        <a:pt x="13207" y="21252"/>
                        <a:pt x="11233" y="17457"/>
                      </a:cubicBezTo>
                      <a:cubicBezTo>
                        <a:pt x="9108" y="13662"/>
                        <a:pt x="6983" y="10626"/>
                        <a:pt x="5313" y="8045"/>
                      </a:cubicBezTo>
                      <a:cubicBezTo>
                        <a:pt x="1973" y="2884"/>
                        <a:pt x="0" y="0"/>
                        <a:pt x="0" y="0"/>
                      </a:cubicBezTo>
                      <a:cubicBezTo>
                        <a:pt x="0" y="0"/>
                        <a:pt x="1063" y="3340"/>
                        <a:pt x="3188" y="9108"/>
                      </a:cubicBezTo>
                      <a:cubicBezTo>
                        <a:pt x="4250" y="11992"/>
                        <a:pt x="5617" y="15332"/>
                        <a:pt x="6983" y="19278"/>
                      </a:cubicBezTo>
                      <a:cubicBezTo>
                        <a:pt x="8349" y="23225"/>
                        <a:pt x="9715" y="27779"/>
                        <a:pt x="11537" y="32637"/>
                      </a:cubicBezTo>
                      <a:cubicBezTo>
                        <a:pt x="13358" y="37494"/>
                        <a:pt x="14573" y="42959"/>
                        <a:pt x="16394" y="48424"/>
                      </a:cubicBezTo>
                      <a:cubicBezTo>
                        <a:pt x="18216" y="53889"/>
                        <a:pt x="19582" y="60112"/>
                        <a:pt x="21252" y="66336"/>
                      </a:cubicBezTo>
                      <a:cubicBezTo>
                        <a:pt x="21707" y="67854"/>
                        <a:pt x="22011" y="69524"/>
                        <a:pt x="22466" y="71042"/>
                      </a:cubicBezTo>
                      <a:lnTo>
                        <a:pt x="23073" y="73319"/>
                      </a:lnTo>
                      <a:lnTo>
                        <a:pt x="23529" y="75747"/>
                      </a:lnTo>
                      <a:cubicBezTo>
                        <a:pt x="24136" y="78935"/>
                        <a:pt x="24743" y="82275"/>
                        <a:pt x="25502" y="85463"/>
                      </a:cubicBezTo>
                      <a:cubicBezTo>
                        <a:pt x="27172" y="91990"/>
                        <a:pt x="27779" y="98821"/>
                        <a:pt x="28994" y="105500"/>
                      </a:cubicBezTo>
                      <a:cubicBezTo>
                        <a:pt x="30208" y="112179"/>
                        <a:pt x="30663" y="119010"/>
                        <a:pt x="31574" y="125689"/>
                      </a:cubicBezTo>
                      <a:cubicBezTo>
                        <a:pt x="32029" y="132368"/>
                        <a:pt x="32637" y="139048"/>
                        <a:pt x="33092" y="145423"/>
                      </a:cubicBezTo>
                      <a:cubicBezTo>
                        <a:pt x="33244" y="151799"/>
                        <a:pt x="33548" y="158022"/>
                        <a:pt x="33699" y="163943"/>
                      </a:cubicBezTo>
                      <a:cubicBezTo>
                        <a:pt x="33699" y="169863"/>
                        <a:pt x="33699" y="175479"/>
                        <a:pt x="33699" y="180640"/>
                      </a:cubicBezTo>
                      <a:cubicBezTo>
                        <a:pt x="33396" y="185801"/>
                        <a:pt x="33244" y="190507"/>
                        <a:pt x="33092" y="194758"/>
                      </a:cubicBezTo>
                      <a:cubicBezTo>
                        <a:pt x="33092" y="199008"/>
                        <a:pt x="32485" y="202651"/>
                        <a:pt x="32485" y="205687"/>
                      </a:cubicBezTo>
                      <a:cubicBezTo>
                        <a:pt x="32029" y="211759"/>
                        <a:pt x="32029" y="215250"/>
                        <a:pt x="32029" y="215250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17B6EEC2-2D3E-DBEB-5268-5003CB5ED1A0}"/>
                  </a:ext>
                </a:extLst>
              </p:cNvPr>
              <p:cNvSpPr/>
              <p:nvPr/>
            </p:nvSpPr>
            <p:spPr>
              <a:xfrm>
                <a:off x="6912239" y="5433680"/>
                <a:ext cx="428713" cy="428561"/>
              </a:xfrm>
              <a:custGeom>
                <a:avLst/>
                <a:gdLst>
                  <a:gd name="connsiteX0" fmla="*/ 418602 w 428713"/>
                  <a:gd name="connsiteY0" fmla="*/ 149463 h 428561"/>
                  <a:gd name="connsiteX1" fmla="*/ 279251 w 428713"/>
                  <a:gd name="connsiteY1" fmla="*/ 418450 h 428561"/>
                  <a:gd name="connsiteX2" fmla="*/ 10112 w 428713"/>
                  <a:gd name="connsiteY2" fmla="*/ 279099 h 428561"/>
                  <a:gd name="connsiteX3" fmla="*/ 149463 w 428713"/>
                  <a:gd name="connsiteY3" fmla="*/ 10112 h 428561"/>
                  <a:gd name="connsiteX4" fmla="*/ 418602 w 428713"/>
                  <a:gd name="connsiteY4" fmla="*/ 149463 h 42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713" h="428561">
                    <a:moveTo>
                      <a:pt x="418602" y="149463"/>
                    </a:moveTo>
                    <a:cubicBezTo>
                      <a:pt x="454426" y="262249"/>
                      <a:pt x="392037" y="382777"/>
                      <a:pt x="279251" y="418450"/>
                    </a:cubicBezTo>
                    <a:cubicBezTo>
                      <a:pt x="166464" y="454275"/>
                      <a:pt x="45936" y="391885"/>
                      <a:pt x="10112" y="279099"/>
                    </a:cubicBezTo>
                    <a:cubicBezTo>
                      <a:pt x="-25713" y="166313"/>
                      <a:pt x="36677" y="45784"/>
                      <a:pt x="149463" y="10112"/>
                    </a:cubicBezTo>
                    <a:cubicBezTo>
                      <a:pt x="262249" y="-25713"/>
                      <a:pt x="382777" y="36676"/>
                      <a:pt x="418602" y="149463"/>
                    </a:cubicBezTo>
                    <a:close/>
                  </a:path>
                </a:pathLst>
              </a:custGeom>
              <a:solidFill>
                <a:srgbClr val="242333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45600B9F-AE5B-A26E-3B06-128FF1CC3BA1}"/>
                  </a:ext>
                </a:extLst>
              </p:cNvPr>
              <p:cNvSpPr/>
              <p:nvPr/>
            </p:nvSpPr>
            <p:spPr>
              <a:xfrm>
                <a:off x="7097223" y="5618664"/>
                <a:ext cx="58745" cy="58745"/>
              </a:xfrm>
              <a:custGeom>
                <a:avLst/>
                <a:gdLst>
                  <a:gd name="connsiteX0" fmla="*/ 57380 w 58745"/>
                  <a:gd name="connsiteY0" fmla="*/ 20492 h 58745"/>
                  <a:gd name="connsiteX1" fmla="*/ 38253 w 58745"/>
                  <a:gd name="connsiteY1" fmla="*/ 57379 h 58745"/>
                  <a:gd name="connsiteX2" fmla="*/ 1366 w 58745"/>
                  <a:gd name="connsiteY2" fmla="*/ 38253 h 58745"/>
                  <a:gd name="connsiteX3" fmla="*/ 20492 w 58745"/>
                  <a:gd name="connsiteY3" fmla="*/ 1366 h 58745"/>
                  <a:gd name="connsiteX4" fmla="*/ 57380 w 58745"/>
                  <a:gd name="connsiteY4" fmla="*/ 20492 h 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45" h="58745">
                    <a:moveTo>
                      <a:pt x="57380" y="20492"/>
                    </a:moveTo>
                    <a:cubicBezTo>
                      <a:pt x="62237" y="35976"/>
                      <a:pt x="53736" y="52522"/>
                      <a:pt x="38253" y="57379"/>
                    </a:cubicBezTo>
                    <a:cubicBezTo>
                      <a:pt x="22770" y="62237"/>
                      <a:pt x="6223" y="53736"/>
                      <a:pt x="1366" y="38253"/>
                    </a:cubicBezTo>
                    <a:cubicBezTo>
                      <a:pt x="-3492" y="22769"/>
                      <a:pt x="5009" y="6223"/>
                      <a:pt x="20492" y="1366"/>
                    </a:cubicBezTo>
                    <a:cubicBezTo>
                      <a:pt x="35976" y="-3492"/>
                      <a:pt x="52522" y="5009"/>
                      <a:pt x="57380" y="20492"/>
                    </a:cubicBezTo>
                    <a:close/>
                  </a:path>
                </a:pathLst>
              </a:custGeom>
              <a:solidFill>
                <a:srgbClr val="EBE3D6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CD97FE21-5FAE-9185-CA9C-B0FC4546C77B}"/>
                  </a:ext>
                </a:extLst>
              </p:cNvPr>
              <p:cNvSpPr/>
              <p:nvPr/>
            </p:nvSpPr>
            <p:spPr>
              <a:xfrm>
                <a:off x="7113772" y="5635212"/>
                <a:ext cx="25648" cy="25648"/>
              </a:xfrm>
              <a:custGeom>
                <a:avLst/>
                <a:gdLst>
                  <a:gd name="connsiteX0" fmla="*/ 25044 w 25648"/>
                  <a:gd name="connsiteY0" fmla="*/ 8954 h 25648"/>
                  <a:gd name="connsiteX1" fmla="*/ 16695 w 25648"/>
                  <a:gd name="connsiteY1" fmla="*/ 25044 h 25648"/>
                  <a:gd name="connsiteX2" fmla="*/ 604 w 25648"/>
                  <a:gd name="connsiteY2" fmla="*/ 16695 h 25648"/>
                  <a:gd name="connsiteX3" fmla="*/ 8953 w 25648"/>
                  <a:gd name="connsiteY3" fmla="*/ 604 h 25648"/>
                  <a:gd name="connsiteX4" fmla="*/ 25044 w 25648"/>
                  <a:gd name="connsiteY4" fmla="*/ 8954 h 2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48" h="25648">
                    <a:moveTo>
                      <a:pt x="25044" y="8954"/>
                    </a:moveTo>
                    <a:cubicBezTo>
                      <a:pt x="27169" y="15633"/>
                      <a:pt x="23526" y="22919"/>
                      <a:pt x="16695" y="25044"/>
                    </a:cubicBezTo>
                    <a:cubicBezTo>
                      <a:pt x="10016" y="27169"/>
                      <a:pt x="2730" y="23526"/>
                      <a:pt x="604" y="16695"/>
                    </a:cubicBezTo>
                    <a:cubicBezTo>
                      <a:pt x="-1521" y="10016"/>
                      <a:pt x="2123" y="2730"/>
                      <a:pt x="8953" y="604"/>
                    </a:cubicBezTo>
                    <a:cubicBezTo>
                      <a:pt x="15633" y="-1521"/>
                      <a:pt x="22919" y="2122"/>
                      <a:pt x="25044" y="8954"/>
                    </a:cubicBezTo>
                    <a:close/>
                  </a:path>
                </a:pathLst>
              </a:custGeom>
              <a:solidFill>
                <a:srgbClr val="242333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EA366EC9-512A-9145-6BD8-95D75B9871F4}"/>
                  </a:ext>
                </a:extLst>
              </p:cNvPr>
              <p:cNvSpPr/>
              <p:nvPr/>
            </p:nvSpPr>
            <p:spPr>
              <a:xfrm>
                <a:off x="6912239" y="5433832"/>
                <a:ext cx="422244" cy="291698"/>
              </a:xfrm>
              <a:custGeom>
                <a:avLst/>
                <a:gdLst>
                  <a:gd name="connsiteX0" fmla="*/ 157660 w 422244"/>
                  <a:gd name="connsiteY0" fmla="*/ 35311 h 291698"/>
                  <a:gd name="connsiteX1" fmla="*/ 422245 w 422244"/>
                  <a:gd name="connsiteY1" fmla="*/ 162214 h 291698"/>
                  <a:gd name="connsiteX2" fmla="*/ 418602 w 422244"/>
                  <a:gd name="connsiteY2" fmla="*/ 149463 h 291698"/>
                  <a:gd name="connsiteX3" fmla="*/ 149463 w 422244"/>
                  <a:gd name="connsiteY3" fmla="*/ 10112 h 291698"/>
                  <a:gd name="connsiteX4" fmla="*/ 10112 w 422244"/>
                  <a:gd name="connsiteY4" fmla="*/ 279250 h 291698"/>
                  <a:gd name="connsiteX5" fmla="*/ 14514 w 422244"/>
                  <a:gd name="connsiteY5" fmla="*/ 291698 h 291698"/>
                  <a:gd name="connsiteX6" fmla="*/ 157508 w 422244"/>
                  <a:gd name="connsiteY6" fmla="*/ 35462 h 29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244" h="291698">
                    <a:moveTo>
                      <a:pt x="157660" y="35311"/>
                    </a:moveTo>
                    <a:cubicBezTo>
                      <a:pt x="266196" y="852"/>
                      <a:pt x="381715" y="57321"/>
                      <a:pt x="422245" y="162214"/>
                    </a:cubicBezTo>
                    <a:cubicBezTo>
                      <a:pt x="421182" y="157964"/>
                      <a:pt x="419968" y="153713"/>
                      <a:pt x="418602" y="149463"/>
                    </a:cubicBezTo>
                    <a:cubicBezTo>
                      <a:pt x="382777" y="36677"/>
                      <a:pt x="262249" y="-25713"/>
                      <a:pt x="149463" y="10112"/>
                    </a:cubicBezTo>
                    <a:cubicBezTo>
                      <a:pt x="36677" y="45936"/>
                      <a:pt x="-25713" y="166464"/>
                      <a:pt x="10112" y="279250"/>
                    </a:cubicBezTo>
                    <a:cubicBezTo>
                      <a:pt x="11478" y="283501"/>
                      <a:pt x="12996" y="287600"/>
                      <a:pt x="14514" y="291698"/>
                    </a:cubicBezTo>
                    <a:cubicBezTo>
                      <a:pt x="-12962" y="182707"/>
                      <a:pt x="48972" y="69921"/>
                      <a:pt x="157508" y="354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19CC8212-333E-B6EA-0CC1-B14524203A1B}"/>
                  </a:ext>
                </a:extLst>
              </p:cNvPr>
              <p:cNvSpPr/>
              <p:nvPr/>
            </p:nvSpPr>
            <p:spPr>
              <a:xfrm>
                <a:off x="7161737" y="5301273"/>
                <a:ext cx="206729" cy="159823"/>
              </a:xfrm>
              <a:custGeom>
                <a:avLst/>
                <a:gdLst>
                  <a:gd name="connsiteX0" fmla="*/ 147548 w 206729"/>
                  <a:gd name="connsiteY0" fmla="*/ 12275 h 159823"/>
                  <a:gd name="connsiteX1" fmla="*/ 0 w 206729"/>
                  <a:gd name="connsiteY1" fmla="*/ 59181 h 159823"/>
                  <a:gd name="connsiteX2" fmla="*/ 194454 w 206729"/>
                  <a:gd name="connsiteY2" fmla="*/ 159824 h 159823"/>
                  <a:gd name="connsiteX3" fmla="*/ 147548 w 206729"/>
                  <a:gd name="connsiteY3" fmla="*/ 12275 h 15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729" h="159823">
                    <a:moveTo>
                      <a:pt x="147548" y="12275"/>
                    </a:moveTo>
                    <a:cubicBezTo>
                      <a:pt x="93811" y="-15504"/>
                      <a:pt x="27779" y="5444"/>
                      <a:pt x="0" y="59181"/>
                    </a:cubicBezTo>
                    <a:lnTo>
                      <a:pt x="194454" y="159824"/>
                    </a:lnTo>
                    <a:cubicBezTo>
                      <a:pt x="222233" y="106087"/>
                      <a:pt x="201285" y="40054"/>
                      <a:pt x="147548" y="12275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F9290C96-4033-0CBE-8B7E-85519DC6C7C2}"/>
                  </a:ext>
                </a:extLst>
              </p:cNvPr>
              <p:cNvSpPr/>
              <p:nvPr/>
            </p:nvSpPr>
            <p:spPr>
              <a:xfrm>
                <a:off x="7291222" y="5306262"/>
                <a:ext cx="77244" cy="154834"/>
              </a:xfrm>
              <a:custGeom>
                <a:avLst/>
                <a:gdLst>
                  <a:gd name="connsiteX0" fmla="*/ 18064 w 77244"/>
                  <a:gd name="connsiteY0" fmla="*/ 7286 h 154834"/>
                  <a:gd name="connsiteX1" fmla="*/ 0 w 77244"/>
                  <a:gd name="connsiteY1" fmla="*/ 0 h 154834"/>
                  <a:gd name="connsiteX2" fmla="*/ 30360 w 77244"/>
                  <a:gd name="connsiteY2" fmla="*/ 136922 h 154834"/>
                  <a:gd name="connsiteX3" fmla="*/ 64970 w 77244"/>
                  <a:gd name="connsiteY3" fmla="*/ 154835 h 154834"/>
                  <a:gd name="connsiteX4" fmla="*/ 18064 w 77244"/>
                  <a:gd name="connsiteY4" fmla="*/ 7286 h 15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44" h="154834">
                    <a:moveTo>
                      <a:pt x="18064" y="7286"/>
                    </a:moveTo>
                    <a:cubicBezTo>
                      <a:pt x="12144" y="4250"/>
                      <a:pt x="6072" y="1822"/>
                      <a:pt x="0" y="0"/>
                    </a:cubicBezTo>
                    <a:cubicBezTo>
                      <a:pt x="41137" y="31726"/>
                      <a:pt x="55103" y="89258"/>
                      <a:pt x="30360" y="136922"/>
                    </a:cubicBezTo>
                    <a:lnTo>
                      <a:pt x="64970" y="154835"/>
                    </a:lnTo>
                    <a:cubicBezTo>
                      <a:pt x="92749" y="101098"/>
                      <a:pt x="71801" y="35065"/>
                      <a:pt x="18064" y="7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8CF3E3FE-1B2D-759D-12D7-038BC824A8E2}"/>
                  </a:ext>
                </a:extLst>
              </p:cNvPr>
              <p:cNvSpPr/>
              <p:nvPr/>
            </p:nvSpPr>
            <p:spPr>
              <a:xfrm>
                <a:off x="6772465" y="5444794"/>
                <a:ext cx="42321" cy="42321"/>
              </a:xfrm>
              <a:custGeom>
                <a:avLst/>
                <a:gdLst>
                  <a:gd name="connsiteX0" fmla="*/ 971 w 42321"/>
                  <a:gd name="connsiteY0" fmla="*/ 27536 h 42321"/>
                  <a:gd name="connsiteX1" fmla="*/ 27536 w 42321"/>
                  <a:gd name="connsiteY1" fmla="*/ 41350 h 42321"/>
                  <a:gd name="connsiteX2" fmla="*/ 41350 w 42321"/>
                  <a:gd name="connsiteY2" fmla="*/ 14785 h 42321"/>
                  <a:gd name="connsiteX3" fmla="*/ 14785 w 42321"/>
                  <a:gd name="connsiteY3" fmla="*/ 971 h 42321"/>
                  <a:gd name="connsiteX4" fmla="*/ 971 w 42321"/>
                  <a:gd name="connsiteY4" fmla="*/ 27536 h 42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21" h="42321">
                    <a:moveTo>
                      <a:pt x="971" y="27536"/>
                    </a:moveTo>
                    <a:cubicBezTo>
                      <a:pt x="4463" y="38617"/>
                      <a:pt x="16455" y="44841"/>
                      <a:pt x="27536" y="41350"/>
                    </a:cubicBezTo>
                    <a:cubicBezTo>
                      <a:pt x="38617" y="37858"/>
                      <a:pt x="44841" y="25866"/>
                      <a:pt x="41350" y="14785"/>
                    </a:cubicBezTo>
                    <a:cubicBezTo>
                      <a:pt x="37858" y="3704"/>
                      <a:pt x="25866" y="-2520"/>
                      <a:pt x="14785" y="971"/>
                    </a:cubicBezTo>
                    <a:cubicBezTo>
                      <a:pt x="3704" y="4462"/>
                      <a:pt x="-2520" y="16455"/>
                      <a:pt x="971" y="27536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FACE7A37-1EE3-F1E7-7C98-4057B0DBA386}"/>
                  </a:ext>
                </a:extLst>
              </p:cNvPr>
              <p:cNvSpPr/>
              <p:nvPr/>
            </p:nvSpPr>
            <p:spPr>
              <a:xfrm>
                <a:off x="6772243" y="5421042"/>
                <a:ext cx="159823" cy="206729"/>
              </a:xfrm>
              <a:custGeom>
                <a:avLst/>
                <a:gdLst>
                  <a:gd name="connsiteX0" fmla="*/ 12275 w 159823"/>
                  <a:gd name="connsiteY0" fmla="*/ 59181 h 206729"/>
                  <a:gd name="connsiteX1" fmla="*/ 159823 w 159823"/>
                  <a:gd name="connsiteY1" fmla="*/ 12275 h 206729"/>
                  <a:gd name="connsiteX2" fmla="*/ 59181 w 159823"/>
                  <a:gd name="connsiteY2" fmla="*/ 206729 h 206729"/>
                  <a:gd name="connsiteX3" fmla="*/ 12275 w 159823"/>
                  <a:gd name="connsiteY3" fmla="*/ 59181 h 20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823" h="206729">
                    <a:moveTo>
                      <a:pt x="12275" y="59181"/>
                    </a:moveTo>
                    <a:cubicBezTo>
                      <a:pt x="40054" y="5444"/>
                      <a:pt x="106087" y="-15504"/>
                      <a:pt x="159823" y="12275"/>
                    </a:cubicBezTo>
                    <a:lnTo>
                      <a:pt x="59181" y="206729"/>
                    </a:lnTo>
                    <a:cubicBezTo>
                      <a:pt x="5444" y="178950"/>
                      <a:pt x="-15504" y="112918"/>
                      <a:pt x="12275" y="59181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38A71412-0AA0-4D3C-307A-37E7C52C7DBC}"/>
                  </a:ext>
                </a:extLst>
              </p:cNvPr>
              <p:cNvSpPr/>
              <p:nvPr/>
            </p:nvSpPr>
            <p:spPr>
              <a:xfrm>
                <a:off x="6772243" y="5463829"/>
                <a:ext cx="77093" cy="163942"/>
              </a:xfrm>
              <a:custGeom>
                <a:avLst/>
                <a:gdLst>
                  <a:gd name="connsiteX0" fmla="*/ 12275 w 77093"/>
                  <a:gd name="connsiteY0" fmla="*/ 16394 h 163942"/>
                  <a:gd name="connsiteX1" fmla="*/ 22901 w 77093"/>
                  <a:gd name="connsiteY1" fmla="*/ 0 h 163942"/>
                  <a:gd name="connsiteX2" fmla="*/ 77093 w 77093"/>
                  <a:gd name="connsiteY2" fmla="*/ 129332 h 163942"/>
                  <a:gd name="connsiteX3" fmla="*/ 59181 w 77093"/>
                  <a:gd name="connsiteY3" fmla="*/ 163942 h 163942"/>
                  <a:gd name="connsiteX4" fmla="*/ 12275 w 77093"/>
                  <a:gd name="connsiteY4" fmla="*/ 16394 h 163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093" h="163942">
                    <a:moveTo>
                      <a:pt x="12275" y="16394"/>
                    </a:moveTo>
                    <a:cubicBezTo>
                      <a:pt x="15311" y="10474"/>
                      <a:pt x="18954" y="5009"/>
                      <a:pt x="22901" y="0"/>
                    </a:cubicBezTo>
                    <a:cubicBezTo>
                      <a:pt x="7569" y="49638"/>
                      <a:pt x="29277" y="104589"/>
                      <a:pt x="77093" y="129332"/>
                    </a:cubicBezTo>
                    <a:lnTo>
                      <a:pt x="59181" y="163942"/>
                    </a:lnTo>
                    <a:cubicBezTo>
                      <a:pt x="5444" y="136163"/>
                      <a:pt x="-15504" y="70131"/>
                      <a:pt x="12275" y="16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AC368706-553B-CD10-D013-817ADF01F2AD}"/>
                  </a:ext>
                </a:extLst>
              </p:cNvPr>
              <p:cNvSpPr/>
              <p:nvPr/>
            </p:nvSpPr>
            <p:spPr>
              <a:xfrm>
                <a:off x="7077641" y="5509824"/>
                <a:ext cx="49031" cy="138136"/>
              </a:xfrm>
              <a:custGeom>
                <a:avLst/>
                <a:gdLst>
                  <a:gd name="connsiteX0" fmla="*/ 5161 w 49031"/>
                  <a:gd name="connsiteY0" fmla="*/ 0 h 138136"/>
                  <a:gd name="connsiteX1" fmla="*/ 0 w 49031"/>
                  <a:gd name="connsiteY1" fmla="*/ 39771 h 138136"/>
                  <a:gd name="connsiteX2" fmla="*/ 8045 w 49031"/>
                  <a:gd name="connsiteY2" fmla="*/ 37190 h 138136"/>
                  <a:gd name="connsiteX3" fmla="*/ 49031 w 49031"/>
                  <a:gd name="connsiteY3" fmla="*/ 138137 h 138136"/>
                  <a:gd name="connsiteX4" fmla="*/ 24136 w 49031"/>
                  <a:gd name="connsiteY4" fmla="*/ 32029 h 138136"/>
                  <a:gd name="connsiteX5" fmla="*/ 32181 w 49031"/>
                  <a:gd name="connsiteY5" fmla="*/ 29600 h 138136"/>
                  <a:gd name="connsiteX6" fmla="*/ 5161 w 49031"/>
                  <a:gd name="connsiteY6" fmla="*/ 0 h 1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031" h="138136">
                    <a:moveTo>
                      <a:pt x="5161" y="0"/>
                    </a:moveTo>
                    <a:lnTo>
                      <a:pt x="0" y="39771"/>
                    </a:lnTo>
                    <a:lnTo>
                      <a:pt x="8045" y="37190"/>
                    </a:lnTo>
                    <a:lnTo>
                      <a:pt x="49031" y="138137"/>
                    </a:lnTo>
                    <a:lnTo>
                      <a:pt x="24136" y="32029"/>
                    </a:lnTo>
                    <a:lnTo>
                      <a:pt x="32181" y="29600"/>
                    </a:lnTo>
                    <a:lnTo>
                      <a:pt x="5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7E2CE112-86E1-DA75-CF4F-B008B74A2335}"/>
                  </a:ext>
                </a:extLst>
              </p:cNvPr>
              <p:cNvSpPr/>
              <p:nvPr/>
            </p:nvSpPr>
            <p:spPr>
              <a:xfrm>
                <a:off x="7126672" y="5647961"/>
                <a:ext cx="107625" cy="55254"/>
              </a:xfrm>
              <a:custGeom>
                <a:avLst/>
                <a:gdLst>
                  <a:gd name="connsiteX0" fmla="*/ 107625 w 107625"/>
                  <a:gd name="connsiteY0" fmla="*/ 55254 h 55254"/>
                  <a:gd name="connsiteX1" fmla="*/ 83034 w 107625"/>
                  <a:gd name="connsiteY1" fmla="*/ 23529 h 55254"/>
                  <a:gd name="connsiteX2" fmla="*/ 79239 w 107625"/>
                  <a:gd name="connsiteY2" fmla="*/ 31119 h 55254"/>
                  <a:gd name="connsiteX3" fmla="*/ 0 w 107625"/>
                  <a:gd name="connsiteY3" fmla="*/ 0 h 55254"/>
                  <a:gd name="connsiteX4" fmla="*/ 71345 w 107625"/>
                  <a:gd name="connsiteY4" fmla="*/ 45995 h 55254"/>
                  <a:gd name="connsiteX5" fmla="*/ 67550 w 107625"/>
                  <a:gd name="connsiteY5" fmla="*/ 53585 h 55254"/>
                  <a:gd name="connsiteX6" fmla="*/ 107625 w 107625"/>
                  <a:gd name="connsiteY6" fmla="*/ 55254 h 5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625" h="55254">
                    <a:moveTo>
                      <a:pt x="107625" y="55254"/>
                    </a:moveTo>
                    <a:lnTo>
                      <a:pt x="83034" y="23529"/>
                    </a:lnTo>
                    <a:lnTo>
                      <a:pt x="79239" y="31119"/>
                    </a:lnTo>
                    <a:lnTo>
                      <a:pt x="0" y="0"/>
                    </a:lnTo>
                    <a:lnTo>
                      <a:pt x="71345" y="45995"/>
                    </a:lnTo>
                    <a:lnTo>
                      <a:pt x="67550" y="53585"/>
                    </a:lnTo>
                    <a:lnTo>
                      <a:pt x="107625" y="55254"/>
                    </a:ln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6" name="Freeform 10">
            <a:extLst>
              <a:ext uri="{FF2B5EF4-FFF2-40B4-BE49-F238E27FC236}">
                <a16:creationId xmlns="" xmlns:a16="http://schemas.microsoft.com/office/drawing/2014/main" id="{A276EFBD-89E7-285D-54BD-4EEF3E7EAC7D}"/>
              </a:ext>
            </a:extLst>
          </p:cNvPr>
          <p:cNvSpPr/>
          <p:nvPr/>
        </p:nvSpPr>
        <p:spPr>
          <a:xfrm rot="21452832" flipH="1">
            <a:off x="8589780" y="3383067"/>
            <a:ext cx="2745994" cy="3059604"/>
          </a:xfrm>
          <a:custGeom>
            <a:avLst/>
            <a:gdLst/>
            <a:ahLst/>
            <a:cxnLst/>
            <a:rect l="l" t="t" r="r" b="b"/>
            <a:pathLst>
              <a:path w="6023494" h="6711414">
                <a:moveTo>
                  <a:pt x="6023495" y="0"/>
                </a:moveTo>
                <a:lnTo>
                  <a:pt x="0" y="0"/>
                </a:lnTo>
                <a:lnTo>
                  <a:pt x="0" y="6711414"/>
                </a:lnTo>
                <a:lnTo>
                  <a:pt x="6023495" y="6711414"/>
                </a:lnTo>
                <a:lnTo>
                  <a:pt x="6023495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="" xmlns:a16="http://schemas.microsoft.com/office/drawing/2014/main" id="{76EE6779-B21B-7DD6-5EC0-EE012A3D75FB}"/>
              </a:ext>
            </a:extLst>
          </p:cNvPr>
          <p:cNvSpPr/>
          <p:nvPr/>
        </p:nvSpPr>
        <p:spPr>
          <a:xfrm flipH="1">
            <a:off x="707524" y="4190999"/>
            <a:ext cx="1920280" cy="2265455"/>
          </a:xfrm>
          <a:custGeom>
            <a:avLst/>
            <a:gdLst/>
            <a:ahLst/>
            <a:cxnLst/>
            <a:rect l="l" t="t" r="r" b="b"/>
            <a:pathLst>
              <a:path w="4966311" h="5859017">
                <a:moveTo>
                  <a:pt x="4966311" y="0"/>
                </a:moveTo>
                <a:lnTo>
                  <a:pt x="0" y="0"/>
                </a:lnTo>
                <a:lnTo>
                  <a:pt x="0" y="5859016"/>
                </a:lnTo>
                <a:lnTo>
                  <a:pt x="4966311" y="5859016"/>
                </a:lnTo>
                <a:lnTo>
                  <a:pt x="4966311" y="0"/>
                </a:lnTo>
                <a:close/>
              </a:path>
            </a:pathLst>
          </a:custGeom>
          <a:blipFill>
            <a:blip r:embed="rId11"/>
            <a:stretch>
              <a:fillRect l="-1466" r="-2646"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812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3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1.11111E-6 L -3.54167E-6 -0.07222 " pathEditMode="relative" rAng="0" ptsTypes="AA">
                                      <p:cBhvr>
                                        <p:cTn id="1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3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="" xmlns:a16="http://schemas.microsoft.com/office/drawing/2014/main" id="{FF0044AF-429A-774A-942B-5ABE90220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293" y="317500"/>
            <a:ext cx="7124687" cy="1117600"/>
          </a:xfrm>
          <a:prstGeom prst="roundRect">
            <a:avLst>
              <a:gd name="adj" fmla="val 16667"/>
            </a:avLst>
          </a:prstGeom>
          <a:solidFill>
            <a:srgbClr val="FD5339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0" b="1">
                <a:solidFill>
                  <a:prstClr val="white"/>
                </a:solidFill>
                <a:latin typeface="+mj-lt"/>
              </a:rPr>
              <a:t>  </a:t>
            </a:r>
            <a:r>
              <a:rPr lang="fr-FR" altLang="en-US" sz="7200">
                <a:solidFill>
                  <a:prstClr val="white"/>
                </a:solidFill>
                <a:latin typeface="+mj-lt"/>
              </a:rPr>
              <a:t>2 + 7 </a:t>
            </a:r>
            <a:r>
              <a:rPr lang="fr-FR" altLang="en-US" sz="7200" dirty="0">
                <a:solidFill>
                  <a:prstClr val="white"/>
                </a:solidFill>
                <a:latin typeface="+mj-lt"/>
              </a:rPr>
              <a:t>= ?</a:t>
            </a:r>
            <a:endParaRPr lang="en-US" altLang="en-US" sz="72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AutoShape 51">
            <a:extLst>
              <a:ext uri="{FF2B5EF4-FFF2-40B4-BE49-F238E27FC236}">
                <a16:creationId xmlns="" xmlns:a16="http://schemas.microsoft.com/office/drawing/2014/main" id="{781761F9-3423-5847-94C8-2D7E12785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629" y="3947583"/>
            <a:ext cx="18288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prstClr val="white"/>
                </a:solidFill>
                <a:latin typeface="+mj-lt"/>
              </a:rPr>
              <a:t>  </a:t>
            </a:r>
            <a:r>
              <a:rPr lang="fr-FR" altLang="en-US" sz="4000">
                <a:solidFill>
                  <a:prstClr val="white"/>
                </a:solidFill>
                <a:latin typeface="+mj-lt"/>
              </a:rPr>
              <a:t>C. 9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AutoShape 51">
            <a:extLst>
              <a:ext uri="{FF2B5EF4-FFF2-40B4-BE49-F238E27FC236}">
                <a16:creationId xmlns="" xmlns:a16="http://schemas.microsoft.com/office/drawing/2014/main" id="{62E68B1F-6A40-1D46-816D-6BBBFD304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342" y="2935817"/>
            <a:ext cx="18288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4000">
                <a:solidFill>
                  <a:prstClr val="white"/>
                </a:solidFill>
                <a:latin typeface="+mj-lt"/>
              </a:rPr>
              <a:t>  B. 8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="" xmlns:a16="http://schemas.microsoft.com/office/drawing/2014/main" id="{1189986F-A8AB-5347-BA31-1F3D991B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538" y="1924050"/>
            <a:ext cx="1842604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prstClr val="white"/>
                </a:solidFill>
                <a:latin typeface="+mj-lt"/>
              </a:rPr>
              <a:t>  A. 10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AutoShape 51">
            <a:extLst>
              <a:ext uri="{FF2B5EF4-FFF2-40B4-BE49-F238E27FC236}">
                <a16:creationId xmlns="" xmlns:a16="http://schemas.microsoft.com/office/drawing/2014/main" id="{5F89249B-D42D-ED43-9F4A-FFFB4863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342" y="4959350"/>
            <a:ext cx="1855304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prstClr val="white"/>
                </a:solidFill>
                <a:latin typeface="+mj-lt"/>
              </a:rPr>
              <a:t>  D. 7</a:t>
            </a:r>
            <a:endParaRPr lang="en-US" altLang="en-US" sz="4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180" name="WordArt 36">
            <a:extLst>
              <a:ext uri="{FF2B5EF4-FFF2-40B4-BE49-F238E27FC236}">
                <a16:creationId xmlns="" xmlns:a16="http://schemas.microsoft.com/office/drawing/2014/main" id="{F2794AFE-D200-E448-B91A-1800F2F532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3865" y="107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="" xmlns:a16="http://schemas.microsoft.com/office/drawing/2014/main" id="{603B4AF9-0725-A649-A817-AD4991A807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3865" y="107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="" xmlns:a16="http://schemas.microsoft.com/office/drawing/2014/main" id="{E3FEFC77-7C20-DD46-8A85-AE1B605DFB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3865" y="107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="" xmlns:a16="http://schemas.microsoft.com/office/drawing/2014/main" id="{8B997158-1576-2642-A0CB-445FE2A4A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3865" y="107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="" xmlns:a16="http://schemas.microsoft.com/office/drawing/2014/main" id="{79B17ADD-52C9-9D48-A9D7-E598264894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3865" y="107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="" xmlns:a16="http://schemas.microsoft.com/office/drawing/2014/main" id="{ECFF403B-33E2-C147-9C17-BFA6E41144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3865" y="107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="" xmlns:a16="http://schemas.microsoft.com/office/drawing/2014/main" id="{9C869A20-C9DF-514D-BF5D-DB0345B697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3865" y="107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="" xmlns:a16="http://schemas.microsoft.com/office/drawing/2014/main" id="{297617BF-813B-234F-B7F4-CF40A34217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3865" y="107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="" xmlns:a16="http://schemas.microsoft.com/office/drawing/2014/main" id="{12BA32F3-A821-074C-8CA9-72A31F1DEF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3865" y="107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="" xmlns:a16="http://schemas.microsoft.com/office/drawing/2014/main" id="{7681720C-88ED-3E46-A2EE-1262550EEE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3865" y="107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="" xmlns:a16="http://schemas.microsoft.com/office/drawing/2014/main" id="{8D64AEA7-5A31-B443-8A1E-B2C6C1BC4A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3865" y="107673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pic>
        <p:nvPicPr>
          <p:cNvPr id="2" name="School Bell - Sound Effects.mp4">
            <a:hlinkClick r:id="" action="ppaction://media"/>
            <a:extLst>
              <a:ext uri="{FF2B5EF4-FFF2-40B4-BE49-F238E27FC236}">
                <a16:creationId xmlns="" xmlns:a16="http://schemas.microsoft.com/office/drawing/2014/main" id="{3264DF7B-BDD4-DB4C-9F62-520777AFE883}"/>
              </a:ext>
            </a:extLst>
          </p:cNvPr>
          <p:cNvPicPr>
            <a:picLocks noRot="1" noChangeAspect="1" noChangeArrowheads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3048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tar: 10 Points 21">
            <a:extLst>
              <a:ext uri="{FF2B5EF4-FFF2-40B4-BE49-F238E27FC236}">
                <a16:creationId xmlns="" xmlns:a16="http://schemas.microsoft.com/office/drawing/2014/main" id="{38EC6DCC-8A6A-FF5B-0163-254ECD178727}"/>
              </a:ext>
            </a:extLst>
          </p:cNvPr>
          <p:cNvSpPr/>
          <p:nvPr/>
        </p:nvSpPr>
        <p:spPr>
          <a:xfrm>
            <a:off x="9776640" y="457607"/>
            <a:ext cx="1981200" cy="1981200"/>
          </a:xfrm>
          <a:custGeom>
            <a:avLst/>
            <a:gdLst>
              <a:gd name="connsiteX0" fmla="*/ -2 w 1981200"/>
              <a:gd name="connsiteY0" fmla="*/ 684485 h 1981200"/>
              <a:gd name="connsiteX1" fmla="*/ 348378 w 1981200"/>
              <a:gd name="connsiteY1" fmla="*/ 546833 h 1981200"/>
              <a:gd name="connsiteX2" fmla="*/ 378372 w 1981200"/>
              <a:gd name="connsiteY2" fmla="*/ 189185 h 1981200"/>
              <a:gd name="connsiteX3" fmla="*/ 745292 w 1981200"/>
              <a:gd name="connsiteY3" fmla="*/ 272573 h 1981200"/>
              <a:gd name="connsiteX4" fmla="*/ 990600 w 1981200"/>
              <a:gd name="connsiteY4" fmla="*/ 0 h 1981200"/>
              <a:gd name="connsiteX5" fmla="*/ 1235908 w 1981200"/>
              <a:gd name="connsiteY5" fmla="*/ 272573 h 1981200"/>
              <a:gd name="connsiteX6" fmla="*/ 1602828 w 1981200"/>
              <a:gd name="connsiteY6" fmla="*/ 189185 h 1981200"/>
              <a:gd name="connsiteX7" fmla="*/ 1632822 w 1981200"/>
              <a:gd name="connsiteY7" fmla="*/ 546833 h 1981200"/>
              <a:gd name="connsiteX8" fmla="*/ 1981202 w 1981200"/>
              <a:gd name="connsiteY8" fmla="*/ 684485 h 1981200"/>
              <a:gd name="connsiteX9" fmla="*/ 1784427 w 1981200"/>
              <a:gd name="connsiteY9" fmla="*/ 990600 h 1981200"/>
              <a:gd name="connsiteX10" fmla="*/ 1981202 w 1981200"/>
              <a:gd name="connsiteY10" fmla="*/ 1296715 h 1981200"/>
              <a:gd name="connsiteX11" fmla="*/ 1632822 w 1981200"/>
              <a:gd name="connsiteY11" fmla="*/ 1434367 h 1981200"/>
              <a:gd name="connsiteX12" fmla="*/ 1602828 w 1981200"/>
              <a:gd name="connsiteY12" fmla="*/ 1792015 h 1981200"/>
              <a:gd name="connsiteX13" fmla="*/ 1235908 w 1981200"/>
              <a:gd name="connsiteY13" fmla="*/ 1708627 h 1981200"/>
              <a:gd name="connsiteX14" fmla="*/ 990600 w 1981200"/>
              <a:gd name="connsiteY14" fmla="*/ 1981200 h 1981200"/>
              <a:gd name="connsiteX15" fmla="*/ 745292 w 1981200"/>
              <a:gd name="connsiteY15" fmla="*/ 1708627 h 1981200"/>
              <a:gd name="connsiteX16" fmla="*/ 378372 w 1981200"/>
              <a:gd name="connsiteY16" fmla="*/ 1792015 h 1981200"/>
              <a:gd name="connsiteX17" fmla="*/ 348378 w 1981200"/>
              <a:gd name="connsiteY17" fmla="*/ 1434367 h 1981200"/>
              <a:gd name="connsiteX18" fmla="*/ -2 w 1981200"/>
              <a:gd name="connsiteY18" fmla="*/ 1296715 h 1981200"/>
              <a:gd name="connsiteX19" fmla="*/ 196773 w 1981200"/>
              <a:gd name="connsiteY19" fmla="*/ 990600 h 1981200"/>
              <a:gd name="connsiteX20" fmla="*/ -2 w 1981200"/>
              <a:gd name="connsiteY20" fmla="*/ 684485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81200" h="1981200" fill="none" extrusionOk="0">
                <a:moveTo>
                  <a:pt x="-2" y="684485"/>
                </a:moveTo>
                <a:cubicBezTo>
                  <a:pt x="161341" y="597939"/>
                  <a:pt x="221553" y="599240"/>
                  <a:pt x="348378" y="546833"/>
                </a:cubicBezTo>
                <a:cubicBezTo>
                  <a:pt x="340924" y="473914"/>
                  <a:pt x="395719" y="275257"/>
                  <a:pt x="378372" y="189185"/>
                </a:cubicBezTo>
                <a:cubicBezTo>
                  <a:pt x="514715" y="185557"/>
                  <a:pt x="645803" y="276723"/>
                  <a:pt x="745292" y="272573"/>
                </a:cubicBezTo>
                <a:cubicBezTo>
                  <a:pt x="809346" y="147471"/>
                  <a:pt x="921572" y="88714"/>
                  <a:pt x="990600" y="0"/>
                </a:cubicBezTo>
                <a:cubicBezTo>
                  <a:pt x="1132960" y="99383"/>
                  <a:pt x="1133682" y="168183"/>
                  <a:pt x="1235908" y="272573"/>
                </a:cubicBezTo>
                <a:cubicBezTo>
                  <a:pt x="1362135" y="205291"/>
                  <a:pt x="1475041" y="219352"/>
                  <a:pt x="1602828" y="189185"/>
                </a:cubicBezTo>
                <a:cubicBezTo>
                  <a:pt x="1613614" y="281284"/>
                  <a:pt x="1614954" y="402341"/>
                  <a:pt x="1632822" y="546833"/>
                </a:cubicBezTo>
                <a:cubicBezTo>
                  <a:pt x="1773064" y="593067"/>
                  <a:pt x="1880867" y="664830"/>
                  <a:pt x="1981202" y="684485"/>
                </a:cubicBezTo>
                <a:cubicBezTo>
                  <a:pt x="1893603" y="827465"/>
                  <a:pt x="1843336" y="876112"/>
                  <a:pt x="1784427" y="990600"/>
                </a:cubicBezTo>
                <a:cubicBezTo>
                  <a:pt x="1879914" y="1112856"/>
                  <a:pt x="1888748" y="1166303"/>
                  <a:pt x="1981202" y="1296715"/>
                </a:cubicBezTo>
                <a:cubicBezTo>
                  <a:pt x="1908854" y="1367390"/>
                  <a:pt x="1767042" y="1378026"/>
                  <a:pt x="1632822" y="1434367"/>
                </a:cubicBezTo>
                <a:cubicBezTo>
                  <a:pt x="1627913" y="1563808"/>
                  <a:pt x="1607813" y="1617672"/>
                  <a:pt x="1602828" y="1792015"/>
                </a:cubicBezTo>
                <a:cubicBezTo>
                  <a:pt x="1431831" y="1789470"/>
                  <a:pt x="1376393" y="1713171"/>
                  <a:pt x="1235908" y="1708627"/>
                </a:cubicBezTo>
                <a:cubicBezTo>
                  <a:pt x="1175419" y="1833563"/>
                  <a:pt x="1100164" y="1848634"/>
                  <a:pt x="990600" y="1981200"/>
                </a:cubicBezTo>
                <a:cubicBezTo>
                  <a:pt x="900614" y="1925369"/>
                  <a:pt x="829405" y="1754989"/>
                  <a:pt x="745292" y="1708627"/>
                </a:cubicBezTo>
                <a:cubicBezTo>
                  <a:pt x="607580" y="1784787"/>
                  <a:pt x="511408" y="1731780"/>
                  <a:pt x="378372" y="1792015"/>
                </a:cubicBezTo>
                <a:cubicBezTo>
                  <a:pt x="362495" y="1652749"/>
                  <a:pt x="363401" y="1537258"/>
                  <a:pt x="348378" y="1434367"/>
                </a:cubicBezTo>
                <a:cubicBezTo>
                  <a:pt x="216779" y="1405842"/>
                  <a:pt x="80207" y="1310018"/>
                  <a:pt x="-2" y="1296715"/>
                </a:cubicBezTo>
                <a:cubicBezTo>
                  <a:pt x="35118" y="1162989"/>
                  <a:pt x="124397" y="1136254"/>
                  <a:pt x="196773" y="990600"/>
                </a:cubicBezTo>
                <a:cubicBezTo>
                  <a:pt x="88273" y="857764"/>
                  <a:pt x="112732" y="804361"/>
                  <a:pt x="-2" y="684485"/>
                </a:cubicBezTo>
                <a:close/>
              </a:path>
              <a:path w="1981200" h="1981200" stroke="0" extrusionOk="0">
                <a:moveTo>
                  <a:pt x="-2" y="684485"/>
                </a:moveTo>
                <a:cubicBezTo>
                  <a:pt x="150845" y="614953"/>
                  <a:pt x="221569" y="642352"/>
                  <a:pt x="348378" y="546833"/>
                </a:cubicBezTo>
                <a:cubicBezTo>
                  <a:pt x="322130" y="419284"/>
                  <a:pt x="378552" y="275244"/>
                  <a:pt x="378372" y="189185"/>
                </a:cubicBezTo>
                <a:cubicBezTo>
                  <a:pt x="485064" y="179721"/>
                  <a:pt x="614344" y="264323"/>
                  <a:pt x="745292" y="272573"/>
                </a:cubicBezTo>
                <a:cubicBezTo>
                  <a:pt x="798177" y="160052"/>
                  <a:pt x="913696" y="91780"/>
                  <a:pt x="990600" y="0"/>
                </a:cubicBezTo>
                <a:cubicBezTo>
                  <a:pt x="1066877" y="59659"/>
                  <a:pt x="1153450" y="227155"/>
                  <a:pt x="1235908" y="272573"/>
                </a:cubicBezTo>
                <a:cubicBezTo>
                  <a:pt x="1324036" y="251767"/>
                  <a:pt x="1432237" y="265232"/>
                  <a:pt x="1602828" y="189185"/>
                </a:cubicBezTo>
                <a:cubicBezTo>
                  <a:pt x="1617768" y="312458"/>
                  <a:pt x="1580280" y="431254"/>
                  <a:pt x="1632822" y="546833"/>
                </a:cubicBezTo>
                <a:cubicBezTo>
                  <a:pt x="1773977" y="556394"/>
                  <a:pt x="1819263" y="651836"/>
                  <a:pt x="1981202" y="684485"/>
                </a:cubicBezTo>
                <a:cubicBezTo>
                  <a:pt x="1928854" y="846579"/>
                  <a:pt x="1813554" y="867974"/>
                  <a:pt x="1784427" y="990600"/>
                </a:cubicBezTo>
                <a:cubicBezTo>
                  <a:pt x="1868383" y="1050937"/>
                  <a:pt x="1897583" y="1182886"/>
                  <a:pt x="1981202" y="1296715"/>
                </a:cubicBezTo>
                <a:cubicBezTo>
                  <a:pt x="1852277" y="1386684"/>
                  <a:pt x="1790579" y="1344748"/>
                  <a:pt x="1632822" y="1434367"/>
                </a:cubicBezTo>
                <a:cubicBezTo>
                  <a:pt x="1636743" y="1578310"/>
                  <a:pt x="1612499" y="1618894"/>
                  <a:pt x="1602828" y="1792015"/>
                </a:cubicBezTo>
                <a:cubicBezTo>
                  <a:pt x="1500090" y="1778901"/>
                  <a:pt x="1398720" y="1737953"/>
                  <a:pt x="1235908" y="1708627"/>
                </a:cubicBezTo>
                <a:cubicBezTo>
                  <a:pt x="1205328" y="1799251"/>
                  <a:pt x="1078083" y="1842873"/>
                  <a:pt x="990600" y="1981200"/>
                </a:cubicBezTo>
                <a:cubicBezTo>
                  <a:pt x="912241" y="1924219"/>
                  <a:pt x="854659" y="1777100"/>
                  <a:pt x="745292" y="1708627"/>
                </a:cubicBezTo>
                <a:cubicBezTo>
                  <a:pt x="670540" y="1729199"/>
                  <a:pt x="527147" y="1743028"/>
                  <a:pt x="378372" y="1792015"/>
                </a:cubicBezTo>
                <a:cubicBezTo>
                  <a:pt x="345682" y="1680051"/>
                  <a:pt x="365262" y="1540663"/>
                  <a:pt x="348378" y="1434367"/>
                </a:cubicBezTo>
                <a:cubicBezTo>
                  <a:pt x="160798" y="1400158"/>
                  <a:pt x="87905" y="1306569"/>
                  <a:pt x="-2" y="1296715"/>
                </a:cubicBezTo>
                <a:cubicBezTo>
                  <a:pt x="82801" y="1160438"/>
                  <a:pt x="163531" y="1100027"/>
                  <a:pt x="196773" y="990600"/>
                </a:cubicBezTo>
                <a:cubicBezTo>
                  <a:pt x="105901" y="893865"/>
                  <a:pt x="63708" y="781874"/>
                  <a:pt x="-2" y="684485"/>
                </a:cubicBezTo>
                <a:close/>
              </a:path>
            </a:pathLst>
          </a:custGeom>
          <a:solidFill>
            <a:srgbClr val="FFA23B"/>
          </a:solidFill>
          <a:ln>
            <a:solidFill>
              <a:srgbClr val="FFC000"/>
            </a:solidFill>
            <a:extLst>
              <a:ext uri="{C807C97D-BFC1-408E-A445-0C87EB9F89A2}">
                <ask:lineSketchStyleProps xmlns="" xmlns:ask="http://schemas.microsoft.com/office/drawing/2018/sketchyshapes" sd="2411843655">
                  <a:prstGeom prst="star10">
                    <a:avLst>
                      <a:gd name="adj" fmla="val 38107"/>
                      <a:gd name="hf" fmla="val 10514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HẾT GIỜ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D21A143-5630-7FC8-FF50-E8E92C5E00D9}"/>
              </a:ext>
            </a:extLst>
          </p:cNvPr>
          <p:cNvGrpSpPr/>
          <p:nvPr/>
        </p:nvGrpSpPr>
        <p:grpSpPr>
          <a:xfrm>
            <a:off x="457200" y="313281"/>
            <a:ext cx="1259433" cy="1246687"/>
            <a:chOff x="6746303" y="3954534"/>
            <a:chExt cx="2144684" cy="2122978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48A2514-38B2-D264-BE12-8A3788E36411}"/>
                </a:ext>
              </a:extLst>
            </p:cNvPr>
            <p:cNvSpPr/>
            <p:nvPr/>
          </p:nvSpPr>
          <p:spPr>
            <a:xfrm>
              <a:off x="6804138" y="3990662"/>
              <a:ext cx="2086849" cy="2086850"/>
            </a:xfrm>
            <a:custGeom>
              <a:avLst/>
              <a:gdLst>
                <a:gd name="connsiteX0" fmla="*/ 1886970 w 2086849"/>
                <a:gd name="connsiteY0" fmla="*/ 1318029 h 2086850"/>
                <a:gd name="connsiteX1" fmla="*/ 2033910 w 2086849"/>
                <a:gd name="connsiteY1" fmla="*/ 1171088 h 2086850"/>
                <a:gd name="connsiteX2" fmla="*/ 2033910 w 2086849"/>
                <a:gd name="connsiteY2" fmla="*/ 915763 h 2086850"/>
                <a:gd name="connsiteX3" fmla="*/ 1886970 w 2086849"/>
                <a:gd name="connsiteY3" fmla="*/ 768822 h 2086850"/>
                <a:gd name="connsiteX4" fmla="*/ 1834143 w 2086849"/>
                <a:gd name="connsiteY4" fmla="*/ 641159 h 2086850"/>
                <a:gd name="connsiteX5" fmla="*/ 1834143 w 2086849"/>
                <a:gd name="connsiteY5" fmla="*/ 433347 h 2086850"/>
                <a:gd name="connsiteX6" fmla="*/ 1653503 w 2086849"/>
                <a:gd name="connsiteY6" fmla="*/ 252707 h 2086850"/>
                <a:gd name="connsiteX7" fmla="*/ 1445691 w 2086849"/>
                <a:gd name="connsiteY7" fmla="*/ 252707 h 2086850"/>
                <a:gd name="connsiteX8" fmla="*/ 1318029 w 2086849"/>
                <a:gd name="connsiteY8" fmla="*/ 199881 h 2086850"/>
                <a:gd name="connsiteX9" fmla="*/ 1171088 w 2086849"/>
                <a:gd name="connsiteY9" fmla="*/ 52940 h 2086850"/>
                <a:gd name="connsiteX10" fmla="*/ 915762 w 2086849"/>
                <a:gd name="connsiteY10" fmla="*/ 52940 h 2086850"/>
                <a:gd name="connsiteX11" fmla="*/ 768822 w 2086849"/>
                <a:gd name="connsiteY11" fmla="*/ 199881 h 2086850"/>
                <a:gd name="connsiteX12" fmla="*/ 641159 w 2086849"/>
                <a:gd name="connsiteY12" fmla="*/ 252707 h 2086850"/>
                <a:gd name="connsiteX13" fmla="*/ 433347 w 2086849"/>
                <a:gd name="connsiteY13" fmla="*/ 252707 h 2086850"/>
                <a:gd name="connsiteX14" fmla="*/ 252707 w 2086849"/>
                <a:gd name="connsiteY14" fmla="*/ 433347 h 2086850"/>
                <a:gd name="connsiteX15" fmla="*/ 252707 w 2086849"/>
                <a:gd name="connsiteY15" fmla="*/ 641159 h 2086850"/>
                <a:gd name="connsiteX16" fmla="*/ 199881 w 2086849"/>
                <a:gd name="connsiteY16" fmla="*/ 768822 h 2086850"/>
                <a:gd name="connsiteX17" fmla="*/ 52940 w 2086849"/>
                <a:gd name="connsiteY17" fmla="*/ 915763 h 2086850"/>
                <a:gd name="connsiteX18" fmla="*/ 52940 w 2086849"/>
                <a:gd name="connsiteY18" fmla="*/ 1171088 h 2086850"/>
                <a:gd name="connsiteX19" fmla="*/ 199881 w 2086849"/>
                <a:gd name="connsiteY19" fmla="*/ 1318029 h 2086850"/>
                <a:gd name="connsiteX20" fmla="*/ 252707 w 2086849"/>
                <a:gd name="connsiteY20" fmla="*/ 1445692 h 2086850"/>
                <a:gd name="connsiteX21" fmla="*/ 252707 w 2086849"/>
                <a:gd name="connsiteY21" fmla="*/ 1653504 h 2086850"/>
                <a:gd name="connsiteX22" fmla="*/ 433347 w 2086849"/>
                <a:gd name="connsiteY22" fmla="*/ 1834144 h 2086850"/>
                <a:gd name="connsiteX23" fmla="*/ 641159 w 2086849"/>
                <a:gd name="connsiteY23" fmla="*/ 1834144 h 2086850"/>
                <a:gd name="connsiteX24" fmla="*/ 768822 w 2086849"/>
                <a:gd name="connsiteY24" fmla="*/ 1886970 h 2086850"/>
                <a:gd name="connsiteX25" fmla="*/ 915762 w 2086849"/>
                <a:gd name="connsiteY25" fmla="*/ 2033911 h 2086850"/>
                <a:gd name="connsiteX26" fmla="*/ 1171088 w 2086849"/>
                <a:gd name="connsiteY26" fmla="*/ 2033911 h 2086850"/>
                <a:gd name="connsiteX27" fmla="*/ 1318029 w 2086849"/>
                <a:gd name="connsiteY27" fmla="*/ 1886970 h 2086850"/>
                <a:gd name="connsiteX28" fmla="*/ 1445691 w 2086849"/>
                <a:gd name="connsiteY28" fmla="*/ 1834144 h 2086850"/>
                <a:gd name="connsiteX29" fmla="*/ 1653503 w 2086849"/>
                <a:gd name="connsiteY29" fmla="*/ 1834144 h 2086850"/>
                <a:gd name="connsiteX30" fmla="*/ 1834143 w 2086849"/>
                <a:gd name="connsiteY30" fmla="*/ 1653504 h 2086850"/>
                <a:gd name="connsiteX31" fmla="*/ 1834143 w 2086849"/>
                <a:gd name="connsiteY31" fmla="*/ 1445692 h 2086850"/>
                <a:gd name="connsiteX32" fmla="*/ 1886970 w 2086849"/>
                <a:gd name="connsiteY32" fmla="*/ 1318029 h 208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86849" h="2086850">
                  <a:moveTo>
                    <a:pt x="1886970" y="1318029"/>
                  </a:moveTo>
                  <a:lnTo>
                    <a:pt x="2033910" y="1171088"/>
                  </a:lnTo>
                  <a:cubicBezTo>
                    <a:pt x="2104497" y="1100502"/>
                    <a:pt x="2104497" y="986197"/>
                    <a:pt x="2033910" y="915763"/>
                  </a:cubicBezTo>
                  <a:lnTo>
                    <a:pt x="1886970" y="768822"/>
                  </a:lnTo>
                  <a:cubicBezTo>
                    <a:pt x="1853118" y="734971"/>
                    <a:pt x="1834143" y="688976"/>
                    <a:pt x="1834143" y="641159"/>
                  </a:cubicBezTo>
                  <a:lnTo>
                    <a:pt x="1834143" y="433347"/>
                  </a:lnTo>
                  <a:cubicBezTo>
                    <a:pt x="1834143" y="333615"/>
                    <a:pt x="1753235" y="252707"/>
                    <a:pt x="1653503" y="252707"/>
                  </a:cubicBezTo>
                  <a:lnTo>
                    <a:pt x="1445691" y="252707"/>
                  </a:lnTo>
                  <a:cubicBezTo>
                    <a:pt x="1397723" y="252707"/>
                    <a:pt x="1351880" y="233732"/>
                    <a:pt x="1318029" y="199881"/>
                  </a:cubicBezTo>
                  <a:lnTo>
                    <a:pt x="1171088" y="52940"/>
                  </a:lnTo>
                  <a:cubicBezTo>
                    <a:pt x="1100501" y="-17647"/>
                    <a:pt x="986197" y="-17647"/>
                    <a:pt x="915762" y="52940"/>
                  </a:cubicBezTo>
                  <a:lnTo>
                    <a:pt x="768822" y="199881"/>
                  </a:lnTo>
                  <a:cubicBezTo>
                    <a:pt x="734971" y="233732"/>
                    <a:pt x="688976" y="252707"/>
                    <a:pt x="641159" y="252707"/>
                  </a:cubicBezTo>
                  <a:lnTo>
                    <a:pt x="433347" y="252707"/>
                  </a:lnTo>
                  <a:cubicBezTo>
                    <a:pt x="333615" y="252707"/>
                    <a:pt x="252707" y="333615"/>
                    <a:pt x="252707" y="433347"/>
                  </a:cubicBezTo>
                  <a:lnTo>
                    <a:pt x="252707" y="641159"/>
                  </a:lnTo>
                  <a:cubicBezTo>
                    <a:pt x="252707" y="689128"/>
                    <a:pt x="233732" y="734971"/>
                    <a:pt x="199881" y="768822"/>
                  </a:cubicBezTo>
                  <a:lnTo>
                    <a:pt x="52940" y="915763"/>
                  </a:lnTo>
                  <a:cubicBezTo>
                    <a:pt x="-17647" y="986349"/>
                    <a:pt x="-17647" y="1100654"/>
                    <a:pt x="52940" y="1171088"/>
                  </a:cubicBezTo>
                  <a:lnTo>
                    <a:pt x="199881" y="1318029"/>
                  </a:lnTo>
                  <a:cubicBezTo>
                    <a:pt x="233732" y="1351880"/>
                    <a:pt x="252707" y="1397875"/>
                    <a:pt x="252707" y="1445692"/>
                  </a:cubicBezTo>
                  <a:lnTo>
                    <a:pt x="252707" y="1653504"/>
                  </a:lnTo>
                  <a:cubicBezTo>
                    <a:pt x="252707" y="1753235"/>
                    <a:pt x="333615" y="1834144"/>
                    <a:pt x="433347" y="1834144"/>
                  </a:cubicBezTo>
                  <a:lnTo>
                    <a:pt x="641159" y="1834144"/>
                  </a:lnTo>
                  <a:cubicBezTo>
                    <a:pt x="689127" y="1834144"/>
                    <a:pt x="734971" y="1853119"/>
                    <a:pt x="768822" y="1886970"/>
                  </a:cubicBezTo>
                  <a:lnTo>
                    <a:pt x="915762" y="2033911"/>
                  </a:lnTo>
                  <a:cubicBezTo>
                    <a:pt x="986349" y="2104498"/>
                    <a:pt x="1100653" y="2104498"/>
                    <a:pt x="1171088" y="2033911"/>
                  </a:cubicBezTo>
                  <a:lnTo>
                    <a:pt x="1318029" y="1886970"/>
                  </a:lnTo>
                  <a:cubicBezTo>
                    <a:pt x="1351880" y="1853119"/>
                    <a:pt x="1397875" y="1834144"/>
                    <a:pt x="1445691" y="1834144"/>
                  </a:cubicBezTo>
                  <a:lnTo>
                    <a:pt x="1653503" y="1834144"/>
                  </a:lnTo>
                  <a:cubicBezTo>
                    <a:pt x="1753235" y="1834144"/>
                    <a:pt x="1834143" y="1753235"/>
                    <a:pt x="1834143" y="1653504"/>
                  </a:cubicBezTo>
                  <a:lnTo>
                    <a:pt x="1834143" y="1445692"/>
                  </a:lnTo>
                  <a:cubicBezTo>
                    <a:pt x="1834143" y="1397723"/>
                    <a:pt x="1853118" y="1351880"/>
                    <a:pt x="1886970" y="131802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50000">
                  <a:srgbClr val="E0E1E2"/>
                </a:gs>
                <a:gs pos="100000">
                  <a:srgbClr val="C2C4C6"/>
                </a:gs>
              </a:gsLst>
              <a:lin ang="13949617" scaled="1"/>
            </a:gradFill>
            <a:ln w="151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ACD2172-463F-6512-F296-60C0E4D93572}"/>
                </a:ext>
              </a:extLst>
            </p:cNvPr>
            <p:cNvSpPr/>
            <p:nvPr/>
          </p:nvSpPr>
          <p:spPr>
            <a:xfrm>
              <a:off x="6746303" y="3954534"/>
              <a:ext cx="2086849" cy="2086850"/>
            </a:xfrm>
            <a:custGeom>
              <a:avLst/>
              <a:gdLst>
                <a:gd name="connsiteX0" fmla="*/ 1886970 w 2086849"/>
                <a:gd name="connsiteY0" fmla="*/ 1318029 h 2086850"/>
                <a:gd name="connsiteX1" fmla="*/ 2033910 w 2086849"/>
                <a:gd name="connsiteY1" fmla="*/ 1171088 h 2086850"/>
                <a:gd name="connsiteX2" fmla="*/ 2033910 w 2086849"/>
                <a:gd name="connsiteY2" fmla="*/ 915763 h 2086850"/>
                <a:gd name="connsiteX3" fmla="*/ 1886970 w 2086849"/>
                <a:gd name="connsiteY3" fmla="*/ 768822 h 2086850"/>
                <a:gd name="connsiteX4" fmla="*/ 1834143 w 2086849"/>
                <a:gd name="connsiteY4" fmla="*/ 641159 h 2086850"/>
                <a:gd name="connsiteX5" fmla="*/ 1834143 w 2086849"/>
                <a:gd name="connsiteY5" fmla="*/ 433347 h 2086850"/>
                <a:gd name="connsiteX6" fmla="*/ 1653503 w 2086849"/>
                <a:gd name="connsiteY6" fmla="*/ 252707 h 2086850"/>
                <a:gd name="connsiteX7" fmla="*/ 1445691 w 2086849"/>
                <a:gd name="connsiteY7" fmla="*/ 252707 h 2086850"/>
                <a:gd name="connsiteX8" fmla="*/ 1318029 w 2086849"/>
                <a:gd name="connsiteY8" fmla="*/ 199881 h 2086850"/>
                <a:gd name="connsiteX9" fmla="*/ 1171088 w 2086849"/>
                <a:gd name="connsiteY9" fmla="*/ 52940 h 2086850"/>
                <a:gd name="connsiteX10" fmla="*/ 915762 w 2086849"/>
                <a:gd name="connsiteY10" fmla="*/ 52940 h 2086850"/>
                <a:gd name="connsiteX11" fmla="*/ 768822 w 2086849"/>
                <a:gd name="connsiteY11" fmla="*/ 199881 h 2086850"/>
                <a:gd name="connsiteX12" fmla="*/ 641159 w 2086849"/>
                <a:gd name="connsiteY12" fmla="*/ 252707 h 2086850"/>
                <a:gd name="connsiteX13" fmla="*/ 433347 w 2086849"/>
                <a:gd name="connsiteY13" fmla="*/ 252707 h 2086850"/>
                <a:gd name="connsiteX14" fmla="*/ 252707 w 2086849"/>
                <a:gd name="connsiteY14" fmla="*/ 433347 h 2086850"/>
                <a:gd name="connsiteX15" fmla="*/ 252707 w 2086849"/>
                <a:gd name="connsiteY15" fmla="*/ 641159 h 2086850"/>
                <a:gd name="connsiteX16" fmla="*/ 199881 w 2086849"/>
                <a:gd name="connsiteY16" fmla="*/ 768822 h 2086850"/>
                <a:gd name="connsiteX17" fmla="*/ 52940 w 2086849"/>
                <a:gd name="connsiteY17" fmla="*/ 915763 h 2086850"/>
                <a:gd name="connsiteX18" fmla="*/ 52940 w 2086849"/>
                <a:gd name="connsiteY18" fmla="*/ 1171088 h 2086850"/>
                <a:gd name="connsiteX19" fmla="*/ 199881 w 2086849"/>
                <a:gd name="connsiteY19" fmla="*/ 1318029 h 2086850"/>
                <a:gd name="connsiteX20" fmla="*/ 252707 w 2086849"/>
                <a:gd name="connsiteY20" fmla="*/ 1445692 h 2086850"/>
                <a:gd name="connsiteX21" fmla="*/ 252707 w 2086849"/>
                <a:gd name="connsiteY21" fmla="*/ 1653504 h 2086850"/>
                <a:gd name="connsiteX22" fmla="*/ 433347 w 2086849"/>
                <a:gd name="connsiteY22" fmla="*/ 1834144 h 2086850"/>
                <a:gd name="connsiteX23" fmla="*/ 641159 w 2086849"/>
                <a:gd name="connsiteY23" fmla="*/ 1834144 h 2086850"/>
                <a:gd name="connsiteX24" fmla="*/ 768822 w 2086849"/>
                <a:gd name="connsiteY24" fmla="*/ 1886970 h 2086850"/>
                <a:gd name="connsiteX25" fmla="*/ 915762 w 2086849"/>
                <a:gd name="connsiteY25" fmla="*/ 2033911 h 2086850"/>
                <a:gd name="connsiteX26" fmla="*/ 1171088 w 2086849"/>
                <a:gd name="connsiteY26" fmla="*/ 2033911 h 2086850"/>
                <a:gd name="connsiteX27" fmla="*/ 1318029 w 2086849"/>
                <a:gd name="connsiteY27" fmla="*/ 1886970 h 2086850"/>
                <a:gd name="connsiteX28" fmla="*/ 1445691 w 2086849"/>
                <a:gd name="connsiteY28" fmla="*/ 1834144 h 2086850"/>
                <a:gd name="connsiteX29" fmla="*/ 1653503 w 2086849"/>
                <a:gd name="connsiteY29" fmla="*/ 1834144 h 2086850"/>
                <a:gd name="connsiteX30" fmla="*/ 1834143 w 2086849"/>
                <a:gd name="connsiteY30" fmla="*/ 1653504 h 2086850"/>
                <a:gd name="connsiteX31" fmla="*/ 1834143 w 2086849"/>
                <a:gd name="connsiteY31" fmla="*/ 1445692 h 2086850"/>
                <a:gd name="connsiteX32" fmla="*/ 1886970 w 2086849"/>
                <a:gd name="connsiteY32" fmla="*/ 1318029 h 208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86849" h="2086850">
                  <a:moveTo>
                    <a:pt x="1886970" y="1318029"/>
                  </a:moveTo>
                  <a:lnTo>
                    <a:pt x="2033910" y="1171088"/>
                  </a:lnTo>
                  <a:cubicBezTo>
                    <a:pt x="2104497" y="1100502"/>
                    <a:pt x="2104497" y="986197"/>
                    <a:pt x="2033910" y="915763"/>
                  </a:cubicBezTo>
                  <a:lnTo>
                    <a:pt x="1886970" y="768822"/>
                  </a:lnTo>
                  <a:cubicBezTo>
                    <a:pt x="1853118" y="734971"/>
                    <a:pt x="1834143" y="688976"/>
                    <a:pt x="1834143" y="641159"/>
                  </a:cubicBezTo>
                  <a:lnTo>
                    <a:pt x="1834143" y="433347"/>
                  </a:lnTo>
                  <a:cubicBezTo>
                    <a:pt x="1834143" y="333615"/>
                    <a:pt x="1753235" y="252707"/>
                    <a:pt x="1653503" y="252707"/>
                  </a:cubicBezTo>
                  <a:lnTo>
                    <a:pt x="1445691" y="252707"/>
                  </a:lnTo>
                  <a:cubicBezTo>
                    <a:pt x="1397723" y="252707"/>
                    <a:pt x="1351880" y="233732"/>
                    <a:pt x="1318029" y="199881"/>
                  </a:cubicBezTo>
                  <a:lnTo>
                    <a:pt x="1171088" y="52940"/>
                  </a:lnTo>
                  <a:cubicBezTo>
                    <a:pt x="1100501" y="-17647"/>
                    <a:pt x="986197" y="-17647"/>
                    <a:pt x="915762" y="52940"/>
                  </a:cubicBezTo>
                  <a:lnTo>
                    <a:pt x="768822" y="199881"/>
                  </a:lnTo>
                  <a:cubicBezTo>
                    <a:pt x="734970" y="233732"/>
                    <a:pt x="688975" y="252707"/>
                    <a:pt x="641159" y="252707"/>
                  </a:cubicBezTo>
                  <a:lnTo>
                    <a:pt x="433347" y="252707"/>
                  </a:lnTo>
                  <a:cubicBezTo>
                    <a:pt x="333615" y="252707"/>
                    <a:pt x="252707" y="333615"/>
                    <a:pt x="252707" y="433347"/>
                  </a:cubicBezTo>
                  <a:lnTo>
                    <a:pt x="252707" y="641159"/>
                  </a:lnTo>
                  <a:cubicBezTo>
                    <a:pt x="252707" y="688976"/>
                    <a:pt x="233732" y="734971"/>
                    <a:pt x="199881" y="768822"/>
                  </a:cubicBezTo>
                  <a:lnTo>
                    <a:pt x="52940" y="915763"/>
                  </a:lnTo>
                  <a:cubicBezTo>
                    <a:pt x="-17647" y="986349"/>
                    <a:pt x="-17647" y="1100653"/>
                    <a:pt x="52940" y="1171088"/>
                  </a:cubicBezTo>
                  <a:lnTo>
                    <a:pt x="199881" y="1318029"/>
                  </a:lnTo>
                  <a:cubicBezTo>
                    <a:pt x="233732" y="1351880"/>
                    <a:pt x="252707" y="1397875"/>
                    <a:pt x="252707" y="1445692"/>
                  </a:cubicBezTo>
                  <a:lnTo>
                    <a:pt x="252707" y="1653504"/>
                  </a:lnTo>
                  <a:cubicBezTo>
                    <a:pt x="252707" y="1753236"/>
                    <a:pt x="333615" y="1834144"/>
                    <a:pt x="433347" y="1834144"/>
                  </a:cubicBezTo>
                  <a:lnTo>
                    <a:pt x="641159" y="1834144"/>
                  </a:lnTo>
                  <a:cubicBezTo>
                    <a:pt x="688975" y="1834144"/>
                    <a:pt x="734970" y="1853119"/>
                    <a:pt x="768822" y="1886970"/>
                  </a:cubicBezTo>
                  <a:lnTo>
                    <a:pt x="915762" y="2033911"/>
                  </a:lnTo>
                  <a:cubicBezTo>
                    <a:pt x="986349" y="2104498"/>
                    <a:pt x="1100653" y="2104498"/>
                    <a:pt x="1171088" y="2033911"/>
                  </a:cubicBezTo>
                  <a:lnTo>
                    <a:pt x="1318029" y="1886970"/>
                  </a:lnTo>
                  <a:cubicBezTo>
                    <a:pt x="1351880" y="1853119"/>
                    <a:pt x="1397875" y="1834144"/>
                    <a:pt x="1445691" y="1834144"/>
                  </a:cubicBezTo>
                  <a:lnTo>
                    <a:pt x="1653503" y="1834144"/>
                  </a:lnTo>
                  <a:cubicBezTo>
                    <a:pt x="1753235" y="1834144"/>
                    <a:pt x="1834143" y="1753236"/>
                    <a:pt x="1834143" y="1653504"/>
                  </a:cubicBezTo>
                  <a:lnTo>
                    <a:pt x="1834143" y="1445692"/>
                  </a:lnTo>
                  <a:cubicBezTo>
                    <a:pt x="1834143" y="1397723"/>
                    <a:pt x="1853118" y="1351880"/>
                    <a:pt x="1886970" y="1318029"/>
                  </a:cubicBezTo>
                  <a:close/>
                </a:path>
              </a:pathLst>
            </a:custGeom>
            <a:solidFill>
              <a:srgbClr val="FD5339"/>
            </a:solidFill>
            <a:ln w="151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6600">
                  <a:solidFill>
                    <a:schemeClr val="bg1"/>
                  </a:solidFill>
                  <a:latin typeface="+mj-lt"/>
                </a:rPr>
                <a:t>3</a:t>
              </a:r>
            </a:p>
          </p:txBody>
        </p:sp>
        <p:grpSp>
          <p:nvGrpSpPr>
            <p:cNvPr id="28" name="Graphic 512">
              <a:extLst>
                <a:ext uri="{FF2B5EF4-FFF2-40B4-BE49-F238E27FC236}">
                  <a16:creationId xmlns="" xmlns:a16="http://schemas.microsoft.com/office/drawing/2014/main" id="{ADAF95EF-879A-3CF8-A1F9-53590D79927E}"/>
                </a:ext>
              </a:extLst>
            </p:cNvPr>
            <p:cNvGrpSpPr/>
            <p:nvPr/>
          </p:nvGrpSpPr>
          <p:grpSpPr>
            <a:xfrm>
              <a:off x="6767514" y="5198666"/>
              <a:ext cx="716036" cy="782948"/>
              <a:chOff x="6767514" y="5198666"/>
              <a:chExt cx="716036" cy="78294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56FEEA7-D8CF-53D2-79BA-55D80DE64B80}"/>
                  </a:ext>
                </a:extLst>
              </p:cNvPr>
              <p:cNvSpPr/>
              <p:nvPr/>
            </p:nvSpPr>
            <p:spPr>
              <a:xfrm>
                <a:off x="6767514" y="5198666"/>
                <a:ext cx="544959" cy="342428"/>
              </a:xfrm>
              <a:custGeom>
                <a:avLst/>
                <a:gdLst>
                  <a:gd name="connsiteX0" fmla="*/ 521734 w 544959"/>
                  <a:gd name="connsiteY0" fmla="*/ 203533 h 342428"/>
                  <a:gd name="connsiteX1" fmla="*/ 408492 w 544959"/>
                  <a:gd name="connsiteY1" fmla="*/ 138412 h 342428"/>
                  <a:gd name="connsiteX2" fmla="*/ 431869 w 544959"/>
                  <a:gd name="connsiteY2" fmla="*/ 76933 h 342428"/>
                  <a:gd name="connsiteX3" fmla="*/ 447049 w 544959"/>
                  <a:gd name="connsiteY3" fmla="*/ 43386 h 342428"/>
                  <a:gd name="connsiteX4" fmla="*/ 241514 w 544959"/>
                  <a:gd name="connsiteY4" fmla="*/ 79058 h 342428"/>
                  <a:gd name="connsiteX5" fmla="*/ 52980 w 544959"/>
                  <a:gd name="connsiteY5" fmla="*/ 168619 h 342428"/>
                  <a:gd name="connsiteX6" fmla="*/ 84706 w 544959"/>
                  <a:gd name="connsiteY6" fmla="*/ 187139 h 342428"/>
                  <a:gd name="connsiteX7" fmla="*/ 139353 w 544959"/>
                  <a:gd name="connsiteY7" fmla="*/ 223874 h 342428"/>
                  <a:gd name="connsiteX8" fmla="*/ 84402 w 544959"/>
                  <a:gd name="connsiteY8" fmla="*/ 342429 h 342428"/>
                  <a:gd name="connsiteX9" fmla="*/ 43113 w 544959"/>
                  <a:gd name="connsiteY9" fmla="*/ 323758 h 342428"/>
                  <a:gd name="connsiteX10" fmla="*/ 87742 w 544959"/>
                  <a:gd name="connsiteY10" fmla="*/ 240268 h 342428"/>
                  <a:gd name="connsiteX11" fmla="*/ 60418 w 544959"/>
                  <a:gd name="connsiteY11" fmla="*/ 225848 h 342428"/>
                  <a:gd name="connsiteX12" fmla="*/ 1369 w 544959"/>
                  <a:gd name="connsiteY12" fmla="*/ 184862 h 342428"/>
                  <a:gd name="connsiteX13" fmla="*/ 99886 w 544959"/>
                  <a:gd name="connsiteY13" fmla="*/ 92265 h 342428"/>
                  <a:gd name="connsiteX14" fmla="*/ 229977 w 544959"/>
                  <a:gd name="connsiteY14" fmla="*/ 42171 h 342428"/>
                  <a:gd name="connsiteX15" fmla="*/ 365078 w 544959"/>
                  <a:gd name="connsiteY15" fmla="*/ 8017 h 342428"/>
                  <a:gd name="connsiteX16" fmla="*/ 498964 w 544959"/>
                  <a:gd name="connsiteY16" fmla="*/ 26840 h 342428"/>
                  <a:gd name="connsiteX17" fmla="*/ 474373 w 544959"/>
                  <a:gd name="connsiteY17" fmla="*/ 94390 h 342428"/>
                  <a:gd name="connsiteX18" fmla="*/ 460407 w 544959"/>
                  <a:gd name="connsiteY18" fmla="*/ 121866 h 342428"/>
                  <a:gd name="connsiteX19" fmla="*/ 544959 w 544959"/>
                  <a:gd name="connsiteY19" fmla="*/ 164369 h 342428"/>
                  <a:gd name="connsiteX20" fmla="*/ 521886 w 544959"/>
                  <a:gd name="connsiteY20" fmla="*/ 203381 h 34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44959" h="342428">
                    <a:moveTo>
                      <a:pt x="521734" y="203533"/>
                    </a:moveTo>
                    <a:cubicBezTo>
                      <a:pt x="511563" y="201408"/>
                      <a:pt x="422154" y="181370"/>
                      <a:pt x="408492" y="138412"/>
                    </a:cubicBezTo>
                    <a:cubicBezTo>
                      <a:pt x="400295" y="112758"/>
                      <a:pt x="418511" y="91961"/>
                      <a:pt x="431869" y="76933"/>
                    </a:cubicBezTo>
                    <a:cubicBezTo>
                      <a:pt x="444772" y="62360"/>
                      <a:pt x="450692" y="54770"/>
                      <a:pt x="447049" y="43386"/>
                    </a:cubicBezTo>
                    <a:cubicBezTo>
                      <a:pt x="437638" y="33063"/>
                      <a:pt x="343674" y="46574"/>
                      <a:pt x="241514" y="79058"/>
                    </a:cubicBezTo>
                    <a:cubicBezTo>
                      <a:pt x="139202" y="111543"/>
                      <a:pt x="54802" y="154654"/>
                      <a:pt x="52980" y="168619"/>
                    </a:cubicBezTo>
                    <a:cubicBezTo>
                      <a:pt x="56623" y="180004"/>
                      <a:pt x="65883" y="182737"/>
                      <a:pt x="84706" y="187139"/>
                    </a:cubicBezTo>
                    <a:cubicBezTo>
                      <a:pt x="104288" y="191845"/>
                      <a:pt x="131156" y="198220"/>
                      <a:pt x="139353" y="223874"/>
                    </a:cubicBezTo>
                    <a:cubicBezTo>
                      <a:pt x="153015" y="266833"/>
                      <a:pt x="91537" y="334839"/>
                      <a:pt x="84402" y="342429"/>
                    </a:cubicBezTo>
                    <a:lnTo>
                      <a:pt x="43113" y="323758"/>
                    </a:lnTo>
                    <a:cubicBezTo>
                      <a:pt x="65124" y="299925"/>
                      <a:pt x="93358" y="258332"/>
                      <a:pt x="87742" y="240268"/>
                    </a:cubicBezTo>
                    <a:cubicBezTo>
                      <a:pt x="85313" y="232375"/>
                      <a:pt x="78634" y="230250"/>
                      <a:pt x="60418" y="225848"/>
                    </a:cubicBezTo>
                    <a:cubicBezTo>
                      <a:pt x="39318" y="220838"/>
                      <a:pt x="10628" y="214007"/>
                      <a:pt x="1369" y="184862"/>
                    </a:cubicBezTo>
                    <a:cubicBezTo>
                      <a:pt x="-11686" y="143725"/>
                      <a:pt x="72259" y="105016"/>
                      <a:pt x="99886" y="92265"/>
                    </a:cubicBezTo>
                    <a:cubicBezTo>
                      <a:pt x="158784" y="65093"/>
                      <a:pt x="222843" y="44448"/>
                      <a:pt x="229977" y="42171"/>
                    </a:cubicBezTo>
                    <a:cubicBezTo>
                      <a:pt x="237112" y="39894"/>
                      <a:pt x="301322" y="19705"/>
                      <a:pt x="365078" y="8017"/>
                    </a:cubicBezTo>
                    <a:cubicBezTo>
                      <a:pt x="394982" y="2552"/>
                      <a:pt x="485909" y="-14146"/>
                      <a:pt x="498964" y="26840"/>
                    </a:cubicBezTo>
                    <a:cubicBezTo>
                      <a:pt x="508224" y="55985"/>
                      <a:pt x="488642" y="78148"/>
                      <a:pt x="474373" y="94390"/>
                    </a:cubicBezTo>
                    <a:cubicBezTo>
                      <a:pt x="462077" y="108355"/>
                      <a:pt x="457979" y="113972"/>
                      <a:pt x="460407" y="121866"/>
                    </a:cubicBezTo>
                    <a:cubicBezTo>
                      <a:pt x="466783" y="141903"/>
                      <a:pt x="520216" y="159208"/>
                      <a:pt x="544959" y="164369"/>
                    </a:cubicBezTo>
                    <a:lnTo>
                      <a:pt x="521886" y="203381"/>
                    </a:lnTo>
                    <a:close/>
                  </a:path>
                </a:pathLst>
              </a:custGeom>
              <a:solidFill>
                <a:srgbClr val="535353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1348674-A703-2EEC-6FF0-194EB6FA7598}"/>
                  </a:ext>
                </a:extLst>
              </p:cNvPr>
              <p:cNvSpPr/>
              <p:nvPr/>
            </p:nvSpPr>
            <p:spPr>
              <a:xfrm>
                <a:off x="7282265" y="5754371"/>
                <a:ext cx="142386" cy="104285"/>
              </a:xfrm>
              <a:custGeom>
                <a:avLst/>
                <a:gdLst>
                  <a:gd name="connsiteX0" fmla="*/ 124171 w 142386"/>
                  <a:gd name="connsiteY0" fmla="*/ 104286 h 104285"/>
                  <a:gd name="connsiteX1" fmla="*/ 142387 w 142386"/>
                  <a:gd name="connsiteY1" fmla="*/ 69372 h 104285"/>
                  <a:gd name="connsiteX2" fmla="*/ 27627 w 142386"/>
                  <a:gd name="connsiteY2" fmla="*/ 0 h 104285"/>
                  <a:gd name="connsiteX3" fmla="*/ 0 w 142386"/>
                  <a:gd name="connsiteY3" fmla="*/ 53281 h 104285"/>
                  <a:gd name="connsiteX4" fmla="*/ 124171 w 142386"/>
                  <a:gd name="connsiteY4" fmla="*/ 104286 h 10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86" h="104285">
                    <a:moveTo>
                      <a:pt x="124171" y="104286"/>
                    </a:moveTo>
                    <a:lnTo>
                      <a:pt x="142387" y="69372"/>
                    </a:lnTo>
                    <a:lnTo>
                      <a:pt x="27627" y="0"/>
                    </a:lnTo>
                    <a:lnTo>
                      <a:pt x="0" y="53281"/>
                    </a:lnTo>
                    <a:lnTo>
                      <a:pt x="124171" y="104286"/>
                    </a:ln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ACB4698D-6FA8-955C-CB65-E0F0F0850943}"/>
                  </a:ext>
                </a:extLst>
              </p:cNvPr>
              <p:cNvSpPr/>
              <p:nvPr/>
            </p:nvSpPr>
            <p:spPr>
              <a:xfrm>
                <a:off x="7272325" y="5285999"/>
                <a:ext cx="42347" cy="42347"/>
              </a:xfrm>
              <a:custGeom>
                <a:avLst/>
                <a:gdLst>
                  <a:gd name="connsiteX0" fmla="*/ 41363 w 42347"/>
                  <a:gd name="connsiteY0" fmla="*/ 14798 h 42347"/>
                  <a:gd name="connsiteX1" fmla="*/ 27549 w 42347"/>
                  <a:gd name="connsiteY1" fmla="*/ 41363 h 42347"/>
                  <a:gd name="connsiteX2" fmla="*/ 985 w 42347"/>
                  <a:gd name="connsiteY2" fmla="*/ 27549 h 42347"/>
                  <a:gd name="connsiteX3" fmla="*/ 14798 w 42347"/>
                  <a:gd name="connsiteY3" fmla="*/ 985 h 42347"/>
                  <a:gd name="connsiteX4" fmla="*/ 41363 w 42347"/>
                  <a:gd name="connsiteY4" fmla="*/ 14798 h 4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47" h="42347">
                    <a:moveTo>
                      <a:pt x="41363" y="14798"/>
                    </a:moveTo>
                    <a:cubicBezTo>
                      <a:pt x="44854" y="25879"/>
                      <a:pt x="38782" y="37872"/>
                      <a:pt x="27549" y="41363"/>
                    </a:cubicBezTo>
                    <a:cubicBezTo>
                      <a:pt x="16468" y="44854"/>
                      <a:pt x="4476" y="38782"/>
                      <a:pt x="985" y="27549"/>
                    </a:cubicBezTo>
                    <a:cubicBezTo>
                      <a:pt x="-2507" y="16468"/>
                      <a:pt x="3565" y="4476"/>
                      <a:pt x="14798" y="985"/>
                    </a:cubicBezTo>
                    <a:cubicBezTo>
                      <a:pt x="25880" y="-2507"/>
                      <a:pt x="37872" y="3565"/>
                      <a:pt x="41363" y="14798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1357E21D-1C4A-FFA4-22B5-45485237E3E4}"/>
                  </a:ext>
                </a:extLst>
              </p:cNvPr>
              <p:cNvSpPr/>
              <p:nvPr/>
            </p:nvSpPr>
            <p:spPr>
              <a:xfrm>
                <a:off x="7282265" y="5754371"/>
                <a:ext cx="99427" cy="82730"/>
              </a:xfrm>
              <a:custGeom>
                <a:avLst/>
                <a:gdLst>
                  <a:gd name="connsiteX0" fmla="*/ 27627 w 99427"/>
                  <a:gd name="connsiteY0" fmla="*/ 0 h 82730"/>
                  <a:gd name="connsiteX1" fmla="*/ 0 w 99427"/>
                  <a:gd name="connsiteY1" fmla="*/ 53281 h 82730"/>
                  <a:gd name="connsiteX2" fmla="*/ 71801 w 99427"/>
                  <a:gd name="connsiteY2" fmla="*/ 82730 h 82730"/>
                  <a:gd name="connsiteX3" fmla="*/ 99428 w 99427"/>
                  <a:gd name="connsiteY3" fmla="*/ 43415 h 82730"/>
                  <a:gd name="connsiteX4" fmla="*/ 27627 w 99427"/>
                  <a:gd name="connsiteY4" fmla="*/ 0 h 8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427" h="82730">
                    <a:moveTo>
                      <a:pt x="27627" y="0"/>
                    </a:moveTo>
                    <a:lnTo>
                      <a:pt x="0" y="53281"/>
                    </a:lnTo>
                    <a:lnTo>
                      <a:pt x="71801" y="82730"/>
                    </a:lnTo>
                    <a:cubicBezTo>
                      <a:pt x="82123" y="70283"/>
                      <a:pt x="91383" y="57228"/>
                      <a:pt x="99428" y="43415"/>
                    </a:cubicBezTo>
                    <a:lnTo>
                      <a:pt x="27627" y="0"/>
                    </a:lnTo>
                    <a:close/>
                  </a:path>
                </a:pathLst>
              </a:custGeom>
              <a:solidFill>
                <a:srgbClr val="1F1F1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DB53E024-F9FE-6E3B-D674-3F2F96C1E161}"/>
                  </a:ext>
                </a:extLst>
              </p:cNvPr>
              <p:cNvSpPr/>
              <p:nvPr/>
            </p:nvSpPr>
            <p:spPr>
              <a:xfrm>
                <a:off x="6984740" y="5840593"/>
                <a:ext cx="106866" cy="141020"/>
              </a:xfrm>
              <a:custGeom>
                <a:avLst/>
                <a:gdLst>
                  <a:gd name="connsiteX0" fmla="*/ 34914 w 106866"/>
                  <a:gd name="connsiteY0" fmla="*/ 141021 h 141020"/>
                  <a:gd name="connsiteX1" fmla="*/ 0 w 106866"/>
                  <a:gd name="connsiteY1" fmla="*/ 122956 h 141020"/>
                  <a:gd name="connsiteX2" fmla="*/ 53585 w 106866"/>
                  <a:gd name="connsiteY2" fmla="*/ 0 h 141020"/>
                  <a:gd name="connsiteX3" fmla="*/ 106866 w 106866"/>
                  <a:gd name="connsiteY3" fmla="*/ 27627 h 141020"/>
                  <a:gd name="connsiteX4" fmla="*/ 34914 w 106866"/>
                  <a:gd name="connsiteY4" fmla="*/ 141021 h 1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66" h="141020">
                    <a:moveTo>
                      <a:pt x="34914" y="141021"/>
                    </a:moveTo>
                    <a:lnTo>
                      <a:pt x="0" y="122956"/>
                    </a:lnTo>
                    <a:lnTo>
                      <a:pt x="53585" y="0"/>
                    </a:lnTo>
                    <a:lnTo>
                      <a:pt x="106866" y="27627"/>
                    </a:lnTo>
                    <a:lnTo>
                      <a:pt x="34914" y="141021"/>
                    </a:ln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5D653194-3784-F301-E10E-9BF34FAD9E99}"/>
                  </a:ext>
                </a:extLst>
              </p:cNvPr>
              <p:cNvSpPr/>
              <p:nvPr/>
            </p:nvSpPr>
            <p:spPr>
              <a:xfrm>
                <a:off x="7004778" y="5840593"/>
                <a:ext cx="86828" cy="93204"/>
              </a:xfrm>
              <a:custGeom>
                <a:avLst/>
                <a:gdLst>
                  <a:gd name="connsiteX0" fmla="*/ 33548 w 86828"/>
                  <a:gd name="connsiteY0" fmla="*/ 0 h 93204"/>
                  <a:gd name="connsiteX1" fmla="*/ 86829 w 86828"/>
                  <a:gd name="connsiteY1" fmla="*/ 27627 h 93204"/>
                  <a:gd name="connsiteX2" fmla="*/ 45236 w 86828"/>
                  <a:gd name="connsiteY2" fmla="*/ 93204 h 93204"/>
                  <a:gd name="connsiteX3" fmla="*/ 0 w 86828"/>
                  <a:gd name="connsiteY3" fmla="*/ 76962 h 93204"/>
                  <a:gd name="connsiteX4" fmla="*/ 33548 w 86828"/>
                  <a:gd name="connsiteY4" fmla="*/ 0 h 9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828" h="93204">
                    <a:moveTo>
                      <a:pt x="33548" y="0"/>
                    </a:moveTo>
                    <a:lnTo>
                      <a:pt x="86829" y="27627"/>
                    </a:lnTo>
                    <a:lnTo>
                      <a:pt x="45236" y="93204"/>
                    </a:lnTo>
                    <a:cubicBezTo>
                      <a:pt x="29753" y="88954"/>
                      <a:pt x="14573" y="83641"/>
                      <a:pt x="0" y="76962"/>
                    </a:cubicBezTo>
                    <a:lnTo>
                      <a:pt x="33548" y="0"/>
                    </a:lnTo>
                    <a:close/>
                  </a:path>
                </a:pathLst>
              </a:custGeom>
              <a:solidFill>
                <a:srgbClr val="1F1F1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A3957A8C-CE50-C0D4-145C-A982437AFC48}"/>
                  </a:ext>
                </a:extLst>
              </p:cNvPr>
              <p:cNvSpPr/>
              <p:nvPr/>
            </p:nvSpPr>
            <p:spPr>
              <a:xfrm>
                <a:off x="6857251" y="5378539"/>
                <a:ext cx="538842" cy="538842"/>
              </a:xfrm>
              <a:custGeom>
                <a:avLst/>
                <a:gdLst>
                  <a:gd name="connsiteX0" fmla="*/ 526112 w 538842"/>
                  <a:gd name="connsiteY0" fmla="*/ 187905 h 538842"/>
                  <a:gd name="connsiteX1" fmla="*/ 350937 w 538842"/>
                  <a:gd name="connsiteY1" fmla="*/ 526112 h 538842"/>
                  <a:gd name="connsiteX2" fmla="*/ 12730 w 538842"/>
                  <a:gd name="connsiteY2" fmla="*/ 350937 h 538842"/>
                  <a:gd name="connsiteX3" fmla="*/ 187905 w 538842"/>
                  <a:gd name="connsiteY3" fmla="*/ 12730 h 538842"/>
                  <a:gd name="connsiteX4" fmla="*/ 526112 w 538842"/>
                  <a:gd name="connsiteY4" fmla="*/ 187905 h 53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842" h="538842">
                    <a:moveTo>
                      <a:pt x="526112" y="187905"/>
                    </a:moveTo>
                    <a:cubicBezTo>
                      <a:pt x="571197" y="329686"/>
                      <a:pt x="492717" y="481180"/>
                      <a:pt x="350937" y="526112"/>
                    </a:cubicBezTo>
                    <a:cubicBezTo>
                      <a:pt x="209157" y="571197"/>
                      <a:pt x="57814" y="492717"/>
                      <a:pt x="12730" y="350937"/>
                    </a:cubicBezTo>
                    <a:cubicBezTo>
                      <a:pt x="-32354" y="209157"/>
                      <a:pt x="46126" y="57662"/>
                      <a:pt x="187905" y="12730"/>
                    </a:cubicBezTo>
                    <a:cubicBezTo>
                      <a:pt x="329685" y="-32354"/>
                      <a:pt x="481028" y="46125"/>
                      <a:pt x="526112" y="187905"/>
                    </a:cubicBezTo>
                    <a:close/>
                  </a:path>
                </a:pathLst>
              </a:custGeom>
              <a:solidFill>
                <a:srgbClr val="EBE3D6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aphic 512">
                <a:extLst>
                  <a:ext uri="{FF2B5EF4-FFF2-40B4-BE49-F238E27FC236}">
                    <a16:creationId xmlns="" xmlns:a16="http://schemas.microsoft.com/office/drawing/2014/main" id="{3362BF33-6133-9A18-7ED4-F99AECE98FC2}"/>
                  </a:ext>
                </a:extLst>
              </p:cNvPr>
              <p:cNvGrpSpPr/>
              <p:nvPr/>
            </p:nvGrpSpPr>
            <p:grpSpPr>
              <a:xfrm>
                <a:off x="6779812" y="5668453"/>
                <a:ext cx="117643" cy="226180"/>
                <a:chOff x="6779812" y="5668453"/>
                <a:chExt cx="117643" cy="226180"/>
              </a:xfrm>
              <a:solidFill>
                <a:srgbClr val="F2B620"/>
              </a:solidFill>
            </p:grpSpPr>
            <p:sp>
              <p:nvSpPr>
                <p:cNvPr id="54" name="Freeform: Shape 53">
                  <a:extLst>
                    <a:ext uri="{FF2B5EF4-FFF2-40B4-BE49-F238E27FC236}">
                      <a16:creationId xmlns="" xmlns:a16="http://schemas.microsoft.com/office/drawing/2014/main" id="{FF043B26-8FC6-9482-A835-7E7CEA9FAF88}"/>
                    </a:ext>
                  </a:extLst>
                </p:cNvPr>
                <p:cNvSpPr/>
                <p:nvPr/>
              </p:nvSpPr>
              <p:spPr>
                <a:xfrm>
                  <a:off x="6807591" y="5668453"/>
                  <a:ext cx="89864" cy="199160"/>
                </a:xfrm>
                <a:custGeom>
                  <a:avLst/>
                  <a:gdLst>
                    <a:gd name="connsiteX0" fmla="*/ 89865 w 89864"/>
                    <a:gd name="connsiteY0" fmla="*/ 199008 h 199160"/>
                    <a:gd name="connsiteX1" fmla="*/ 81667 w 89864"/>
                    <a:gd name="connsiteY1" fmla="*/ 193543 h 199160"/>
                    <a:gd name="connsiteX2" fmla="*/ 72863 w 89864"/>
                    <a:gd name="connsiteY2" fmla="*/ 186713 h 199160"/>
                    <a:gd name="connsiteX3" fmla="*/ 61934 w 89864"/>
                    <a:gd name="connsiteY3" fmla="*/ 176846 h 199160"/>
                    <a:gd name="connsiteX4" fmla="*/ 50245 w 89864"/>
                    <a:gd name="connsiteY4" fmla="*/ 164094 h 199160"/>
                    <a:gd name="connsiteX5" fmla="*/ 38405 w 89864"/>
                    <a:gd name="connsiteY5" fmla="*/ 148763 h 199160"/>
                    <a:gd name="connsiteX6" fmla="*/ 27475 w 89864"/>
                    <a:gd name="connsiteY6" fmla="*/ 131154 h 199160"/>
                    <a:gd name="connsiteX7" fmla="*/ 17912 w 89864"/>
                    <a:gd name="connsiteY7" fmla="*/ 111876 h 199160"/>
                    <a:gd name="connsiteX8" fmla="*/ 10322 w 89864"/>
                    <a:gd name="connsiteY8" fmla="*/ 91838 h 199160"/>
                    <a:gd name="connsiteX9" fmla="*/ 7286 w 89864"/>
                    <a:gd name="connsiteY9" fmla="*/ 81820 h 199160"/>
                    <a:gd name="connsiteX10" fmla="*/ 6527 w 89864"/>
                    <a:gd name="connsiteY10" fmla="*/ 79391 h 199160"/>
                    <a:gd name="connsiteX11" fmla="*/ 5920 w 89864"/>
                    <a:gd name="connsiteY11" fmla="*/ 76659 h 199160"/>
                    <a:gd name="connsiteX12" fmla="*/ 4857 w 89864"/>
                    <a:gd name="connsiteY12" fmla="*/ 71801 h 199160"/>
                    <a:gd name="connsiteX13" fmla="*/ 1518 w 89864"/>
                    <a:gd name="connsiteY13" fmla="*/ 52978 h 199160"/>
                    <a:gd name="connsiteX14" fmla="*/ 0 w 89864"/>
                    <a:gd name="connsiteY14" fmla="*/ 35521 h 199160"/>
                    <a:gd name="connsiteX15" fmla="*/ 0 w 89864"/>
                    <a:gd name="connsiteY15" fmla="*/ 20948 h 199160"/>
                    <a:gd name="connsiteX16" fmla="*/ 1062 w 89864"/>
                    <a:gd name="connsiteY16" fmla="*/ 9715 h 199160"/>
                    <a:gd name="connsiteX17" fmla="*/ 2429 w 89864"/>
                    <a:gd name="connsiteY17" fmla="*/ 0 h 199160"/>
                    <a:gd name="connsiteX18" fmla="*/ 5616 w 89864"/>
                    <a:gd name="connsiteY18" fmla="*/ 9260 h 199160"/>
                    <a:gd name="connsiteX19" fmla="*/ 8804 w 89864"/>
                    <a:gd name="connsiteY19" fmla="*/ 19734 h 199160"/>
                    <a:gd name="connsiteX20" fmla="*/ 13206 w 89864"/>
                    <a:gd name="connsiteY20" fmla="*/ 33092 h 199160"/>
                    <a:gd name="connsiteX21" fmla="*/ 18519 w 89864"/>
                    <a:gd name="connsiteY21" fmla="*/ 48576 h 199160"/>
                    <a:gd name="connsiteX22" fmla="*/ 24743 w 89864"/>
                    <a:gd name="connsiteY22" fmla="*/ 66032 h 199160"/>
                    <a:gd name="connsiteX23" fmla="*/ 26413 w 89864"/>
                    <a:gd name="connsiteY23" fmla="*/ 70738 h 199160"/>
                    <a:gd name="connsiteX24" fmla="*/ 27172 w 89864"/>
                    <a:gd name="connsiteY24" fmla="*/ 72712 h 199160"/>
                    <a:gd name="connsiteX25" fmla="*/ 28083 w 89864"/>
                    <a:gd name="connsiteY25" fmla="*/ 74989 h 199160"/>
                    <a:gd name="connsiteX26" fmla="*/ 31726 w 89864"/>
                    <a:gd name="connsiteY26" fmla="*/ 84097 h 199160"/>
                    <a:gd name="connsiteX27" fmla="*/ 39467 w 89864"/>
                    <a:gd name="connsiteY27" fmla="*/ 102464 h 199160"/>
                    <a:gd name="connsiteX28" fmla="*/ 47665 w 89864"/>
                    <a:gd name="connsiteY28" fmla="*/ 120680 h 199160"/>
                    <a:gd name="connsiteX29" fmla="*/ 56165 w 89864"/>
                    <a:gd name="connsiteY29" fmla="*/ 138137 h 199160"/>
                    <a:gd name="connsiteX30" fmla="*/ 64666 w 89864"/>
                    <a:gd name="connsiteY30" fmla="*/ 154227 h 199160"/>
                    <a:gd name="connsiteX31" fmla="*/ 72560 w 89864"/>
                    <a:gd name="connsiteY31" fmla="*/ 168648 h 199160"/>
                    <a:gd name="connsiteX32" fmla="*/ 79542 w 89864"/>
                    <a:gd name="connsiteY32" fmla="*/ 180944 h 199160"/>
                    <a:gd name="connsiteX33" fmla="*/ 85159 w 89864"/>
                    <a:gd name="connsiteY33" fmla="*/ 190507 h 199160"/>
                    <a:gd name="connsiteX34" fmla="*/ 89865 w 89864"/>
                    <a:gd name="connsiteY34" fmla="*/ 199160 h 199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9864" h="199160">
                      <a:moveTo>
                        <a:pt x="89865" y="199008"/>
                      </a:moveTo>
                      <a:cubicBezTo>
                        <a:pt x="89865" y="199008"/>
                        <a:pt x="86829" y="197187"/>
                        <a:pt x="81667" y="193543"/>
                      </a:cubicBezTo>
                      <a:cubicBezTo>
                        <a:pt x="79239" y="191722"/>
                        <a:pt x="76051" y="189748"/>
                        <a:pt x="72863" y="186713"/>
                      </a:cubicBezTo>
                      <a:cubicBezTo>
                        <a:pt x="69524" y="183828"/>
                        <a:pt x="65881" y="180641"/>
                        <a:pt x="61934" y="176846"/>
                      </a:cubicBezTo>
                      <a:cubicBezTo>
                        <a:pt x="58139" y="173051"/>
                        <a:pt x="54344" y="168648"/>
                        <a:pt x="50245" y="164094"/>
                      </a:cubicBezTo>
                      <a:cubicBezTo>
                        <a:pt x="46299" y="159389"/>
                        <a:pt x="42504" y="154076"/>
                        <a:pt x="38405" y="148763"/>
                      </a:cubicBezTo>
                      <a:cubicBezTo>
                        <a:pt x="34610" y="143146"/>
                        <a:pt x="30967" y="137226"/>
                        <a:pt x="27475" y="131154"/>
                      </a:cubicBezTo>
                      <a:cubicBezTo>
                        <a:pt x="24288" y="124930"/>
                        <a:pt x="20796" y="118555"/>
                        <a:pt x="17912" y="111876"/>
                      </a:cubicBezTo>
                      <a:cubicBezTo>
                        <a:pt x="15332" y="105197"/>
                        <a:pt x="12296" y="98669"/>
                        <a:pt x="10322" y="91838"/>
                      </a:cubicBezTo>
                      <a:cubicBezTo>
                        <a:pt x="9260" y="88499"/>
                        <a:pt x="8197" y="85159"/>
                        <a:pt x="7286" y="81820"/>
                      </a:cubicBezTo>
                      <a:lnTo>
                        <a:pt x="6527" y="79391"/>
                      </a:lnTo>
                      <a:cubicBezTo>
                        <a:pt x="6072" y="77873"/>
                        <a:pt x="6072" y="77569"/>
                        <a:pt x="5920" y="76659"/>
                      </a:cubicBezTo>
                      <a:lnTo>
                        <a:pt x="4857" y="71801"/>
                      </a:lnTo>
                      <a:cubicBezTo>
                        <a:pt x="3491" y="65425"/>
                        <a:pt x="2125" y="59353"/>
                        <a:pt x="1518" y="52978"/>
                      </a:cubicBezTo>
                      <a:cubicBezTo>
                        <a:pt x="911" y="46754"/>
                        <a:pt x="0" y="40834"/>
                        <a:pt x="0" y="35521"/>
                      </a:cubicBezTo>
                      <a:cubicBezTo>
                        <a:pt x="0" y="30208"/>
                        <a:pt x="0" y="25199"/>
                        <a:pt x="0" y="20948"/>
                      </a:cubicBezTo>
                      <a:cubicBezTo>
                        <a:pt x="0" y="16546"/>
                        <a:pt x="759" y="12751"/>
                        <a:pt x="1062" y="9715"/>
                      </a:cubicBezTo>
                      <a:cubicBezTo>
                        <a:pt x="1822" y="3492"/>
                        <a:pt x="2429" y="0"/>
                        <a:pt x="2429" y="0"/>
                      </a:cubicBezTo>
                      <a:cubicBezTo>
                        <a:pt x="2429" y="0"/>
                        <a:pt x="3795" y="3340"/>
                        <a:pt x="5616" y="9260"/>
                      </a:cubicBezTo>
                      <a:cubicBezTo>
                        <a:pt x="6527" y="12144"/>
                        <a:pt x="7590" y="15787"/>
                        <a:pt x="8804" y="19734"/>
                      </a:cubicBezTo>
                      <a:cubicBezTo>
                        <a:pt x="10170" y="23681"/>
                        <a:pt x="11689" y="28235"/>
                        <a:pt x="13206" y="33092"/>
                      </a:cubicBezTo>
                      <a:cubicBezTo>
                        <a:pt x="14573" y="38102"/>
                        <a:pt x="16698" y="43111"/>
                        <a:pt x="18519" y="48576"/>
                      </a:cubicBezTo>
                      <a:cubicBezTo>
                        <a:pt x="20189" y="53889"/>
                        <a:pt x="22618" y="59961"/>
                        <a:pt x="24743" y="66032"/>
                      </a:cubicBezTo>
                      <a:cubicBezTo>
                        <a:pt x="25350" y="67551"/>
                        <a:pt x="25806" y="69069"/>
                        <a:pt x="26413" y="70738"/>
                      </a:cubicBezTo>
                      <a:cubicBezTo>
                        <a:pt x="26716" y="71346"/>
                        <a:pt x="27020" y="72560"/>
                        <a:pt x="27172" y="72712"/>
                      </a:cubicBezTo>
                      <a:lnTo>
                        <a:pt x="28083" y="74989"/>
                      </a:lnTo>
                      <a:cubicBezTo>
                        <a:pt x="29297" y="78025"/>
                        <a:pt x="30511" y="81061"/>
                        <a:pt x="31726" y="84097"/>
                      </a:cubicBezTo>
                      <a:cubicBezTo>
                        <a:pt x="34003" y="90320"/>
                        <a:pt x="36887" y="96392"/>
                        <a:pt x="39467" y="102464"/>
                      </a:cubicBezTo>
                      <a:cubicBezTo>
                        <a:pt x="41896" y="108688"/>
                        <a:pt x="45084" y="114608"/>
                        <a:pt x="47665" y="120680"/>
                      </a:cubicBezTo>
                      <a:cubicBezTo>
                        <a:pt x="50549" y="126600"/>
                        <a:pt x="53433" y="132368"/>
                        <a:pt x="56165" y="138137"/>
                      </a:cubicBezTo>
                      <a:cubicBezTo>
                        <a:pt x="59201" y="143602"/>
                        <a:pt x="61934" y="149218"/>
                        <a:pt x="64666" y="154227"/>
                      </a:cubicBezTo>
                      <a:cubicBezTo>
                        <a:pt x="67550" y="159237"/>
                        <a:pt x="70131" y="164246"/>
                        <a:pt x="72560" y="168648"/>
                      </a:cubicBezTo>
                      <a:cubicBezTo>
                        <a:pt x="75140" y="173051"/>
                        <a:pt x="77417" y="177149"/>
                        <a:pt x="79542" y="180944"/>
                      </a:cubicBezTo>
                      <a:cubicBezTo>
                        <a:pt x="81516" y="184587"/>
                        <a:pt x="83641" y="187927"/>
                        <a:pt x="85159" y="190507"/>
                      </a:cubicBezTo>
                      <a:cubicBezTo>
                        <a:pt x="88347" y="195821"/>
                        <a:pt x="89865" y="199160"/>
                        <a:pt x="89865" y="199160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="" xmlns:a16="http://schemas.microsoft.com/office/drawing/2014/main" id="{6520862E-48F2-A3A7-08BA-6A5AC1D2A946}"/>
                    </a:ext>
                  </a:extLst>
                </p:cNvPr>
                <p:cNvSpPr/>
                <p:nvPr/>
              </p:nvSpPr>
              <p:spPr>
                <a:xfrm>
                  <a:off x="6779812" y="5700028"/>
                  <a:ext cx="98213" cy="194605"/>
                </a:xfrm>
                <a:custGeom>
                  <a:avLst/>
                  <a:gdLst>
                    <a:gd name="connsiteX0" fmla="*/ 98214 w 98213"/>
                    <a:gd name="connsiteY0" fmla="*/ 194606 h 194605"/>
                    <a:gd name="connsiteX1" fmla="*/ 90624 w 98213"/>
                    <a:gd name="connsiteY1" fmla="*/ 188686 h 194605"/>
                    <a:gd name="connsiteX2" fmla="*/ 82123 w 98213"/>
                    <a:gd name="connsiteY2" fmla="*/ 181551 h 194605"/>
                    <a:gd name="connsiteX3" fmla="*/ 71649 w 98213"/>
                    <a:gd name="connsiteY3" fmla="*/ 171684 h 194605"/>
                    <a:gd name="connsiteX4" fmla="*/ 60112 w 98213"/>
                    <a:gd name="connsiteY4" fmla="*/ 159085 h 194605"/>
                    <a:gd name="connsiteX5" fmla="*/ 48272 w 98213"/>
                    <a:gd name="connsiteY5" fmla="*/ 144057 h 194605"/>
                    <a:gd name="connsiteX6" fmla="*/ 36887 w 98213"/>
                    <a:gd name="connsiteY6" fmla="*/ 127055 h 194605"/>
                    <a:gd name="connsiteX7" fmla="*/ 26716 w 98213"/>
                    <a:gd name="connsiteY7" fmla="*/ 108536 h 194605"/>
                    <a:gd name="connsiteX8" fmla="*/ 18064 w 98213"/>
                    <a:gd name="connsiteY8" fmla="*/ 89258 h 194605"/>
                    <a:gd name="connsiteX9" fmla="*/ 14269 w 98213"/>
                    <a:gd name="connsiteY9" fmla="*/ 79694 h 194605"/>
                    <a:gd name="connsiteX10" fmla="*/ 13358 w 98213"/>
                    <a:gd name="connsiteY10" fmla="*/ 77265 h 194605"/>
                    <a:gd name="connsiteX11" fmla="*/ 12599 w 98213"/>
                    <a:gd name="connsiteY11" fmla="*/ 74685 h 194605"/>
                    <a:gd name="connsiteX12" fmla="*/ 11081 w 98213"/>
                    <a:gd name="connsiteY12" fmla="*/ 69979 h 194605"/>
                    <a:gd name="connsiteX13" fmla="*/ 6072 w 98213"/>
                    <a:gd name="connsiteY13" fmla="*/ 51763 h 194605"/>
                    <a:gd name="connsiteX14" fmla="*/ 2732 w 98213"/>
                    <a:gd name="connsiteY14" fmla="*/ 34913 h 194605"/>
                    <a:gd name="connsiteX15" fmla="*/ 911 w 98213"/>
                    <a:gd name="connsiteY15" fmla="*/ 20644 h 194605"/>
                    <a:gd name="connsiteX16" fmla="*/ 304 w 98213"/>
                    <a:gd name="connsiteY16" fmla="*/ 9563 h 194605"/>
                    <a:gd name="connsiteX17" fmla="*/ 0 w 98213"/>
                    <a:gd name="connsiteY17" fmla="*/ 0 h 194605"/>
                    <a:gd name="connsiteX18" fmla="*/ 2581 w 98213"/>
                    <a:gd name="connsiteY18" fmla="*/ 9259 h 194605"/>
                    <a:gd name="connsiteX19" fmla="*/ 5313 w 98213"/>
                    <a:gd name="connsiteY19" fmla="*/ 19886 h 194605"/>
                    <a:gd name="connsiteX20" fmla="*/ 9260 w 98213"/>
                    <a:gd name="connsiteY20" fmla="*/ 33395 h 194605"/>
                    <a:gd name="connsiteX21" fmla="*/ 14421 w 98213"/>
                    <a:gd name="connsiteY21" fmla="*/ 49183 h 194605"/>
                    <a:gd name="connsiteX22" fmla="*/ 20796 w 98213"/>
                    <a:gd name="connsiteY22" fmla="*/ 66639 h 194605"/>
                    <a:gd name="connsiteX23" fmla="*/ 22466 w 98213"/>
                    <a:gd name="connsiteY23" fmla="*/ 71194 h 194605"/>
                    <a:gd name="connsiteX24" fmla="*/ 23225 w 98213"/>
                    <a:gd name="connsiteY24" fmla="*/ 73319 h 194605"/>
                    <a:gd name="connsiteX25" fmla="*/ 24288 w 98213"/>
                    <a:gd name="connsiteY25" fmla="*/ 75595 h 194605"/>
                    <a:gd name="connsiteX26" fmla="*/ 28235 w 98213"/>
                    <a:gd name="connsiteY26" fmla="*/ 84703 h 194605"/>
                    <a:gd name="connsiteX27" fmla="*/ 36887 w 98213"/>
                    <a:gd name="connsiteY27" fmla="*/ 103071 h 194605"/>
                    <a:gd name="connsiteX28" fmla="*/ 46299 w 98213"/>
                    <a:gd name="connsiteY28" fmla="*/ 120983 h 194605"/>
                    <a:gd name="connsiteX29" fmla="*/ 56317 w 98213"/>
                    <a:gd name="connsiteY29" fmla="*/ 137985 h 194605"/>
                    <a:gd name="connsiteX30" fmla="*/ 66488 w 98213"/>
                    <a:gd name="connsiteY30" fmla="*/ 153468 h 194605"/>
                    <a:gd name="connsiteX31" fmla="*/ 76051 w 98213"/>
                    <a:gd name="connsiteY31" fmla="*/ 166978 h 194605"/>
                    <a:gd name="connsiteX32" fmla="*/ 84552 w 98213"/>
                    <a:gd name="connsiteY32" fmla="*/ 178211 h 194605"/>
                    <a:gd name="connsiteX33" fmla="*/ 91383 w 98213"/>
                    <a:gd name="connsiteY33" fmla="*/ 186712 h 194605"/>
                    <a:gd name="connsiteX34" fmla="*/ 97303 w 98213"/>
                    <a:gd name="connsiteY34" fmla="*/ 194302 h 19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8213" h="194605">
                      <a:moveTo>
                        <a:pt x="98214" y="194606"/>
                      </a:moveTo>
                      <a:cubicBezTo>
                        <a:pt x="98214" y="194606"/>
                        <a:pt x="95329" y="192480"/>
                        <a:pt x="90624" y="188686"/>
                      </a:cubicBezTo>
                      <a:cubicBezTo>
                        <a:pt x="88347" y="186712"/>
                        <a:pt x="85311" y="184587"/>
                        <a:pt x="82123" y="181551"/>
                      </a:cubicBezTo>
                      <a:cubicBezTo>
                        <a:pt x="78935" y="178667"/>
                        <a:pt x="75444" y="175327"/>
                        <a:pt x="71649" y="171684"/>
                      </a:cubicBezTo>
                      <a:cubicBezTo>
                        <a:pt x="68006" y="167889"/>
                        <a:pt x="64211" y="163639"/>
                        <a:pt x="60112" y="159085"/>
                      </a:cubicBezTo>
                      <a:cubicBezTo>
                        <a:pt x="56165" y="154531"/>
                        <a:pt x="52370" y="149370"/>
                        <a:pt x="48272" y="144057"/>
                      </a:cubicBezTo>
                      <a:cubicBezTo>
                        <a:pt x="44477" y="138592"/>
                        <a:pt x="40682" y="132976"/>
                        <a:pt x="36887" y="127055"/>
                      </a:cubicBezTo>
                      <a:cubicBezTo>
                        <a:pt x="33547" y="120983"/>
                        <a:pt x="29752" y="114912"/>
                        <a:pt x="26716" y="108536"/>
                      </a:cubicBezTo>
                      <a:cubicBezTo>
                        <a:pt x="23832" y="102160"/>
                        <a:pt x="20493" y="95785"/>
                        <a:pt x="18064" y="89258"/>
                      </a:cubicBezTo>
                      <a:cubicBezTo>
                        <a:pt x="16698" y="86070"/>
                        <a:pt x="15484" y="82882"/>
                        <a:pt x="14269" y="79694"/>
                      </a:cubicBezTo>
                      <a:lnTo>
                        <a:pt x="13358" y="77265"/>
                      </a:lnTo>
                      <a:lnTo>
                        <a:pt x="12599" y="74685"/>
                      </a:lnTo>
                      <a:cubicBezTo>
                        <a:pt x="12144" y="73167"/>
                        <a:pt x="11689" y="71497"/>
                        <a:pt x="11081" y="69979"/>
                      </a:cubicBezTo>
                      <a:cubicBezTo>
                        <a:pt x="9108" y="63755"/>
                        <a:pt x="7286" y="57835"/>
                        <a:pt x="6072" y="51763"/>
                      </a:cubicBezTo>
                      <a:cubicBezTo>
                        <a:pt x="4857" y="45843"/>
                        <a:pt x="3340" y="40227"/>
                        <a:pt x="2732" y="34913"/>
                      </a:cubicBezTo>
                      <a:cubicBezTo>
                        <a:pt x="1973" y="29752"/>
                        <a:pt x="1366" y="24895"/>
                        <a:pt x="911" y="20644"/>
                      </a:cubicBezTo>
                      <a:cubicBezTo>
                        <a:pt x="455" y="16394"/>
                        <a:pt x="455" y="12599"/>
                        <a:pt x="304" y="9563"/>
                      </a:cubicBezTo>
                      <a:cubicBezTo>
                        <a:pt x="152" y="3491"/>
                        <a:pt x="0" y="0"/>
                        <a:pt x="0" y="0"/>
                      </a:cubicBezTo>
                      <a:cubicBezTo>
                        <a:pt x="0" y="0"/>
                        <a:pt x="1062" y="3340"/>
                        <a:pt x="2581" y="9259"/>
                      </a:cubicBezTo>
                      <a:cubicBezTo>
                        <a:pt x="3340" y="12144"/>
                        <a:pt x="4250" y="15787"/>
                        <a:pt x="5313" y="19886"/>
                      </a:cubicBezTo>
                      <a:cubicBezTo>
                        <a:pt x="6527" y="23984"/>
                        <a:pt x="7894" y="28538"/>
                        <a:pt x="9260" y="33395"/>
                      </a:cubicBezTo>
                      <a:cubicBezTo>
                        <a:pt x="10626" y="38405"/>
                        <a:pt x="12751" y="43566"/>
                        <a:pt x="14421" y="49183"/>
                      </a:cubicBezTo>
                      <a:cubicBezTo>
                        <a:pt x="16091" y="54799"/>
                        <a:pt x="18671" y="60567"/>
                        <a:pt x="20796" y="66639"/>
                      </a:cubicBezTo>
                      <a:cubicBezTo>
                        <a:pt x="21404" y="68157"/>
                        <a:pt x="22011" y="69675"/>
                        <a:pt x="22466" y="71194"/>
                      </a:cubicBezTo>
                      <a:lnTo>
                        <a:pt x="23225" y="73319"/>
                      </a:lnTo>
                      <a:lnTo>
                        <a:pt x="24288" y="75595"/>
                      </a:lnTo>
                      <a:cubicBezTo>
                        <a:pt x="25654" y="78632"/>
                        <a:pt x="27020" y="81668"/>
                        <a:pt x="28235" y="84703"/>
                      </a:cubicBezTo>
                      <a:cubicBezTo>
                        <a:pt x="30663" y="90927"/>
                        <a:pt x="34003" y="96999"/>
                        <a:pt x="36887" y="103071"/>
                      </a:cubicBezTo>
                      <a:cubicBezTo>
                        <a:pt x="39771" y="109295"/>
                        <a:pt x="43263" y="115063"/>
                        <a:pt x="46299" y="120983"/>
                      </a:cubicBezTo>
                      <a:cubicBezTo>
                        <a:pt x="49790" y="126752"/>
                        <a:pt x="53129" y="132368"/>
                        <a:pt x="56317" y="137985"/>
                      </a:cubicBezTo>
                      <a:cubicBezTo>
                        <a:pt x="59809" y="143298"/>
                        <a:pt x="63300" y="148459"/>
                        <a:pt x="66488" y="153468"/>
                      </a:cubicBezTo>
                      <a:cubicBezTo>
                        <a:pt x="69979" y="158326"/>
                        <a:pt x="73167" y="162880"/>
                        <a:pt x="76051" y="166978"/>
                      </a:cubicBezTo>
                      <a:cubicBezTo>
                        <a:pt x="79239" y="170925"/>
                        <a:pt x="82123" y="174720"/>
                        <a:pt x="84552" y="178211"/>
                      </a:cubicBezTo>
                      <a:cubicBezTo>
                        <a:pt x="86980" y="181551"/>
                        <a:pt x="89561" y="184435"/>
                        <a:pt x="91383" y="186712"/>
                      </a:cubicBezTo>
                      <a:cubicBezTo>
                        <a:pt x="95178" y="191418"/>
                        <a:pt x="97303" y="194302"/>
                        <a:pt x="97303" y="194302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aphic 512">
                <a:extLst>
                  <a:ext uri="{FF2B5EF4-FFF2-40B4-BE49-F238E27FC236}">
                    <a16:creationId xmlns="" xmlns:a16="http://schemas.microsoft.com/office/drawing/2014/main" id="{4FC07168-F616-264F-5E76-D6E6052E96B5}"/>
                  </a:ext>
                </a:extLst>
              </p:cNvPr>
              <p:cNvGrpSpPr/>
              <p:nvPr/>
            </p:nvGrpSpPr>
            <p:grpSpPr>
              <a:xfrm>
                <a:off x="7396721" y="5481286"/>
                <a:ext cx="86828" cy="224661"/>
                <a:chOff x="7396721" y="5481286"/>
                <a:chExt cx="86828" cy="224661"/>
              </a:xfrm>
              <a:solidFill>
                <a:srgbClr val="F2B620"/>
              </a:solidFill>
            </p:grpSpPr>
            <p:sp>
              <p:nvSpPr>
                <p:cNvPr id="52" name="Freeform: Shape 51">
                  <a:extLst>
                    <a:ext uri="{FF2B5EF4-FFF2-40B4-BE49-F238E27FC236}">
                      <a16:creationId xmlns="" xmlns:a16="http://schemas.microsoft.com/office/drawing/2014/main" id="{898363E2-64DB-3A1E-79B2-286568CDA020}"/>
                    </a:ext>
                  </a:extLst>
                </p:cNvPr>
                <p:cNvSpPr/>
                <p:nvPr/>
              </p:nvSpPr>
              <p:spPr>
                <a:xfrm>
                  <a:off x="7396721" y="5481286"/>
                  <a:ext cx="56772" cy="213580"/>
                </a:xfrm>
                <a:custGeom>
                  <a:avLst/>
                  <a:gdLst>
                    <a:gd name="connsiteX0" fmla="*/ 43718 w 56772"/>
                    <a:gd name="connsiteY0" fmla="*/ 213581 h 213580"/>
                    <a:gd name="connsiteX1" fmla="*/ 47209 w 56772"/>
                    <a:gd name="connsiteY1" fmla="*/ 204321 h 213580"/>
                    <a:gd name="connsiteX2" fmla="*/ 50549 w 56772"/>
                    <a:gd name="connsiteY2" fmla="*/ 193695 h 213580"/>
                    <a:gd name="connsiteX3" fmla="*/ 53737 w 56772"/>
                    <a:gd name="connsiteY3" fmla="*/ 179274 h 213580"/>
                    <a:gd name="connsiteX4" fmla="*/ 56014 w 56772"/>
                    <a:gd name="connsiteY4" fmla="*/ 162121 h 213580"/>
                    <a:gd name="connsiteX5" fmla="*/ 56773 w 56772"/>
                    <a:gd name="connsiteY5" fmla="*/ 142691 h 213580"/>
                    <a:gd name="connsiteX6" fmla="*/ 55558 w 56772"/>
                    <a:gd name="connsiteY6" fmla="*/ 121894 h 213580"/>
                    <a:gd name="connsiteX7" fmla="*/ 52219 w 56772"/>
                    <a:gd name="connsiteY7" fmla="*/ 100643 h 213580"/>
                    <a:gd name="connsiteX8" fmla="*/ 46906 w 56772"/>
                    <a:gd name="connsiteY8" fmla="*/ 79846 h 213580"/>
                    <a:gd name="connsiteX9" fmla="*/ 43566 w 56772"/>
                    <a:gd name="connsiteY9" fmla="*/ 69827 h 213580"/>
                    <a:gd name="connsiteX10" fmla="*/ 42655 w 56772"/>
                    <a:gd name="connsiteY10" fmla="*/ 67399 h 213580"/>
                    <a:gd name="connsiteX11" fmla="*/ 41593 w 56772"/>
                    <a:gd name="connsiteY11" fmla="*/ 64818 h 213580"/>
                    <a:gd name="connsiteX12" fmla="*/ 39619 w 56772"/>
                    <a:gd name="connsiteY12" fmla="*/ 60264 h 213580"/>
                    <a:gd name="connsiteX13" fmla="*/ 31422 w 56772"/>
                    <a:gd name="connsiteY13" fmla="*/ 42959 h 213580"/>
                    <a:gd name="connsiteX14" fmla="*/ 22618 w 56772"/>
                    <a:gd name="connsiteY14" fmla="*/ 27779 h 213580"/>
                    <a:gd name="connsiteX15" fmla="*/ 14117 w 56772"/>
                    <a:gd name="connsiteY15" fmla="*/ 15787 h 213580"/>
                    <a:gd name="connsiteX16" fmla="*/ 6831 w 56772"/>
                    <a:gd name="connsiteY16" fmla="*/ 7135 h 213580"/>
                    <a:gd name="connsiteX17" fmla="*/ 0 w 56772"/>
                    <a:gd name="connsiteY17" fmla="*/ 0 h 213580"/>
                    <a:gd name="connsiteX18" fmla="*/ 2732 w 56772"/>
                    <a:gd name="connsiteY18" fmla="*/ 9411 h 213580"/>
                    <a:gd name="connsiteX19" fmla="*/ 6224 w 56772"/>
                    <a:gd name="connsiteY19" fmla="*/ 19886 h 213580"/>
                    <a:gd name="connsiteX20" fmla="*/ 10322 w 56772"/>
                    <a:gd name="connsiteY20" fmla="*/ 33396 h 213580"/>
                    <a:gd name="connsiteX21" fmla="*/ 14876 w 56772"/>
                    <a:gd name="connsiteY21" fmla="*/ 49031 h 213580"/>
                    <a:gd name="connsiteX22" fmla="*/ 19886 w 56772"/>
                    <a:gd name="connsiteY22" fmla="*/ 66791 h 213580"/>
                    <a:gd name="connsiteX23" fmla="*/ 21252 w 56772"/>
                    <a:gd name="connsiteY23" fmla="*/ 71497 h 213580"/>
                    <a:gd name="connsiteX24" fmla="*/ 21859 w 56772"/>
                    <a:gd name="connsiteY24" fmla="*/ 73622 h 213580"/>
                    <a:gd name="connsiteX25" fmla="*/ 22466 w 56772"/>
                    <a:gd name="connsiteY25" fmla="*/ 76051 h 213580"/>
                    <a:gd name="connsiteX26" fmla="*/ 24743 w 56772"/>
                    <a:gd name="connsiteY26" fmla="*/ 85614 h 213580"/>
                    <a:gd name="connsiteX27" fmla="*/ 29145 w 56772"/>
                    <a:gd name="connsiteY27" fmla="*/ 105045 h 213580"/>
                    <a:gd name="connsiteX28" fmla="*/ 32940 w 56772"/>
                    <a:gd name="connsiteY28" fmla="*/ 124626 h 213580"/>
                    <a:gd name="connsiteX29" fmla="*/ 35976 w 56772"/>
                    <a:gd name="connsiteY29" fmla="*/ 143753 h 213580"/>
                    <a:gd name="connsiteX30" fmla="*/ 38405 w 56772"/>
                    <a:gd name="connsiteY30" fmla="*/ 161817 h 213580"/>
                    <a:gd name="connsiteX31" fmla="*/ 40227 w 56772"/>
                    <a:gd name="connsiteY31" fmla="*/ 178211 h 213580"/>
                    <a:gd name="connsiteX32" fmla="*/ 41593 w 56772"/>
                    <a:gd name="connsiteY32" fmla="*/ 192177 h 213580"/>
                    <a:gd name="connsiteX33" fmla="*/ 42504 w 56772"/>
                    <a:gd name="connsiteY33" fmla="*/ 203258 h 213580"/>
                    <a:gd name="connsiteX34" fmla="*/ 43718 w 56772"/>
                    <a:gd name="connsiteY34" fmla="*/ 212973 h 213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56772" h="213580">
                      <a:moveTo>
                        <a:pt x="43718" y="213581"/>
                      </a:moveTo>
                      <a:cubicBezTo>
                        <a:pt x="43718" y="213581"/>
                        <a:pt x="45084" y="210241"/>
                        <a:pt x="47209" y="204321"/>
                      </a:cubicBezTo>
                      <a:cubicBezTo>
                        <a:pt x="48120" y="201285"/>
                        <a:pt x="49638" y="197945"/>
                        <a:pt x="50549" y="193695"/>
                      </a:cubicBezTo>
                      <a:cubicBezTo>
                        <a:pt x="51611" y="189445"/>
                        <a:pt x="52674" y="184587"/>
                        <a:pt x="53737" y="179274"/>
                      </a:cubicBezTo>
                      <a:cubicBezTo>
                        <a:pt x="54648" y="173961"/>
                        <a:pt x="55255" y="168193"/>
                        <a:pt x="56014" y="162121"/>
                      </a:cubicBezTo>
                      <a:cubicBezTo>
                        <a:pt x="56469" y="156049"/>
                        <a:pt x="56621" y="149522"/>
                        <a:pt x="56773" y="142691"/>
                      </a:cubicBezTo>
                      <a:cubicBezTo>
                        <a:pt x="56621" y="136011"/>
                        <a:pt x="56165" y="129029"/>
                        <a:pt x="55558" y="121894"/>
                      </a:cubicBezTo>
                      <a:cubicBezTo>
                        <a:pt x="54648" y="114912"/>
                        <a:pt x="53737" y="107777"/>
                        <a:pt x="52219" y="100643"/>
                      </a:cubicBezTo>
                      <a:cubicBezTo>
                        <a:pt x="50549" y="93660"/>
                        <a:pt x="49183" y="86525"/>
                        <a:pt x="46906" y="79846"/>
                      </a:cubicBezTo>
                      <a:cubicBezTo>
                        <a:pt x="45843" y="76507"/>
                        <a:pt x="44781" y="73167"/>
                        <a:pt x="43566" y="69827"/>
                      </a:cubicBezTo>
                      <a:lnTo>
                        <a:pt x="42655" y="67399"/>
                      </a:lnTo>
                      <a:cubicBezTo>
                        <a:pt x="42200" y="66032"/>
                        <a:pt x="42048" y="65729"/>
                        <a:pt x="41593" y="64818"/>
                      </a:cubicBezTo>
                      <a:cubicBezTo>
                        <a:pt x="40986" y="63300"/>
                        <a:pt x="40378" y="61782"/>
                        <a:pt x="39619" y="60264"/>
                      </a:cubicBezTo>
                      <a:cubicBezTo>
                        <a:pt x="37039" y="54192"/>
                        <a:pt x="34610" y="48576"/>
                        <a:pt x="31422" y="42959"/>
                      </a:cubicBezTo>
                      <a:cubicBezTo>
                        <a:pt x="28386" y="37494"/>
                        <a:pt x="25654" y="32181"/>
                        <a:pt x="22618" y="27779"/>
                      </a:cubicBezTo>
                      <a:cubicBezTo>
                        <a:pt x="19582" y="23377"/>
                        <a:pt x="16698" y="19278"/>
                        <a:pt x="14117" y="15787"/>
                      </a:cubicBezTo>
                      <a:cubicBezTo>
                        <a:pt x="11537" y="12296"/>
                        <a:pt x="8804" y="9563"/>
                        <a:pt x="6831" y="7135"/>
                      </a:cubicBezTo>
                      <a:cubicBezTo>
                        <a:pt x="2581" y="2429"/>
                        <a:pt x="0" y="0"/>
                        <a:pt x="0" y="0"/>
                      </a:cubicBezTo>
                      <a:cubicBezTo>
                        <a:pt x="0" y="0"/>
                        <a:pt x="911" y="3492"/>
                        <a:pt x="2732" y="9411"/>
                      </a:cubicBezTo>
                      <a:cubicBezTo>
                        <a:pt x="3643" y="12296"/>
                        <a:pt x="4857" y="15787"/>
                        <a:pt x="6224" y="19886"/>
                      </a:cubicBezTo>
                      <a:cubicBezTo>
                        <a:pt x="7438" y="23984"/>
                        <a:pt x="8804" y="28538"/>
                        <a:pt x="10322" y="33396"/>
                      </a:cubicBezTo>
                      <a:cubicBezTo>
                        <a:pt x="11992" y="38253"/>
                        <a:pt x="13206" y="43566"/>
                        <a:pt x="14876" y="49031"/>
                      </a:cubicBezTo>
                      <a:cubicBezTo>
                        <a:pt x="16698" y="54344"/>
                        <a:pt x="18064" y="60567"/>
                        <a:pt x="19886" y="66791"/>
                      </a:cubicBezTo>
                      <a:cubicBezTo>
                        <a:pt x="20341" y="68309"/>
                        <a:pt x="20796" y="69979"/>
                        <a:pt x="21252" y="71497"/>
                      </a:cubicBezTo>
                      <a:cubicBezTo>
                        <a:pt x="21404" y="72104"/>
                        <a:pt x="21859" y="73319"/>
                        <a:pt x="21859" y="73622"/>
                      </a:cubicBezTo>
                      <a:lnTo>
                        <a:pt x="22466" y="76051"/>
                      </a:lnTo>
                      <a:cubicBezTo>
                        <a:pt x="23225" y="79239"/>
                        <a:pt x="23984" y="82427"/>
                        <a:pt x="24743" y="85614"/>
                      </a:cubicBezTo>
                      <a:cubicBezTo>
                        <a:pt x="26565" y="91990"/>
                        <a:pt x="27627" y="98517"/>
                        <a:pt x="29145" y="105045"/>
                      </a:cubicBezTo>
                      <a:cubicBezTo>
                        <a:pt x="30663" y="111572"/>
                        <a:pt x="31574" y="118251"/>
                        <a:pt x="32940" y="124626"/>
                      </a:cubicBezTo>
                      <a:cubicBezTo>
                        <a:pt x="34003" y="131154"/>
                        <a:pt x="35065" y="137529"/>
                        <a:pt x="35976" y="143753"/>
                      </a:cubicBezTo>
                      <a:cubicBezTo>
                        <a:pt x="36584" y="149977"/>
                        <a:pt x="37646" y="156049"/>
                        <a:pt x="38405" y="161817"/>
                      </a:cubicBezTo>
                      <a:cubicBezTo>
                        <a:pt x="39012" y="167586"/>
                        <a:pt x="39619" y="173050"/>
                        <a:pt x="40227" y="178211"/>
                      </a:cubicBezTo>
                      <a:cubicBezTo>
                        <a:pt x="40682" y="183221"/>
                        <a:pt x="41138" y="187927"/>
                        <a:pt x="41593" y="192177"/>
                      </a:cubicBezTo>
                      <a:cubicBezTo>
                        <a:pt x="42048" y="196427"/>
                        <a:pt x="42200" y="200222"/>
                        <a:pt x="42504" y="203258"/>
                      </a:cubicBezTo>
                      <a:cubicBezTo>
                        <a:pt x="43111" y="209482"/>
                        <a:pt x="43718" y="212973"/>
                        <a:pt x="43718" y="212973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="" xmlns:a16="http://schemas.microsoft.com/office/drawing/2014/main" id="{F8C001B7-3EA0-E060-5C16-8BBC4E45B964}"/>
                    </a:ext>
                  </a:extLst>
                </p:cNvPr>
                <p:cNvSpPr/>
                <p:nvPr/>
              </p:nvSpPr>
              <p:spPr>
                <a:xfrm>
                  <a:off x="7439832" y="5490697"/>
                  <a:ext cx="43718" cy="215250"/>
                </a:xfrm>
                <a:custGeom>
                  <a:avLst/>
                  <a:gdLst>
                    <a:gd name="connsiteX0" fmla="*/ 32181 w 43718"/>
                    <a:gd name="connsiteY0" fmla="*/ 215250 h 215250"/>
                    <a:gd name="connsiteX1" fmla="*/ 34914 w 43718"/>
                    <a:gd name="connsiteY1" fmla="*/ 205991 h 215250"/>
                    <a:gd name="connsiteX2" fmla="*/ 37798 w 43718"/>
                    <a:gd name="connsiteY2" fmla="*/ 195365 h 215250"/>
                    <a:gd name="connsiteX3" fmla="*/ 40682 w 43718"/>
                    <a:gd name="connsiteY3" fmla="*/ 181248 h 215250"/>
                    <a:gd name="connsiteX4" fmla="*/ 42807 w 43718"/>
                    <a:gd name="connsiteY4" fmla="*/ 164246 h 215250"/>
                    <a:gd name="connsiteX5" fmla="*/ 43718 w 43718"/>
                    <a:gd name="connsiteY5" fmla="*/ 145271 h 215250"/>
                    <a:gd name="connsiteX6" fmla="*/ 43111 w 43718"/>
                    <a:gd name="connsiteY6" fmla="*/ 124930 h 215250"/>
                    <a:gd name="connsiteX7" fmla="*/ 40834 w 43718"/>
                    <a:gd name="connsiteY7" fmla="*/ 103982 h 215250"/>
                    <a:gd name="connsiteX8" fmla="*/ 36735 w 43718"/>
                    <a:gd name="connsiteY8" fmla="*/ 83337 h 215250"/>
                    <a:gd name="connsiteX9" fmla="*/ 34155 w 43718"/>
                    <a:gd name="connsiteY9" fmla="*/ 73319 h 215250"/>
                    <a:gd name="connsiteX10" fmla="*/ 33548 w 43718"/>
                    <a:gd name="connsiteY10" fmla="*/ 70890 h 215250"/>
                    <a:gd name="connsiteX11" fmla="*/ 32789 w 43718"/>
                    <a:gd name="connsiteY11" fmla="*/ 68309 h 215250"/>
                    <a:gd name="connsiteX12" fmla="*/ 31270 w 43718"/>
                    <a:gd name="connsiteY12" fmla="*/ 63604 h 215250"/>
                    <a:gd name="connsiteX13" fmla="*/ 24895 w 43718"/>
                    <a:gd name="connsiteY13" fmla="*/ 45843 h 215250"/>
                    <a:gd name="connsiteX14" fmla="*/ 17912 w 43718"/>
                    <a:gd name="connsiteY14" fmla="*/ 30208 h 215250"/>
                    <a:gd name="connsiteX15" fmla="*/ 11233 w 43718"/>
                    <a:gd name="connsiteY15" fmla="*/ 17457 h 215250"/>
                    <a:gd name="connsiteX16" fmla="*/ 5313 w 43718"/>
                    <a:gd name="connsiteY16" fmla="*/ 8045 h 215250"/>
                    <a:gd name="connsiteX17" fmla="*/ 0 w 43718"/>
                    <a:gd name="connsiteY17" fmla="*/ 0 h 215250"/>
                    <a:gd name="connsiteX18" fmla="*/ 3188 w 43718"/>
                    <a:gd name="connsiteY18" fmla="*/ 9108 h 215250"/>
                    <a:gd name="connsiteX19" fmla="*/ 6983 w 43718"/>
                    <a:gd name="connsiteY19" fmla="*/ 19278 h 215250"/>
                    <a:gd name="connsiteX20" fmla="*/ 11537 w 43718"/>
                    <a:gd name="connsiteY20" fmla="*/ 32637 h 215250"/>
                    <a:gd name="connsiteX21" fmla="*/ 16394 w 43718"/>
                    <a:gd name="connsiteY21" fmla="*/ 48424 h 215250"/>
                    <a:gd name="connsiteX22" fmla="*/ 21252 w 43718"/>
                    <a:gd name="connsiteY22" fmla="*/ 66336 h 215250"/>
                    <a:gd name="connsiteX23" fmla="*/ 22466 w 43718"/>
                    <a:gd name="connsiteY23" fmla="*/ 71042 h 215250"/>
                    <a:gd name="connsiteX24" fmla="*/ 23073 w 43718"/>
                    <a:gd name="connsiteY24" fmla="*/ 73319 h 215250"/>
                    <a:gd name="connsiteX25" fmla="*/ 23529 w 43718"/>
                    <a:gd name="connsiteY25" fmla="*/ 75747 h 215250"/>
                    <a:gd name="connsiteX26" fmla="*/ 25502 w 43718"/>
                    <a:gd name="connsiteY26" fmla="*/ 85463 h 215250"/>
                    <a:gd name="connsiteX27" fmla="*/ 28994 w 43718"/>
                    <a:gd name="connsiteY27" fmla="*/ 105500 h 215250"/>
                    <a:gd name="connsiteX28" fmla="*/ 31574 w 43718"/>
                    <a:gd name="connsiteY28" fmla="*/ 125689 h 215250"/>
                    <a:gd name="connsiteX29" fmla="*/ 33092 w 43718"/>
                    <a:gd name="connsiteY29" fmla="*/ 145423 h 215250"/>
                    <a:gd name="connsiteX30" fmla="*/ 33699 w 43718"/>
                    <a:gd name="connsiteY30" fmla="*/ 163943 h 215250"/>
                    <a:gd name="connsiteX31" fmla="*/ 33699 w 43718"/>
                    <a:gd name="connsiteY31" fmla="*/ 180640 h 215250"/>
                    <a:gd name="connsiteX32" fmla="*/ 33092 w 43718"/>
                    <a:gd name="connsiteY32" fmla="*/ 194758 h 215250"/>
                    <a:gd name="connsiteX33" fmla="*/ 32485 w 43718"/>
                    <a:gd name="connsiteY33" fmla="*/ 205687 h 215250"/>
                    <a:gd name="connsiteX34" fmla="*/ 32029 w 43718"/>
                    <a:gd name="connsiteY34" fmla="*/ 215250 h 21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3718" h="215250">
                      <a:moveTo>
                        <a:pt x="32181" y="215250"/>
                      </a:moveTo>
                      <a:cubicBezTo>
                        <a:pt x="32181" y="215250"/>
                        <a:pt x="33244" y="211911"/>
                        <a:pt x="34914" y="205991"/>
                      </a:cubicBezTo>
                      <a:cubicBezTo>
                        <a:pt x="35673" y="203107"/>
                        <a:pt x="36887" y="199615"/>
                        <a:pt x="37798" y="195365"/>
                      </a:cubicBezTo>
                      <a:cubicBezTo>
                        <a:pt x="38709" y="191114"/>
                        <a:pt x="39619" y="186409"/>
                        <a:pt x="40682" y="181248"/>
                      </a:cubicBezTo>
                      <a:cubicBezTo>
                        <a:pt x="41441" y="176086"/>
                        <a:pt x="42200" y="170318"/>
                        <a:pt x="42807" y="164246"/>
                      </a:cubicBezTo>
                      <a:cubicBezTo>
                        <a:pt x="43263" y="158174"/>
                        <a:pt x="43566" y="151799"/>
                        <a:pt x="43718" y="145271"/>
                      </a:cubicBezTo>
                      <a:cubicBezTo>
                        <a:pt x="43718" y="138592"/>
                        <a:pt x="43718" y="131761"/>
                        <a:pt x="43111" y="124930"/>
                      </a:cubicBezTo>
                      <a:cubicBezTo>
                        <a:pt x="42352" y="117947"/>
                        <a:pt x="41897" y="110965"/>
                        <a:pt x="40834" y="103982"/>
                      </a:cubicBezTo>
                      <a:cubicBezTo>
                        <a:pt x="39468" y="97000"/>
                        <a:pt x="38557" y="90016"/>
                        <a:pt x="36735" y="83337"/>
                      </a:cubicBezTo>
                      <a:cubicBezTo>
                        <a:pt x="35976" y="79998"/>
                        <a:pt x="35065" y="76659"/>
                        <a:pt x="34155" y="73319"/>
                      </a:cubicBezTo>
                      <a:lnTo>
                        <a:pt x="33548" y="70890"/>
                      </a:lnTo>
                      <a:lnTo>
                        <a:pt x="32789" y="68309"/>
                      </a:lnTo>
                      <a:cubicBezTo>
                        <a:pt x="32333" y="66791"/>
                        <a:pt x="31726" y="65122"/>
                        <a:pt x="31270" y="63604"/>
                      </a:cubicBezTo>
                      <a:cubicBezTo>
                        <a:pt x="29297" y="57380"/>
                        <a:pt x="27324" y="51460"/>
                        <a:pt x="24895" y="45843"/>
                      </a:cubicBezTo>
                      <a:cubicBezTo>
                        <a:pt x="22466" y="40227"/>
                        <a:pt x="20493" y="34762"/>
                        <a:pt x="17912" y="30208"/>
                      </a:cubicBezTo>
                      <a:cubicBezTo>
                        <a:pt x="15484" y="25502"/>
                        <a:pt x="13207" y="21252"/>
                        <a:pt x="11233" y="17457"/>
                      </a:cubicBezTo>
                      <a:cubicBezTo>
                        <a:pt x="9108" y="13662"/>
                        <a:pt x="6983" y="10626"/>
                        <a:pt x="5313" y="8045"/>
                      </a:cubicBezTo>
                      <a:cubicBezTo>
                        <a:pt x="1973" y="2884"/>
                        <a:pt x="0" y="0"/>
                        <a:pt x="0" y="0"/>
                      </a:cubicBezTo>
                      <a:cubicBezTo>
                        <a:pt x="0" y="0"/>
                        <a:pt x="1063" y="3340"/>
                        <a:pt x="3188" y="9108"/>
                      </a:cubicBezTo>
                      <a:cubicBezTo>
                        <a:pt x="4250" y="11992"/>
                        <a:pt x="5617" y="15332"/>
                        <a:pt x="6983" y="19278"/>
                      </a:cubicBezTo>
                      <a:cubicBezTo>
                        <a:pt x="8349" y="23225"/>
                        <a:pt x="9715" y="27779"/>
                        <a:pt x="11537" y="32637"/>
                      </a:cubicBezTo>
                      <a:cubicBezTo>
                        <a:pt x="13358" y="37494"/>
                        <a:pt x="14573" y="42959"/>
                        <a:pt x="16394" y="48424"/>
                      </a:cubicBezTo>
                      <a:cubicBezTo>
                        <a:pt x="18216" y="53889"/>
                        <a:pt x="19582" y="60112"/>
                        <a:pt x="21252" y="66336"/>
                      </a:cubicBezTo>
                      <a:cubicBezTo>
                        <a:pt x="21707" y="67854"/>
                        <a:pt x="22011" y="69524"/>
                        <a:pt x="22466" y="71042"/>
                      </a:cubicBezTo>
                      <a:lnTo>
                        <a:pt x="23073" y="73319"/>
                      </a:lnTo>
                      <a:lnTo>
                        <a:pt x="23529" y="75747"/>
                      </a:lnTo>
                      <a:cubicBezTo>
                        <a:pt x="24136" y="78935"/>
                        <a:pt x="24743" y="82275"/>
                        <a:pt x="25502" y="85463"/>
                      </a:cubicBezTo>
                      <a:cubicBezTo>
                        <a:pt x="27172" y="91990"/>
                        <a:pt x="27779" y="98821"/>
                        <a:pt x="28994" y="105500"/>
                      </a:cubicBezTo>
                      <a:cubicBezTo>
                        <a:pt x="30208" y="112179"/>
                        <a:pt x="30663" y="119010"/>
                        <a:pt x="31574" y="125689"/>
                      </a:cubicBezTo>
                      <a:cubicBezTo>
                        <a:pt x="32029" y="132368"/>
                        <a:pt x="32637" y="139048"/>
                        <a:pt x="33092" y="145423"/>
                      </a:cubicBezTo>
                      <a:cubicBezTo>
                        <a:pt x="33244" y="151799"/>
                        <a:pt x="33548" y="158022"/>
                        <a:pt x="33699" y="163943"/>
                      </a:cubicBezTo>
                      <a:cubicBezTo>
                        <a:pt x="33699" y="169863"/>
                        <a:pt x="33699" y="175479"/>
                        <a:pt x="33699" y="180640"/>
                      </a:cubicBezTo>
                      <a:cubicBezTo>
                        <a:pt x="33396" y="185801"/>
                        <a:pt x="33244" y="190507"/>
                        <a:pt x="33092" y="194758"/>
                      </a:cubicBezTo>
                      <a:cubicBezTo>
                        <a:pt x="33092" y="199008"/>
                        <a:pt x="32485" y="202651"/>
                        <a:pt x="32485" y="205687"/>
                      </a:cubicBezTo>
                      <a:cubicBezTo>
                        <a:pt x="32029" y="211759"/>
                        <a:pt x="32029" y="215250"/>
                        <a:pt x="32029" y="215250"/>
                      </a:cubicBezTo>
                      <a:close/>
                    </a:path>
                  </a:pathLst>
                </a:custGeom>
                <a:solidFill>
                  <a:srgbClr val="F2B620"/>
                </a:solidFill>
                <a:ln w="151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17B6EEC2-2D3E-DBEB-5268-5003CB5ED1A0}"/>
                  </a:ext>
                </a:extLst>
              </p:cNvPr>
              <p:cNvSpPr/>
              <p:nvPr/>
            </p:nvSpPr>
            <p:spPr>
              <a:xfrm>
                <a:off x="6912239" y="5433680"/>
                <a:ext cx="428713" cy="428561"/>
              </a:xfrm>
              <a:custGeom>
                <a:avLst/>
                <a:gdLst>
                  <a:gd name="connsiteX0" fmla="*/ 418602 w 428713"/>
                  <a:gd name="connsiteY0" fmla="*/ 149463 h 428561"/>
                  <a:gd name="connsiteX1" fmla="*/ 279251 w 428713"/>
                  <a:gd name="connsiteY1" fmla="*/ 418450 h 428561"/>
                  <a:gd name="connsiteX2" fmla="*/ 10112 w 428713"/>
                  <a:gd name="connsiteY2" fmla="*/ 279099 h 428561"/>
                  <a:gd name="connsiteX3" fmla="*/ 149463 w 428713"/>
                  <a:gd name="connsiteY3" fmla="*/ 10112 h 428561"/>
                  <a:gd name="connsiteX4" fmla="*/ 418602 w 428713"/>
                  <a:gd name="connsiteY4" fmla="*/ 149463 h 42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713" h="428561">
                    <a:moveTo>
                      <a:pt x="418602" y="149463"/>
                    </a:moveTo>
                    <a:cubicBezTo>
                      <a:pt x="454426" y="262249"/>
                      <a:pt x="392037" y="382777"/>
                      <a:pt x="279251" y="418450"/>
                    </a:cubicBezTo>
                    <a:cubicBezTo>
                      <a:pt x="166464" y="454275"/>
                      <a:pt x="45936" y="391885"/>
                      <a:pt x="10112" y="279099"/>
                    </a:cubicBezTo>
                    <a:cubicBezTo>
                      <a:pt x="-25713" y="166313"/>
                      <a:pt x="36677" y="45784"/>
                      <a:pt x="149463" y="10112"/>
                    </a:cubicBezTo>
                    <a:cubicBezTo>
                      <a:pt x="262249" y="-25713"/>
                      <a:pt x="382777" y="36676"/>
                      <a:pt x="418602" y="149463"/>
                    </a:cubicBezTo>
                    <a:close/>
                  </a:path>
                </a:pathLst>
              </a:custGeom>
              <a:solidFill>
                <a:srgbClr val="242333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45600B9F-AE5B-A26E-3B06-128FF1CC3BA1}"/>
                  </a:ext>
                </a:extLst>
              </p:cNvPr>
              <p:cNvSpPr/>
              <p:nvPr/>
            </p:nvSpPr>
            <p:spPr>
              <a:xfrm>
                <a:off x="7097223" y="5618664"/>
                <a:ext cx="58745" cy="58745"/>
              </a:xfrm>
              <a:custGeom>
                <a:avLst/>
                <a:gdLst>
                  <a:gd name="connsiteX0" fmla="*/ 57380 w 58745"/>
                  <a:gd name="connsiteY0" fmla="*/ 20492 h 58745"/>
                  <a:gd name="connsiteX1" fmla="*/ 38253 w 58745"/>
                  <a:gd name="connsiteY1" fmla="*/ 57379 h 58745"/>
                  <a:gd name="connsiteX2" fmla="*/ 1366 w 58745"/>
                  <a:gd name="connsiteY2" fmla="*/ 38253 h 58745"/>
                  <a:gd name="connsiteX3" fmla="*/ 20492 w 58745"/>
                  <a:gd name="connsiteY3" fmla="*/ 1366 h 58745"/>
                  <a:gd name="connsiteX4" fmla="*/ 57380 w 58745"/>
                  <a:gd name="connsiteY4" fmla="*/ 20492 h 5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45" h="58745">
                    <a:moveTo>
                      <a:pt x="57380" y="20492"/>
                    </a:moveTo>
                    <a:cubicBezTo>
                      <a:pt x="62237" y="35976"/>
                      <a:pt x="53736" y="52522"/>
                      <a:pt x="38253" y="57379"/>
                    </a:cubicBezTo>
                    <a:cubicBezTo>
                      <a:pt x="22770" y="62237"/>
                      <a:pt x="6223" y="53736"/>
                      <a:pt x="1366" y="38253"/>
                    </a:cubicBezTo>
                    <a:cubicBezTo>
                      <a:pt x="-3492" y="22769"/>
                      <a:pt x="5009" y="6223"/>
                      <a:pt x="20492" y="1366"/>
                    </a:cubicBezTo>
                    <a:cubicBezTo>
                      <a:pt x="35976" y="-3492"/>
                      <a:pt x="52522" y="5009"/>
                      <a:pt x="57380" y="20492"/>
                    </a:cubicBezTo>
                    <a:close/>
                  </a:path>
                </a:pathLst>
              </a:custGeom>
              <a:solidFill>
                <a:srgbClr val="EBE3D6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CD97FE21-5FAE-9185-CA9C-B0FC4546C77B}"/>
                  </a:ext>
                </a:extLst>
              </p:cNvPr>
              <p:cNvSpPr/>
              <p:nvPr/>
            </p:nvSpPr>
            <p:spPr>
              <a:xfrm>
                <a:off x="7113772" y="5635212"/>
                <a:ext cx="25648" cy="25648"/>
              </a:xfrm>
              <a:custGeom>
                <a:avLst/>
                <a:gdLst>
                  <a:gd name="connsiteX0" fmla="*/ 25044 w 25648"/>
                  <a:gd name="connsiteY0" fmla="*/ 8954 h 25648"/>
                  <a:gd name="connsiteX1" fmla="*/ 16695 w 25648"/>
                  <a:gd name="connsiteY1" fmla="*/ 25044 h 25648"/>
                  <a:gd name="connsiteX2" fmla="*/ 604 w 25648"/>
                  <a:gd name="connsiteY2" fmla="*/ 16695 h 25648"/>
                  <a:gd name="connsiteX3" fmla="*/ 8953 w 25648"/>
                  <a:gd name="connsiteY3" fmla="*/ 604 h 25648"/>
                  <a:gd name="connsiteX4" fmla="*/ 25044 w 25648"/>
                  <a:gd name="connsiteY4" fmla="*/ 8954 h 25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48" h="25648">
                    <a:moveTo>
                      <a:pt x="25044" y="8954"/>
                    </a:moveTo>
                    <a:cubicBezTo>
                      <a:pt x="27169" y="15633"/>
                      <a:pt x="23526" y="22919"/>
                      <a:pt x="16695" y="25044"/>
                    </a:cubicBezTo>
                    <a:cubicBezTo>
                      <a:pt x="10016" y="27169"/>
                      <a:pt x="2730" y="23526"/>
                      <a:pt x="604" y="16695"/>
                    </a:cubicBezTo>
                    <a:cubicBezTo>
                      <a:pt x="-1521" y="10016"/>
                      <a:pt x="2123" y="2730"/>
                      <a:pt x="8953" y="604"/>
                    </a:cubicBezTo>
                    <a:cubicBezTo>
                      <a:pt x="15633" y="-1521"/>
                      <a:pt x="22919" y="2122"/>
                      <a:pt x="25044" y="8954"/>
                    </a:cubicBezTo>
                    <a:close/>
                  </a:path>
                </a:pathLst>
              </a:custGeom>
              <a:solidFill>
                <a:srgbClr val="242333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EA366EC9-512A-9145-6BD8-95D75B9871F4}"/>
                  </a:ext>
                </a:extLst>
              </p:cNvPr>
              <p:cNvSpPr/>
              <p:nvPr/>
            </p:nvSpPr>
            <p:spPr>
              <a:xfrm>
                <a:off x="6912239" y="5433832"/>
                <a:ext cx="422244" cy="291698"/>
              </a:xfrm>
              <a:custGeom>
                <a:avLst/>
                <a:gdLst>
                  <a:gd name="connsiteX0" fmla="*/ 157660 w 422244"/>
                  <a:gd name="connsiteY0" fmla="*/ 35311 h 291698"/>
                  <a:gd name="connsiteX1" fmla="*/ 422245 w 422244"/>
                  <a:gd name="connsiteY1" fmla="*/ 162214 h 291698"/>
                  <a:gd name="connsiteX2" fmla="*/ 418602 w 422244"/>
                  <a:gd name="connsiteY2" fmla="*/ 149463 h 291698"/>
                  <a:gd name="connsiteX3" fmla="*/ 149463 w 422244"/>
                  <a:gd name="connsiteY3" fmla="*/ 10112 h 291698"/>
                  <a:gd name="connsiteX4" fmla="*/ 10112 w 422244"/>
                  <a:gd name="connsiteY4" fmla="*/ 279250 h 291698"/>
                  <a:gd name="connsiteX5" fmla="*/ 14514 w 422244"/>
                  <a:gd name="connsiteY5" fmla="*/ 291698 h 291698"/>
                  <a:gd name="connsiteX6" fmla="*/ 157508 w 422244"/>
                  <a:gd name="connsiteY6" fmla="*/ 35462 h 29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244" h="291698">
                    <a:moveTo>
                      <a:pt x="157660" y="35311"/>
                    </a:moveTo>
                    <a:cubicBezTo>
                      <a:pt x="266196" y="852"/>
                      <a:pt x="381715" y="57321"/>
                      <a:pt x="422245" y="162214"/>
                    </a:cubicBezTo>
                    <a:cubicBezTo>
                      <a:pt x="421182" y="157964"/>
                      <a:pt x="419968" y="153713"/>
                      <a:pt x="418602" y="149463"/>
                    </a:cubicBezTo>
                    <a:cubicBezTo>
                      <a:pt x="382777" y="36677"/>
                      <a:pt x="262249" y="-25713"/>
                      <a:pt x="149463" y="10112"/>
                    </a:cubicBezTo>
                    <a:cubicBezTo>
                      <a:pt x="36677" y="45936"/>
                      <a:pt x="-25713" y="166464"/>
                      <a:pt x="10112" y="279250"/>
                    </a:cubicBezTo>
                    <a:cubicBezTo>
                      <a:pt x="11478" y="283501"/>
                      <a:pt x="12996" y="287600"/>
                      <a:pt x="14514" y="291698"/>
                    </a:cubicBezTo>
                    <a:cubicBezTo>
                      <a:pt x="-12962" y="182707"/>
                      <a:pt x="48972" y="69921"/>
                      <a:pt x="157508" y="354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19CC8212-333E-B6EA-0CC1-B14524203A1B}"/>
                  </a:ext>
                </a:extLst>
              </p:cNvPr>
              <p:cNvSpPr/>
              <p:nvPr/>
            </p:nvSpPr>
            <p:spPr>
              <a:xfrm>
                <a:off x="7161737" y="5301273"/>
                <a:ext cx="206729" cy="159823"/>
              </a:xfrm>
              <a:custGeom>
                <a:avLst/>
                <a:gdLst>
                  <a:gd name="connsiteX0" fmla="*/ 147548 w 206729"/>
                  <a:gd name="connsiteY0" fmla="*/ 12275 h 159823"/>
                  <a:gd name="connsiteX1" fmla="*/ 0 w 206729"/>
                  <a:gd name="connsiteY1" fmla="*/ 59181 h 159823"/>
                  <a:gd name="connsiteX2" fmla="*/ 194454 w 206729"/>
                  <a:gd name="connsiteY2" fmla="*/ 159824 h 159823"/>
                  <a:gd name="connsiteX3" fmla="*/ 147548 w 206729"/>
                  <a:gd name="connsiteY3" fmla="*/ 12275 h 15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729" h="159823">
                    <a:moveTo>
                      <a:pt x="147548" y="12275"/>
                    </a:moveTo>
                    <a:cubicBezTo>
                      <a:pt x="93811" y="-15504"/>
                      <a:pt x="27779" y="5444"/>
                      <a:pt x="0" y="59181"/>
                    </a:cubicBezTo>
                    <a:lnTo>
                      <a:pt x="194454" y="159824"/>
                    </a:lnTo>
                    <a:cubicBezTo>
                      <a:pt x="222233" y="106087"/>
                      <a:pt x="201285" y="40054"/>
                      <a:pt x="147548" y="12275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F9290C96-4033-0CBE-8B7E-85519DC6C7C2}"/>
                  </a:ext>
                </a:extLst>
              </p:cNvPr>
              <p:cNvSpPr/>
              <p:nvPr/>
            </p:nvSpPr>
            <p:spPr>
              <a:xfrm>
                <a:off x="7291222" y="5306262"/>
                <a:ext cx="77244" cy="154834"/>
              </a:xfrm>
              <a:custGeom>
                <a:avLst/>
                <a:gdLst>
                  <a:gd name="connsiteX0" fmla="*/ 18064 w 77244"/>
                  <a:gd name="connsiteY0" fmla="*/ 7286 h 154834"/>
                  <a:gd name="connsiteX1" fmla="*/ 0 w 77244"/>
                  <a:gd name="connsiteY1" fmla="*/ 0 h 154834"/>
                  <a:gd name="connsiteX2" fmla="*/ 30360 w 77244"/>
                  <a:gd name="connsiteY2" fmla="*/ 136922 h 154834"/>
                  <a:gd name="connsiteX3" fmla="*/ 64970 w 77244"/>
                  <a:gd name="connsiteY3" fmla="*/ 154835 h 154834"/>
                  <a:gd name="connsiteX4" fmla="*/ 18064 w 77244"/>
                  <a:gd name="connsiteY4" fmla="*/ 7286 h 15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44" h="154834">
                    <a:moveTo>
                      <a:pt x="18064" y="7286"/>
                    </a:moveTo>
                    <a:cubicBezTo>
                      <a:pt x="12144" y="4250"/>
                      <a:pt x="6072" y="1822"/>
                      <a:pt x="0" y="0"/>
                    </a:cubicBezTo>
                    <a:cubicBezTo>
                      <a:pt x="41137" y="31726"/>
                      <a:pt x="55103" y="89258"/>
                      <a:pt x="30360" y="136922"/>
                    </a:cubicBezTo>
                    <a:lnTo>
                      <a:pt x="64970" y="154835"/>
                    </a:lnTo>
                    <a:cubicBezTo>
                      <a:pt x="92749" y="101098"/>
                      <a:pt x="71801" y="35065"/>
                      <a:pt x="18064" y="7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8CF3E3FE-1B2D-759D-12D7-038BC824A8E2}"/>
                  </a:ext>
                </a:extLst>
              </p:cNvPr>
              <p:cNvSpPr/>
              <p:nvPr/>
            </p:nvSpPr>
            <p:spPr>
              <a:xfrm>
                <a:off x="6772465" y="5444794"/>
                <a:ext cx="42321" cy="42321"/>
              </a:xfrm>
              <a:custGeom>
                <a:avLst/>
                <a:gdLst>
                  <a:gd name="connsiteX0" fmla="*/ 971 w 42321"/>
                  <a:gd name="connsiteY0" fmla="*/ 27536 h 42321"/>
                  <a:gd name="connsiteX1" fmla="*/ 27536 w 42321"/>
                  <a:gd name="connsiteY1" fmla="*/ 41350 h 42321"/>
                  <a:gd name="connsiteX2" fmla="*/ 41350 w 42321"/>
                  <a:gd name="connsiteY2" fmla="*/ 14785 h 42321"/>
                  <a:gd name="connsiteX3" fmla="*/ 14785 w 42321"/>
                  <a:gd name="connsiteY3" fmla="*/ 971 h 42321"/>
                  <a:gd name="connsiteX4" fmla="*/ 971 w 42321"/>
                  <a:gd name="connsiteY4" fmla="*/ 27536 h 42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21" h="42321">
                    <a:moveTo>
                      <a:pt x="971" y="27536"/>
                    </a:moveTo>
                    <a:cubicBezTo>
                      <a:pt x="4463" y="38617"/>
                      <a:pt x="16455" y="44841"/>
                      <a:pt x="27536" y="41350"/>
                    </a:cubicBezTo>
                    <a:cubicBezTo>
                      <a:pt x="38617" y="37858"/>
                      <a:pt x="44841" y="25866"/>
                      <a:pt x="41350" y="14785"/>
                    </a:cubicBezTo>
                    <a:cubicBezTo>
                      <a:pt x="37858" y="3704"/>
                      <a:pt x="25866" y="-2520"/>
                      <a:pt x="14785" y="971"/>
                    </a:cubicBezTo>
                    <a:cubicBezTo>
                      <a:pt x="3704" y="4462"/>
                      <a:pt x="-2520" y="16455"/>
                      <a:pt x="971" y="27536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FACE7A37-1EE3-F1E7-7C98-4057B0DBA386}"/>
                  </a:ext>
                </a:extLst>
              </p:cNvPr>
              <p:cNvSpPr/>
              <p:nvPr/>
            </p:nvSpPr>
            <p:spPr>
              <a:xfrm>
                <a:off x="6772243" y="5421042"/>
                <a:ext cx="159823" cy="206729"/>
              </a:xfrm>
              <a:custGeom>
                <a:avLst/>
                <a:gdLst>
                  <a:gd name="connsiteX0" fmla="*/ 12275 w 159823"/>
                  <a:gd name="connsiteY0" fmla="*/ 59181 h 206729"/>
                  <a:gd name="connsiteX1" fmla="*/ 159823 w 159823"/>
                  <a:gd name="connsiteY1" fmla="*/ 12275 h 206729"/>
                  <a:gd name="connsiteX2" fmla="*/ 59181 w 159823"/>
                  <a:gd name="connsiteY2" fmla="*/ 206729 h 206729"/>
                  <a:gd name="connsiteX3" fmla="*/ 12275 w 159823"/>
                  <a:gd name="connsiteY3" fmla="*/ 59181 h 20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823" h="206729">
                    <a:moveTo>
                      <a:pt x="12275" y="59181"/>
                    </a:moveTo>
                    <a:cubicBezTo>
                      <a:pt x="40054" y="5444"/>
                      <a:pt x="106087" y="-15504"/>
                      <a:pt x="159823" y="12275"/>
                    </a:cubicBezTo>
                    <a:lnTo>
                      <a:pt x="59181" y="206729"/>
                    </a:lnTo>
                    <a:cubicBezTo>
                      <a:pt x="5444" y="178950"/>
                      <a:pt x="-15504" y="112918"/>
                      <a:pt x="12275" y="59181"/>
                    </a:cubicBezTo>
                    <a:close/>
                  </a:path>
                </a:pathLst>
              </a:custGeom>
              <a:solidFill>
                <a:srgbClr val="2E2E2E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38A71412-0AA0-4D3C-307A-37E7C52C7DBC}"/>
                  </a:ext>
                </a:extLst>
              </p:cNvPr>
              <p:cNvSpPr/>
              <p:nvPr/>
            </p:nvSpPr>
            <p:spPr>
              <a:xfrm>
                <a:off x="6772243" y="5463829"/>
                <a:ext cx="77093" cy="163942"/>
              </a:xfrm>
              <a:custGeom>
                <a:avLst/>
                <a:gdLst>
                  <a:gd name="connsiteX0" fmla="*/ 12275 w 77093"/>
                  <a:gd name="connsiteY0" fmla="*/ 16394 h 163942"/>
                  <a:gd name="connsiteX1" fmla="*/ 22901 w 77093"/>
                  <a:gd name="connsiteY1" fmla="*/ 0 h 163942"/>
                  <a:gd name="connsiteX2" fmla="*/ 77093 w 77093"/>
                  <a:gd name="connsiteY2" fmla="*/ 129332 h 163942"/>
                  <a:gd name="connsiteX3" fmla="*/ 59181 w 77093"/>
                  <a:gd name="connsiteY3" fmla="*/ 163942 h 163942"/>
                  <a:gd name="connsiteX4" fmla="*/ 12275 w 77093"/>
                  <a:gd name="connsiteY4" fmla="*/ 16394 h 163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093" h="163942">
                    <a:moveTo>
                      <a:pt x="12275" y="16394"/>
                    </a:moveTo>
                    <a:cubicBezTo>
                      <a:pt x="15311" y="10474"/>
                      <a:pt x="18954" y="5009"/>
                      <a:pt x="22901" y="0"/>
                    </a:cubicBezTo>
                    <a:cubicBezTo>
                      <a:pt x="7569" y="49638"/>
                      <a:pt x="29277" y="104589"/>
                      <a:pt x="77093" y="129332"/>
                    </a:cubicBezTo>
                    <a:lnTo>
                      <a:pt x="59181" y="163942"/>
                    </a:lnTo>
                    <a:cubicBezTo>
                      <a:pt x="5444" y="136163"/>
                      <a:pt x="-15504" y="70131"/>
                      <a:pt x="12275" y="16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AC368706-553B-CD10-D013-817ADF01F2AD}"/>
                  </a:ext>
                </a:extLst>
              </p:cNvPr>
              <p:cNvSpPr/>
              <p:nvPr/>
            </p:nvSpPr>
            <p:spPr>
              <a:xfrm>
                <a:off x="7077641" y="5509824"/>
                <a:ext cx="49031" cy="138136"/>
              </a:xfrm>
              <a:custGeom>
                <a:avLst/>
                <a:gdLst>
                  <a:gd name="connsiteX0" fmla="*/ 5161 w 49031"/>
                  <a:gd name="connsiteY0" fmla="*/ 0 h 138136"/>
                  <a:gd name="connsiteX1" fmla="*/ 0 w 49031"/>
                  <a:gd name="connsiteY1" fmla="*/ 39771 h 138136"/>
                  <a:gd name="connsiteX2" fmla="*/ 8045 w 49031"/>
                  <a:gd name="connsiteY2" fmla="*/ 37190 h 138136"/>
                  <a:gd name="connsiteX3" fmla="*/ 49031 w 49031"/>
                  <a:gd name="connsiteY3" fmla="*/ 138137 h 138136"/>
                  <a:gd name="connsiteX4" fmla="*/ 24136 w 49031"/>
                  <a:gd name="connsiteY4" fmla="*/ 32029 h 138136"/>
                  <a:gd name="connsiteX5" fmla="*/ 32181 w 49031"/>
                  <a:gd name="connsiteY5" fmla="*/ 29600 h 138136"/>
                  <a:gd name="connsiteX6" fmla="*/ 5161 w 49031"/>
                  <a:gd name="connsiteY6" fmla="*/ 0 h 1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031" h="138136">
                    <a:moveTo>
                      <a:pt x="5161" y="0"/>
                    </a:moveTo>
                    <a:lnTo>
                      <a:pt x="0" y="39771"/>
                    </a:lnTo>
                    <a:lnTo>
                      <a:pt x="8045" y="37190"/>
                    </a:lnTo>
                    <a:lnTo>
                      <a:pt x="49031" y="138137"/>
                    </a:lnTo>
                    <a:lnTo>
                      <a:pt x="24136" y="32029"/>
                    </a:lnTo>
                    <a:lnTo>
                      <a:pt x="32181" y="29600"/>
                    </a:lnTo>
                    <a:lnTo>
                      <a:pt x="5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7E2CE112-86E1-DA75-CF4F-B008B74A2335}"/>
                  </a:ext>
                </a:extLst>
              </p:cNvPr>
              <p:cNvSpPr/>
              <p:nvPr/>
            </p:nvSpPr>
            <p:spPr>
              <a:xfrm>
                <a:off x="7126672" y="5647961"/>
                <a:ext cx="107625" cy="55254"/>
              </a:xfrm>
              <a:custGeom>
                <a:avLst/>
                <a:gdLst>
                  <a:gd name="connsiteX0" fmla="*/ 107625 w 107625"/>
                  <a:gd name="connsiteY0" fmla="*/ 55254 h 55254"/>
                  <a:gd name="connsiteX1" fmla="*/ 83034 w 107625"/>
                  <a:gd name="connsiteY1" fmla="*/ 23529 h 55254"/>
                  <a:gd name="connsiteX2" fmla="*/ 79239 w 107625"/>
                  <a:gd name="connsiteY2" fmla="*/ 31119 h 55254"/>
                  <a:gd name="connsiteX3" fmla="*/ 0 w 107625"/>
                  <a:gd name="connsiteY3" fmla="*/ 0 h 55254"/>
                  <a:gd name="connsiteX4" fmla="*/ 71345 w 107625"/>
                  <a:gd name="connsiteY4" fmla="*/ 45995 h 55254"/>
                  <a:gd name="connsiteX5" fmla="*/ 67550 w 107625"/>
                  <a:gd name="connsiteY5" fmla="*/ 53585 h 55254"/>
                  <a:gd name="connsiteX6" fmla="*/ 107625 w 107625"/>
                  <a:gd name="connsiteY6" fmla="*/ 55254 h 5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625" h="55254">
                    <a:moveTo>
                      <a:pt x="107625" y="55254"/>
                    </a:moveTo>
                    <a:lnTo>
                      <a:pt x="83034" y="23529"/>
                    </a:lnTo>
                    <a:lnTo>
                      <a:pt x="79239" y="31119"/>
                    </a:lnTo>
                    <a:lnTo>
                      <a:pt x="0" y="0"/>
                    </a:lnTo>
                    <a:lnTo>
                      <a:pt x="71345" y="45995"/>
                    </a:lnTo>
                    <a:lnTo>
                      <a:pt x="67550" y="53585"/>
                    </a:lnTo>
                    <a:lnTo>
                      <a:pt x="107625" y="55254"/>
                    </a:lnTo>
                    <a:close/>
                  </a:path>
                </a:pathLst>
              </a:custGeom>
              <a:solidFill>
                <a:srgbClr val="FFFFFF"/>
              </a:solidFill>
              <a:ln w="151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6" name="Freeform 10">
            <a:extLst>
              <a:ext uri="{FF2B5EF4-FFF2-40B4-BE49-F238E27FC236}">
                <a16:creationId xmlns="" xmlns:a16="http://schemas.microsoft.com/office/drawing/2014/main" id="{A276EFBD-89E7-285D-54BD-4EEF3E7EAC7D}"/>
              </a:ext>
            </a:extLst>
          </p:cNvPr>
          <p:cNvSpPr/>
          <p:nvPr/>
        </p:nvSpPr>
        <p:spPr>
          <a:xfrm rot="21452832" flipH="1">
            <a:off x="8589780" y="3383067"/>
            <a:ext cx="2745994" cy="3059604"/>
          </a:xfrm>
          <a:custGeom>
            <a:avLst/>
            <a:gdLst/>
            <a:ahLst/>
            <a:cxnLst/>
            <a:rect l="l" t="t" r="r" b="b"/>
            <a:pathLst>
              <a:path w="6023494" h="6711414">
                <a:moveTo>
                  <a:pt x="6023495" y="0"/>
                </a:moveTo>
                <a:lnTo>
                  <a:pt x="0" y="0"/>
                </a:lnTo>
                <a:lnTo>
                  <a:pt x="0" y="6711414"/>
                </a:lnTo>
                <a:lnTo>
                  <a:pt x="6023495" y="6711414"/>
                </a:lnTo>
                <a:lnTo>
                  <a:pt x="6023495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="" xmlns:a16="http://schemas.microsoft.com/office/drawing/2014/main" id="{76EE6779-B21B-7DD6-5EC0-EE012A3D75FB}"/>
              </a:ext>
            </a:extLst>
          </p:cNvPr>
          <p:cNvSpPr/>
          <p:nvPr/>
        </p:nvSpPr>
        <p:spPr>
          <a:xfrm flipH="1">
            <a:off x="707524" y="4190999"/>
            <a:ext cx="1920280" cy="2265455"/>
          </a:xfrm>
          <a:custGeom>
            <a:avLst/>
            <a:gdLst/>
            <a:ahLst/>
            <a:cxnLst/>
            <a:rect l="l" t="t" r="r" b="b"/>
            <a:pathLst>
              <a:path w="4966311" h="5859017">
                <a:moveTo>
                  <a:pt x="4966311" y="0"/>
                </a:moveTo>
                <a:lnTo>
                  <a:pt x="0" y="0"/>
                </a:lnTo>
                <a:lnTo>
                  <a:pt x="0" y="5859016"/>
                </a:lnTo>
                <a:lnTo>
                  <a:pt x="4966311" y="5859016"/>
                </a:lnTo>
                <a:lnTo>
                  <a:pt x="4966311" y="0"/>
                </a:lnTo>
                <a:close/>
              </a:path>
            </a:pathLst>
          </a:custGeom>
          <a:blipFill>
            <a:blip r:embed="rId11"/>
            <a:stretch>
              <a:fillRect l="-1466" r="-2646"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946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3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07407E-6 L -1.66667E-6 -0.07222 " pathEditMode="relative" rAng="0" ptsTypes="AA">
                                      <p:cBhvr>
                                        <p:cTn id="1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3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A8FDA81-0DAC-3AFE-0804-809C523DA951}"/>
              </a:ext>
            </a:extLst>
          </p:cNvPr>
          <p:cNvSpPr txBox="1"/>
          <p:nvPr/>
        </p:nvSpPr>
        <p:spPr>
          <a:xfrm>
            <a:off x="533400" y="1600879"/>
            <a:ext cx="3039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4  + 3 = 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BD3DE77-A94E-3D19-D28D-20A2F26D821C}"/>
              </a:ext>
            </a:extLst>
          </p:cNvPr>
          <p:cNvSpPr txBox="1"/>
          <p:nvPr/>
        </p:nvSpPr>
        <p:spPr>
          <a:xfrm>
            <a:off x="4267200" y="1600878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3  +  7 =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1AFAD27-0DAC-883A-D778-F5D447ED7788}"/>
              </a:ext>
            </a:extLst>
          </p:cNvPr>
          <p:cNvSpPr txBox="1"/>
          <p:nvPr/>
        </p:nvSpPr>
        <p:spPr>
          <a:xfrm>
            <a:off x="8534400" y="1600878"/>
            <a:ext cx="313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2  +  7 = 9 </a:t>
            </a:r>
          </a:p>
        </p:txBody>
      </p:sp>
    </p:spTree>
    <p:extLst>
      <p:ext uri="{BB962C8B-B14F-4D97-AF65-F5344CB8AC3E}">
        <p14:creationId xmlns:p14="http://schemas.microsoft.com/office/powerpoint/2010/main" val="1963269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00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#9Slide07 SVNBango"/>
        <a:ea typeface=""/>
        <a:cs typeface=""/>
      </a:majorFont>
      <a:minorFont>
        <a:latin typeface="#9Slide03 Quicks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513</TotalTime>
  <Words>517</Words>
  <Application>Microsoft Office PowerPoint</Application>
  <PresentationFormat>Widescreen</PresentationFormat>
  <Paragraphs>173</Paragraphs>
  <Slides>24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#9Slide03 Quicksand Bold</vt:lpstr>
      <vt:lpstr>#9Slide07 SVNBango</vt:lpstr>
      <vt:lpstr>Arial</vt:lpstr>
      <vt:lpstr>Calibri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xuant</dc:creator>
  <dc:description>9Slide.vn</dc:description>
  <cp:lastModifiedBy>admin</cp:lastModifiedBy>
  <cp:revision>23</cp:revision>
  <dcterms:created xsi:type="dcterms:W3CDTF">2023-10-24T17:22:41Z</dcterms:created>
  <dcterms:modified xsi:type="dcterms:W3CDTF">2023-10-26T08:12:43Z</dcterms:modified>
  <cp:category>9Slide.vn</cp:category>
</cp:coreProperties>
</file>