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0"/>
  </p:notesMasterIdLst>
  <p:sldIdLst>
    <p:sldId id="292" r:id="rId2"/>
    <p:sldId id="307" r:id="rId3"/>
    <p:sldId id="257" r:id="rId4"/>
    <p:sldId id="308" r:id="rId5"/>
    <p:sldId id="301" r:id="rId6"/>
    <p:sldId id="302" r:id="rId7"/>
    <p:sldId id="300" r:id="rId8"/>
    <p:sldId id="285" r:id="rId9"/>
    <p:sldId id="284" r:id="rId10"/>
    <p:sldId id="303" r:id="rId11"/>
    <p:sldId id="281" r:id="rId12"/>
    <p:sldId id="295" r:id="rId13"/>
    <p:sldId id="261" r:id="rId14"/>
    <p:sldId id="306" r:id="rId15"/>
    <p:sldId id="304" r:id="rId16"/>
    <p:sldId id="286" r:id="rId17"/>
    <p:sldId id="296" r:id="rId18"/>
    <p:sldId id="297" r:id="rId1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6882E"/>
    <a:srgbClr val="CC0099"/>
    <a:srgbClr val="0000FF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64" autoAdjust="0"/>
  </p:normalViewPr>
  <p:slideViewPr>
    <p:cSldViewPr>
      <p:cViewPr varScale="1">
        <p:scale>
          <a:sx n="58" d="100"/>
          <a:sy n="58" d="100"/>
        </p:scale>
        <p:origin x="878" y="53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7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6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4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B81C899-CC94-0BC6-20CD-F8BF2EE481A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11724" y="-183712"/>
            <a:ext cx="13193359" cy="3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3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-3358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968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D9383A-FF43-B625-D80A-7F1753C24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4EEC9B-C82C-1720-BC04-5A197B2A2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08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2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4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49" r:id="rId6"/>
    <p:sldLayoutId id="2147483656" r:id="rId7"/>
    <p:sldLayoutId id="214748365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3-tap-1/1/132/22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319" y="-147785"/>
            <a:ext cx="16395907" cy="9605297"/>
            <a:chOff x="0" y="-345973"/>
            <a:chExt cx="12296930" cy="72039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-235134"/>
              <a:ext cx="12192000" cy="2753482"/>
            </a:xfrm>
            <a:prstGeom prst="rect">
              <a:avLst/>
            </a:prstGeom>
            <a:solidFill>
              <a:srgbClr val="F0FBF3"/>
            </a:solidFill>
            <a:ln>
              <a:solidFill>
                <a:srgbClr val="F0FB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>
                <a:solidFill>
                  <a:schemeClr val="accent2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0741" l="0" r="36458"/>
                      </a14:imgEffect>
                    </a14:imgLayer>
                  </a14:imgProps>
                </a:ext>
              </a:extLst>
            </a:blip>
            <a:srcRect r="62302" b="65714"/>
            <a:stretch/>
          </p:blipFill>
          <p:spPr>
            <a:xfrm>
              <a:off x="0" y="-250255"/>
              <a:ext cx="3954414" cy="17455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35556" l="79844" r="99740">
                          <a14:foregroundMark x1="87083" y1="6944" x2="87083" y2="6944"/>
                          <a14:foregroundMark x1="90313" y1="9537" x2="90313" y2="9537"/>
                          <a14:foregroundMark x1="94010" y1="9074" x2="94010" y2="9074"/>
                          <a14:foregroundMark x1="94948" y1="15278" x2="94948" y2="15278"/>
                          <a14:foregroundMark x1="95104" y1="21574" x2="95104" y2="21574"/>
                          <a14:foregroundMark x1="92240" y1="26667" x2="92240" y2="26667"/>
                          <a14:foregroundMark x1="88542" y1="26852" x2="88542" y2="26852"/>
                          <a14:foregroundMark x1="85677" y1="24352" x2="85677" y2="24352"/>
                          <a14:foregroundMark x1="83438" y1="18796" x2="83438" y2="18796"/>
                          <a14:foregroundMark x1="85104" y1="12870" x2="85104" y2="12870"/>
                        </a14:backgroundRemoval>
                      </a14:imgEffect>
                    </a14:imgLayer>
                  </a14:imgProps>
                </a:ext>
              </a:extLst>
            </a:blip>
            <a:srcRect l="79960" b="63810"/>
            <a:stretch/>
          </p:blipFill>
          <p:spPr>
            <a:xfrm>
              <a:off x="10588052" y="-345973"/>
              <a:ext cx="1708878" cy="1735949"/>
            </a:xfrm>
            <a:prstGeom prst="rect">
              <a:avLst/>
            </a:prstGeom>
          </p:spPr>
        </p:pic>
      </p:grpSp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2829719" y="954148"/>
            <a:ext cx="1076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alt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alt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alt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endParaRPr lang="en-US" altLang="vi-VN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4099719" y="1526576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TIỂU HỌC VĨNH QUỲNH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24681" y="4289427"/>
            <a:ext cx="1789785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TOÁN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515" y="3562429"/>
            <a:ext cx="15606281" cy="15927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LỚP 3A10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4F9470-ACD0-3F66-CFC5-14CA4036E68B}"/>
              </a:ext>
            </a:extLst>
          </p:cNvPr>
          <p:cNvSpPr txBox="1"/>
          <p:nvPr/>
        </p:nvSpPr>
        <p:spPr>
          <a:xfrm>
            <a:off x="561515" y="6132485"/>
            <a:ext cx="15153608" cy="1551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i="1" dirty="0" err="1">
                <a:latin typeface="Century Schoolbook" panose="02040604050505020304" pitchFamily="18" charset="0"/>
              </a:rPr>
              <a:t>Giáo</a:t>
            </a:r>
            <a:r>
              <a:rPr lang="en-US" sz="4400" b="1" i="1" dirty="0">
                <a:latin typeface="Century Schoolbook" panose="02040604050505020304" pitchFamily="18" charset="0"/>
              </a:rPr>
              <a:t> </a:t>
            </a:r>
            <a:r>
              <a:rPr lang="en-US" sz="4400" b="1" i="1" dirty="0" err="1">
                <a:latin typeface="Century Schoolbook" panose="02040604050505020304" pitchFamily="18" charset="0"/>
              </a:rPr>
              <a:t>viên</a:t>
            </a:r>
            <a:r>
              <a:rPr lang="en-US" sz="4400" b="1" i="1" dirty="0">
                <a:latin typeface="Century Schoolbook" panose="02040604050505020304" pitchFamily="18" charset="0"/>
              </a:rPr>
              <a:t>: </a:t>
            </a:r>
            <a:r>
              <a:rPr lang="en-US" sz="4400" b="1" i="1" dirty="0" err="1">
                <a:latin typeface="Century Schoolbook" panose="02040604050505020304" pitchFamily="18" charset="0"/>
              </a:rPr>
              <a:t>Trần</a:t>
            </a:r>
            <a:r>
              <a:rPr lang="en-US" sz="4400" b="1" i="1" dirty="0">
                <a:latin typeface="Century Schoolbook" panose="02040604050505020304" pitchFamily="18" charset="0"/>
              </a:rPr>
              <a:t> </a:t>
            </a:r>
            <a:r>
              <a:rPr lang="en-US" sz="4400" b="1" i="1" dirty="0" err="1">
                <a:latin typeface="Century Schoolbook" panose="02040604050505020304" pitchFamily="18" charset="0"/>
              </a:rPr>
              <a:t>Thị</a:t>
            </a:r>
            <a:r>
              <a:rPr lang="en-US" sz="4400" b="1" i="1" dirty="0">
                <a:latin typeface="Century Schoolbook" panose="02040604050505020304" pitchFamily="18" charset="0"/>
              </a:rPr>
              <a:t> Mai </a:t>
            </a:r>
            <a:r>
              <a:rPr lang="en-US" sz="4400" b="1" i="1" dirty="0" err="1">
                <a:latin typeface="Century Schoolbook" panose="02040604050505020304" pitchFamily="18" charset="0"/>
              </a:rPr>
              <a:t>Hương</a:t>
            </a:r>
            <a:endParaRPr lang="en-US" sz="4400" b="1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51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DB80C6-E746-0FA7-9F90-53B567B2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189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7405CF-11C3-3F72-9C54-8F3DE56B78F9}"/>
              </a:ext>
            </a:extLst>
          </p:cNvPr>
          <p:cNvGrpSpPr/>
          <p:nvPr/>
        </p:nvGrpSpPr>
        <p:grpSpPr>
          <a:xfrm>
            <a:off x="6313957" y="3532708"/>
            <a:ext cx="3648724" cy="2078585"/>
            <a:chOff x="309542" y="967667"/>
            <a:chExt cx="2878585" cy="1558939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D460ABBF-4B09-A893-9AEA-F834F3003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93D98A-EEB0-1444-3377-1633F47CC2C7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2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2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2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6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280690" y="308336"/>
            <a:ext cx="144811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rót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hai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4400" b="1" noProof="0" dirty="0"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en-US" sz="4400" b="1" i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 có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 có bao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8671719" y="4514356"/>
            <a:ext cx="0" cy="287628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491119" y="3291403"/>
            <a:ext cx="2159567" cy="8656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8129" y="3281318"/>
            <a:ext cx="2254143" cy="814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6210" y="4971234"/>
            <a:ext cx="5919829" cy="194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48446" y="4724400"/>
            <a:ext cx="73560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 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x 5 = 10 (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Đáp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mơ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92278" y="5386378"/>
            <a:ext cx="1107692" cy="251742"/>
            <a:chOff x="-2218278" y="1281734"/>
            <a:chExt cx="794607" cy="25174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utoShape 21"/>
          <p:cNvSpPr>
            <a:spLocks/>
          </p:cNvSpPr>
          <p:nvPr/>
        </p:nvSpPr>
        <p:spPr bwMode="auto">
          <a:xfrm rot="5400000" flipV="1">
            <a:off x="3020684" y="4749058"/>
            <a:ext cx="228600" cy="1062237"/>
          </a:xfrm>
          <a:prstGeom prst="leftBrace">
            <a:avLst>
              <a:gd name="adj1" fmla="val 40123"/>
              <a:gd name="adj2" fmla="val 49491"/>
            </a:avLst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>
              <a:solidFill>
                <a:prstClr val="black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657143" y="4639309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</a:t>
            </a:r>
            <a:r>
              <a:rPr lang="en-US" sz="3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endParaRPr lang="en-US" sz="36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92278" y="6446094"/>
            <a:ext cx="1107692" cy="251742"/>
            <a:chOff x="-2218278" y="1281734"/>
            <a:chExt cx="794607" cy="25174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99970" y="6468129"/>
            <a:ext cx="1107692" cy="230833"/>
            <a:chOff x="-2001567" y="2147265"/>
            <a:chExt cx="794607" cy="23083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822299" y="6467002"/>
            <a:ext cx="1107692" cy="230833"/>
            <a:chOff x="-2001567" y="2147265"/>
            <a:chExt cx="794607" cy="23083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940049" y="6467001"/>
            <a:ext cx="1107692" cy="230833"/>
            <a:chOff x="-2001567" y="2147265"/>
            <a:chExt cx="794607" cy="230833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7057798" y="6467000"/>
            <a:ext cx="1107692" cy="230833"/>
            <a:chOff x="-2001567" y="2147265"/>
            <a:chExt cx="794607" cy="230833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AutoShape 21"/>
          <p:cNvSpPr>
            <a:spLocks/>
          </p:cNvSpPr>
          <p:nvPr/>
        </p:nvSpPr>
        <p:spPr bwMode="auto">
          <a:xfrm rot="5400000" flipH="1" flipV="1">
            <a:off x="5191890" y="4196488"/>
            <a:ext cx="371775" cy="5474541"/>
          </a:xfrm>
          <a:prstGeom prst="leftBrace">
            <a:avLst>
              <a:gd name="adj1" fmla="val 40039"/>
              <a:gd name="adj2" fmla="val 49491"/>
            </a:avLst>
          </a:prstGeom>
          <a:noFill/>
          <a:ln w="3810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4824684" y="7237608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r>
              <a:rPr lang="en-US" sz="3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endParaRPr lang="en-US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F49B210A-B13C-9A11-C966-0AD9BD9BEEBA}"/>
              </a:ext>
            </a:extLst>
          </p:cNvPr>
          <p:cNvGrpSpPr/>
          <p:nvPr/>
        </p:nvGrpSpPr>
        <p:grpSpPr>
          <a:xfrm>
            <a:off x="173097" y="261391"/>
            <a:ext cx="1031393" cy="1031393"/>
            <a:chOff x="1087126" y="787980"/>
            <a:chExt cx="1031393" cy="1031393"/>
          </a:xfrm>
        </p:grpSpPr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24216625-164C-885F-1F5F-751DEFF278E5}"/>
                </a:ext>
              </a:extLst>
            </p:cNvPr>
            <p:cNvSpPr/>
            <p:nvPr/>
          </p:nvSpPr>
          <p:spPr>
            <a:xfrm>
              <a:off x="1087126" y="787980"/>
              <a:ext cx="1031393" cy="10313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F15D6947-6904-7DE6-C8DD-CEC1424A113E}"/>
                </a:ext>
              </a:extLst>
            </p:cNvPr>
            <p:cNvSpPr/>
            <p:nvPr/>
          </p:nvSpPr>
          <p:spPr>
            <a:xfrm>
              <a:off x="1163326" y="864180"/>
              <a:ext cx="878993" cy="87899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2</a:t>
              </a:r>
              <a:endParaRPr lang="vi-VN" sz="6000" b="1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C7354E-C17D-7CBB-42C6-BCA39D67FF06}"/>
              </a:ext>
            </a:extLst>
          </p:cNvPr>
          <p:cNvCxnSpPr/>
          <p:nvPr/>
        </p:nvCxnSpPr>
        <p:spPr>
          <a:xfrm>
            <a:off x="10043319" y="914400"/>
            <a:ext cx="472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8744EF-78F9-063C-8635-29D72A948F83}"/>
              </a:ext>
            </a:extLst>
          </p:cNvPr>
          <p:cNvCxnSpPr>
            <a:cxnSpLocks/>
          </p:cNvCxnSpPr>
          <p:nvPr/>
        </p:nvCxnSpPr>
        <p:spPr>
          <a:xfrm>
            <a:off x="2592278" y="1676400"/>
            <a:ext cx="101180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656588-48D0-F97A-01FB-872324FD2511}"/>
              </a:ext>
            </a:extLst>
          </p:cNvPr>
          <p:cNvCxnSpPr>
            <a:cxnSpLocks/>
          </p:cNvCxnSpPr>
          <p:nvPr/>
        </p:nvCxnSpPr>
        <p:spPr>
          <a:xfrm>
            <a:off x="2194719" y="2286000"/>
            <a:ext cx="7848600" cy="0"/>
          </a:xfrm>
          <a:prstGeom prst="lin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 animBg="1"/>
      <p:bldP spid="26" grpId="0"/>
      <p:bldP spid="64" grpId="0" animBg="1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831D18-53EB-ECCD-883D-CBB0F1173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" y="-31955"/>
            <a:ext cx="16272054" cy="915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vnam">
            <a:extLst>
              <a:ext uri="{FF2B5EF4-FFF2-40B4-BE49-F238E27FC236}">
                <a16:creationId xmlns:a16="http://schemas.microsoft.com/office/drawing/2014/main" id="{B5C7AC0F-08FC-30DB-9D6F-B105DA1CC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7"/>
          <a:stretch/>
        </p:blipFill>
        <p:spPr>
          <a:xfrm>
            <a:off x="7172790" y="3977644"/>
            <a:ext cx="1925051" cy="3758976"/>
          </a:xfrm>
          <a:prstGeom prst="rect">
            <a:avLst/>
          </a:prstGeom>
        </p:spPr>
      </p:pic>
      <p:pic>
        <p:nvPicPr>
          <p:cNvPr id="2" name="b1">
            <a:extLst>
              <a:ext uri="{FF2B5EF4-FFF2-40B4-BE49-F238E27FC236}">
                <a16:creationId xmlns:a16="http://schemas.microsoft.com/office/drawing/2014/main" id="{45C7A6BB-1DB7-CB12-D4A2-DC05ACFE8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16" y="4539842"/>
            <a:ext cx="1284335" cy="2316681"/>
          </a:xfrm>
          <a:prstGeom prst="rect">
            <a:avLst/>
          </a:prstGeom>
        </p:spPr>
      </p:pic>
      <p:pic>
        <p:nvPicPr>
          <p:cNvPr id="3" name="c1">
            <a:extLst>
              <a:ext uri="{FF2B5EF4-FFF2-40B4-BE49-F238E27FC236}">
                <a16:creationId xmlns:a16="http://schemas.microsoft.com/office/drawing/2014/main" id="{F74B32B9-5A7C-30E2-B82A-B9E8D3954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32" y="6309550"/>
            <a:ext cx="1285809" cy="1290852"/>
          </a:xfrm>
          <a:prstGeom prst="rect">
            <a:avLst/>
          </a:prstGeom>
        </p:spPr>
      </p:pic>
      <p:pic>
        <p:nvPicPr>
          <p:cNvPr id="4" name="b3">
            <a:extLst>
              <a:ext uri="{FF2B5EF4-FFF2-40B4-BE49-F238E27FC236}">
                <a16:creationId xmlns:a16="http://schemas.microsoft.com/office/drawing/2014/main" id="{A9AADD51-C285-6752-719B-5BB2278E6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568" y="4489334"/>
            <a:ext cx="1284335" cy="2316681"/>
          </a:xfrm>
          <a:prstGeom prst="rect">
            <a:avLst/>
          </a:prstGeom>
        </p:spPr>
      </p:pic>
      <p:pic>
        <p:nvPicPr>
          <p:cNvPr id="5" name="c3">
            <a:extLst>
              <a:ext uri="{FF2B5EF4-FFF2-40B4-BE49-F238E27FC236}">
                <a16:creationId xmlns:a16="http://schemas.microsoft.com/office/drawing/2014/main" id="{96AA5C4F-38F6-4FF2-73E7-3968DDD71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660" y="6309550"/>
            <a:ext cx="1285809" cy="1290852"/>
          </a:xfrm>
          <a:prstGeom prst="rect">
            <a:avLst/>
          </a:prstGeom>
        </p:spPr>
      </p:pic>
      <p:pic>
        <p:nvPicPr>
          <p:cNvPr id="6" name="b5">
            <a:extLst>
              <a:ext uri="{FF2B5EF4-FFF2-40B4-BE49-F238E27FC236}">
                <a16:creationId xmlns:a16="http://schemas.microsoft.com/office/drawing/2014/main" id="{9AAA40D5-A0C6-BF34-3017-665CDA65B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72" y="4554748"/>
            <a:ext cx="1284335" cy="2316681"/>
          </a:xfrm>
          <a:prstGeom prst="rect">
            <a:avLst/>
          </a:prstGeom>
        </p:spPr>
      </p:pic>
      <p:pic>
        <p:nvPicPr>
          <p:cNvPr id="7" name="c5">
            <a:extLst>
              <a:ext uri="{FF2B5EF4-FFF2-40B4-BE49-F238E27FC236}">
                <a16:creationId xmlns:a16="http://schemas.microsoft.com/office/drawing/2014/main" id="{40DD1AE7-CAF0-E648-D190-6BC745B3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364" y="6324458"/>
            <a:ext cx="1285809" cy="1290852"/>
          </a:xfrm>
          <a:prstGeom prst="rect">
            <a:avLst/>
          </a:prstGeom>
        </p:spPr>
      </p:pic>
      <p:pic>
        <p:nvPicPr>
          <p:cNvPr id="10" name="b7">
            <a:extLst>
              <a:ext uri="{FF2B5EF4-FFF2-40B4-BE49-F238E27FC236}">
                <a16:creationId xmlns:a16="http://schemas.microsoft.com/office/drawing/2014/main" id="{258C7751-5FF0-FF9D-2DC2-9BBCC7AA0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181" y="4489334"/>
            <a:ext cx="1284335" cy="2316681"/>
          </a:xfrm>
          <a:prstGeom prst="rect">
            <a:avLst/>
          </a:prstGeom>
        </p:spPr>
      </p:pic>
      <p:pic>
        <p:nvPicPr>
          <p:cNvPr id="11" name="c7">
            <a:extLst>
              <a:ext uri="{FF2B5EF4-FFF2-40B4-BE49-F238E27FC236}">
                <a16:creationId xmlns:a16="http://schemas.microsoft.com/office/drawing/2014/main" id="{0B9F9A7A-180E-5A3C-FDFF-B993E6DB5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348" y="6259045"/>
            <a:ext cx="1285809" cy="1290852"/>
          </a:xfrm>
          <a:prstGeom prst="rect">
            <a:avLst/>
          </a:prstGeom>
        </p:spPr>
      </p:pic>
      <p:pic>
        <p:nvPicPr>
          <p:cNvPr id="36" name="nvnu">
            <a:extLst>
              <a:ext uri="{FF2B5EF4-FFF2-40B4-BE49-F238E27FC236}">
                <a16:creationId xmlns:a16="http://schemas.microsoft.com/office/drawing/2014/main" id="{59D8AC83-27D0-0BD3-7381-014B5F964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829" y="4025691"/>
            <a:ext cx="1925049" cy="3524205"/>
          </a:xfrm>
          <a:prstGeom prst="rect">
            <a:avLst/>
          </a:prstGeom>
        </p:spPr>
      </p:pic>
      <p:pic>
        <p:nvPicPr>
          <p:cNvPr id="29" name="Picture 28" hidden="1">
            <a:extLst>
              <a:ext uri="{FF2B5EF4-FFF2-40B4-BE49-F238E27FC236}">
                <a16:creationId xmlns:a16="http://schemas.microsoft.com/office/drawing/2014/main" id="{EE2C74B9-8FD9-3259-0619-CE24CF980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18" y="5766254"/>
            <a:ext cx="4511431" cy="1885860"/>
          </a:xfrm>
          <a:prstGeom prst="rect">
            <a:avLst/>
          </a:prstGeom>
        </p:spPr>
      </p:pic>
      <p:pic>
        <p:nvPicPr>
          <p:cNvPr id="8" name="nhanam">
            <a:extLst>
              <a:ext uri="{FF2B5EF4-FFF2-40B4-BE49-F238E27FC236}">
                <a16:creationId xmlns:a16="http://schemas.microsoft.com/office/drawing/2014/main" id="{E0759490-A061-2B0C-9EE1-1E42547DCA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1460" y="3837003"/>
            <a:ext cx="5376759" cy="5376759"/>
          </a:xfrm>
          <a:prstGeom prst="rect">
            <a:avLst/>
          </a:prstGeom>
        </p:spPr>
      </p:pic>
      <p:sp>
        <p:nvSpPr>
          <p:cNvPr id="9" name="textkhuvuon">
            <a:extLst>
              <a:ext uri="{FF2B5EF4-FFF2-40B4-BE49-F238E27FC236}">
                <a16:creationId xmlns:a16="http://schemas.microsoft.com/office/drawing/2014/main" id="{F1595F94-200C-E4E3-0215-C27E51A08F71}"/>
              </a:ext>
            </a:extLst>
          </p:cNvPr>
          <p:cNvSpPr txBox="1"/>
          <p:nvPr/>
        </p:nvSpPr>
        <p:spPr>
          <a:xfrm>
            <a:off x="755826" y="1528690"/>
            <a:ext cx="14758977" cy="63249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733" dirty="0">
                <a:ln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SVNClementine" panose="020F0502020204030203" pitchFamily="34" charset="0"/>
              </a:rPr>
              <a:t>HOA XINH – HOA ĐÚNG</a:t>
            </a:r>
          </a:p>
        </p:txBody>
      </p:sp>
      <p:pic>
        <p:nvPicPr>
          <p:cNvPr id="21" name="hangrau">
            <a:extLst>
              <a:ext uri="{FF2B5EF4-FFF2-40B4-BE49-F238E27FC236}">
                <a16:creationId xmlns:a16="http://schemas.microsoft.com/office/drawing/2014/main" id="{4C6E2EB4-DA11-07CE-D4FF-F62A418FC21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8"/>
          <a:srcRect l="7428"/>
          <a:stretch/>
        </p:blipFill>
        <p:spPr>
          <a:xfrm>
            <a:off x="10318" y="6753728"/>
            <a:ext cx="11325727" cy="239027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58BA685-D926-E313-772C-104F1FE420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9252" y="2827314"/>
            <a:ext cx="2122631" cy="11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234596" y="685800"/>
            <a:ext cx="16014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1. 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D5E2C-C064-D6B2-7235-212DE584F150}"/>
              </a:ext>
            </a:extLst>
          </p:cNvPr>
          <p:cNvSpPr txBox="1"/>
          <p:nvPr/>
        </p:nvSpPr>
        <p:spPr>
          <a:xfrm>
            <a:off x="1975023" y="4709903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C. 48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E5DE-0836-C5A5-A642-7842AE349D4B}"/>
              </a:ext>
            </a:extLst>
          </p:cNvPr>
          <p:cNvSpPr txBox="1"/>
          <p:nvPr/>
        </p:nvSpPr>
        <p:spPr>
          <a:xfrm>
            <a:off x="10271919" y="4572000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B. 56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6B434-5962-3D82-FD38-49568E30E671}"/>
              </a:ext>
            </a:extLst>
          </p:cNvPr>
          <p:cNvSpPr txBox="1"/>
          <p:nvPr/>
        </p:nvSpPr>
        <p:spPr>
          <a:xfrm>
            <a:off x="10119519" y="2946813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B. 42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AEF01-D4A9-9301-DCCD-7627222B3EFF}"/>
              </a:ext>
            </a:extLst>
          </p:cNvPr>
          <p:cNvSpPr txBox="1"/>
          <p:nvPr/>
        </p:nvSpPr>
        <p:spPr>
          <a:xfrm>
            <a:off x="1813719" y="2946814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A. 13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40CD9C-237C-5416-42D4-98867E043482}"/>
              </a:ext>
            </a:extLst>
          </p:cNvPr>
          <p:cNvGrpSpPr/>
          <p:nvPr/>
        </p:nvGrpSpPr>
        <p:grpSpPr>
          <a:xfrm>
            <a:off x="30848" y="7178666"/>
            <a:ext cx="16245790" cy="1812934"/>
            <a:chOff x="-1" y="5045066"/>
            <a:chExt cx="12192001" cy="1812934"/>
          </a:xfrm>
        </p:grpSpPr>
        <p:pic>
          <p:nvPicPr>
            <p:cNvPr id="7" name="BONG">
              <a:extLst>
                <a:ext uri="{FF2B5EF4-FFF2-40B4-BE49-F238E27FC236}">
                  <a16:creationId xmlns:a16="http://schemas.microsoft.com/office/drawing/2014/main" id="{26B0926B-1B2E-C464-BA80-8F94A677D338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8" name="BONG">
              <a:extLst>
                <a:ext uri="{FF2B5EF4-FFF2-40B4-BE49-F238E27FC236}">
                  <a16:creationId xmlns:a16="http://schemas.microsoft.com/office/drawing/2014/main" id="{06C9F6AF-F360-A983-99D5-3884DCE5A96F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2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234596" y="685800"/>
            <a:ext cx="16014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2. 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9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D5E2C-C064-D6B2-7235-212DE584F150}"/>
              </a:ext>
            </a:extLst>
          </p:cNvPr>
          <p:cNvSpPr txBox="1"/>
          <p:nvPr/>
        </p:nvSpPr>
        <p:spPr>
          <a:xfrm>
            <a:off x="1975023" y="4709903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C.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E5DE-0836-C5A5-A642-7842AE349D4B}"/>
              </a:ext>
            </a:extLst>
          </p:cNvPr>
          <p:cNvSpPr txBox="1"/>
          <p:nvPr/>
        </p:nvSpPr>
        <p:spPr>
          <a:xfrm>
            <a:off x="10176387" y="2937638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B. 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6B434-5962-3D82-FD38-49568E30E671}"/>
              </a:ext>
            </a:extLst>
          </p:cNvPr>
          <p:cNvSpPr txBox="1"/>
          <p:nvPr/>
        </p:nvSpPr>
        <p:spPr>
          <a:xfrm>
            <a:off x="1994389" y="2930499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A. 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AEF01-D4A9-9301-DCCD-7627222B3EFF}"/>
              </a:ext>
            </a:extLst>
          </p:cNvPr>
          <p:cNvSpPr txBox="1"/>
          <p:nvPr/>
        </p:nvSpPr>
        <p:spPr>
          <a:xfrm>
            <a:off x="10195719" y="4876800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D. 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1708E3-8AD2-FB6F-4CEA-E1960940DB34}"/>
              </a:ext>
            </a:extLst>
          </p:cNvPr>
          <p:cNvGrpSpPr/>
          <p:nvPr/>
        </p:nvGrpSpPr>
        <p:grpSpPr>
          <a:xfrm>
            <a:off x="30848" y="7178666"/>
            <a:ext cx="16245790" cy="1812934"/>
            <a:chOff x="-1" y="5045066"/>
            <a:chExt cx="12192001" cy="1812934"/>
          </a:xfrm>
        </p:grpSpPr>
        <p:pic>
          <p:nvPicPr>
            <p:cNvPr id="7" name="BONG">
              <a:extLst>
                <a:ext uri="{FF2B5EF4-FFF2-40B4-BE49-F238E27FC236}">
                  <a16:creationId xmlns:a16="http://schemas.microsoft.com/office/drawing/2014/main" id="{57898E19-60FD-5D00-45B9-E25548659487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8" name="BONG">
              <a:extLst>
                <a:ext uri="{FF2B5EF4-FFF2-40B4-BE49-F238E27FC236}">
                  <a16:creationId xmlns:a16="http://schemas.microsoft.com/office/drawing/2014/main" id="{EB3033F2-83AE-2610-DAF0-02E8757C0B54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0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234596" y="685800"/>
            <a:ext cx="160146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danh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có 4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Số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có bao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D5E2C-C064-D6B2-7235-212DE584F150}"/>
              </a:ext>
            </a:extLst>
          </p:cNvPr>
          <p:cNvSpPr txBox="1"/>
          <p:nvPr/>
        </p:nvSpPr>
        <p:spPr>
          <a:xfrm>
            <a:off x="2004217" y="4055514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A. 4 </a:t>
            </a:r>
            <a:r>
              <a:rPr lang="en-US" sz="4800" b="1" dirty="0" err="1"/>
              <a:t>em</a:t>
            </a:r>
            <a:endParaRPr lang="en-US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E5DE-0836-C5A5-A642-7842AE349D4B}"/>
              </a:ext>
            </a:extLst>
          </p:cNvPr>
          <p:cNvSpPr txBox="1"/>
          <p:nvPr/>
        </p:nvSpPr>
        <p:spPr>
          <a:xfrm>
            <a:off x="10195719" y="4038600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B. 8 </a:t>
            </a:r>
            <a:r>
              <a:rPr lang="en-US" sz="4800" b="1" dirty="0" err="1"/>
              <a:t>em</a:t>
            </a:r>
            <a:endParaRPr lang="en-US" sz="4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6B434-5962-3D82-FD38-49568E30E671}"/>
              </a:ext>
            </a:extLst>
          </p:cNvPr>
          <p:cNvSpPr txBox="1"/>
          <p:nvPr/>
        </p:nvSpPr>
        <p:spPr>
          <a:xfrm>
            <a:off x="2004217" y="5970388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C. 16 </a:t>
            </a:r>
            <a:r>
              <a:rPr lang="en-US" sz="4800" b="1" dirty="0" err="1"/>
              <a:t>em</a:t>
            </a:r>
            <a:endParaRPr lang="en-US" sz="4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AEF01-D4A9-9301-DCCD-7627222B3EFF}"/>
              </a:ext>
            </a:extLst>
          </p:cNvPr>
          <p:cNvSpPr txBox="1"/>
          <p:nvPr/>
        </p:nvSpPr>
        <p:spPr>
          <a:xfrm>
            <a:off x="10215051" y="5977762"/>
            <a:ext cx="449580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/>
              <a:t>D. 20 </a:t>
            </a:r>
            <a:r>
              <a:rPr lang="en-US" sz="4800" b="1" dirty="0" err="1"/>
              <a:t>em</a:t>
            </a:r>
            <a:endParaRPr lang="en-US" sz="4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D64660-3D80-3AF1-9B30-154B8A8CC8A1}"/>
              </a:ext>
            </a:extLst>
          </p:cNvPr>
          <p:cNvGrpSpPr/>
          <p:nvPr/>
        </p:nvGrpSpPr>
        <p:grpSpPr>
          <a:xfrm>
            <a:off x="30848" y="7178666"/>
            <a:ext cx="16245790" cy="1812934"/>
            <a:chOff x="-1" y="5045066"/>
            <a:chExt cx="12192001" cy="1812934"/>
          </a:xfrm>
        </p:grpSpPr>
        <p:pic>
          <p:nvPicPr>
            <p:cNvPr id="7" name="BONG">
              <a:extLst>
                <a:ext uri="{FF2B5EF4-FFF2-40B4-BE49-F238E27FC236}">
                  <a16:creationId xmlns:a16="http://schemas.microsoft.com/office/drawing/2014/main" id="{1F485900-C283-3602-DDAB-D2D22B80E55B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8" name="BONG">
              <a:extLst>
                <a:ext uri="{FF2B5EF4-FFF2-40B4-BE49-F238E27FC236}">
                  <a16:creationId xmlns:a16="http://schemas.microsoft.com/office/drawing/2014/main" id="{D17C7BDE-DAF7-37EF-6A61-B1A29C6E72AB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86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9132A2E-B222-FC9F-4C7F-73B1277E0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76639" cy="813832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662E7AB-0D55-C09E-74B2-6B189F165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19" y="296078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7913F5A5-DD7F-2CE9-C5A4-C547CCD7D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19" y="1088992"/>
            <a:ext cx="10634813" cy="348993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8B011F8-FE96-C987-B6F8-C1C19AD1D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62" y="2833959"/>
            <a:ext cx="8086725" cy="60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vui nhộn cho bé- Tập thể dục buổi sá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2ACD46D-A4B3-3B6E-FA4B-A172C1192F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325" y="4572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CFB2295-EC86-5046-1016-4AF3F9ED3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76639" cy="813832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B5348E-5CAB-81E1-6A76-03902733B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1905000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3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1EAD4A1-17F9-C675-9540-56EE77D89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" t="18856" r="5479" b="16004"/>
          <a:stretch/>
        </p:blipFill>
        <p:spPr>
          <a:xfrm>
            <a:off x="20699" y="1905000"/>
            <a:ext cx="16266954" cy="381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87A225E3-07D9-332B-7EEC-1A8F1218D861}"/>
              </a:ext>
            </a:extLst>
          </p:cNvPr>
          <p:cNvSpPr txBox="1"/>
          <p:nvPr/>
        </p:nvSpPr>
        <p:spPr>
          <a:xfrm>
            <a:off x="899319" y="152400"/>
            <a:ext cx="3018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ĐẶT VẤN ĐỀ</a:t>
            </a:r>
          </a:p>
        </p:txBody>
      </p:sp>
    </p:spTree>
    <p:extLst>
      <p:ext uri="{BB962C8B-B14F-4D97-AF65-F5344CB8AC3E}">
        <p14:creationId xmlns:p14="http://schemas.microsoft.com/office/powerpoint/2010/main" val="23166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8164D-6CDB-FD5B-A4A9-C05C2F853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2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DF5A14-1906-A096-75B8-19A04178127C}"/>
              </a:ext>
            </a:extLst>
          </p:cNvPr>
          <p:cNvSpPr txBox="1"/>
          <p:nvPr/>
        </p:nvSpPr>
        <p:spPr>
          <a:xfrm>
            <a:off x="137319" y="1046403"/>
            <a:ext cx="16337360" cy="201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cm,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CD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AB.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CD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xăng –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–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mét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65422-BD2D-5E20-E6EB-48B46782CF01}"/>
              </a:ext>
            </a:extLst>
          </p:cNvPr>
          <p:cNvSpPr txBox="1"/>
          <p:nvPr/>
        </p:nvSpPr>
        <p:spPr>
          <a:xfrm>
            <a:off x="1478360" y="-20397"/>
            <a:ext cx="274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800" b="1" i="0" u="sng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sng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  <a:r>
              <a:rPr kumimoji="0" lang="en-US" sz="4800" b="1" i="0" u="sng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26484A-D518-DB70-4380-5A76B9EBB4C1}"/>
              </a:ext>
            </a:extLst>
          </p:cNvPr>
          <p:cNvCxnSpPr>
            <a:cxnSpLocks/>
          </p:cNvCxnSpPr>
          <p:nvPr/>
        </p:nvCxnSpPr>
        <p:spPr>
          <a:xfrm>
            <a:off x="3002360" y="196080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59312C-554E-60A7-1A79-C51EC92F592E}"/>
              </a:ext>
            </a:extLst>
          </p:cNvPr>
          <p:cNvCxnSpPr>
            <a:cxnSpLocks/>
          </p:cNvCxnSpPr>
          <p:nvPr/>
        </p:nvCxnSpPr>
        <p:spPr>
          <a:xfrm>
            <a:off x="8869760" y="1960803"/>
            <a:ext cx="358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1D45E7-BC5F-F2DE-ACEE-981214D8423B}"/>
              </a:ext>
            </a:extLst>
          </p:cNvPr>
          <p:cNvCxnSpPr>
            <a:cxnSpLocks/>
          </p:cNvCxnSpPr>
          <p:nvPr/>
        </p:nvCxnSpPr>
        <p:spPr>
          <a:xfrm>
            <a:off x="4221560" y="2951403"/>
            <a:ext cx="7086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8331F3-E13F-2A6E-509A-04FAC7D68E46}"/>
              </a:ext>
            </a:extLst>
          </p:cNvPr>
          <p:cNvGrpSpPr/>
          <p:nvPr/>
        </p:nvGrpSpPr>
        <p:grpSpPr>
          <a:xfrm>
            <a:off x="746919" y="5150036"/>
            <a:ext cx="1676400" cy="316938"/>
            <a:chOff x="748022" y="3810000"/>
            <a:chExt cx="1676400" cy="31693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14273EE-1ACC-AC78-7CBC-4746EAA714CB}"/>
                </a:ext>
              </a:extLst>
            </p:cNvPr>
            <p:cNvCxnSpPr/>
            <p:nvPr/>
          </p:nvCxnSpPr>
          <p:spPr>
            <a:xfrm>
              <a:off x="748022" y="3962400"/>
              <a:ext cx="1676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98D90F-A5DD-90F0-3CEB-B1E27E4A83A7}"/>
                </a:ext>
              </a:extLst>
            </p:cNvPr>
            <p:cNvCxnSpPr/>
            <p:nvPr/>
          </p:nvCxnSpPr>
          <p:spPr>
            <a:xfrm>
              <a:off x="748022" y="3810000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EE9398-CFEC-5A75-40F5-B3FF94FF26ED}"/>
                </a:ext>
              </a:extLst>
            </p:cNvPr>
            <p:cNvCxnSpPr/>
            <p:nvPr/>
          </p:nvCxnSpPr>
          <p:spPr>
            <a:xfrm>
              <a:off x="2424422" y="3822138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BB8413-6C9E-E3CB-16D3-F4A88B6924CE}"/>
              </a:ext>
            </a:extLst>
          </p:cNvPr>
          <p:cNvGrpSpPr/>
          <p:nvPr/>
        </p:nvGrpSpPr>
        <p:grpSpPr>
          <a:xfrm>
            <a:off x="746919" y="5839477"/>
            <a:ext cx="1676400" cy="316938"/>
            <a:chOff x="748022" y="3810000"/>
            <a:chExt cx="1676400" cy="31693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9046BC-9763-908B-D186-794FAA6CE4C4}"/>
                </a:ext>
              </a:extLst>
            </p:cNvPr>
            <p:cNvCxnSpPr/>
            <p:nvPr/>
          </p:nvCxnSpPr>
          <p:spPr>
            <a:xfrm>
              <a:off x="748022" y="3962400"/>
              <a:ext cx="1676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4611E1F-737C-C94E-178C-1383D85EF9BE}"/>
                </a:ext>
              </a:extLst>
            </p:cNvPr>
            <p:cNvCxnSpPr/>
            <p:nvPr/>
          </p:nvCxnSpPr>
          <p:spPr>
            <a:xfrm>
              <a:off x="748022" y="3810000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A650B71-E291-395E-BBB3-38DA96107DE5}"/>
                </a:ext>
              </a:extLst>
            </p:cNvPr>
            <p:cNvCxnSpPr/>
            <p:nvPr/>
          </p:nvCxnSpPr>
          <p:spPr>
            <a:xfrm>
              <a:off x="2424422" y="3822138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95EC98-57C6-C7B6-2CE5-324EBC2B3C95}"/>
              </a:ext>
            </a:extLst>
          </p:cNvPr>
          <p:cNvGrpSpPr/>
          <p:nvPr/>
        </p:nvGrpSpPr>
        <p:grpSpPr>
          <a:xfrm>
            <a:off x="2423319" y="5833408"/>
            <a:ext cx="1676400" cy="316938"/>
            <a:chOff x="748022" y="3810000"/>
            <a:chExt cx="1676400" cy="31693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71A24F-50C2-CA37-8FC5-8DC6D57B7FF0}"/>
                </a:ext>
              </a:extLst>
            </p:cNvPr>
            <p:cNvCxnSpPr/>
            <p:nvPr/>
          </p:nvCxnSpPr>
          <p:spPr>
            <a:xfrm>
              <a:off x="748022" y="3962400"/>
              <a:ext cx="1676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6B5E96-8977-AC35-48E5-3C887E246301}"/>
                </a:ext>
              </a:extLst>
            </p:cNvPr>
            <p:cNvCxnSpPr/>
            <p:nvPr/>
          </p:nvCxnSpPr>
          <p:spPr>
            <a:xfrm>
              <a:off x="748022" y="3810000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76247FB-6DC2-456F-6ED5-189BB7BFA0D9}"/>
                </a:ext>
              </a:extLst>
            </p:cNvPr>
            <p:cNvCxnSpPr/>
            <p:nvPr/>
          </p:nvCxnSpPr>
          <p:spPr>
            <a:xfrm>
              <a:off x="2424422" y="3822138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785199-5AB5-1271-7BED-9245A41283B7}"/>
              </a:ext>
            </a:extLst>
          </p:cNvPr>
          <p:cNvGrpSpPr/>
          <p:nvPr/>
        </p:nvGrpSpPr>
        <p:grpSpPr>
          <a:xfrm>
            <a:off x="4099718" y="5833408"/>
            <a:ext cx="1676400" cy="316938"/>
            <a:chOff x="748022" y="3810000"/>
            <a:chExt cx="1676400" cy="31693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A830D6C-DE76-8A59-CA68-911351C937F3}"/>
                </a:ext>
              </a:extLst>
            </p:cNvPr>
            <p:cNvCxnSpPr/>
            <p:nvPr/>
          </p:nvCxnSpPr>
          <p:spPr>
            <a:xfrm>
              <a:off x="748022" y="3962400"/>
              <a:ext cx="1676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F2F8-A1BF-3C20-3174-C51277EA87E7}"/>
                </a:ext>
              </a:extLst>
            </p:cNvPr>
            <p:cNvCxnSpPr/>
            <p:nvPr/>
          </p:nvCxnSpPr>
          <p:spPr>
            <a:xfrm>
              <a:off x="748022" y="3810000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D0EED13-0211-D9A3-FF88-5D8B661B7E84}"/>
                </a:ext>
              </a:extLst>
            </p:cNvPr>
            <p:cNvCxnSpPr/>
            <p:nvPr/>
          </p:nvCxnSpPr>
          <p:spPr>
            <a:xfrm>
              <a:off x="2424422" y="3822138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7C07CA1-115D-F0B2-082D-71D14C5A5499}"/>
              </a:ext>
            </a:extLst>
          </p:cNvPr>
          <p:cNvSpPr txBox="1"/>
          <p:nvPr/>
        </p:nvSpPr>
        <p:spPr>
          <a:xfrm>
            <a:off x="1051719" y="4480015"/>
            <a:ext cx="16764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3213DD-2C6A-C108-BA7C-35491F3AE100}"/>
              </a:ext>
            </a:extLst>
          </p:cNvPr>
          <p:cNvSpPr txBox="1"/>
          <p:nvPr/>
        </p:nvSpPr>
        <p:spPr>
          <a:xfrm>
            <a:off x="2823397" y="6409182"/>
            <a:ext cx="16764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 cm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7392FC-8D8D-87F4-A3B0-F033C4D27E2E}"/>
              </a:ext>
            </a:extLst>
          </p:cNvPr>
          <p:cNvCxnSpPr/>
          <p:nvPr/>
        </p:nvCxnSpPr>
        <p:spPr>
          <a:xfrm>
            <a:off x="746919" y="5394415"/>
            <a:ext cx="0" cy="45113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8D01561-5672-CF41-4EB4-11C1BDB1E934}"/>
              </a:ext>
            </a:extLst>
          </p:cNvPr>
          <p:cNvCxnSpPr/>
          <p:nvPr/>
        </p:nvCxnSpPr>
        <p:spPr>
          <a:xfrm>
            <a:off x="2423319" y="5466974"/>
            <a:ext cx="0" cy="45113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287F5DFD-B761-5465-34E9-1AE85F79B0DC}"/>
              </a:ext>
            </a:extLst>
          </p:cNvPr>
          <p:cNvSpPr/>
          <p:nvPr/>
        </p:nvSpPr>
        <p:spPr>
          <a:xfrm>
            <a:off x="753930" y="4969766"/>
            <a:ext cx="1669386" cy="735363"/>
          </a:xfrm>
          <a:prstGeom prst="arc">
            <a:avLst>
              <a:gd name="adj1" fmla="val 11146978"/>
              <a:gd name="adj2" fmla="val 21419630"/>
            </a:avLst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E6574A9-AA37-9401-418B-31AEC241D064}"/>
              </a:ext>
            </a:extLst>
          </p:cNvPr>
          <p:cNvSpPr/>
          <p:nvPr/>
        </p:nvSpPr>
        <p:spPr>
          <a:xfrm>
            <a:off x="752080" y="6004015"/>
            <a:ext cx="5026495" cy="375938"/>
          </a:xfrm>
          <a:custGeom>
            <a:avLst/>
            <a:gdLst>
              <a:gd name="connsiteX0" fmla="*/ 0 w 5026495"/>
              <a:gd name="connsiteY0" fmla="*/ 16232 h 524854"/>
              <a:gd name="connsiteX1" fmla="*/ 2543006 w 5026495"/>
              <a:gd name="connsiteY1" fmla="*/ 524833 h 524854"/>
              <a:gd name="connsiteX2" fmla="*/ 5026495 w 5026495"/>
              <a:gd name="connsiteY2" fmla="*/ 0 h 52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6495" h="524854">
                <a:moveTo>
                  <a:pt x="0" y="16232"/>
                </a:moveTo>
                <a:cubicBezTo>
                  <a:pt x="852628" y="271885"/>
                  <a:pt x="1705257" y="527538"/>
                  <a:pt x="2543006" y="524833"/>
                </a:cubicBezTo>
                <a:cubicBezTo>
                  <a:pt x="3380755" y="522128"/>
                  <a:pt x="4203625" y="261064"/>
                  <a:pt x="5026495" y="0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C95377-131A-0BDC-1016-3896B7442013}"/>
              </a:ext>
            </a:extLst>
          </p:cNvPr>
          <p:cNvSpPr txBox="1"/>
          <p:nvPr/>
        </p:nvSpPr>
        <p:spPr>
          <a:xfrm>
            <a:off x="245735" y="4786311"/>
            <a:ext cx="348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256AAF0-A49F-F16E-8F89-AB20903A7B4B}"/>
              </a:ext>
            </a:extLst>
          </p:cNvPr>
          <p:cNvSpPr txBox="1"/>
          <p:nvPr/>
        </p:nvSpPr>
        <p:spPr>
          <a:xfrm>
            <a:off x="2477527" y="4784815"/>
            <a:ext cx="348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6DA8F8-F279-2409-DC1F-B24C0591F8D0}"/>
              </a:ext>
            </a:extLst>
          </p:cNvPr>
          <p:cNvSpPr txBox="1"/>
          <p:nvPr/>
        </p:nvSpPr>
        <p:spPr>
          <a:xfrm>
            <a:off x="240519" y="5564162"/>
            <a:ext cx="28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2344EA3-0C99-C3FC-A390-D17EB59B764F}"/>
              </a:ext>
            </a:extLst>
          </p:cNvPr>
          <p:cNvSpPr txBox="1"/>
          <p:nvPr/>
        </p:nvSpPr>
        <p:spPr>
          <a:xfrm>
            <a:off x="5732136" y="5631865"/>
            <a:ext cx="348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1282B0B-A8CB-F83D-A5B3-EFDC4D781A08}"/>
              </a:ext>
            </a:extLst>
          </p:cNvPr>
          <p:cNvSpPr txBox="1"/>
          <p:nvPr/>
        </p:nvSpPr>
        <p:spPr>
          <a:xfrm>
            <a:off x="8045616" y="4384488"/>
            <a:ext cx="731012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CD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x 3 = 6 (cm)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Đáp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6 cm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85361F-36B6-B498-15C0-3EBD7EEF639C}"/>
              </a:ext>
            </a:extLst>
          </p:cNvPr>
          <p:cNvSpPr/>
          <p:nvPr/>
        </p:nvSpPr>
        <p:spPr>
          <a:xfrm>
            <a:off x="10556466" y="3361448"/>
            <a:ext cx="2021707" cy="975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34DA926-6CCD-E865-42FD-4764EDB25460}"/>
              </a:ext>
            </a:extLst>
          </p:cNvPr>
          <p:cNvSpPr/>
          <p:nvPr/>
        </p:nvSpPr>
        <p:spPr>
          <a:xfrm>
            <a:off x="1665585" y="3254744"/>
            <a:ext cx="2125070" cy="975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Tóm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AC74B82-0DFB-21A6-AF98-C7D4257F8084}"/>
              </a:ext>
            </a:extLst>
          </p:cNvPr>
          <p:cNvCxnSpPr/>
          <p:nvPr/>
        </p:nvCxnSpPr>
        <p:spPr>
          <a:xfrm>
            <a:off x="7147719" y="3285050"/>
            <a:ext cx="0" cy="50207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8DEB7F4-3935-ECCC-FA8D-5AA7EC48C78F}"/>
              </a:ext>
            </a:extLst>
          </p:cNvPr>
          <p:cNvSpPr txBox="1"/>
          <p:nvPr/>
        </p:nvSpPr>
        <p:spPr>
          <a:xfrm>
            <a:off x="10348119" y="1234940"/>
            <a:ext cx="2514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noProof="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4400" b="1" noProof="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</a:t>
            </a:r>
            <a:r>
              <a:rPr lang="en-US" sz="4400" b="1" noProof="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lang="en-US" sz="4400" b="1" noProof="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4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5" grpId="0"/>
      <p:bldP spid="37" grpId="0"/>
      <p:bldP spid="44" grpId="0" animBg="1"/>
      <p:bldP spid="48" grpId="0" animBg="1"/>
      <p:bldP spid="49" grpId="0"/>
      <p:bldP spid="50" grpId="0"/>
      <p:bldP spid="51" grpId="0"/>
      <p:bldP spid="52" grpId="0"/>
      <p:bldP spid="56" grpId="0"/>
      <p:bldP spid="57" grpId="0"/>
      <p:bldP spid="5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3154374" y="1561425"/>
            <a:ext cx="8716472" cy="177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Ví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1: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6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:</a:t>
            </a:r>
          </a:p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x 5 = 30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5395119" y="4915711"/>
            <a:ext cx="9097472" cy="177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Ví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2: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:</a:t>
            </a:r>
          </a:p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x 4 = 8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A698562-41BD-A0A8-1D35-01D409547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r="47365" b="10666"/>
          <a:stretch/>
        </p:blipFill>
        <p:spPr>
          <a:xfrm>
            <a:off x="518319" y="1098235"/>
            <a:ext cx="2636055" cy="2704290"/>
          </a:xfrm>
          <a:prstGeom prst="rect">
            <a:avLst/>
          </a:prstGeom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67B778D-BDA5-E08D-6720-F721AD340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 t="18850" r="2834" b="12147"/>
          <a:stretch/>
        </p:blipFill>
        <p:spPr>
          <a:xfrm flipH="1">
            <a:off x="3413919" y="4423586"/>
            <a:ext cx="2315672" cy="276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60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ấp một số lên một số lần - Toán 3 tập 1 - Hoc1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BF28D9-E88F-51F9-96F5-A1BDD3F9F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4630400" cy="8229600"/>
          </a:xfrm>
          <a:prstGeom prst="rect">
            <a:avLst/>
          </a:prstGeom>
        </p:spPr>
      </p:pic>
      <p:sp>
        <p:nvSpPr>
          <p:cNvPr id="2" name="Rectangle 44">
            <a:extLst>
              <a:ext uri="{FF2B5EF4-FFF2-40B4-BE49-F238E27FC236}">
                <a16:creationId xmlns:a16="http://schemas.microsoft.com/office/drawing/2014/main" id="{7E88E840-C04C-46C9-0614-404879332063}"/>
              </a:ext>
            </a:extLst>
          </p:cNvPr>
          <p:cNvSpPr/>
          <p:nvPr/>
        </p:nvSpPr>
        <p:spPr>
          <a:xfrm>
            <a:off x="-60722" y="7608105"/>
            <a:ext cx="16337360" cy="16004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6882E"/>
            </a:solidFill>
          </a:ln>
        </p:spPr>
        <p:txBody>
          <a:bodyPr wrap="square">
            <a:spAutoFit/>
          </a:bodyPr>
          <a:lstStyle/>
          <a:p>
            <a:pPr marL="0" marR="0" lvl="0" indent="0" defTabSz="145252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xét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  <a:p>
            <a:pPr marL="0" marR="0" lvl="0" indent="0" defTabSz="145252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ta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3268</TotalTime>
  <Words>394</Words>
  <Application>Microsoft Office PowerPoint</Application>
  <PresentationFormat>Custom</PresentationFormat>
  <Paragraphs>63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#9Slide05 SVNClementine</vt:lpstr>
      <vt:lpstr>AvantGarde</vt:lpstr>
      <vt:lpstr>UTM Avo</vt:lpstr>
      <vt:lpstr>Arial</vt:lpstr>
      <vt:lpstr>Calibri</vt:lpstr>
      <vt:lpstr>Century Schoolbook</vt:lpstr>
      <vt:lpstr>HP001 4 hàng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VivoBook</cp:lastModifiedBy>
  <cp:revision>234</cp:revision>
  <dcterms:created xsi:type="dcterms:W3CDTF">2022-07-10T01:37:20Z</dcterms:created>
  <dcterms:modified xsi:type="dcterms:W3CDTF">2024-01-29T05:14:31Z</dcterms:modified>
</cp:coreProperties>
</file>