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8" r:id="rId2"/>
    <p:sldMasterId id="2147483710" r:id="rId3"/>
  </p:sldMasterIdLst>
  <p:notesMasterIdLst>
    <p:notesMasterId r:id="rId18"/>
  </p:notesMasterIdLst>
  <p:sldIdLst>
    <p:sldId id="424" r:id="rId4"/>
    <p:sldId id="433" r:id="rId5"/>
    <p:sldId id="258" r:id="rId6"/>
    <p:sldId id="441" r:id="rId7"/>
    <p:sldId id="427" r:id="rId8"/>
    <p:sldId id="428" r:id="rId9"/>
    <p:sldId id="435" r:id="rId10"/>
    <p:sldId id="429" r:id="rId11"/>
    <p:sldId id="436" r:id="rId12"/>
    <p:sldId id="430" r:id="rId13"/>
    <p:sldId id="432" r:id="rId14"/>
    <p:sldId id="438" r:id="rId15"/>
    <p:sldId id="413" r:id="rId16"/>
    <p:sldId id="4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48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57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46632"/>
      </p:ext>
    </p:extLst>
  </p:cSld>
  <p:clrMapOvr>
    <a:masterClrMapping/>
  </p:clrMapOvr>
  <p:transition spd="slow" advTm="1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2109"/>
            <a:ext cx="12061825" cy="189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" y="776923"/>
            <a:ext cx="11544301" cy="3361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13983" y="1955608"/>
            <a:ext cx="9633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qúy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thầy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về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dự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giờ</a:t>
            </a:r>
            <a:endParaRPr lang="en-US" altLang="zh-CN" sz="4800" b="1" kern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-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L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ớp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2A7 </a:t>
            </a:r>
            <a:endParaRPr lang="en-US" altLang="zh-CN" sz="4800" b="1" kern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7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/>
          <p:nvPr/>
        </p:nvSpPr>
        <p:spPr>
          <a:xfrm>
            <a:off x="236615" y="256827"/>
            <a:ext cx="1118475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Text Box 1"/>
          <p:cNvSpPr txBox="1"/>
          <p:nvPr/>
        </p:nvSpPr>
        <p:spPr>
          <a:xfrm>
            <a:off x="836690" y="1026268"/>
            <a:ext cx="84405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6615" y="2503595"/>
            <a:ext cx="12033633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8292289" y="2503595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0242" y="470280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8232" y="5472250"/>
            <a:ext cx="1989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s 6"/>
          <p:cNvSpPr/>
          <p:nvPr/>
        </p:nvSpPr>
        <p:spPr>
          <a:xfrm>
            <a:off x="5300242" y="4767489"/>
            <a:ext cx="1193754" cy="6400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6"/>
          <p:cNvSpPr/>
          <p:nvPr/>
        </p:nvSpPr>
        <p:spPr>
          <a:xfrm>
            <a:off x="8374126" y="2531104"/>
            <a:ext cx="2497631" cy="6400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6"/>
          <p:cNvSpPr/>
          <p:nvPr/>
        </p:nvSpPr>
        <p:spPr>
          <a:xfrm>
            <a:off x="4791802" y="5536930"/>
            <a:ext cx="1901606" cy="6400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0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  <p:bldP spid="8" grpId="1"/>
      <p:bldP spid="11" grpId="1" animBg="1"/>
      <p:bldP spid="11" grpId="2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84213" y="2131092"/>
            <a:ext cx="4253613" cy="172528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6196" y="4036755"/>
            <a:ext cx="4253612" cy="126349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6197" y="5564038"/>
            <a:ext cx="4253612" cy="1293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cậu!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83722" y="2171695"/>
            <a:ext cx="4045592" cy="123558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05973" y="4315945"/>
            <a:ext cx="4080098" cy="94928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05973" y="5702212"/>
            <a:ext cx="4256940" cy="9191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781" y="91293"/>
            <a:ext cx="11507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26196" y="734291"/>
            <a:ext cx="8116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0618" y="1317750"/>
            <a:ext cx="4472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980487" y="753012"/>
            <a:ext cx="2505584" cy="13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1"/>
          </p:cNvCxnSpPr>
          <p:nvPr/>
        </p:nvCxnSpPr>
        <p:spPr>
          <a:xfrm>
            <a:off x="5037826" y="3254348"/>
            <a:ext cx="2368147" cy="15362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19312" y="2665592"/>
            <a:ext cx="2447156" cy="202853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3"/>
            <a:endCxn id="9" idx="1"/>
          </p:cNvCxnSpPr>
          <p:nvPr/>
        </p:nvCxnSpPr>
        <p:spPr>
          <a:xfrm flipV="1">
            <a:off x="4879809" y="6161782"/>
            <a:ext cx="2526164" cy="4923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50597" y="1445060"/>
            <a:ext cx="1120843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 A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0487" y="1414732"/>
            <a:ext cx="125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2218" y="1452869"/>
            <a:ext cx="1057390" cy="5700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3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Beveled 13">
            <a:extLst>
              <a:ext uri="{FF2B5EF4-FFF2-40B4-BE49-F238E27FC236}">
                <a16:creationId xmlns:a16="http://schemas.microsoft.com/office/drawing/2014/main" id="{4A12C5C2-0316-0BD0-B925-5196EB68EBD0}"/>
              </a:ext>
            </a:extLst>
          </p:cNvPr>
          <p:cNvSpPr/>
          <p:nvPr/>
        </p:nvSpPr>
        <p:spPr>
          <a:xfrm>
            <a:off x="856053" y="2229359"/>
            <a:ext cx="2953877" cy="777061"/>
          </a:xfrm>
          <a:prstGeom prst="bevel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2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Terminator 16">
            <a:extLst>
              <a:ext uri="{FF2B5EF4-FFF2-40B4-BE49-F238E27FC236}">
                <a16:creationId xmlns:a16="http://schemas.microsoft.com/office/drawing/2014/main" id="{7C6AB79B-C8A6-0D74-276C-0A8E6781FA3A}"/>
              </a:ext>
            </a:extLst>
          </p:cNvPr>
          <p:cNvSpPr/>
          <p:nvPr/>
        </p:nvSpPr>
        <p:spPr>
          <a:xfrm>
            <a:off x="752811" y="4672244"/>
            <a:ext cx="3551614" cy="1514773"/>
          </a:xfrm>
          <a:prstGeom prst="flowChartTerminator">
            <a:avLst/>
          </a:prstGeom>
          <a:solidFill>
            <a:srgbClr val="FFF27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Đặt cuối câu </a:t>
            </a:r>
            <a:r>
              <a:rPr lang="vi-VN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kể. Kể 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lại sự </a:t>
            </a:r>
            <a:r>
              <a:rPr lang="vi-VN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việc.</a:t>
            </a:r>
            <a:endParaRPr lang="en-US" sz="3200" b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Beveled 13">
            <a:extLst>
              <a:ext uri="{FF2B5EF4-FFF2-40B4-BE49-F238E27FC236}">
                <a16:creationId xmlns:a16="http://schemas.microsoft.com/office/drawing/2014/main" id="{31D787DD-6479-007A-085F-50108DD477B5}"/>
              </a:ext>
            </a:extLst>
          </p:cNvPr>
          <p:cNvSpPr/>
          <p:nvPr/>
        </p:nvSpPr>
        <p:spPr>
          <a:xfrm>
            <a:off x="4462398" y="2224700"/>
            <a:ext cx="3046825" cy="777061"/>
          </a:xfrm>
          <a:prstGeom prst="bevel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solidFill>
                  <a:srgbClr val="0070C0"/>
                </a:solidFill>
                <a:latin typeface="+mj-lt"/>
              </a:rPr>
              <a:t>Dấu</a:t>
            </a:r>
            <a:r>
              <a:rPr lang="vi-VN" sz="3200" b="1" dirty="0">
                <a:ln w="0"/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ln w="0"/>
                <a:solidFill>
                  <a:srgbClr val="0070C0"/>
                </a:solidFill>
                <a:latin typeface="+mj-lt"/>
              </a:rPr>
              <a:t>chấm</a:t>
            </a:r>
            <a:r>
              <a:rPr lang="vi-VN" sz="3200" b="1" dirty="0">
                <a:ln w="0"/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ln w="0"/>
                <a:solidFill>
                  <a:srgbClr val="0070C0"/>
                </a:solidFill>
                <a:latin typeface="+mj-lt"/>
              </a:rPr>
              <a:t>hỏi</a:t>
            </a:r>
            <a:endParaRPr lang="en-US" sz="3200" b="1" cap="none" spc="0" dirty="0">
              <a:ln w="0"/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Rectangle: Beveled 13">
            <a:extLst>
              <a:ext uri="{FF2B5EF4-FFF2-40B4-BE49-F238E27FC236}">
                <a16:creationId xmlns:a16="http://schemas.microsoft.com/office/drawing/2014/main" id="{138B9D04-E61A-9903-494F-1685FCC12666}"/>
              </a:ext>
            </a:extLst>
          </p:cNvPr>
          <p:cNvSpPr/>
          <p:nvPr/>
        </p:nvSpPr>
        <p:spPr>
          <a:xfrm>
            <a:off x="8101780" y="2251160"/>
            <a:ext cx="3712268" cy="777061"/>
          </a:xfrm>
          <a:prstGeom prst="bevel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solidFill>
                  <a:srgbClr val="0070C0"/>
                </a:solidFill>
                <a:latin typeface="+mj-lt"/>
              </a:rPr>
              <a:t>Dấu</a:t>
            </a:r>
            <a:r>
              <a:rPr lang="vi-VN" sz="3200" b="1" dirty="0">
                <a:ln w="0"/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ln w="0"/>
                <a:solidFill>
                  <a:srgbClr val="0070C0"/>
                </a:solidFill>
                <a:latin typeface="+mj-lt"/>
              </a:rPr>
              <a:t>chấm</a:t>
            </a:r>
            <a:r>
              <a:rPr lang="vi-VN" sz="3200" b="1" dirty="0">
                <a:ln w="0"/>
                <a:solidFill>
                  <a:srgbClr val="0070C0"/>
                </a:solidFill>
                <a:latin typeface="+mj-lt"/>
              </a:rPr>
              <a:t> than</a:t>
            </a:r>
            <a:endParaRPr lang="en-US" sz="3200" b="1" cap="none" spc="0" dirty="0">
              <a:ln w="0"/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Flowchart: Terminator 16">
            <a:extLst>
              <a:ext uri="{FF2B5EF4-FFF2-40B4-BE49-F238E27FC236}">
                <a16:creationId xmlns:a16="http://schemas.microsoft.com/office/drawing/2014/main" id="{84A9211C-AC6E-32A9-3672-2068BA53CCBA}"/>
              </a:ext>
            </a:extLst>
          </p:cNvPr>
          <p:cNvSpPr/>
          <p:nvPr/>
        </p:nvSpPr>
        <p:spPr>
          <a:xfrm>
            <a:off x="4433031" y="4694416"/>
            <a:ext cx="3373922" cy="2207240"/>
          </a:xfrm>
          <a:prstGeom prst="flowChartTerminator">
            <a:avLst/>
          </a:prstGeom>
          <a:solidFill>
            <a:srgbClr val="FFF27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Đặt cuối câu </a:t>
            </a:r>
            <a:r>
              <a:rPr lang="vi-VN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hỏi. 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ỏi 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điều chưa </a:t>
            </a:r>
            <a:r>
              <a:rPr lang="vi-VN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16">
            <a:extLst>
              <a:ext uri="{FF2B5EF4-FFF2-40B4-BE49-F238E27FC236}">
                <a16:creationId xmlns:a16="http://schemas.microsoft.com/office/drawing/2014/main" id="{7A27992A-414D-0B4A-9E3D-DD715BD99C21}"/>
              </a:ext>
            </a:extLst>
          </p:cNvPr>
          <p:cNvSpPr/>
          <p:nvPr/>
        </p:nvSpPr>
        <p:spPr>
          <a:xfrm>
            <a:off x="8270953" y="4677535"/>
            <a:ext cx="3373922" cy="1514773"/>
          </a:xfrm>
          <a:prstGeom prst="flowChartTerminator">
            <a:avLst/>
          </a:prstGeom>
          <a:solidFill>
            <a:srgbClr val="FFF27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FB912024-B1FB-00ED-3173-B62AC20B0410}"/>
              </a:ext>
            </a:extLst>
          </p:cNvPr>
          <p:cNvCxnSpPr>
            <a:cxnSpLocks/>
          </p:cNvCxnSpPr>
          <p:nvPr/>
        </p:nvCxnSpPr>
        <p:spPr>
          <a:xfrm flipH="1">
            <a:off x="2332992" y="1615149"/>
            <a:ext cx="3551614" cy="643707"/>
          </a:xfrm>
          <a:prstGeom prst="straightConnector1">
            <a:avLst/>
          </a:prstGeom>
          <a:ln w="57150">
            <a:solidFill>
              <a:srgbClr val="EE82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E1CCB6E1-8FB8-D8E1-99E6-2BE296C7CE9A}"/>
              </a:ext>
            </a:extLst>
          </p:cNvPr>
          <p:cNvCxnSpPr>
            <a:cxnSpLocks/>
          </p:cNvCxnSpPr>
          <p:nvPr/>
        </p:nvCxnSpPr>
        <p:spPr>
          <a:xfrm>
            <a:off x="5884606" y="1619346"/>
            <a:ext cx="0" cy="610013"/>
          </a:xfrm>
          <a:prstGeom prst="straightConnector1">
            <a:avLst/>
          </a:prstGeom>
          <a:ln w="57150">
            <a:solidFill>
              <a:srgbClr val="EE82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655BDE2F-05B1-3624-FCCF-41520FEF8CF3}"/>
              </a:ext>
            </a:extLst>
          </p:cNvPr>
          <p:cNvCxnSpPr>
            <a:cxnSpLocks/>
          </p:cNvCxnSpPr>
          <p:nvPr/>
        </p:nvCxnSpPr>
        <p:spPr>
          <a:xfrm>
            <a:off x="5884606" y="1619346"/>
            <a:ext cx="3662517" cy="610013"/>
          </a:xfrm>
          <a:prstGeom prst="straightConnector1">
            <a:avLst/>
          </a:prstGeom>
          <a:ln w="57150">
            <a:solidFill>
              <a:srgbClr val="EE82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3547D203-4076-01D8-EF05-60CCDA584128}"/>
              </a:ext>
            </a:extLst>
          </p:cNvPr>
          <p:cNvSpPr/>
          <p:nvPr/>
        </p:nvSpPr>
        <p:spPr>
          <a:xfrm>
            <a:off x="4090219" y="305702"/>
            <a:ext cx="3588774" cy="12799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Dấu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câu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4" name="Straight Arrow Connector 17">
            <a:extLst>
              <a:ext uri="{FF2B5EF4-FFF2-40B4-BE49-F238E27FC236}">
                <a16:creationId xmlns:a16="http://schemas.microsoft.com/office/drawing/2014/main" id="{201461FA-0D1E-6ADB-84CF-03C1F0F74865}"/>
              </a:ext>
            </a:extLst>
          </p:cNvPr>
          <p:cNvCxnSpPr>
            <a:cxnSpLocks/>
          </p:cNvCxnSpPr>
          <p:nvPr/>
        </p:nvCxnSpPr>
        <p:spPr>
          <a:xfrm>
            <a:off x="5985811" y="3072194"/>
            <a:ext cx="0" cy="158933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1ED99546-85EC-80D4-0018-383C143FFE60}"/>
              </a:ext>
            </a:extLst>
          </p:cNvPr>
          <p:cNvCxnSpPr>
            <a:cxnSpLocks/>
          </p:cNvCxnSpPr>
          <p:nvPr/>
        </p:nvCxnSpPr>
        <p:spPr>
          <a:xfrm flipH="1">
            <a:off x="2272164" y="3028221"/>
            <a:ext cx="1" cy="1622222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7">
            <a:extLst>
              <a:ext uri="{FF2B5EF4-FFF2-40B4-BE49-F238E27FC236}">
                <a16:creationId xmlns:a16="http://schemas.microsoft.com/office/drawing/2014/main" id="{7EFCE5BD-6508-864B-AE9C-6F0B6CD27717}"/>
              </a:ext>
            </a:extLst>
          </p:cNvPr>
          <p:cNvCxnSpPr>
            <a:cxnSpLocks/>
          </p:cNvCxnSpPr>
          <p:nvPr/>
        </p:nvCxnSpPr>
        <p:spPr>
          <a:xfrm flipH="1">
            <a:off x="9950821" y="3039307"/>
            <a:ext cx="1" cy="1622222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98" y="828673"/>
            <a:ext cx="8466277" cy="3361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4070438" y="1679447"/>
            <a:ext cx="4515980" cy="1427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 </a:t>
            </a:r>
            <a:r>
              <a:rPr lang="en-US" sz="6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Vận</a:t>
            </a:r>
            <a:r>
              <a:rPr lang="en-US" sz="6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 </a:t>
            </a:r>
            <a:r>
              <a:rPr lang="en-US" sz="6600" b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dụng</a:t>
            </a:r>
            <a:r>
              <a:rPr lang="en-US" sz="6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 </a:t>
            </a:r>
            <a:endParaRPr lang="en-US" sz="66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3962" y="4399472"/>
            <a:ext cx="10265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0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9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72105"/>
      </p:ext>
    </p:extLst>
  </p:cSld>
  <p:clrMapOvr>
    <a:masterClrMapping/>
  </p:clrMapOvr>
  <p:transition spd="slow" advTm="100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23709" cy="2646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32"/>
          <p:cNvSpPr txBox="1"/>
          <p:nvPr/>
        </p:nvSpPr>
        <p:spPr>
          <a:xfrm>
            <a:off x="715309" y="47414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hát Tìm bạn thâ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045" y="121920"/>
            <a:ext cx="10938295" cy="6192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9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344" y="-147954"/>
            <a:ext cx="7171743" cy="24938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0" y="421848"/>
            <a:ext cx="6604000" cy="1354213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kumimoji="0" lang="vi-VN" alt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phá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0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/>
          <p:nvPr/>
        </p:nvSpPr>
        <p:spPr>
          <a:xfrm>
            <a:off x="270828" y="263662"/>
            <a:ext cx="1062999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500" y="1647268"/>
            <a:ext cx="11068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yêu mến, tốt bụng, giận dỗi, đoàn kết...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16601" y="1033103"/>
            <a:ext cx="75372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2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507"/>
            <a:ext cx="3605014" cy="4608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71" y="778085"/>
            <a:ext cx="3690664" cy="4577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48" y="747507"/>
            <a:ext cx="3588589" cy="4577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1311" y="224287"/>
            <a:ext cx="866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MỘT SỐ HÌNH </a:t>
            </a:r>
            <a:r>
              <a:rPr lang="en-US" sz="2800" smtClean="0"/>
              <a:t>ẢNH </a:t>
            </a:r>
            <a:r>
              <a:rPr lang="en-US" sz="2800" smtClean="0"/>
              <a:t>THỂ HIỆN TÌNH </a:t>
            </a:r>
            <a:r>
              <a:rPr lang="en-US" sz="2800" dirty="0" smtClean="0"/>
              <a:t>CẢM BẠN BÈ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271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/>
          <p:nvPr/>
        </p:nvSpPr>
        <p:spPr>
          <a:xfrm>
            <a:off x="236615" y="256827"/>
            <a:ext cx="1118475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Text Box 1"/>
          <p:cNvSpPr txBox="1"/>
          <p:nvPr/>
        </p:nvSpPr>
        <p:spPr>
          <a:xfrm>
            <a:off x="836690" y="1026268"/>
            <a:ext cx="84405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66873" y="2137811"/>
            <a:ext cx="11715762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s 6"/>
          <p:cNvSpPr/>
          <p:nvPr/>
        </p:nvSpPr>
        <p:spPr>
          <a:xfrm>
            <a:off x="8239688" y="2380891"/>
            <a:ext cx="749037" cy="519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6"/>
          <p:cNvSpPr/>
          <p:nvPr/>
        </p:nvSpPr>
        <p:spPr>
          <a:xfrm>
            <a:off x="2852083" y="5226121"/>
            <a:ext cx="749037" cy="519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6"/>
          <p:cNvSpPr/>
          <p:nvPr/>
        </p:nvSpPr>
        <p:spPr>
          <a:xfrm>
            <a:off x="2146742" y="4528779"/>
            <a:ext cx="749037" cy="5191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836690" y="1026268"/>
            <a:ext cx="1022237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73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  <p:bldP spid="7" grpId="1" animBg="1"/>
      <p:bldP spid="8" grpId="1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14338"/>
            <a:ext cx="11029950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351</Words>
  <Application>Microsoft Office PowerPoint</Application>
  <PresentationFormat>Widescreen</PresentationFormat>
  <Paragraphs>35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Default Design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76</cp:revision>
  <dcterms:created xsi:type="dcterms:W3CDTF">2020-10-07T08:19:00Z</dcterms:created>
  <dcterms:modified xsi:type="dcterms:W3CDTF">2023-11-09T08:21:44Z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