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sldIdLst>
    <p:sldId id="275" r:id="rId3"/>
    <p:sldId id="273" r:id="rId4"/>
    <p:sldId id="258" r:id="rId5"/>
    <p:sldId id="274" r:id="rId6"/>
    <p:sldId id="267" r:id="rId7"/>
    <p:sldId id="268" r:id="rId8"/>
    <p:sldId id="269" r:id="rId9"/>
    <p:sldId id="270" r:id="rId10"/>
    <p:sldId id="272" r:id="rId11"/>
    <p:sldId id="271" r:id="rId12"/>
    <p:sldId id="260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79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ABA8B11-548A-4E32-94C7-6655E9B5DA6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23610D-7EE6-4C21-B0A3-A0FDB51AE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505424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1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21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97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94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17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 dirty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73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361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38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89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96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62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45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88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93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12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719333"/>
            <a:ext cx="77175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583467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B13DD2-7AD7-469D-8ECC-0ABE12998EEE}"/>
              </a:ext>
            </a:extLst>
          </p:cNvPr>
          <p:cNvSpPr txBox="1"/>
          <p:nvPr userDrawn="1"/>
        </p:nvSpPr>
        <p:spPr>
          <a:xfrm>
            <a:off x="6858000" y="6570742"/>
            <a:ext cx="4572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50505"/>
                </a:solidFill>
                <a:cs typeface="Arial"/>
                <a:sym typeface="Arial"/>
              </a:rPr>
              <a:t>FeistyForwarders_0968120672</a:t>
            </a:r>
            <a:endParaRPr lang="en-US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64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719333"/>
            <a:ext cx="77175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583467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6858000" y="6570742"/>
            <a:ext cx="4572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50505"/>
                </a:solidFill>
                <a:cs typeface="Arial"/>
                <a:sym typeface="Arial"/>
              </a:rPr>
              <a:t>FeistyForwarders_0968120672</a:t>
            </a:r>
            <a:endParaRPr lang="en-US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3549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 Đình Nhỏ, Hạnh Phúc To Lyric-Karaoke - Nhật Tinh Anh, Khánh Ngọc, bé Triệu V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ng lam viec voi nguoi th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32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9FCB7F3-7C8B-4D7E-88BA-B40C3E9FACF8}"/>
              </a:ext>
            </a:extLst>
          </p:cNvPr>
          <p:cNvSpPr txBox="1"/>
          <p:nvPr/>
        </p:nvSpPr>
        <p:spPr>
          <a:xfrm>
            <a:off x="278547" y="4119788"/>
            <a:ext cx="8671955" cy="219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Đoạn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văn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việc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làm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Đoạn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văn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3 – 5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hoa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cuối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dấu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phù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r>
              <a:rPr lang="vi-VN" sz="2400" dirty="0" smtClean="0">
                <a:solidFill>
                  <a:srgbClr val="000000"/>
                </a:solidFill>
              </a:rPr>
              <a:t> </a:t>
            </a:r>
            <a:endParaRPr lang="en-US" sz="2400" dirty="0" smtClean="0">
              <a:solidFill>
                <a:srgbClr val="000000"/>
              </a:solidFill>
              <a:latin typeface="UTM Avo" panose="0204060305050602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tiên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lùi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ô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D0D32C-819F-49B2-8721-A2CF3228A296}"/>
              </a:ext>
            </a:extLst>
          </p:cNvPr>
          <p:cNvSpPr txBox="1"/>
          <p:nvPr/>
        </p:nvSpPr>
        <p:spPr>
          <a:xfrm>
            <a:off x="457768" y="55636"/>
            <a:ext cx="8268822" cy="10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3 – 5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kể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thân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11EBB7-3176-4BD3-9FBD-239E70E922FE}"/>
              </a:ext>
            </a:extLst>
          </p:cNvPr>
          <p:cNvSpPr txBox="1"/>
          <p:nvPr/>
        </p:nvSpPr>
        <p:spPr>
          <a:xfrm>
            <a:off x="923620" y="1601014"/>
            <a:ext cx="18179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Gợi</a:t>
            </a:r>
            <a:r>
              <a:rPr lang="en-US" sz="2667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FCB7F3-7C8B-4D7E-88BA-B40C3E9FACF8}"/>
              </a:ext>
            </a:extLst>
          </p:cNvPr>
          <p:cNvSpPr txBox="1"/>
          <p:nvPr/>
        </p:nvSpPr>
        <p:spPr>
          <a:xfrm>
            <a:off x="318012" y="2050669"/>
            <a:ext cx="8671955" cy="135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làm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Khi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  <a:p>
            <a:pPr>
              <a:lnSpc>
                <a:spcPct val="114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làm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  <a:p>
            <a:pPr>
              <a:lnSpc>
                <a:spcPct val="114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làm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5" name="Google Shape;1029;p42">
            <a:extLst>
              <a:ext uri="{FF2B5EF4-FFF2-40B4-BE49-F238E27FC236}">
                <a16:creationId xmlns:a16="http://schemas.microsoft.com/office/drawing/2014/main" xmlns="" id="{84461E57-0926-44EE-B7F4-BE5ED6CBE663}"/>
              </a:ext>
            </a:extLst>
          </p:cNvPr>
          <p:cNvGrpSpPr/>
          <p:nvPr/>
        </p:nvGrpSpPr>
        <p:grpSpPr>
          <a:xfrm rot="20594821">
            <a:off x="7516671" y="5531097"/>
            <a:ext cx="1566687" cy="1197813"/>
            <a:chOff x="7570574" y="3912596"/>
            <a:chExt cx="1175015" cy="898360"/>
          </a:xfrm>
        </p:grpSpPr>
        <p:grpSp>
          <p:nvGrpSpPr>
            <p:cNvPr id="6" name="Google Shape;1030;p42">
              <a:extLst>
                <a:ext uri="{FF2B5EF4-FFF2-40B4-BE49-F238E27FC236}">
                  <a16:creationId xmlns:a16="http://schemas.microsoft.com/office/drawing/2014/main" xmlns="" id="{81224F06-F1EB-4B44-A1BC-01CE4FD0B2BE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8" name="Google Shape;1031;p42">
                <a:extLst>
                  <a:ext uri="{FF2B5EF4-FFF2-40B4-BE49-F238E27FC236}">
                    <a16:creationId xmlns:a16="http://schemas.microsoft.com/office/drawing/2014/main" xmlns="" id="{1C953E34-32DF-415E-9B4A-ABC072253F53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" name="Google Shape;1032;p42">
                <a:extLst>
                  <a:ext uri="{FF2B5EF4-FFF2-40B4-BE49-F238E27FC236}">
                    <a16:creationId xmlns:a16="http://schemas.microsoft.com/office/drawing/2014/main" xmlns="" id="{11D4A8F7-5207-4ECD-9519-9265B68AABC8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" name="Google Shape;1033;p42">
                <a:extLst>
                  <a:ext uri="{FF2B5EF4-FFF2-40B4-BE49-F238E27FC236}">
                    <a16:creationId xmlns:a16="http://schemas.microsoft.com/office/drawing/2014/main" xmlns="" id="{29A397CE-26BE-4723-864B-1AA5A047BE30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" name="Google Shape;1034;p42">
                <a:extLst>
                  <a:ext uri="{FF2B5EF4-FFF2-40B4-BE49-F238E27FC236}">
                    <a16:creationId xmlns:a16="http://schemas.microsoft.com/office/drawing/2014/main" xmlns="" id="{F5E8F2D2-546E-4F99-9E38-D4E251C14B44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035;p42">
                <a:extLst>
                  <a:ext uri="{FF2B5EF4-FFF2-40B4-BE49-F238E27FC236}">
                    <a16:creationId xmlns:a16="http://schemas.microsoft.com/office/drawing/2014/main" xmlns="" id="{781EE1C4-7295-49A0-A2F7-17C835659C31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" name="Google Shape;1036;p42">
                <a:extLst>
                  <a:ext uri="{FF2B5EF4-FFF2-40B4-BE49-F238E27FC236}">
                    <a16:creationId xmlns:a16="http://schemas.microsoft.com/office/drawing/2014/main" xmlns="" id="{0E478884-71B0-4862-A891-3CEC3BCA4CB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" name="Google Shape;1037;p42">
                <a:extLst>
                  <a:ext uri="{FF2B5EF4-FFF2-40B4-BE49-F238E27FC236}">
                    <a16:creationId xmlns:a16="http://schemas.microsoft.com/office/drawing/2014/main" xmlns="" id="{5CDC8A6B-B781-49B6-9AA5-FE170763EDC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038;p42">
                <a:extLst>
                  <a:ext uri="{FF2B5EF4-FFF2-40B4-BE49-F238E27FC236}">
                    <a16:creationId xmlns:a16="http://schemas.microsoft.com/office/drawing/2014/main" xmlns="" id="{E62D95A3-7EBE-4381-A0D2-DCEB80DFC9B3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039;p42">
                <a:extLst>
                  <a:ext uri="{FF2B5EF4-FFF2-40B4-BE49-F238E27FC236}">
                    <a16:creationId xmlns:a16="http://schemas.microsoft.com/office/drawing/2014/main" xmlns="" id="{F311A1A6-4F6D-4101-8DEB-A5506F6E5EFB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040;p42">
                <a:extLst>
                  <a:ext uri="{FF2B5EF4-FFF2-40B4-BE49-F238E27FC236}">
                    <a16:creationId xmlns:a16="http://schemas.microsoft.com/office/drawing/2014/main" xmlns="" id="{1249143B-613C-4128-A586-F0D5BE9412DF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041;p42">
                <a:extLst>
                  <a:ext uri="{FF2B5EF4-FFF2-40B4-BE49-F238E27FC236}">
                    <a16:creationId xmlns:a16="http://schemas.microsoft.com/office/drawing/2014/main" xmlns="" id="{160A882B-7B21-4374-8110-653D224A7A17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42;p42">
                <a:extLst>
                  <a:ext uri="{FF2B5EF4-FFF2-40B4-BE49-F238E27FC236}">
                    <a16:creationId xmlns:a16="http://schemas.microsoft.com/office/drawing/2014/main" xmlns="" id="{9BBEF923-B97C-4F38-88CB-DD425D08B453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1043;p42">
                <a:extLst>
                  <a:ext uri="{FF2B5EF4-FFF2-40B4-BE49-F238E27FC236}">
                    <a16:creationId xmlns:a16="http://schemas.microsoft.com/office/drawing/2014/main" xmlns="" id="{450D379B-7969-4202-A6DE-69BB07469EC8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44;p42">
                <a:extLst>
                  <a:ext uri="{FF2B5EF4-FFF2-40B4-BE49-F238E27FC236}">
                    <a16:creationId xmlns:a16="http://schemas.microsoft.com/office/drawing/2014/main" xmlns="" id="{7E6A113B-4C38-4DEF-9DDB-AAE5BC68BDEA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1045;p42">
                <a:extLst>
                  <a:ext uri="{FF2B5EF4-FFF2-40B4-BE49-F238E27FC236}">
                    <a16:creationId xmlns:a16="http://schemas.microsoft.com/office/drawing/2014/main" xmlns="" id="{C0B2F329-28A2-4702-99BB-87C0006EBCA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46;p42">
                <a:extLst>
                  <a:ext uri="{FF2B5EF4-FFF2-40B4-BE49-F238E27FC236}">
                    <a16:creationId xmlns:a16="http://schemas.microsoft.com/office/drawing/2014/main" xmlns="" id="{DDC27D95-935C-40B2-BADD-61A801D50B92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1047;p42">
                <a:extLst>
                  <a:ext uri="{FF2B5EF4-FFF2-40B4-BE49-F238E27FC236}">
                    <a16:creationId xmlns:a16="http://schemas.microsoft.com/office/drawing/2014/main" xmlns="" id="{1C16C601-3702-4184-8DF6-FCFC15F9ED0B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48;p42">
                <a:extLst>
                  <a:ext uri="{FF2B5EF4-FFF2-40B4-BE49-F238E27FC236}">
                    <a16:creationId xmlns:a16="http://schemas.microsoft.com/office/drawing/2014/main" xmlns="" id="{4A438BEA-126B-4D1E-8642-F326D71DA5E8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Google Shape;1049;p42">
                <a:extLst>
                  <a:ext uri="{FF2B5EF4-FFF2-40B4-BE49-F238E27FC236}">
                    <a16:creationId xmlns:a16="http://schemas.microsoft.com/office/drawing/2014/main" xmlns="" id="{3098D43E-383C-42B1-8762-D1925241A41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50;p42">
                <a:extLst>
                  <a:ext uri="{FF2B5EF4-FFF2-40B4-BE49-F238E27FC236}">
                    <a16:creationId xmlns:a16="http://schemas.microsoft.com/office/drawing/2014/main" xmlns="" id="{75E91D79-2AF0-4397-B3E3-A09BD5954283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051;p42">
                <a:extLst>
                  <a:ext uri="{FF2B5EF4-FFF2-40B4-BE49-F238E27FC236}">
                    <a16:creationId xmlns:a16="http://schemas.microsoft.com/office/drawing/2014/main" xmlns="" id="{6B794109-761E-4E21-BB17-A7B4C100D22F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1052;p42">
              <a:extLst>
                <a:ext uri="{FF2B5EF4-FFF2-40B4-BE49-F238E27FC236}">
                  <a16:creationId xmlns:a16="http://schemas.microsoft.com/office/drawing/2014/main" xmlns="" id="{9CB664A5-B0FB-4626-92CC-CB79CD0965C9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211EBB7-3176-4BD3-9FBD-239E70E922FE}"/>
              </a:ext>
            </a:extLst>
          </p:cNvPr>
          <p:cNvSpPr txBox="1"/>
          <p:nvPr/>
        </p:nvSpPr>
        <p:spPr>
          <a:xfrm>
            <a:off x="782113" y="3689717"/>
            <a:ext cx="35218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b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667" b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cầu</a:t>
            </a:r>
            <a:r>
              <a:rPr lang="en-US" sz="2667" b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đoạn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4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0486" y="600908"/>
            <a:ext cx="6837485" cy="8309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mtClean="0">
                <a:solidFill>
                  <a:srgbClr val="FFFFFF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Củng cố - Dặn dò</a:t>
            </a:r>
            <a:endParaRPr lang="en-US" sz="4800" b="1" dirty="0">
              <a:solidFill>
                <a:srgbClr val="FFFFFF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45C78C-8AB1-4F58-AC6B-2E1666A60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070"/>
          <a:stretch/>
        </p:blipFill>
        <p:spPr>
          <a:xfrm>
            <a:off x="397849" y="364961"/>
            <a:ext cx="1861257" cy="1773889"/>
          </a:xfrm>
          <a:prstGeom prst="flowChartConnector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59" y="2730521"/>
            <a:ext cx="8195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thêm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làm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cùng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nghe</a:t>
            </a:r>
            <a:r>
              <a:rPr lang="en-US" sz="24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r>
              <a:rPr lang="vi-VN" sz="2400" b="1" dirty="0" smtClean="0">
                <a:solidFill>
                  <a:srgbClr val="000000"/>
                </a:solidFill>
              </a:rPr>
              <a:t> </a:t>
            </a:r>
            <a:endParaRPr lang="en-US" sz="2400" b="1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5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1EDE8B-9644-4446-96E3-F707F4637EE4}"/>
              </a:ext>
            </a:extLst>
          </p:cNvPr>
          <p:cNvSpPr txBox="1"/>
          <p:nvPr/>
        </p:nvSpPr>
        <p:spPr>
          <a:xfrm>
            <a:off x="2890467" y="842970"/>
            <a:ext cx="28696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8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 2</a:t>
            </a:r>
            <a:endParaRPr lang="en-US" sz="2800" b="1" kern="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1EDE8B-9644-4446-96E3-F707F4637EE4}"/>
              </a:ext>
            </a:extLst>
          </p:cNvPr>
          <p:cNvSpPr txBox="1"/>
          <p:nvPr/>
        </p:nvSpPr>
        <p:spPr>
          <a:xfrm>
            <a:off x="537087" y="1504177"/>
            <a:ext cx="82161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làm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5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3E9087-6D70-4C5C-B95A-02B5B2B51D22}"/>
              </a:ext>
            </a:extLst>
          </p:cNvPr>
          <p:cNvSpPr txBox="1"/>
          <p:nvPr/>
        </p:nvSpPr>
        <p:spPr>
          <a:xfrm>
            <a:off x="104502" y="53521"/>
            <a:ext cx="9144001" cy="55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buClr>
                <a:srgbClr val="000000"/>
              </a:buClr>
            </a:pP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Quan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2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99C8047-E7F6-4F38-B40B-5F7EA2E0B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257" y="706008"/>
            <a:ext cx="8779708" cy="3264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FFD336-E4E7-40B8-83A6-C76003792B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02" y="3814353"/>
            <a:ext cx="8779708" cy="293914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19479" y="646568"/>
            <a:ext cx="2153904" cy="2743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8904" y="599251"/>
            <a:ext cx="4158181" cy="26894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226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9" y="483326"/>
            <a:ext cx="6800487" cy="5199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8766" y="5682343"/>
            <a:ext cx="4403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99C8047-E7F6-4F38-B40B-5F7EA2E0B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2094"/>
          <a:stretch/>
        </p:blipFill>
        <p:spPr>
          <a:xfrm>
            <a:off x="201818" y="1723110"/>
            <a:ext cx="3265624" cy="2291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FFD336-E4E7-40B8-83A6-C76003792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43794"/>
          <a:stretch/>
        </p:blipFill>
        <p:spPr>
          <a:xfrm>
            <a:off x="4410747" y="1723110"/>
            <a:ext cx="3523130" cy="229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FFD336-E4E7-40B8-83A6-C76003792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8861" t="658" r="624" b="-658"/>
          <a:stretch/>
        </p:blipFill>
        <p:spPr>
          <a:xfrm>
            <a:off x="2667518" y="4014913"/>
            <a:ext cx="3216272" cy="2591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818" y="0"/>
            <a:ext cx="773205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8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99C8047-E7F6-4F38-B40B-5F7EA2E0B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2094"/>
          <a:stretch/>
        </p:blipFill>
        <p:spPr>
          <a:xfrm>
            <a:off x="466048" y="708620"/>
            <a:ext cx="7959894" cy="536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237" y="5957454"/>
            <a:ext cx="4696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5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FFD336-E4E7-40B8-83A6-C76003792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43794"/>
          <a:stretch/>
        </p:blipFill>
        <p:spPr>
          <a:xfrm>
            <a:off x="551329" y="614490"/>
            <a:ext cx="8150961" cy="5302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237" y="5957454"/>
            <a:ext cx="4588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3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FFD336-E4E7-40B8-83A6-C76003792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8861" t="658" r="624" b="-658"/>
          <a:stretch/>
        </p:blipFill>
        <p:spPr>
          <a:xfrm>
            <a:off x="430312" y="749570"/>
            <a:ext cx="8197828" cy="5288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237" y="5957454"/>
            <a:ext cx="4421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5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99C8047-E7F6-4F38-B40B-5F7EA2E0B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635"/>
          <a:stretch/>
        </p:blipFill>
        <p:spPr>
          <a:xfrm>
            <a:off x="816647" y="547820"/>
            <a:ext cx="2894741" cy="2503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FFD336-E4E7-40B8-83A6-C76003792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732"/>
          <a:stretch/>
        </p:blipFill>
        <p:spPr>
          <a:xfrm>
            <a:off x="610617" y="3404192"/>
            <a:ext cx="3631819" cy="2357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BB02DE-0696-4A73-BA6E-A2B65BE37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94" r="-110"/>
          <a:stretch/>
        </p:blipFill>
        <p:spPr>
          <a:xfrm>
            <a:off x="4381887" y="547820"/>
            <a:ext cx="3945467" cy="250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C5C46D-88CC-43BF-964D-820DAC166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88" t="3117" r="-1145" b="-3117"/>
          <a:stretch/>
        </p:blipFill>
        <p:spPr>
          <a:xfrm>
            <a:off x="5109882" y="3465747"/>
            <a:ext cx="3093937" cy="2357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863" y="2880972"/>
            <a:ext cx="3871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9710" y="5823384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468" y="5792606"/>
            <a:ext cx="404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8330" y="2924646"/>
            <a:ext cx="412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6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251</Words>
  <Application>Microsoft Office PowerPoint</Application>
  <PresentationFormat>On-screen Show (4:3)</PresentationFormat>
  <Paragraphs>26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Kalam</vt:lpstr>
      <vt:lpstr>Montserrat</vt:lpstr>
      <vt:lpstr>Times New Roman</vt:lpstr>
      <vt:lpstr>UTM Avo</vt:lpstr>
      <vt:lpstr>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Trang</dc:creator>
  <cp:lastModifiedBy>Hoang Hong</cp:lastModifiedBy>
  <cp:revision>17</cp:revision>
  <dcterms:created xsi:type="dcterms:W3CDTF">2021-08-13T14:58:25Z</dcterms:created>
  <dcterms:modified xsi:type="dcterms:W3CDTF">2023-12-09T15:00:38Z</dcterms:modified>
</cp:coreProperties>
</file>