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771" r:id="rId2"/>
    <p:sldMasterId id="2147483783" r:id="rId3"/>
    <p:sldMasterId id="2147483817" r:id="rId4"/>
  </p:sldMasterIdLst>
  <p:notesMasterIdLst>
    <p:notesMasterId r:id="rId27"/>
  </p:notesMasterIdLst>
  <p:sldIdLst>
    <p:sldId id="666" r:id="rId5"/>
    <p:sldId id="670" r:id="rId6"/>
    <p:sldId id="667" r:id="rId7"/>
    <p:sldId id="668" r:id="rId8"/>
    <p:sldId id="258" r:id="rId9"/>
    <p:sldId id="669" r:id="rId10"/>
    <p:sldId id="671" r:id="rId11"/>
    <p:sldId id="672" r:id="rId12"/>
    <p:sldId id="685" r:id="rId13"/>
    <p:sldId id="686" r:id="rId14"/>
    <p:sldId id="687" r:id="rId15"/>
    <p:sldId id="688" r:id="rId16"/>
    <p:sldId id="689" r:id="rId17"/>
    <p:sldId id="690" r:id="rId18"/>
    <p:sldId id="691" r:id="rId19"/>
    <p:sldId id="692" r:id="rId20"/>
    <p:sldId id="683" r:id="rId21"/>
    <p:sldId id="693" r:id="rId22"/>
    <p:sldId id="295" r:id="rId23"/>
    <p:sldId id="694" r:id="rId24"/>
    <p:sldId id="695" r:id="rId25"/>
    <p:sldId id="684" r:id="rId2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.VnTime" panose="020B7200000000000000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  <p:embeddedFont>
      <p:font typeface="HP001 4 hàng" panose="020B0603050302020204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7E35"/>
    <a:srgbClr val="996633"/>
    <a:srgbClr val="FFBDBD"/>
    <a:srgbClr val="FFCCCC"/>
    <a:srgbClr val="FF9999"/>
    <a:srgbClr val="FF7C8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82EE6F-5A21-45C9-A5D9-6F84D02B78AF}">
  <a:tblStyle styleId="{9282EE6F-5A21-45C9-A5D9-6F84D02B78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056BE-FF85-4879-923C-7693074A800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7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7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76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63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24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056BE-FF85-4879-923C-7693074A800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98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056BE-FF85-4879-923C-7693074A800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43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8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7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9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FE2C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8">
            <a:extLst>
              <a:ext uri="{FF2B5EF4-FFF2-40B4-BE49-F238E27FC236}">
                <a16:creationId xmlns:a16="http://schemas.microsoft.com/office/drawing/2014/main" id="{8D61890C-4197-4536-9543-7E4426679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274" y="-12700"/>
            <a:ext cx="7707020" cy="5143500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900FB02-AE5E-4250-A3AE-B100A7DF1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088" y="-12700"/>
            <a:ext cx="7760512" cy="5143500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30E4C13D-A82A-477B-AAA6-E5474C187F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8134" y="-12700"/>
            <a:ext cx="3493466" cy="5143500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322728D8-5BFA-4EAD-B593-21E36B094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5"/>
          <a:stretch/>
        </p:blipFill>
        <p:spPr>
          <a:xfrm flipH="1">
            <a:off x="4973238" y="-12700"/>
            <a:ext cx="4018360" cy="5143500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1900FB02-AE5E-4250-A3AE-B100A7DF1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488" y="139700"/>
            <a:ext cx="776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43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5C07E9-BAF6-4FE0-A121-CEA03BE24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1A8918-CC2E-47FE-9C4B-16F0FF4B86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31F15B-3784-413B-BF49-85EB62104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22A7-D45B-40B8-933F-8A83EE5B0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05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EDF5A1-25AE-4753-A510-5024A4E47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67BDC3-040F-498A-A838-8371F8910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401346-8A1F-4CD6-8234-A7D03519D3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E60E6-A5A1-49BE-94AD-E85EC57D0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3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B4D6D6-30D5-4527-BFBF-B014D1D55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4A71CD-2F53-4A01-9E6A-5458C7E72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85FA41-5D11-4797-8B5B-9AF14E2F6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CDE5F-691B-487B-B895-F4E508E41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032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9D089-8842-4C80-B7B5-57D36C486C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026E73-1D6C-49EB-A388-163D683AF1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0C7972-8FA6-4B3B-91C8-C101041FA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11BBC-FAA1-45B9-A2BB-9B5CAF38B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34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6C433C-7DC5-4423-9894-0F1D9977F5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B7C658-D13D-40BA-8937-5C86CDE31D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A33480-2C9A-4B71-9628-7FE50BCA4D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398AC-E3ED-46B5-8734-E13D7BAAA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844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147F6E-6A4C-4B5A-A3C9-11E8E4615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498F0A-2E5C-4318-9634-B86C78C25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819C88F-E1DF-40F9-9C20-A43E08806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561BE-5DD2-451A-B0B5-626387683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883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6C4D419-7D9E-4371-8FF2-391432E42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004C84-F891-4361-8C29-B9282C538F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A88901-0E4B-4D4F-B876-2438010D50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5462B-3D8D-4DBC-9286-F9F265B6E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49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59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9BEABD-7E36-4FC5-B360-CF3304BC1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43A-C370-4441-AADA-3350480EC0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13176-B5EE-4B87-9C49-EBAEBD735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DD88C-9B17-4630-B0B2-D5362A2150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564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A1EAA-0F51-4903-A145-9DACE7FFF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F88B4-DC80-40DF-8A8A-F24B3AE1A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0348D-DB51-48F8-94B9-9BD203B2A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1D95-8359-4548-A2FA-FB1108B3B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651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5814F4-4F4D-4292-9822-24073D7E6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092915-9FA3-4724-AA55-29E54883F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465C93-EF45-4E56-AB9A-97896C45F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BC248-714E-418C-B992-25296D997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919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4E4FFB-9C2C-4D0E-A37D-7BCFB2DE60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4409B2-450C-487A-BCC0-8537B1DD14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685550-00EB-44A5-B964-B602DCAC24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62742-770D-4995-B1C8-A2D1B5590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948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FE2C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8">
            <a:extLst>
              <a:ext uri="{FF2B5EF4-FFF2-40B4-BE49-F238E27FC236}">
                <a16:creationId xmlns:a16="http://schemas.microsoft.com/office/drawing/2014/main" id="{8D61890C-4197-4536-9543-7E4426679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274" y="-12700"/>
            <a:ext cx="7707020" cy="5143500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1900FB02-AE5E-4250-A3AE-B100A7DF1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088" y="-12700"/>
            <a:ext cx="7760512" cy="5143500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30E4C13D-A82A-477B-AAA6-E5474C187F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8134" y="-12700"/>
            <a:ext cx="3493466" cy="5143500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322728D8-5BFA-4EAD-B593-21E36B094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5"/>
          <a:stretch/>
        </p:blipFill>
        <p:spPr>
          <a:xfrm flipH="1">
            <a:off x="4973238" y="-12700"/>
            <a:ext cx="4018360" cy="5143500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1900FB02-AE5E-4250-A3AE-B100A7DF1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488" y="139700"/>
            <a:ext cx="776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0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3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"/>
              <a:buNone/>
              <a:defRPr sz="4800">
                <a:solidFill>
                  <a:srgbClr val="FDB2A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16445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952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subTitle" idx="1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4" name="Google Shape;214;p5"/>
          <p:cNvSpPr txBox="1">
            <a:spLocks noGrp="1"/>
          </p:cNvSpPr>
          <p:nvPr>
            <p:ph type="subTitle" idx="2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"/>
          <p:cNvSpPr txBox="1">
            <a:spLocks noGrp="1"/>
          </p:cNvSpPr>
          <p:nvPr>
            <p:ph type="subTitle" idx="3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16" name="Google Shape;216;p5"/>
          <p:cNvSpPr txBox="1">
            <a:spLocks noGrp="1"/>
          </p:cNvSpPr>
          <p:nvPr>
            <p:ph type="subTitle" idx="4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95" name="Google Shape;295;p5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5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903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>
            <a:spLocks noGrp="1"/>
          </p:cNvSpPr>
          <p:nvPr>
            <p:ph type="subTitle" idx="1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9" name="Google Shape;379;p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" name="Google Shape;457;p7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7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786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9" name="Google Shape;539;p8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11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57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889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>
            <a:spLocks noGrp="1"/>
          </p:cNvSpPr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641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9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663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>
            <a:spLocks noGrp="1"/>
          </p:cNvSpPr>
          <p:nvPr>
            <p:ph type="title" hasCustomPrompt="1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>
            <a:spLocks noGrp="1"/>
          </p:cNvSpPr>
          <p:nvPr>
            <p:ph type="title" idx="2" hasCustomPrompt="1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>
            <a:spLocks noGrp="1"/>
          </p:cNvSpPr>
          <p:nvPr>
            <p:ph type="title" idx="3" hasCustomPrompt="1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>
            <a:spLocks noGrp="1"/>
          </p:cNvSpPr>
          <p:nvPr>
            <p:ph type="title" idx="4" hasCustomPrompt="1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>
            <a:spLocks noGrp="1"/>
          </p:cNvSpPr>
          <p:nvPr>
            <p:ph type="title" idx="5" hasCustomPrompt="1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>
            <a:spLocks noGrp="1"/>
          </p:cNvSpPr>
          <p:nvPr>
            <p:ph type="title" idx="6" hasCustomPrompt="1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"/>
              <a:buNone/>
              <a:defRPr sz="4800"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3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509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492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068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4" name="Google Shape;924;p16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25" name="Google Shape;925;p16"/>
          <p:cNvSpPr/>
          <p:nvPr/>
        </p:nvSpPr>
        <p:spPr>
          <a:xfrm rot="231922" flipH="1">
            <a:off x="7469257" y="-645373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960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171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21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4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0" name="Google Shape;1090;p19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5" name="Google Shape;1095;p19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9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422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9" name="Google Shape;1099;p20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20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1" name="Google Shape;1101;p20"/>
          <p:cNvSpPr txBox="1">
            <a:spLocks noGrp="1"/>
          </p:cNvSpPr>
          <p:nvPr>
            <p:ph type="subTitle" idx="3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20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3" name="Google Shape;1103;p20"/>
          <p:cNvSpPr txBox="1">
            <a:spLocks noGrp="1"/>
          </p:cNvSpPr>
          <p:nvPr>
            <p:ph type="subTitle" idx="5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20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5" name="Google Shape;1105;p20"/>
          <p:cNvSpPr txBox="1">
            <a:spLocks noGrp="1"/>
          </p:cNvSpPr>
          <p:nvPr>
            <p:ph type="subTitle" idx="7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1" name="Google Shape;1181;p20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82" name="Google Shape;1182;p20"/>
          <p:cNvSpPr/>
          <p:nvPr/>
        </p:nvSpPr>
        <p:spPr>
          <a:xfrm rot="3176794">
            <a:off x="7710596" y="4065984"/>
            <a:ext cx="2264986" cy="216574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253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>
            <a:spLocks noGrp="1"/>
          </p:cNvSpPr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5" name="Google Shape;1185;p21"/>
          <p:cNvSpPr txBox="1">
            <a:spLocks noGrp="1"/>
          </p:cNvSpPr>
          <p:nvPr>
            <p:ph type="subTitle" idx="1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21"/>
          <p:cNvSpPr txBox="1">
            <a:spLocks noGrp="1"/>
          </p:cNvSpPr>
          <p:nvPr>
            <p:ph type="title" idx="2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7" name="Google Shape;1187;p21"/>
          <p:cNvSpPr txBox="1">
            <a:spLocks noGrp="1"/>
          </p:cNvSpPr>
          <p:nvPr>
            <p:ph type="subTitle" idx="3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1"/>
          <p:cNvSpPr txBox="1">
            <a:spLocks noGrp="1"/>
          </p:cNvSpPr>
          <p:nvPr>
            <p:ph type="title" idx="4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9" name="Google Shape;1189;p21"/>
          <p:cNvSpPr txBox="1">
            <a:spLocks noGrp="1"/>
          </p:cNvSpPr>
          <p:nvPr>
            <p:ph type="subTitle" idx="5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1"/>
          <p:cNvSpPr txBox="1">
            <a:spLocks noGrp="1"/>
          </p:cNvSpPr>
          <p:nvPr>
            <p:ph type="title" idx="6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1" name="Google Shape;1191;p21"/>
          <p:cNvSpPr txBox="1">
            <a:spLocks noGrp="1"/>
          </p:cNvSpPr>
          <p:nvPr>
            <p:ph type="subTitle" idx="7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708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7" name="Google Shape;1347;p22"/>
          <p:cNvSpPr txBox="1">
            <a:spLocks noGrp="1"/>
          </p:cNvSpPr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8" name="Google Shape;1348;p22"/>
          <p:cNvSpPr txBox="1">
            <a:spLocks noGrp="1"/>
          </p:cNvSpPr>
          <p:nvPr>
            <p:ph type="subTitle" idx="1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2"/>
          <p:cNvSpPr txBox="1">
            <a:spLocks noGrp="1"/>
          </p:cNvSpPr>
          <p:nvPr>
            <p:ph type="title" idx="2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0" name="Google Shape;1350;p22"/>
          <p:cNvSpPr txBox="1">
            <a:spLocks noGrp="1"/>
          </p:cNvSpPr>
          <p:nvPr>
            <p:ph type="subTitle" idx="3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2"/>
          <p:cNvSpPr txBox="1">
            <a:spLocks noGrp="1"/>
          </p:cNvSpPr>
          <p:nvPr>
            <p:ph type="title" idx="4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2" name="Google Shape;1352;p22"/>
          <p:cNvSpPr txBox="1">
            <a:spLocks noGrp="1"/>
          </p:cNvSpPr>
          <p:nvPr>
            <p:ph type="subTitle" idx="5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3" name="Google Shape;1353;p22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54" name="Google Shape;1354;p22"/>
          <p:cNvSpPr txBox="1">
            <a:spLocks noGrp="1"/>
          </p:cNvSpPr>
          <p:nvPr>
            <p:ph type="title" idx="7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5" name="Google Shape;1355;p22"/>
          <p:cNvSpPr txBox="1">
            <a:spLocks noGrp="1"/>
          </p:cNvSpPr>
          <p:nvPr>
            <p:ph type="subTitle" idx="8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22"/>
          <p:cNvSpPr txBox="1">
            <a:spLocks noGrp="1"/>
          </p:cNvSpPr>
          <p:nvPr>
            <p:ph type="title" idx="9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7" name="Google Shape;1357;p22"/>
          <p:cNvSpPr txBox="1">
            <a:spLocks noGrp="1"/>
          </p:cNvSpPr>
          <p:nvPr>
            <p:ph type="subTitle" idx="13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2"/>
          <p:cNvSpPr txBox="1">
            <a:spLocks noGrp="1"/>
          </p:cNvSpPr>
          <p:nvPr>
            <p:ph type="title" idx="14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59" name="Google Shape;1359;p22"/>
          <p:cNvSpPr txBox="1">
            <a:spLocks noGrp="1"/>
          </p:cNvSpPr>
          <p:nvPr>
            <p:ph type="subTitle" idx="15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990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01" name="Google Shape;1401;p23"/>
          <p:cNvSpPr/>
          <p:nvPr/>
        </p:nvSpPr>
        <p:spPr>
          <a:xfrm rot="231922" flipH="1">
            <a:off x="7473457" y="-6437207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8001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>
            <a:spLocks noGrp="1"/>
          </p:cNvSpPr>
          <p:nvPr>
            <p:ph type="title" hasCustomPrompt="1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>
            <a:spLocks noGrp="1"/>
          </p:cNvSpPr>
          <p:nvPr>
            <p:ph type="subTitle" idx="1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4"/>
          <p:cNvSpPr txBox="1">
            <a:spLocks noGrp="1"/>
          </p:cNvSpPr>
          <p:nvPr>
            <p:ph type="title" idx="2" hasCustomPrompt="1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>
            <a:spLocks noGrp="1"/>
          </p:cNvSpPr>
          <p:nvPr>
            <p:ph type="subTitle" idx="3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 txBox="1">
            <a:spLocks noGrp="1"/>
          </p:cNvSpPr>
          <p:nvPr>
            <p:ph type="title" idx="4" hasCustomPrompt="1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>
            <a:spLocks noGrp="1"/>
          </p:cNvSpPr>
          <p:nvPr>
            <p:ph type="subTitle" idx="5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4"/>
          <p:cNvSpPr txBox="1">
            <a:spLocks noGrp="1"/>
          </p:cNvSpPr>
          <p:nvPr>
            <p:ph type="title" idx="6" hasCustomPrompt="1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>
            <a:spLocks noGrp="1"/>
          </p:cNvSpPr>
          <p:nvPr>
            <p:ph type="subTitle" idx="7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4"/>
          <p:cNvSpPr txBox="1">
            <a:spLocks noGrp="1"/>
          </p:cNvSpPr>
          <p:nvPr>
            <p:ph type="subTitle" idx="8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4"/>
          <p:cNvSpPr txBox="1">
            <a:spLocks noGrp="1"/>
          </p:cNvSpPr>
          <p:nvPr>
            <p:ph type="subTitle" idx="9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4"/>
          <p:cNvSpPr txBox="1">
            <a:spLocks noGrp="1"/>
          </p:cNvSpPr>
          <p:nvPr>
            <p:ph type="subTitle" idx="13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4"/>
          <p:cNvSpPr txBox="1">
            <a:spLocks noGrp="1"/>
          </p:cNvSpPr>
          <p:nvPr>
            <p:ph type="subTitle" idx="14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24"/>
          <p:cNvSpPr txBox="1">
            <a:spLocks noGrp="1"/>
          </p:cNvSpPr>
          <p:nvPr>
            <p:ph type="ctrTitle" idx="15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315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311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539" name="Google Shape;1539;p26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6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541" name="Google Shape;1541;p26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6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543" name="Google Shape;1543;p26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26"/>
          <p:cNvSpPr txBox="1">
            <a:spLocks noGrp="1"/>
          </p:cNvSpPr>
          <p:nvPr>
            <p:ph type="title" hasCustomPrompt="1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>
            <a:spLocks noGrp="1"/>
          </p:cNvSpPr>
          <p:nvPr>
            <p:ph type="title" idx="7" hasCustomPrompt="1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>
            <a:spLocks noGrp="1"/>
          </p:cNvSpPr>
          <p:nvPr>
            <p:ph type="title" idx="8" hasCustomPrompt="1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627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4" name="Google Shape;1664;p27"/>
          <p:cNvSpPr txBox="1">
            <a:spLocks noGrp="1"/>
          </p:cNvSpPr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5" name="Google Shape;1665;p27"/>
          <p:cNvSpPr txBox="1">
            <a:spLocks noGrp="1"/>
          </p:cNvSpPr>
          <p:nvPr>
            <p:ph type="subTitle" idx="1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6" name="Google Shape;1666;p27"/>
          <p:cNvSpPr txBox="1">
            <a:spLocks noGrp="1"/>
          </p:cNvSpPr>
          <p:nvPr>
            <p:ph type="ctrTitle" idx="2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67" name="Google Shape;1667;p27"/>
          <p:cNvSpPr/>
          <p:nvPr/>
        </p:nvSpPr>
        <p:spPr>
          <a:xfrm rot="9899989">
            <a:off x="7836136" y="407263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703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8"/>
          <p:cNvSpPr txBox="1">
            <a:spLocks noGrp="1"/>
          </p:cNvSpPr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10" name="Google Shape;1710;p28"/>
          <p:cNvSpPr txBox="1">
            <a:spLocks noGrp="1"/>
          </p:cNvSpPr>
          <p:nvPr>
            <p:ph type="subTitle" idx="1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1" name="Google Shape;1711;p28"/>
          <p:cNvSpPr txBox="1">
            <a:spLocks noGrp="1"/>
          </p:cNvSpPr>
          <p:nvPr>
            <p:ph type="title" idx="2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12" name="Google Shape;1712;p28"/>
          <p:cNvSpPr txBox="1">
            <a:spLocks noGrp="1"/>
          </p:cNvSpPr>
          <p:nvPr>
            <p:ph type="subTitle" idx="3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3" name="Google Shape;1713;p28"/>
          <p:cNvSpPr txBox="1">
            <a:spLocks noGrp="1"/>
          </p:cNvSpPr>
          <p:nvPr>
            <p:ph type="ctrTitle" idx="4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70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50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9"/>
          <p:cNvSpPr txBox="1">
            <a:spLocks noGrp="1"/>
          </p:cNvSpPr>
          <p:nvPr>
            <p:ph type="subTitle" idx="1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6" name="Google Shape;1756;p29"/>
          <p:cNvSpPr txBox="1">
            <a:spLocks noGrp="1"/>
          </p:cNvSpPr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57" name="Google Shape;1757;p29"/>
          <p:cNvSpPr/>
          <p:nvPr/>
        </p:nvSpPr>
        <p:spPr>
          <a:xfrm rot="-4340781" flipH="1">
            <a:off x="3518" y="-5268942"/>
            <a:ext cx="4623974" cy="725683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029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hanks 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5" name="Google Shape;1835;p3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6" name="Google Shape;1836;p30"/>
          <p:cNvSpPr txBox="1">
            <a:spLocks noGrp="1"/>
          </p:cNvSpPr>
          <p:nvPr>
            <p:ph type="subTitle" idx="1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37" name="Google Shape;1837;p30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</a:t>
            </a:r>
            <a:r>
              <a:rPr lang="en" sz="1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Slidesgo,</a:t>
            </a:r>
            <a:r>
              <a:rPr lang="en" sz="1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including icons</a:t>
            </a:r>
            <a:r>
              <a:rPr lang="en" sz="1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Flaticon,</a:t>
            </a:r>
            <a:r>
              <a:rPr lang="en" sz="1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nfographics &amp; images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by Freepik</a:t>
            </a:r>
            <a:r>
              <a:rPr lang="en" sz="12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858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3405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555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5555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826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040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FE2C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8D61890C-4197-4536-9543-7E4426679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1502" y="0"/>
            <a:ext cx="7707020" cy="5143500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1900FB02-AE5E-4250-A3AE-B100A7DF1A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487" y="0"/>
            <a:ext cx="7760513" cy="5143500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30E4C13D-A82A-477B-AAA6-E5474C187F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0534" y="0"/>
            <a:ext cx="3493466" cy="5143500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322728D8-5BFA-4EAD-B593-21E36B094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5"/>
          <a:stretch/>
        </p:blipFill>
        <p:spPr>
          <a:xfrm flipH="1">
            <a:off x="5125641" y="0"/>
            <a:ext cx="4018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2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58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3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11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043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60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83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26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83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67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427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9155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8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0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0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image" Target="../media/image6.jpg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18FA3-70EF-3441-8B13-8DFE5EDA03E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84B16-1F92-AE4E-B7DB-B910F768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4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60E5C6-FE8D-4D41-BA6C-2768F4C3A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C6E5054-DCE8-43CF-8F22-464AEF879D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E698D8-A6E3-425A-8D2E-FCB465C436B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0AA04C-D46B-4417-8060-E6D7DF96A5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AA85C63-E1F6-4751-81E9-F14FDEB03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D7B31313-8D34-474D-99FA-12DB5A052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5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.VnTime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"/>
              <a:buNone/>
              <a:defRPr sz="3000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195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3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2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12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2.png"/><Relationship Id="rId5" Type="http://schemas.openxmlformats.org/officeDocument/2006/relationships/slide" Target="slide1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5" Type="http://schemas.openxmlformats.org/officeDocument/2006/relationships/slide" Target="slide1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" Target="slide1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slide" Target="slide5.xml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slide" Target="slide7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4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slide" Target="slide8.xml"/><Relationship Id="rId10" Type="http://schemas.openxmlformats.org/officeDocument/2006/relationships/image" Target="../media/image34.png"/><Relationship Id="rId4" Type="http://schemas.openxmlformats.org/officeDocument/2006/relationships/image" Target="../media/image43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35.jpeg"/><Relationship Id="rId5" Type="http://schemas.openxmlformats.org/officeDocument/2006/relationships/slideLayout" Target="../slideLayouts/slideLayout12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53F9A508-A933-4473-B872-154AFB714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04" y="3454812"/>
            <a:ext cx="609992" cy="12338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2675FAD-D55B-4DDB-BB9E-108461BD4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0" y="4243388"/>
            <a:ext cx="519178" cy="1140618"/>
          </a:xfrm>
          <a:prstGeom prst="rect">
            <a:avLst/>
          </a:prstGeom>
        </p:spPr>
      </p:pic>
      <p:pic>
        <p:nvPicPr>
          <p:cNvPr id="31" name="5c486923da817">
            <a:hlinkClick r:id="" action="ppaction://media"/>
            <a:extLst>
              <a:ext uri="{FF2B5EF4-FFF2-40B4-BE49-F238E27FC236}">
                <a16:creationId xmlns:a16="http://schemas.microsoft.com/office/drawing/2014/main" id="{8D385571-23B5-4606-90A6-B4F78EB3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4817" y="-411683"/>
            <a:ext cx="457200" cy="457200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66866499-6B98-4F4C-8B9F-3ABC229DFE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6" y="418119"/>
            <a:ext cx="2427414" cy="4776576"/>
          </a:xfrm>
          <a:prstGeom prst="rect">
            <a:avLst/>
          </a:prstGeom>
        </p:spPr>
      </p:pic>
      <p:sp>
        <p:nvSpPr>
          <p:cNvPr id="4" name="WordArt 2">
            <a:extLst>
              <a:ext uri="{FF2B5EF4-FFF2-40B4-BE49-F238E27FC236}">
                <a16:creationId xmlns:a16="http://schemas.microsoft.com/office/drawing/2014/main" id="{BF9EE023-4991-4348-B097-EE0FFDDEE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27950" y="1055600"/>
            <a:ext cx="5943600" cy="280075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59508"/>
              </a:avLst>
            </a:prstTxWarp>
          </a:bodyPr>
          <a:lstStyle/>
          <a:p>
            <a:pPr algn="ctr"/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Chào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mừng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các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thầy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cô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giáo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về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  <a:r>
              <a:rPr lang="en-US" sz="15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dự</a:t>
            </a:r>
            <a:r>
              <a:rPr lang="en-US" sz="15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E30171-FDF9-455D-98EE-ED79EADE5358}"/>
              </a:ext>
            </a:extLst>
          </p:cNvPr>
          <p:cNvSpPr txBox="1">
            <a:spLocks/>
          </p:cNvSpPr>
          <p:nvPr/>
        </p:nvSpPr>
        <p:spPr bwMode="auto">
          <a:xfrm>
            <a:off x="2174345" y="2634362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700" b="1" dirty="0">
              <a:solidFill>
                <a:srgbClr val="CD3C32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vi-VN" sz="2700" b="1" dirty="0">
              <a:solidFill>
                <a:srgbClr val="CD3C32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700" b="1" dirty="0">
                <a:solidFill>
                  <a:srgbClr val="CD3C32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2700" b="1" dirty="0">
                <a:solidFill>
                  <a:srgbClr val="CD3C32"/>
                </a:solidFill>
                <a:latin typeface="UTM Avo" panose="02040603050506020204" pitchFamily="18" charset="0"/>
              </a:rPr>
              <a:t>CHUYÊN ĐỀ ĐẠO ĐỨC </a:t>
            </a:r>
            <a:br>
              <a:rPr lang="en-US" altLang="vi-VN" sz="2700" b="1" dirty="0">
                <a:solidFill>
                  <a:srgbClr val="CD3C32"/>
                </a:solidFill>
                <a:latin typeface="UTM Avo" panose="02040603050506020204" pitchFamily="18" charset="0"/>
              </a:rPr>
            </a:br>
            <a:r>
              <a:rPr lang="en-US" altLang="vi-VN" sz="2700" b="1" dirty="0">
                <a:solidFill>
                  <a:srgbClr val="CD3C32"/>
                </a:solidFill>
                <a:latin typeface="UTM Avo" panose="02040603050506020204" pitchFamily="18" charset="0"/>
              </a:rPr>
              <a:t>LỚP </a:t>
            </a:r>
            <a:r>
              <a:rPr lang="en-US" altLang="vi-VN" sz="2700" b="1" dirty="0">
                <a:solidFill>
                  <a:srgbClr val="CD3C32"/>
                </a:solidFill>
                <a:latin typeface="UTM Avo" panose="02040603050506020204" pitchFamily="18" charset="0"/>
              </a:rPr>
              <a:t>2</a:t>
            </a:r>
            <a:endParaRPr lang="vi-VN" altLang="vi-VN" sz="2700" b="1" dirty="0">
              <a:solidFill>
                <a:srgbClr val="CD3C32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E84E9DE-0A94-49FC-AD9B-C6F8564E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656" y="149752"/>
            <a:ext cx="551557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100" b="1" dirty="0">
                <a:solidFill>
                  <a:srgbClr val="ED9A16"/>
                </a:solidFill>
                <a:latin typeface="+mj-lt"/>
                <a:ea typeface="#9Slide02 Tieu de rat dai 01" panose="02000000000000000000" pitchFamily="2" charset="0"/>
              </a:rPr>
              <a:t>TRƯỜNG TIỂU HỌC VĨNH QUỲNH</a:t>
            </a:r>
            <a:endParaRPr lang="vi-VN" altLang="en-US" sz="2100" b="1" dirty="0">
              <a:solidFill>
                <a:srgbClr val="ED9A16"/>
              </a:solidFill>
              <a:latin typeface="+mj-lt"/>
              <a:ea typeface="#9Slide02 Tieu de rat dai 01" panose="02000000000000000000" pitchFamily="2" charset="0"/>
            </a:endParaRPr>
          </a:p>
        </p:txBody>
      </p:sp>
      <p:pic>
        <p:nvPicPr>
          <p:cNvPr id="16" name="图片 22">
            <a:extLst>
              <a:ext uri="{FF2B5EF4-FFF2-40B4-BE49-F238E27FC236}">
                <a16:creationId xmlns:a16="http://schemas.microsoft.com/office/drawing/2014/main" id="{3D2EA62A-611A-4403-894A-EDC12355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92" y="4208215"/>
            <a:ext cx="475060" cy="960932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F0C1ADBB-DE64-46FC-ADB0-C1EE70A67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03" y="2455979"/>
            <a:ext cx="692397" cy="1400554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6C60EED5-EFBC-4EC6-AAD2-9CEC50840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543">
            <a:off x="2191367" y="3732799"/>
            <a:ext cx="475060" cy="992981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FDF2A11-0D0E-4DA0-9D91-8B06F51D0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612">
            <a:off x="2963971" y="4203772"/>
            <a:ext cx="781087" cy="15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7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1684711" y="10636"/>
            <a:ext cx="869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1</a:t>
            </a:r>
            <a:r>
              <a:rPr lang="en-US" sz="2800" b="1" dirty="0" smtClean="0">
                <a:solidFill>
                  <a:srgbClr val="CE7C2C"/>
                </a:solidFill>
              </a:rPr>
              <a:t>: </a:t>
            </a:r>
            <a:r>
              <a:rPr lang="en-US" sz="2800" b="1" dirty="0" err="1" smtClean="0">
                <a:solidFill>
                  <a:srgbClr val="CE7C2C"/>
                </a:solidFill>
              </a:rPr>
              <a:t>Nhận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xét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hành</a:t>
            </a:r>
            <a:r>
              <a:rPr lang="en-US" sz="2800" b="1" dirty="0" smtClean="0">
                <a:solidFill>
                  <a:srgbClr val="CE7C2C"/>
                </a:solidFill>
              </a:rPr>
              <a:t> vi </a:t>
            </a:r>
            <a:endParaRPr lang="en-US" sz="2800" b="1" dirty="0">
              <a:solidFill>
                <a:srgbClr val="CE7C2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23401" r="35132" b="13636"/>
          <a:stretch/>
        </p:blipFill>
        <p:spPr>
          <a:xfrm>
            <a:off x="0" y="933966"/>
            <a:ext cx="5981991" cy="4203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0" y="478016"/>
            <a:ext cx="86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E7C2C"/>
                </a:solidFill>
              </a:rPr>
              <a:t>Em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có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nhận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xét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gì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về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việc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làm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của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bạn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trong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tranh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dưới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đây</a:t>
            </a:r>
            <a:r>
              <a:rPr lang="en-US" sz="2000" b="1" dirty="0">
                <a:solidFill>
                  <a:srgbClr val="CE7C2C"/>
                </a:solidFill>
              </a:rPr>
              <a:t>?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545F829A-A9EC-47A5-B83E-F72169A51DCB}"/>
              </a:ext>
            </a:extLst>
          </p:cNvPr>
          <p:cNvSpPr/>
          <p:nvPr/>
        </p:nvSpPr>
        <p:spPr>
          <a:xfrm>
            <a:off x="6070881" y="933966"/>
            <a:ext cx="3005812" cy="42034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1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1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+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06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1684711" y="10636"/>
            <a:ext cx="869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1</a:t>
            </a:r>
            <a:r>
              <a:rPr lang="en-US" sz="2800" b="1" dirty="0" smtClean="0">
                <a:solidFill>
                  <a:srgbClr val="CE7C2C"/>
                </a:solidFill>
              </a:rPr>
              <a:t>: </a:t>
            </a:r>
            <a:r>
              <a:rPr lang="en-US" sz="2800" b="1" dirty="0" err="1" smtClean="0">
                <a:solidFill>
                  <a:srgbClr val="CE7C2C"/>
                </a:solidFill>
              </a:rPr>
              <a:t>Nhận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xét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hành</a:t>
            </a:r>
            <a:r>
              <a:rPr lang="en-US" sz="2800" b="1" dirty="0" smtClean="0">
                <a:solidFill>
                  <a:srgbClr val="CE7C2C"/>
                </a:solidFill>
              </a:rPr>
              <a:t> vi </a:t>
            </a:r>
            <a:endParaRPr lang="en-US" sz="2800" b="1" dirty="0">
              <a:solidFill>
                <a:srgbClr val="CE7C2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23401" r="35132" b="13636"/>
          <a:stretch/>
        </p:blipFill>
        <p:spPr>
          <a:xfrm>
            <a:off x="0" y="933966"/>
            <a:ext cx="9144000" cy="4203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0" y="478016"/>
            <a:ext cx="86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E7C2C"/>
                </a:solidFill>
              </a:rPr>
              <a:t>Em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có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nhận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xét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gì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về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việc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làm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của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bạn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trong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tranh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dưới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đây</a:t>
            </a:r>
            <a:r>
              <a:rPr lang="en-US" sz="2000" b="1" dirty="0">
                <a:solidFill>
                  <a:srgbClr val="CE7C2C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97" y="1331546"/>
            <a:ext cx="716132" cy="59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057" y="1345506"/>
            <a:ext cx="768838" cy="577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696" y="3242944"/>
            <a:ext cx="709439" cy="533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057" y="3241448"/>
            <a:ext cx="768838" cy="57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431624" y="0"/>
            <a:ext cx="623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smtClean="0">
                <a:solidFill>
                  <a:srgbClr val="CE7C2C"/>
                </a:solidFill>
              </a:rPr>
              <a:t>2: </a:t>
            </a:r>
            <a:r>
              <a:rPr lang="en-US" sz="2800" b="1" dirty="0" err="1" smtClean="0">
                <a:solidFill>
                  <a:srgbClr val="CE7C2C"/>
                </a:solidFill>
              </a:rPr>
              <a:t>Xử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lí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tình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huống</a:t>
            </a:r>
            <a:endParaRPr lang="en-US" sz="2800" b="1" dirty="0">
              <a:solidFill>
                <a:srgbClr val="CE7C2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F78E9-46AF-446B-A19C-711F8C7812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25084" r="13163" b="15993"/>
          <a:stretch/>
        </p:blipFill>
        <p:spPr>
          <a:xfrm>
            <a:off x="228600" y="919837"/>
            <a:ext cx="3833849" cy="340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MH_Entry_1">
            <a:hlinkClick r:id="rId6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5889" y="263668"/>
            <a:ext cx="1601418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1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Entry_1">
            <a:hlinkClick r:id="rId6" action="ppaction://hlinksldjump"/>
            <a:extLst>
              <a:ext uri="{FF2B5EF4-FFF2-40B4-BE49-F238E27FC236}">
                <a16:creationId xmlns:a16="http://schemas.microsoft.com/office/drawing/2014/main" id="{C7460E5A-445F-4F45-B564-891FB010EB4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53953" y="433296"/>
            <a:ext cx="1596737" cy="4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2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A14F5-703C-4C2F-91AC-220A7A4398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5522" r="19981" b="14815"/>
          <a:stretch/>
        </p:blipFill>
        <p:spPr>
          <a:xfrm>
            <a:off x="5039670" y="927426"/>
            <a:ext cx="3825304" cy="3397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D09F41-CCDF-43C9-BD4B-55EE7E0DE1A5}"/>
              </a:ext>
            </a:extLst>
          </p:cNvPr>
          <p:cNvSpPr txBox="1"/>
          <p:nvPr/>
        </p:nvSpPr>
        <p:spPr>
          <a:xfrm>
            <a:off x="161838" y="4435614"/>
            <a:ext cx="390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19A9B-73D2-4002-8F70-A8586C122FBD}"/>
              </a:ext>
            </a:extLst>
          </p:cNvPr>
          <p:cNvSpPr txBox="1"/>
          <p:nvPr/>
        </p:nvSpPr>
        <p:spPr>
          <a:xfrm>
            <a:off x="5365289" y="4435614"/>
            <a:ext cx="3778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ngồi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26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69802" y="33713"/>
            <a:ext cx="89415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E7C2C"/>
                </a:solidFill>
              </a:rPr>
              <a:t>Thảo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luận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nhóm</a:t>
            </a:r>
            <a:r>
              <a:rPr lang="en-US" sz="2000" b="1" dirty="0" smtClean="0">
                <a:solidFill>
                  <a:srgbClr val="CE7C2C"/>
                </a:solidFill>
              </a:rPr>
              <a:t> 4 (3 </a:t>
            </a:r>
            <a:r>
              <a:rPr lang="en-US" sz="2000" b="1" dirty="0" err="1" smtClean="0">
                <a:solidFill>
                  <a:srgbClr val="CE7C2C"/>
                </a:solidFill>
              </a:rPr>
              <a:t>phút</a:t>
            </a:r>
            <a:r>
              <a:rPr lang="en-US" sz="2000" b="1" dirty="0" smtClean="0">
                <a:solidFill>
                  <a:srgbClr val="CE7C2C"/>
                </a:solidFill>
              </a:rPr>
              <a:t>): </a:t>
            </a:r>
            <a:r>
              <a:rPr lang="en-US" sz="2000" b="1" dirty="0" err="1" smtClean="0">
                <a:solidFill>
                  <a:srgbClr val="CE7C2C"/>
                </a:solidFill>
              </a:rPr>
              <a:t>Đưa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ra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cách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ứng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xử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trong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tình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huống</a:t>
            </a:r>
            <a:r>
              <a:rPr lang="en-US" sz="2000" b="1" dirty="0" smtClean="0">
                <a:solidFill>
                  <a:srgbClr val="CE7C2C"/>
                </a:solidFill>
              </a:rPr>
              <a:t>  </a:t>
            </a:r>
            <a:endParaRPr lang="en-US" sz="2000" b="1" dirty="0">
              <a:solidFill>
                <a:srgbClr val="CE7C2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F78E9-46AF-446B-A19C-711F8C781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25084" r="13163" b="15993"/>
          <a:stretch/>
        </p:blipFill>
        <p:spPr>
          <a:xfrm>
            <a:off x="228600" y="919837"/>
            <a:ext cx="3833849" cy="340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5889" y="263668"/>
            <a:ext cx="1601418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1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C7460E5A-445F-4F45-B564-891FB010EB4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53953" y="433296"/>
            <a:ext cx="1596737" cy="4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2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A14F5-703C-4C2F-91AC-220A7A4398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5522" r="19981" b="14815"/>
          <a:stretch/>
        </p:blipFill>
        <p:spPr>
          <a:xfrm>
            <a:off x="5039670" y="927426"/>
            <a:ext cx="3825304" cy="3397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09F41-CCDF-43C9-BD4B-55EE7E0DE1A5}"/>
              </a:ext>
            </a:extLst>
          </p:cNvPr>
          <p:cNvSpPr txBox="1"/>
          <p:nvPr/>
        </p:nvSpPr>
        <p:spPr>
          <a:xfrm>
            <a:off x="161838" y="4435614"/>
            <a:ext cx="390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19A9B-73D2-4002-8F70-A8586C122FBD}"/>
              </a:ext>
            </a:extLst>
          </p:cNvPr>
          <p:cNvSpPr txBox="1"/>
          <p:nvPr/>
        </p:nvSpPr>
        <p:spPr>
          <a:xfrm>
            <a:off x="5365289" y="4435614"/>
            <a:ext cx="3778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ngồi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433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6F78E9-46AF-446B-A19C-711F8C7812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25084" r="13163" b="15993"/>
          <a:stretch/>
        </p:blipFill>
        <p:spPr>
          <a:xfrm>
            <a:off x="228600" y="919837"/>
            <a:ext cx="8510551" cy="3728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MH_Entry_1">
            <a:hlinkClick r:id="rId4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350987"/>
            <a:ext cx="1601418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1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09F41-CCDF-43C9-BD4B-55EE7E0DE1A5}"/>
              </a:ext>
            </a:extLst>
          </p:cNvPr>
          <p:cNvSpPr txBox="1"/>
          <p:nvPr/>
        </p:nvSpPr>
        <p:spPr>
          <a:xfrm>
            <a:off x="140898" y="4743390"/>
            <a:ext cx="7474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431624" y="0"/>
            <a:ext cx="623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smtClean="0">
                <a:solidFill>
                  <a:srgbClr val="CE7C2C"/>
                </a:solidFill>
              </a:rPr>
              <a:t>2: </a:t>
            </a:r>
            <a:r>
              <a:rPr lang="en-US" sz="2800" b="1" dirty="0" err="1" smtClean="0">
                <a:solidFill>
                  <a:srgbClr val="CE7C2C"/>
                </a:solidFill>
              </a:rPr>
              <a:t>Xử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lí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tình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huống</a:t>
            </a:r>
            <a:endParaRPr lang="en-US" sz="2800" b="1" dirty="0">
              <a:solidFill>
                <a:srgbClr val="CE7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431624" y="0"/>
            <a:ext cx="623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smtClean="0">
                <a:solidFill>
                  <a:srgbClr val="CE7C2C"/>
                </a:solidFill>
              </a:rPr>
              <a:t>2: </a:t>
            </a:r>
            <a:r>
              <a:rPr lang="en-US" sz="2800" b="1" dirty="0" err="1" smtClean="0">
                <a:solidFill>
                  <a:srgbClr val="CE7C2C"/>
                </a:solidFill>
              </a:rPr>
              <a:t>Xử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lí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tình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huống</a:t>
            </a:r>
            <a:endParaRPr lang="en-US" sz="2800" b="1" dirty="0">
              <a:solidFill>
                <a:srgbClr val="CE7C2C"/>
              </a:solidFill>
            </a:endParaRPr>
          </a:p>
        </p:txBody>
      </p:sp>
      <p:sp>
        <p:nvSpPr>
          <p:cNvPr id="5" name="MH_Entry_1">
            <a:hlinkClick r:id="rId3" action="ppaction://hlinksldjump"/>
            <a:extLst>
              <a:ext uri="{FF2B5EF4-FFF2-40B4-BE49-F238E27FC236}">
                <a16:creationId xmlns:a16="http://schemas.microsoft.com/office/drawing/2014/main" id="{C7460E5A-445F-4F45-B564-891FB010EB4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385" y="500976"/>
            <a:ext cx="1596737" cy="4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2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A14F5-703C-4C2F-91AC-220A7A4398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5522" r="19981" b="14815"/>
          <a:stretch/>
        </p:blipFill>
        <p:spPr>
          <a:xfrm>
            <a:off x="216385" y="927425"/>
            <a:ext cx="8522766" cy="367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19A9B-73D2-4002-8F70-A8586C122FBD}"/>
              </a:ext>
            </a:extLst>
          </p:cNvPr>
          <p:cNvSpPr txBox="1"/>
          <p:nvPr/>
        </p:nvSpPr>
        <p:spPr>
          <a:xfrm>
            <a:off x="555964" y="4728830"/>
            <a:ext cx="763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ngồi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553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431624" y="0"/>
            <a:ext cx="623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smtClean="0">
                <a:solidFill>
                  <a:srgbClr val="CE7C2C"/>
                </a:solidFill>
              </a:rPr>
              <a:t>2: </a:t>
            </a:r>
            <a:r>
              <a:rPr lang="en-US" sz="2800" b="1" dirty="0" err="1" smtClean="0">
                <a:solidFill>
                  <a:srgbClr val="CE7C2C"/>
                </a:solidFill>
              </a:rPr>
              <a:t>Xử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lí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tình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huống</a:t>
            </a:r>
            <a:endParaRPr lang="en-US" sz="2800" b="1" dirty="0">
              <a:solidFill>
                <a:srgbClr val="CE7C2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F78E9-46AF-446B-A19C-711F8C7812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25084" r="13163" b="15993"/>
          <a:stretch/>
        </p:blipFill>
        <p:spPr>
          <a:xfrm>
            <a:off x="228600" y="919837"/>
            <a:ext cx="3833849" cy="3404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55889" y="263668"/>
            <a:ext cx="1601418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1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C7460E5A-445F-4F45-B564-891FB010EB4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153953" y="433296"/>
            <a:ext cx="1596737" cy="4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Tình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huống</a:t>
            </a:r>
            <a:r>
              <a:rPr lang="en-US" altLang="zh-CN" sz="20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2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8A14F5-703C-4C2F-91AC-220A7A4398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35522" r="19981" b="14815"/>
          <a:stretch/>
        </p:blipFill>
        <p:spPr>
          <a:xfrm>
            <a:off x="5039670" y="927426"/>
            <a:ext cx="3825304" cy="3397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D09F41-CCDF-43C9-BD4B-55EE7E0DE1A5}"/>
              </a:ext>
            </a:extLst>
          </p:cNvPr>
          <p:cNvSpPr txBox="1"/>
          <p:nvPr/>
        </p:nvSpPr>
        <p:spPr>
          <a:xfrm>
            <a:off x="161838" y="4435614"/>
            <a:ext cx="390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19A9B-73D2-4002-8F70-A8586C122FBD}"/>
              </a:ext>
            </a:extLst>
          </p:cNvPr>
          <p:cNvSpPr txBox="1"/>
          <p:nvPr/>
        </p:nvSpPr>
        <p:spPr>
          <a:xfrm>
            <a:off x="5365289" y="4435614"/>
            <a:ext cx="3778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ngồi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764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973849" y="0"/>
            <a:ext cx="623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smtClean="0">
                <a:solidFill>
                  <a:srgbClr val="CE7C2C"/>
                </a:solidFill>
              </a:rPr>
              <a:t>3: </a:t>
            </a:r>
            <a:r>
              <a:rPr lang="en-US" sz="2800" b="1" dirty="0" err="1" smtClean="0">
                <a:solidFill>
                  <a:srgbClr val="CE7C2C"/>
                </a:solidFill>
              </a:rPr>
              <a:t>Vận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dụng</a:t>
            </a:r>
            <a:endParaRPr lang="en-US" sz="2800" b="1" dirty="0">
              <a:solidFill>
                <a:srgbClr val="CE7C2C"/>
              </a:solidFill>
            </a:endParaRPr>
          </a:p>
        </p:txBody>
      </p:sp>
      <p:sp>
        <p:nvSpPr>
          <p:cNvPr id="4" name="MH_Entry_1">
            <a:hlinkClick r:id="rId4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1838" y="433296"/>
            <a:ext cx="4137936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a.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Liên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hệ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-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:</a:t>
            </a:r>
            <a:endParaRPr lang="zh-CN" altLang="en-US" sz="28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Entry_1">
            <a:hlinkClick r:id="rId4" action="ppaction://hlinksldjump"/>
            <a:extLst>
              <a:ext uri="{FF2B5EF4-FFF2-40B4-BE49-F238E27FC236}">
                <a16:creationId xmlns:a16="http://schemas.microsoft.com/office/drawing/2014/main" id="{C7460E5A-445F-4F45-B564-891FB010EB41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9841" y="1079627"/>
            <a:ext cx="3422723" cy="4486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Thảo</a:t>
            </a:r>
            <a:r>
              <a:rPr lang="en-US" altLang="zh-CN" sz="20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luận</a:t>
            </a:r>
            <a:r>
              <a:rPr lang="en-US" altLang="zh-CN" sz="20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0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nhóm</a:t>
            </a:r>
            <a:r>
              <a:rPr lang="en-US" altLang="zh-CN" sz="20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4- 3 </a:t>
            </a:r>
            <a:r>
              <a:rPr lang="en-US" altLang="zh-CN" sz="20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phút</a:t>
            </a:r>
            <a:endParaRPr lang="zh-CN" altLang="en-US" sz="20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09F41-CCDF-43C9-BD4B-55EE7E0DE1A5}"/>
              </a:ext>
            </a:extLst>
          </p:cNvPr>
          <p:cNvSpPr txBox="1"/>
          <p:nvPr/>
        </p:nvSpPr>
        <p:spPr>
          <a:xfrm>
            <a:off x="161838" y="1606470"/>
            <a:ext cx="8212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en-US" sz="2000" b="1" kern="1200" dirty="0">
              <a:solidFill>
                <a:srgbClr val="D77E3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19A9B-73D2-4002-8F70-A8586C122FBD}"/>
              </a:ext>
            </a:extLst>
          </p:cNvPr>
          <p:cNvSpPr txBox="1"/>
          <p:nvPr/>
        </p:nvSpPr>
        <p:spPr>
          <a:xfrm>
            <a:off x="161838" y="2084729"/>
            <a:ext cx="89821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	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mừng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lễ</a:t>
            </a:r>
            <a:endParaRPr lang="en-US" sz="2000" b="1" kern="1200" dirty="0" smtClean="0">
              <a:solidFill>
                <a:srgbClr val="D77E3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nghị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lang="en-US" sz="2000" b="1" kern="1200" dirty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lang="en-US" sz="2000" b="1" kern="1200" dirty="0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rgbClr val="D77E3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endParaRPr lang="en-US" sz="2000" b="1" kern="1200" dirty="0">
              <a:solidFill>
                <a:srgbClr val="D77E3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8686" y="288108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Phóng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viên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nhỏ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186940"/>
            <a:ext cx="2284414" cy="2956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588B2C8B-3AB1-4898-90F9-8597C53C1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340" y="2659501"/>
            <a:ext cx="1440690" cy="2291421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8FB3ED38-20FB-49CC-96A2-048727BE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70357" y="2631080"/>
            <a:ext cx="1345364" cy="238806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D1F5210E-F4DC-4F42-9082-2A53A21F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173" y="2763179"/>
            <a:ext cx="1527362" cy="22284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44A095F-B8A6-408B-8724-1DBD50B96B10}"/>
              </a:ext>
            </a:extLst>
          </p:cNvPr>
          <p:cNvGrpSpPr/>
          <p:nvPr/>
        </p:nvGrpSpPr>
        <p:grpSpPr>
          <a:xfrm>
            <a:off x="6190674" y="2509739"/>
            <a:ext cx="1283624" cy="2456083"/>
            <a:chOff x="5208589" y="3590925"/>
            <a:chExt cx="1770063" cy="3006726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3D69CB7-499E-4E1B-A690-702EEA5C7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7" y="6488113"/>
              <a:ext cx="542925" cy="109538"/>
            </a:xfrm>
            <a:custGeom>
              <a:avLst/>
              <a:gdLst>
                <a:gd name="T0" fmla="*/ 14 w 84"/>
                <a:gd name="T1" fmla="*/ 0 h 17"/>
                <a:gd name="T2" fmla="*/ 0 w 84"/>
                <a:gd name="T3" fmla="*/ 7 h 17"/>
                <a:gd name="T4" fmla="*/ 42 w 84"/>
                <a:gd name="T5" fmla="*/ 17 h 17"/>
                <a:gd name="T6" fmla="*/ 84 w 84"/>
                <a:gd name="T7" fmla="*/ 7 h 17"/>
                <a:gd name="T8" fmla="*/ 84 w 84"/>
                <a:gd name="T9" fmla="*/ 7 h 17"/>
                <a:gd name="T10" fmla="*/ 83 w 84"/>
                <a:gd name="T11" fmla="*/ 9 h 17"/>
                <a:gd name="T12" fmla="*/ 65 w 84"/>
                <a:gd name="T13" fmla="*/ 13 h 17"/>
                <a:gd name="T14" fmla="*/ 65 w 84"/>
                <a:gd name="T15" fmla="*/ 13 h 17"/>
                <a:gd name="T16" fmla="*/ 65 w 84"/>
                <a:gd name="T17" fmla="*/ 13 h 17"/>
                <a:gd name="T18" fmla="*/ 65 w 84"/>
                <a:gd name="T19" fmla="*/ 13 h 17"/>
                <a:gd name="T20" fmla="*/ 65 w 84"/>
                <a:gd name="T21" fmla="*/ 13 h 17"/>
                <a:gd name="T22" fmla="*/ 64 w 84"/>
                <a:gd name="T23" fmla="*/ 13 h 17"/>
                <a:gd name="T24" fmla="*/ 64 w 84"/>
                <a:gd name="T25" fmla="*/ 13 h 17"/>
                <a:gd name="T26" fmla="*/ 63 w 84"/>
                <a:gd name="T27" fmla="*/ 13 h 17"/>
                <a:gd name="T28" fmla="*/ 59 w 84"/>
                <a:gd name="T29" fmla="*/ 13 h 17"/>
                <a:gd name="T30" fmla="*/ 47 w 84"/>
                <a:gd name="T31" fmla="*/ 13 h 17"/>
                <a:gd name="T32" fmla="*/ 47 w 84"/>
                <a:gd name="T33" fmla="*/ 13 h 17"/>
                <a:gd name="T34" fmla="*/ 47 w 84"/>
                <a:gd name="T35" fmla="*/ 13 h 17"/>
                <a:gd name="T36" fmla="*/ 47 w 84"/>
                <a:gd name="T37" fmla="*/ 13 h 17"/>
                <a:gd name="T38" fmla="*/ 47 w 84"/>
                <a:gd name="T39" fmla="*/ 13 h 17"/>
                <a:gd name="T40" fmla="*/ 17 w 84"/>
                <a:gd name="T41" fmla="*/ 5 h 17"/>
                <a:gd name="T42" fmla="*/ 14 w 84"/>
                <a:gd name="T4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4" h="17">
                  <a:moveTo>
                    <a:pt x="14" y="0"/>
                  </a:moveTo>
                  <a:cubicBezTo>
                    <a:pt x="5" y="2"/>
                    <a:pt x="0" y="4"/>
                    <a:pt x="0" y="7"/>
                  </a:cubicBezTo>
                  <a:cubicBezTo>
                    <a:pt x="0" y="12"/>
                    <a:pt x="19" y="17"/>
                    <a:pt x="42" y="17"/>
                  </a:cubicBezTo>
                  <a:cubicBezTo>
                    <a:pt x="65" y="17"/>
                    <a:pt x="84" y="12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4" y="8"/>
                    <a:pt x="83" y="8"/>
                    <a:pt x="83" y="9"/>
                  </a:cubicBezTo>
                  <a:cubicBezTo>
                    <a:pt x="80" y="11"/>
                    <a:pt x="74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3" y="13"/>
                  </a:cubicBezTo>
                  <a:cubicBezTo>
                    <a:pt x="62" y="13"/>
                    <a:pt x="61" y="13"/>
                    <a:pt x="59" y="13"/>
                  </a:cubicBezTo>
                  <a:cubicBezTo>
                    <a:pt x="55" y="13"/>
                    <a:pt x="51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34" y="13"/>
                    <a:pt x="22" y="12"/>
                    <a:pt x="17" y="5"/>
                  </a:cubicBezTo>
                  <a:cubicBezTo>
                    <a:pt x="16" y="3"/>
                    <a:pt x="15" y="1"/>
                    <a:pt x="14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4E12B2C-EC1C-43A0-9444-0AE4C028B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4" y="6399213"/>
              <a:ext cx="576263" cy="153988"/>
            </a:xfrm>
            <a:custGeom>
              <a:avLst/>
              <a:gdLst>
                <a:gd name="T0" fmla="*/ 77 w 89"/>
                <a:gd name="T1" fmla="*/ 0 h 24"/>
                <a:gd name="T2" fmla="*/ 74 w 89"/>
                <a:gd name="T3" fmla="*/ 0 h 24"/>
                <a:gd name="T4" fmla="*/ 67 w 89"/>
                <a:gd name="T5" fmla="*/ 9 h 24"/>
                <a:gd name="T6" fmla="*/ 66 w 89"/>
                <a:gd name="T7" fmla="*/ 10 h 24"/>
                <a:gd name="T8" fmla="*/ 66 w 89"/>
                <a:gd name="T9" fmla="*/ 10 h 24"/>
                <a:gd name="T10" fmla="*/ 66 w 89"/>
                <a:gd name="T11" fmla="*/ 10 h 24"/>
                <a:gd name="T12" fmla="*/ 66 w 89"/>
                <a:gd name="T13" fmla="*/ 10 h 24"/>
                <a:gd name="T14" fmla="*/ 43 w 89"/>
                <a:gd name="T15" fmla="*/ 18 h 24"/>
                <a:gd name="T16" fmla="*/ 43 w 89"/>
                <a:gd name="T17" fmla="*/ 18 h 24"/>
                <a:gd name="T18" fmla="*/ 43 w 89"/>
                <a:gd name="T19" fmla="*/ 18 h 24"/>
                <a:gd name="T20" fmla="*/ 43 w 89"/>
                <a:gd name="T21" fmla="*/ 18 h 24"/>
                <a:gd name="T22" fmla="*/ 43 w 89"/>
                <a:gd name="T23" fmla="*/ 18 h 24"/>
                <a:gd name="T24" fmla="*/ 21 w 89"/>
                <a:gd name="T25" fmla="*/ 16 h 24"/>
                <a:gd name="T26" fmla="*/ 21 w 89"/>
                <a:gd name="T27" fmla="*/ 16 h 24"/>
                <a:gd name="T28" fmla="*/ 20 w 89"/>
                <a:gd name="T29" fmla="*/ 16 h 24"/>
                <a:gd name="T30" fmla="*/ 20 w 89"/>
                <a:gd name="T31" fmla="*/ 16 h 24"/>
                <a:gd name="T32" fmla="*/ 20 w 89"/>
                <a:gd name="T33" fmla="*/ 16 h 24"/>
                <a:gd name="T34" fmla="*/ 19 w 89"/>
                <a:gd name="T35" fmla="*/ 16 h 24"/>
                <a:gd name="T36" fmla="*/ 19 w 89"/>
                <a:gd name="T37" fmla="*/ 16 h 24"/>
                <a:gd name="T38" fmla="*/ 18 w 89"/>
                <a:gd name="T39" fmla="*/ 16 h 24"/>
                <a:gd name="T40" fmla="*/ 18 w 89"/>
                <a:gd name="T41" fmla="*/ 16 h 24"/>
                <a:gd name="T42" fmla="*/ 18 w 89"/>
                <a:gd name="T43" fmla="*/ 16 h 24"/>
                <a:gd name="T44" fmla="*/ 18 w 89"/>
                <a:gd name="T45" fmla="*/ 16 h 24"/>
                <a:gd name="T46" fmla="*/ 8 w 89"/>
                <a:gd name="T47" fmla="*/ 15 h 24"/>
                <a:gd name="T48" fmla="*/ 8 w 89"/>
                <a:gd name="T49" fmla="*/ 15 h 24"/>
                <a:gd name="T50" fmla="*/ 8 w 89"/>
                <a:gd name="T51" fmla="*/ 15 h 24"/>
                <a:gd name="T52" fmla="*/ 7 w 89"/>
                <a:gd name="T53" fmla="*/ 14 h 24"/>
                <a:gd name="T54" fmla="*/ 1 w 89"/>
                <a:gd name="T55" fmla="*/ 20 h 24"/>
                <a:gd name="T56" fmla="*/ 27 w 89"/>
                <a:gd name="T57" fmla="*/ 24 h 24"/>
                <a:gd name="T58" fmla="*/ 52 w 89"/>
                <a:gd name="T59" fmla="*/ 22 h 24"/>
                <a:gd name="T60" fmla="*/ 88 w 89"/>
                <a:gd name="T61" fmla="*/ 3 h 24"/>
                <a:gd name="T62" fmla="*/ 77 w 89"/>
                <a:gd name="T6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77" y="0"/>
                  </a:moveTo>
                  <a:cubicBezTo>
                    <a:pt x="76" y="0"/>
                    <a:pt x="75" y="0"/>
                    <a:pt x="74" y="0"/>
                  </a:cubicBezTo>
                  <a:cubicBezTo>
                    <a:pt x="72" y="3"/>
                    <a:pt x="70" y="5"/>
                    <a:pt x="67" y="9"/>
                  </a:cubicBezTo>
                  <a:cubicBezTo>
                    <a:pt x="67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2" y="16"/>
                    <a:pt x="5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6" y="18"/>
                    <a:pt x="29" y="17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6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4" y="16"/>
                    <a:pt x="11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7" y="15"/>
                    <a:pt x="7" y="14"/>
                  </a:cubicBezTo>
                  <a:cubicBezTo>
                    <a:pt x="3" y="16"/>
                    <a:pt x="0" y="18"/>
                    <a:pt x="1" y="20"/>
                  </a:cubicBezTo>
                  <a:cubicBezTo>
                    <a:pt x="1" y="22"/>
                    <a:pt x="12" y="24"/>
                    <a:pt x="27" y="24"/>
                  </a:cubicBezTo>
                  <a:cubicBezTo>
                    <a:pt x="35" y="24"/>
                    <a:pt x="44" y="24"/>
                    <a:pt x="52" y="22"/>
                  </a:cubicBezTo>
                  <a:cubicBezTo>
                    <a:pt x="76" y="17"/>
                    <a:pt x="89" y="6"/>
                    <a:pt x="88" y="3"/>
                  </a:cubicBezTo>
                  <a:cubicBezTo>
                    <a:pt x="88" y="1"/>
                    <a:pt x="83" y="0"/>
                    <a:pt x="77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82B2A3-FC43-4F30-BA6E-9DE7781A2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4" y="5911850"/>
              <a:ext cx="246063" cy="384175"/>
            </a:xfrm>
            <a:custGeom>
              <a:avLst/>
              <a:gdLst>
                <a:gd name="T0" fmla="*/ 0 w 38"/>
                <a:gd name="T1" fmla="*/ 3 h 60"/>
                <a:gd name="T2" fmla="*/ 8 w 38"/>
                <a:gd name="T3" fmla="*/ 60 h 60"/>
                <a:gd name="T4" fmla="*/ 31 w 38"/>
                <a:gd name="T5" fmla="*/ 55 h 60"/>
                <a:gd name="T6" fmla="*/ 24 w 38"/>
                <a:gd name="T7" fmla="*/ 0 h 60"/>
                <a:gd name="T8" fmla="*/ 0 w 38"/>
                <a:gd name="T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0">
                  <a:moveTo>
                    <a:pt x="0" y="3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25" y="59"/>
                    <a:pt x="31" y="55"/>
                  </a:cubicBezTo>
                  <a:cubicBezTo>
                    <a:pt x="38" y="51"/>
                    <a:pt x="24" y="0"/>
                    <a:pt x="24" y="0"/>
                  </a:cubicBezTo>
                  <a:cubicBezTo>
                    <a:pt x="0" y="3"/>
                    <a:pt x="0" y="3"/>
                    <a:pt x="0" y="3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86EF8D4-F184-4288-AAAD-3D15AF323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814" y="6173788"/>
              <a:ext cx="515938" cy="411163"/>
            </a:xfrm>
            <a:custGeom>
              <a:avLst/>
              <a:gdLst>
                <a:gd name="T0" fmla="*/ 1 w 80"/>
                <a:gd name="T1" fmla="*/ 31 h 64"/>
                <a:gd name="T2" fmla="*/ 4 w 80"/>
                <a:gd name="T3" fmla="*/ 7 h 64"/>
                <a:gd name="T4" fmla="*/ 19 w 80"/>
                <a:gd name="T5" fmla="*/ 3 h 64"/>
                <a:gd name="T6" fmla="*/ 23 w 80"/>
                <a:gd name="T7" fmla="*/ 6 h 64"/>
                <a:gd name="T8" fmla="*/ 34 w 80"/>
                <a:gd name="T9" fmla="*/ 4 h 64"/>
                <a:gd name="T10" fmla="*/ 41 w 80"/>
                <a:gd name="T11" fmla="*/ 4 h 64"/>
                <a:gd name="T12" fmla="*/ 47 w 80"/>
                <a:gd name="T13" fmla="*/ 18 h 64"/>
                <a:gd name="T14" fmla="*/ 56 w 80"/>
                <a:gd name="T15" fmla="*/ 26 h 64"/>
                <a:gd name="T16" fmla="*/ 77 w 80"/>
                <a:gd name="T17" fmla="*/ 41 h 64"/>
                <a:gd name="T18" fmla="*/ 57 w 80"/>
                <a:gd name="T19" fmla="*/ 62 h 64"/>
                <a:gd name="T20" fmla="*/ 9 w 80"/>
                <a:gd name="T21" fmla="*/ 54 h 64"/>
                <a:gd name="T22" fmla="*/ 1 w 80"/>
                <a:gd name="T23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" h="64">
                  <a:moveTo>
                    <a:pt x="1" y="31"/>
                  </a:moveTo>
                  <a:cubicBezTo>
                    <a:pt x="1" y="31"/>
                    <a:pt x="5" y="10"/>
                    <a:pt x="4" y="7"/>
                  </a:cubicBezTo>
                  <a:cubicBezTo>
                    <a:pt x="3" y="4"/>
                    <a:pt x="17" y="0"/>
                    <a:pt x="19" y="3"/>
                  </a:cubicBezTo>
                  <a:cubicBezTo>
                    <a:pt x="20" y="6"/>
                    <a:pt x="18" y="6"/>
                    <a:pt x="23" y="6"/>
                  </a:cubicBezTo>
                  <a:cubicBezTo>
                    <a:pt x="28" y="6"/>
                    <a:pt x="34" y="7"/>
                    <a:pt x="34" y="4"/>
                  </a:cubicBezTo>
                  <a:cubicBezTo>
                    <a:pt x="33" y="2"/>
                    <a:pt x="39" y="0"/>
                    <a:pt x="41" y="4"/>
                  </a:cubicBezTo>
                  <a:cubicBezTo>
                    <a:pt x="42" y="8"/>
                    <a:pt x="43" y="14"/>
                    <a:pt x="47" y="18"/>
                  </a:cubicBezTo>
                  <a:cubicBezTo>
                    <a:pt x="51" y="22"/>
                    <a:pt x="54" y="26"/>
                    <a:pt x="56" y="26"/>
                  </a:cubicBezTo>
                  <a:cubicBezTo>
                    <a:pt x="58" y="26"/>
                    <a:pt x="73" y="28"/>
                    <a:pt x="77" y="41"/>
                  </a:cubicBezTo>
                  <a:cubicBezTo>
                    <a:pt x="80" y="54"/>
                    <a:pt x="78" y="62"/>
                    <a:pt x="57" y="62"/>
                  </a:cubicBezTo>
                  <a:cubicBezTo>
                    <a:pt x="37" y="63"/>
                    <a:pt x="16" y="64"/>
                    <a:pt x="9" y="54"/>
                  </a:cubicBezTo>
                  <a:cubicBezTo>
                    <a:pt x="2" y="43"/>
                    <a:pt x="0" y="42"/>
                    <a:pt x="1" y="31"/>
                  </a:cubicBezTo>
                </a:path>
              </a:pathLst>
            </a:custGeom>
            <a:solidFill>
              <a:srgbClr val="A2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2B76001-3E4F-4590-A20F-9490E1B02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6334125"/>
              <a:ext cx="509588" cy="250825"/>
            </a:xfrm>
            <a:custGeom>
              <a:avLst/>
              <a:gdLst>
                <a:gd name="T0" fmla="*/ 23 w 79"/>
                <a:gd name="T1" fmla="*/ 7 h 39"/>
                <a:gd name="T2" fmla="*/ 0 w 79"/>
                <a:gd name="T3" fmla="*/ 12 h 39"/>
                <a:gd name="T4" fmla="*/ 8 w 79"/>
                <a:gd name="T5" fmla="*/ 29 h 39"/>
                <a:gd name="T6" fmla="*/ 56 w 79"/>
                <a:gd name="T7" fmla="*/ 37 h 39"/>
                <a:gd name="T8" fmla="*/ 76 w 79"/>
                <a:gd name="T9" fmla="*/ 16 h 39"/>
                <a:gd name="T10" fmla="*/ 55 w 79"/>
                <a:gd name="T11" fmla="*/ 1 h 39"/>
                <a:gd name="T12" fmla="*/ 23 w 79"/>
                <a:gd name="T13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9">
                  <a:moveTo>
                    <a:pt x="23" y="7"/>
                  </a:moveTo>
                  <a:cubicBezTo>
                    <a:pt x="15" y="14"/>
                    <a:pt x="14" y="21"/>
                    <a:pt x="0" y="12"/>
                  </a:cubicBezTo>
                  <a:cubicBezTo>
                    <a:pt x="0" y="18"/>
                    <a:pt x="3" y="21"/>
                    <a:pt x="8" y="29"/>
                  </a:cubicBezTo>
                  <a:cubicBezTo>
                    <a:pt x="15" y="39"/>
                    <a:pt x="36" y="38"/>
                    <a:pt x="56" y="37"/>
                  </a:cubicBezTo>
                  <a:cubicBezTo>
                    <a:pt x="77" y="37"/>
                    <a:pt x="79" y="29"/>
                    <a:pt x="76" y="16"/>
                  </a:cubicBezTo>
                  <a:cubicBezTo>
                    <a:pt x="72" y="3"/>
                    <a:pt x="57" y="1"/>
                    <a:pt x="55" y="1"/>
                  </a:cubicBezTo>
                  <a:cubicBezTo>
                    <a:pt x="55" y="1"/>
                    <a:pt x="32" y="0"/>
                    <a:pt x="23" y="7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C33641F-E2CC-462B-8F47-D5D958F00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2" y="6238875"/>
              <a:ext cx="174625" cy="103188"/>
            </a:xfrm>
            <a:custGeom>
              <a:avLst/>
              <a:gdLst>
                <a:gd name="T0" fmla="*/ 2 w 27"/>
                <a:gd name="T1" fmla="*/ 16 h 16"/>
                <a:gd name="T2" fmla="*/ 1 w 27"/>
                <a:gd name="T3" fmla="*/ 16 h 16"/>
                <a:gd name="T4" fmla="*/ 0 w 27"/>
                <a:gd name="T5" fmla="*/ 14 h 16"/>
                <a:gd name="T6" fmla="*/ 26 w 27"/>
                <a:gd name="T7" fmla="*/ 5 h 16"/>
                <a:gd name="T8" fmla="*/ 27 w 27"/>
                <a:gd name="T9" fmla="*/ 7 h 16"/>
                <a:gd name="T10" fmla="*/ 25 w 27"/>
                <a:gd name="T11" fmla="*/ 8 h 16"/>
                <a:gd name="T12" fmla="*/ 3 w 27"/>
                <a:gd name="T13" fmla="*/ 15 h 16"/>
                <a:gd name="T14" fmla="*/ 2 w 2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6">
                  <a:moveTo>
                    <a:pt x="2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4"/>
                    <a:pt x="0" y="14"/>
                  </a:cubicBezTo>
                  <a:cubicBezTo>
                    <a:pt x="1" y="13"/>
                    <a:pt x="8" y="0"/>
                    <a:pt x="26" y="5"/>
                  </a:cubicBezTo>
                  <a:cubicBezTo>
                    <a:pt x="27" y="5"/>
                    <a:pt x="27" y="6"/>
                    <a:pt x="27" y="7"/>
                  </a:cubicBezTo>
                  <a:cubicBezTo>
                    <a:pt x="27" y="8"/>
                    <a:pt x="26" y="8"/>
                    <a:pt x="25" y="8"/>
                  </a:cubicBezTo>
                  <a:cubicBezTo>
                    <a:pt x="9" y="3"/>
                    <a:pt x="4" y="15"/>
                    <a:pt x="3" y="15"/>
                  </a:cubicBezTo>
                  <a:cubicBezTo>
                    <a:pt x="3" y="16"/>
                    <a:pt x="3" y="16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67BB98C7-AB08-4387-B5ED-71898025D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2" y="6270625"/>
              <a:ext cx="180975" cy="103188"/>
            </a:xfrm>
            <a:custGeom>
              <a:avLst/>
              <a:gdLst>
                <a:gd name="T0" fmla="*/ 2 w 28"/>
                <a:gd name="T1" fmla="*/ 16 h 16"/>
                <a:gd name="T2" fmla="*/ 1 w 28"/>
                <a:gd name="T3" fmla="*/ 16 h 16"/>
                <a:gd name="T4" fmla="*/ 1 w 28"/>
                <a:gd name="T5" fmla="*/ 14 h 16"/>
                <a:gd name="T6" fmla="*/ 26 w 28"/>
                <a:gd name="T7" fmla="*/ 5 h 16"/>
                <a:gd name="T8" fmla="*/ 27 w 28"/>
                <a:gd name="T9" fmla="*/ 7 h 16"/>
                <a:gd name="T10" fmla="*/ 26 w 28"/>
                <a:gd name="T11" fmla="*/ 8 h 16"/>
                <a:gd name="T12" fmla="*/ 4 w 28"/>
                <a:gd name="T13" fmla="*/ 15 h 16"/>
                <a:gd name="T14" fmla="*/ 2 w 2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6">
                  <a:moveTo>
                    <a:pt x="2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0" y="14"/>
                    <a:pt x="1" y="14"/>
                  </a:cubicBezTo>
                  <a:cubicBezTo>
                    <a:pt x="1" y="14"/>
                    <a:pt x="8" y="0"/>
                    <a:pt x="26" y="5"/>
                  </a:cubicBezTo>
                  <a:cubicBezTo>
                    <a:pt x="27" y="5"/>
                    <a:pt x="28" y="6"/>
                    <a:pt x="27" y="7"/>
                  </a:cubicBezTo>
                  <a:cubicBezTo>
                    <a:pt x="27" y="8"/>
                    <a:pt x="26" y="8"/>
                    <a:pt x="26" y="8"/>
                  </a:cubicBezTo>
                  <a:cubicBezTo>
                    <a:pt x="10" y="4"/>
                    <a:pt x="4" y="15"/>
                    <a:pt x="4" y="15"/>
                  </a:cubicBezTo>
                  <a:cubicBezTo>
                    <a:pt x="3" y="16"/>
                    <a:pt x="3" y="16"/>
                    <a:pt x="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22FD976-4454-4B76-B0F1-05F14891C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4" y="6443663"/>
              <a:ext cx="490538" cy="141288"/>
            </a:xfrm>
            <a:custGeom>
              <a:avLst/>
              <a:gdLst>
                <a:gd name="T0" fmla="*/ 76 w 76"/>
                <a:gd name="T1" fmla="*/ 10 h 22"/>
                <a:gd name="T2" fmla="*/ 23 w 76"/>
                <a:gd name="T3" fmla="*/ 12 h 22"/>
                <a:gd name="T4" fmla="*/ 0 w 76"/>
                <a:gd name="T5" fmla="*/ 0 h 22"/>
                <a:gd name="T6" fmla="*/ 7 w 76"/>
                <a:gd name="T7" fmla="*/ 12 h 22"/>
                <a:gd name="T8" fmla="*/ 55 w 76"/>
                <a:gd name="T9" fmla="*/ 20 h 22"/>
                <a:gd name="T10" fmla="*/ 76 w 76"/>
                <a:gd name="T11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2">
                  <a:moveTo>
                    <a:pt x="76" y="10"/>
                  </a:moveTo>
                  <a:cubicBezTo>
                    <a:pt x="66" y="13"/>
                    <a:pt x="39" y="13"/>
                    <a:pt x="23" y="12"/>
                  </a:cubicBezTo>
                  <a:cubicBezTo>
                    <a:pt x="11" y="12"/>
                    <a:pt x="3" y="3"/>
                    <a:pt x="0" y="0"/>
                  </a:cubicBezTo>
                  <a:cubicBezTo>
                    <a:pt x="1" y="3"/>
                    <a:pt x="3" y="6"/>
                    <a:pt x="7" y="12"/>
                  </a:cubicBezTo>
                  <a:cubicBezTo>
                    <a:pt x="14" y="22"/>
                    <a:pt x="35" y="21"/>
                    <a:pt x="55" y="20"/>
                  </a:cubicBezTo>
                  <a:cubicBezTo>
                    <a:pt x="69" y="20"/>
                    <a:pt x="75" y="16"/>
                    <a:pt x="76" y="10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7663E99-0795-4A8E-A315-94D69812C0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4902" y="6188075"/>
              <a:ext cx="82550" cy="25400"/>
            </a:xfrm>
            <a:custGeom>
              <a:avLst/>
              <a:gdLst>
                <a:gd name="T0" fmla="*/ 11 w 13"/>
                <a:gd name="T1" fmla="*/ 4 h 4"/>
                <a:gd name="T2" fmla="*/ 11 w 13"/>
                <a:gd name="T3" fmla="*/ 4 h 4"/>
                <a:gd name="T4" fmla="*/ 11 w 13"/>
                <a:gd name="T5" fmla="*/ 4 h 4"/>
                <a:gd name="T6" fmla="*/ 11 w 13"/>
                <a:gd name="T7" fmla="*/ 4 h 4"/>
                <a:gd name="T8" fmla="*/ 13 w 13"/>
                <a:gd name="T9" fmla="*/ 4 h 4"/>
                <a:gd name="T10" fmla="*/ 11 w 13"/>
                <a:gd name="T11" fmla="*/ 4 h 4"/>
                <a:gd name="T12" fmla="*/ 13 w 13"/>
                <a:gd name="T13" fmla="*/ 4 h 4"/>
                <a:gd name="T14" fmla="*/ 13 w 13"/>
                <a:gd name="T15" fmla="*/ 4 h 4"/>
                <a:gd name="T16" fmla="*/ 13 w 13"/>
                <a:gd name="T17" fmla="*/ 4 h 4"/>
                <a:gd name="T18" fmla="*/ 13 w 13"/>
                <a:gd name="T19" fmla="*/ 4 h 4"/>
                <a:gd name="T20" fmla="*/ 13 w 13"/>
                <a:gd name="T21" fmla="*/ 4 h 4"/>
                <a:gd name="T22" fmla="*/ 13 w 13"/>
                <a:gd name="T23" fmla="*/ 4 h 4"/>
                <a:gd name="T24" fmla="*/ 9 w 13"/>
                <a:gd name="T25" fmla="*/ 1 h 4"/>
                <a:gd name="T26" fmla="*/ 9 w 13"/>
                <a:gd name="T27" fmla="*/ 1 h 4"/>
                <a:gd name="T28" fmla="*/ 9 w 13"/>
                <a:gd name="T29" fmla="*/ 1 h 4"/>
                <a:gd name="T30" fmla="*/ 9 w 13"/>
                <a:gd name="T31" fmla="*/ 1 h 4"/>
                <a:gd name="T32" fmla="*/ 9 w 13"/>
                <a:gd name="T33" fmla="*/ 1 h 4"/>
                <a:gd name="T34" fmla="*/ 9 w 13"/>
                <a:gd name="T35" fmla="*/ 1 h 4"/>
                <a:gd name="T36" fmla="*/ 9 w 13"/>
                <a:gd name="T37" fmla="*/ 1 h 4"/>
                <a:gd name="T38" fmla="*/ 9 w 13"/>
                <a:gd name="T39" fmla="*/ 1 h 4"/>
                <a:gd name="T40" fmla="*/ 4 w 13"/>
                <a:gd name="T41" fmla="*/ 0 h 4"/>
                <a:gd name="T42" fmla="*/ 0 w 13"/>
                <a:gd name="T43" fmla="*/ 1 h 4"/>
                <a:gd name="T44" fmla="*/ 0 w 13"/>
                <a:gd name="T45" fmla="*/ 1 h 4"/>
                <a:gd name="T46" fmla="*/ 4 w 13"/>
                <a:gd name="T47" fmla="*/ 0 h 4"/>
                <a:gd name="T48" fmla="*/ 6 w 13"/>
                <a:gd name="T49" fmla="*/ 0 h 4"/>
                <a:gd name="T50" fmla="*/ 6 w 13"/>
                <a:gd name="T51" fmla="*/ 0 h 4"/>
                <a:gd name="T52" fmla="*/ 6 w 13"/>
                <a:gd name="T53" fmla="*/ 0 h 4"/>
                <a:gd name="T54" fmla="*/ 6 w 13"/>
                <a:gd name="T5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" h="4"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13" y="4"/>
                  </a:moveTo>
                  <a:cubicBezTo>
                    <a:pt x="12" y="4"/>
                    <a:pt x="11" y="4"/>
                    <a:pt x="11" y="4"/>
                  </a:cubicBezTo>
                  <a:cubicBezTo>
                    <a:pt x="11" y="4"/>
                    <a:pt x="12" y="4"/>
                    <a:pt x="13" y="4"/>
                  </a:cubicBezTo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3" y="0"/>
                    <a:pt x="4" y="0"/>
                  </a:cubicBezTo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C2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B809B500-D00E-46FB-8BAF-6C4ED7F57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6188075"/>
              <a:ext cx="187325" cy="333375"/>
            </a:xfrm>
            <a:custGeom>
              <a:avLst/>
              <a:gdLst>
                <a:gd name="T0" fmla="*/ 15 w 29"/>
                <a:gd name="T1" fmla="*/ 0 h 52"/>
                <a:gd name="T2" fmla="*/ 13 w 29"/>
                <a:gd name="T3" fmla="*/ 0 h 52"/>
                <a:gd name="T4" fmla="*/ 9 w 29"/>
                <a:gd name="T5" fmla="*/ 1 h 52"/>
                <a:gd name="T6" fmla="*/ 3 w 29"/>
                <a:gd name="T7" fmla="*/ 5 h 52"/>
                <a:gd name="T8" fmla="*/ 3 w 29"/>
                <a:gd name="T9" fmla="*/ 5 h 52"/>
                <a:gd name="T10" fmla="*/ 3 w 29"/>
                <a:gd name="T11" fmla="*/ 6 h 52"/>
                <a:gd name="T12" fmla="*/ 0 w 29"/>
                <a:gd name="T13" fmla="*/ 29 h 52"/>
                <a:gd name="T14" fmla="*/ 0 w 29"/>
                <a:gd name="T15" fmla="*/ 35 h 52"/>
                <a:gd name="T16" fmla="*/ 8 w 29"/>
                <a:gd name="T17" fmla="*/ 52 h 52"/>
                <a:gd name="T18" fmla="*/ 0 w 29"/>
                <a:gd name="T19" fmla="*/ 35 h 52"/>
                <a:gd name="T20" fmla="*/ 10 w 29"/>
                <a:gd name="T21" fmla="*/ 39 h 52"/>
                <a:gd name="T22" fmla="*/ 10 w 29"/>
                <a:gd name="T23" fmla="*/ 39 h 52"/>
                <a:gd name="T24" fmla="*/ 6 w 29"/>
                <a:gd name="T25" fmla="*/ 22 h 52"/>
                <a:gd name="T26" fmla="*/ 12 w 29"/>
                <a:gd name="T27" fmla="*/ 5 h 52"/>
                <a:gd name="T28" fmla="*/ 14 w 29"/>
                <a:gd name="T29" fmla="*/ 5 h 52"/>
                <a:gd name="T30" fmla="*/ 19 w 29"/>
                <a:gd name="T31" fmla="*/ 6 h 52"/>
                <a:gd name="T32" fmla="*/ 20 w 29"/>
                <a:gd name="T33" fmla="*/ 6 h 52"/>
                <a:gd name="T34" fmla="*/ 29 w 29"/>
                <a:gd name="T35" fmla="*/ 4 h 52"/>
                <a:gd name="T36" fmla="*/ 22 w 29"/>
                <a:gd name="T37" fmla="*/ 4 h 52"/>
                <a:gd name="T38" fmla="*/ 22 w 29"/>
                <a:gd name="T39" fmla="*/ 4 h 52"/>
                <a:gd name="T40" fmla="*/ 22 w 29"/>
                <a:gd name="T41" fmla="*/ 4 h 52"/>
                <a:gd name="T42" fmla="*/ 22 w 29"/>
                <a:gd name="T43" fmla="*/ 4 h 52"/>
                <a:gd name="T44" fmla="*/ 20 w 29"/>
                <a:gd name="T45" fmla="*/ 4 h 52"/>
                <a:gd name="T46" fmla="*/ 20 w 29"/>
                <a:gd name="T47" fmla="*/ 4 h 52"/>
                <a:gd name="T48" fmla="*/ 20 w 29"/>
                <a:gd name="T49" fmla="*/ 4 h 52"/>
                <a:gd name="T50" fmla="*/ 20 w 29"/>
                <a:gd name="T51" fmla="*/ 4 h 52"/>
                <a:gd name="T52" fmla="*/ 20 w 29"/>
                <a:gd name="T53" fmla="*/ 4 h 52"/>
                <a:gd name="T54" fmla="*/ 18 w 29"/>
                <a:gd name="T55" fmla="*/ 1 h 52"/>
                <a:gd name="T56" fmla="*/ 18 w 29"/>
                <a:gd name="T57" fmla="*/ 1 h 52"/>
                <a:gd name="T58" fmla="*/ 18 w 29"/>
                <a:gd name="T59" fmla="*/ 1 h 52"/>
                <a:gd name="T60" fmla="*/ 18 w 29"/>
                <a:gd name="T61" fmla="*/ 1 h 52"/>
                <a:gd name="T62" fmla="*/ 18 w 29"/>
                <a:gd name="T63" fmla="*/ 1 h 52"/>
                <a:gd name="T64" fmla="*/ 15 w 29"/>
                <a:gd name="T65" fmla="*/ 0 h 52"/>
                <a:gd name="T66" fmla="*/ 15 w 29"/>
                <a:gd name="T6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52"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5" y="2"/>
                    <a:pt x="3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12"/>
                    <a:pt x="0" y="29"/>
                    <a:pt x="0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1"/>
                    <a:pt x="3" y="43"/>
                    <a:pt x="8" y="52"/>
                  </a:cubicBezTo>
                  <a:cubicBezTo>
                    <a:pt x="3" y="44"/>
                    <a:pt x="0" y="41"/>
                    <a:pt x="0" y="35"/>
                  </a:cubicBezTo>
                  <a:cubicBezTo>
                    <a:pt x="5" y="38"/>
                    <a:pt x="8" y="39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2" y="35"/>
                    <a:pt x="5" y="28"/>
                    <a:pt x="6" y="22"/>
                  </a:cubicBezTo>
                  <a:cubicBezTo>
                    <a:pt x="8" y="15"/>
                    <a:pt x="8" y="7"/>
                    <a:pt x="12" y="5"/>
                  </a:cubicBezTo>
                  <a:cubicBezTo>
                    <a:pt x="12" y="5"/>
                    <a:pt x="13" y="5"/>
                    <a:pt x="14" y="5"/>
                  </a:cubicBezTo>
                  <a:cubicBezTo>
                    <a:pt x="15" y="5"/>
                    <a:pt x="15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3" y="6"/>
                    <a:pt x="27" y="5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9" y="3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BCFBFA6E-1B38-4232-B308-5F239AC99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6411913"/>
              <a:ext cx="496888" cy="134938"/>
            </a:xfrm>
            <a:custGeom>
              <a:avLst/>
              <a:gdLst>
                <a:gd name="T0" fmla="*/ 0 w 77"/>
                <a:gd name="T1" fmla="*/ 0 h 21"/>
                <a:gd name="T2" fmla="*/ 8 w 77"/>
                <a:gd name="T3" fmla="*/ 17 h 21"/>
                <a:gd name="T4" fmla="*/ 8 w 77"/>
                <a:gd name="T5" fmla="*/ 17 h 21"/>
                <a:gd name="T6" fmla="*/ 1 w 77"/>
                <a:gd name="T7" fmla="*/ 5 h 21"/>
                <a:gd name="T8" fmla="*/ 24 w 77"/>
                <a:gd name="T9" fmla="*/ 17 h 21"/>
                <a:gd name="T10" fmla="*/ 42 w 77"/>
                <a:gd name="T11" fmla="*/ 18 h 21"/>
                <a:gd name="T12" fmla="*/ 77 w 77"/>
                <a:gd name="T13" fmla="*/ 15 h 21"/>
                <a:gd name="T14" fmla="*/ 77 w 77"/>
                <a:gd name="T15" fmla="*/ 15 h 21"/>
                <a:gd name="T16" fmla="*/ 77 w 77"/>
                <a:gd name="T17" fmla="*/ 15 h 21"/>
                <a:gd name="T18" fmla="*/ 74 w 77"/>
                <a:gd name="T19" fmla="*/ 21 h 21"/>
                <a:gd name="T20" fmla="*/ 77 w 77"/>
                <a:gd name="T21" fmla="*/ 12 h 21"/>
                <a:gd name="T22" fmla="*/ 76 w 77"/>
                <a:gd name="T23" fmla="*/ 4 h 21"/>
                <a:gd name="T24" fmla="*/ 76 w 77"/>
                <a:gd name="T25" fmla="*/ 4 h 21"/>
                <a:gd name="T26" fmla="*/ 53 w 77"/>
                <a:gd name="T27" fmla="*/ 15 h 21"/>
                <a:gd name="T28" fmla="*/ 36 w 77"/>
                <a:gd name="T29" fmla="*/ 13 h 21"/>
                <a:gd name="T30" fmla="*/ 10 w 77"/>
                <a:gd name="T31" fmla="*/ 4 h 21"/>
                <a:gd name="T32" fmla="*/ 0 w 77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21">
                  <a:moveTo>
                    <a:pt x="0" y="0"/>
                  </a:moveTo>
                  <a:cubicBezTo>
                    <a:pt x="0" y="6"/>
                    <a:pt x="3" y="9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11"/>
                    <a:pt x="2" y="8"/>
                    <a:pt x="1" y="5"/>
                  </a:cubicBezTo>
                  <a:cubicBezTo>
                    <a:pt x="4" y="8"/>
                    <a:pt x="12" y="17"/>
                    <a:pt x="24" y="17"/>
                  </a:cubicBezTo>
                  <a:cubicBezTo>
                    <a:pt x="29" y="18"/>
                    <a:pt x="35" y="18"/>
                    <a:pt x="42" y="18"/>
                  </a:cubicBezTo>
                  <a:cubicBezTo>
                    <a:pt x="56" y="18"/>
                    <a:pt x="70" y="17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6" y="17"/>
                    <a:pt x="75" y="19"/>
                    <a:pt x="74" y="21"/>
                  </a:cubicBezTo>
                  <a:cubicBezTo>
                    <a:pt x="76" y="19"/>
                    <a:pt x="77" y="16"/>
                    <a:pt x="77" y="12"/>
                  </a:cubicBezTo>
                  <a:cubicBezTo>
                    <a:pt x="77" y="10"/>
                    <a:pt x="77" y="7"/>
                    <a:pt x="7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2" y="12"/>
                    <a:pt x="63" y="15"/>
                    <a:pt x="53" y="15"/>
                  </a:cubicBezTo>
                  <a:cubicBezTo>
                    <a:pt x="47" y="15"/>
                    <a:pt x="41" y="14"/>
                    <a:pt x="36" y="13"/>
                  </a:cubicBezTo>
                  <a:cubicBezTo>
                    <a:pt x="22" y="11"/>
                    <a:pt x="18" y="9"/>
                    <a:pt x="10" y="4"/>
                  </a:cubicBezTo>
                  <a:cubicBezTo>
                    <a:pt x="8" y="4"/>
                    <a:pt x="5" y="3"/>
                    <a:pt x="0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697C716-B1DB-4870-A8D4-098E61B2A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2514" y="6443663"/>
              <a:ext cx="490538" cy="128588"/>
            </a:xfrm>
            <a:custGeom>
              <a:avLst/>
              <a:gdLst>
                <a:gd name="T0" fmla="*/ 0 w 76"/>
                <a:gd name="T1" fmla="*/ 0 h 20"/>
                <a:gd name="T2" fmla="*/ 7 w 76"/>
                <a:gd name="T3" fmla="*/ 12 h 20"/>
                <a:gd name="T4" fmla="*/ 7 w 76"/>
                <a:gd name="T5" fmla="*/ 12 h 20"/>
                <a:gd name="T6" fmla="*/ 37 w 76"/>
                <a:gd name="T7" fmla="*/ 20 h 20"/>
                <a:gd name="T8" fmla="*/ 55 w 76"/>
                <a:gd name="T9" fmla="*/ 20 h 20"/>
                <a:gd name="T10" fmla="*/ 73 w 76"/>
                <a:gd name="T11" fmla="*/ 16 h 20"/>
                <a:gd name="T12" fmla="*/ 76 w 76"/>
                <a:gd name="T13" fmla="*/ 10 h 20"/>
                <a:gd name="T14" fmla="*/ 41 w 76"/>
                <a:gd name="T15" fmla="*/ 13 h 20"/>
                <a:gd name="T16" fmla="*/ 23 w 76"/>
                <a:gd name="T17" fmla="*/ 12 h 20"/>
                <a:gd name="T18" fmla="*/ 0 w 76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0">
                  <a:moveTo>
                    <a:pt x="0" y="0"/>
                  </a:moveTo>
                  <a:cubicBezTo>
                    <a:pt x="1" y="3"/>
                    <a:pt x="3" y="6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2" y="19"/>
                    <a:pt x="24" y="20"/>
                    <a:pt x="37" y="20"/>
                  </a:cubicBezTo>
                  <a:cubicBezTo>
                    <a:pt x="43" y="20"/>
                    <a:pt x="49" y="20"/>
                    <a:pt x="55" y="20"/>
                  </a:cubicBezTo>
                  <a:cubicBezTo>
                    <a:pt x="64" y="20"/>
                    <a:pt x="70" y="18"/>
                    <a:pt x="73" y="16"/>
                  </a:cubicBezTo>
                  <a:cubicBezTo>
                    <a:pt x="74" y="14"/>
                    <a:pt x="75" y="12"/>
                    <a:pt x="76" y="10"/>
                  </a:cubicBezTo>
                  <a:cubicBezTo>
                    <a:pt x="69" y="12"/>
                    <a:pt x="55" y="13"/>
                    <a:pt x="41" y="13"/>
                  </a:cubicBezTo>
                  <a:cubicBezTo>
                    <a:pt x="34" y="13"/>
                    <a:pt x="28" y="13"/>
                    <a:pt x="23" y="12"/>
                  </a:cubicBezTo>
                  <a:cubicBezTo>
                    <a:pt x="11" y="12"/>
                    <a:pt x="3" y="3"/>
                    <a:pt x="0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B83513F-7A84-4E4D-89FA-0EBFE2427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889" y="6194425"/>
              <a:ext cx="0" cy="635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9A32C0B-F9B6-4C8F-9C31-18C4FFC38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7" y="5854700"/>
              <a:ext cx="258763" cy="384175"/>
            </a:xfrm>
            <a:custGeom>
              <a:avLst/>
              <a:gdLst>
                <a:gd name="T0" fmla="*/ 40 w 40"/>
                <a:gd name="T1" fmla="*/ 4 h 60"/>
                <a:gd name="T2" fmla="*/ 30 w 40"/>
                <a:gd name="T3" fmla="*/ 60 h 60"/>
                <a:gd name="T4" fmla="*/ 6 w 40"/>
                <a:gd name="T5" fmla="*/ 54 h 60"/>
                <a:gd name="T6" fmla="*/ 16 w 40"/>
                <a:gd name="T7" fmla="*/ 0 h 60"/>
                <a:gd name="T8" fmla="*/ 40 w 40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0">
                  <a:moveTo>
                    <a:pt x="40" y="4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12" y="59"/>
                    <a:pt x="6" y="54"/>
                  </a:cubicBezTo>
                  <a:cubicBezTo>
                    <a:pt x="0" y="50"/>
                    <a:pt x="16" y="0"/>
                    <a:pt x="16" y="0"/>
                  </a:cubicBezTo>
                  <a:cubicBezTo>
                    <a:pt x="40" y="4"/>
                    <a:pt x="40" y="4"/>
                    <a:pt x="40" y="4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2DC66C6E-0C36-4F1C-960E-B8CA4B621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4" y="6110288"/>
              <a:ext cx="523875" cy="423863"/>
            </a:xfrm>
            <a:custGeom>
              <a:avLst/>
              <a:gdLst>
                <a:gd name="T0" fmla="*/ 80 w 81"/>
                <a:gd name="T1" fmla="*/ 33 h 66"/>
                <a:gd name="T2" fmla="*/ 79 w 81"/>
                <a:gd name="T3" fmla="*/ 9 h 66"/>
                <a:gd name="T4" fmla="*/ 64 w 81"/>
                <a:gd name="T5" fmla="*/ 4 h 66"/>
                <a:gd name="T6" fmla="*/ 60 w 81"/>
                <a:gd name="T7" fmla="*/ 7 h 66"/>
                <a:gd name="T8" fmla="*/ 49 w 81"/>
                <a:gd name="T9" fmla="*/ 5 h 66"/>
                <a:gd name="T10" fmla="*/ 42 w 81"/>
                <a:gd name="T11" fmla="*/ 4 h 66"/>
                <a:gd name="T12" fmla="*/ 35 w 81"/>
                <a:gd name="T13" fmla="*/ 18 h 66"/>
                <a:gd name="T14" fmla="*/ 26 w 81"/>
                <a:gd name="T15" fmla="*/ 25 h 66"/>
                <a:gd name="T16" fmla="*/ 4 w 81"/>
                <a:gd name="T17" fmla="*/ 39 h 66"/>
                <a:gd name="T18" fmla="*/ 23 w 81"/>
                <a:gd name="T19" fmla="*/ 61 h 66"/>
                <a:gd name="T20" fmla="*/ 71 w 81"/>
                <a:gd name="T21" fmla="*/ 55 h 66"/>
                <a:gd name="T22" fmla="*/ 80 w 81"/>
                <a:gd name="T23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66">
                  <a:moveTo>
                    <a:pt x="80" y="33"/>
                  </a:moveTo>
                  <a:cubicBezTo>
                    <a:pt x="80" y="33"/>
                    <a:pt x="78" y="11"/>
                    <a:pt x="79" y="9"/>
                  </a:cubicBezTo>
                  <a:cubicBezTo>
                    <a:pt x="80" y="6"/>
                    <a:pt x="66" y="1"/>
                    <a:pt x="64" y="4"/>
                  </a:cubicBezTo>
                  <a:cubicBezTo>
                    <a:pt x="63" y="7"/>
                    <a:pt x="65" y="8"/>
                    <a:pt x="60" y="7"/>
                  </a:cubicBezTo>
                  <a:cubicBezTo>
                    <a:pt x="55" y="7"/>
                    <a:pt x="49" y="7"/>
                    <a:pt x="49" y="5"/>
                  </a:cubicBezTo>
                  <a:cubicBezTo>
                    <a:pt x="50" y="3"/>
                    <a:pt x="44" y="0"/>
                    <a:pt x="42" y="4"/>
                  </a:cubicBezTo>
                  <a:cubicBezTo>
                    <a:pt x="41" y="8"/>
                    <a:pt x="40" y="14"/>
                    <a:pt x="35" y="18"/>
                  </a:cubicBezTo>
                  <a:cubicBezTo>
                    <a:pt x="31" y="21"/>
                    <a:pt x="28" y="26"/>
                    <a:pt x="26" y="25"/>
                  </a:cubicBezTo>
                  <a:cubicBezTo>
                    <a:pt x="24" y="25"/>
                    <a:pt x="8" y="27"/>
                    <a:pt x="4" y="39"/>
                  </a:cubicBezTo>
                  <a:cubicBezTo>
                    <a:pt x="0" y="52"/>
                    <a:pt x="3" y="60"/>
                    <a:pt x="23" y="61"/>
                  </a:cubicBezTo>
                  <a:cubicBezTo>
                    <a:pt x="44" y="63"/>
                    <a:pt x="63" y="66"/>
                    <a:pt x="71" y="55"/>
                  </a:cubicBezTo>
                  <a:cubicBezTo>
                    <a:pt x="79" y="45"/>
                    <a:pt x="81" y="44"/>
                    <a:pt x="80" y="33"/>
                  </a:cubicBezTo>
                </a:path>
              </a:pathLst>
            </a:custGeom>
            <a:solidFill>
              <a:srgbClr val="A26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6BE70CD0-33A7-4FAF-827A-5B832BBD2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4" y="6270625"/>
              <a:ext cx="517525" cy="263525"/>
            </a:xfrm>
            <a:custGeom>
              <a:avLst/>
              <a:gdLst>
                <a:gd name="T0" fmla="*/ 57 w 80"/>
                <a:gd name="T1" fmla="*/ 8 h 41"/>
                <a:gd name="T2" fmla="*/ 80 w 80"/>
                <a:gd name="T3" fmla="*/ 14 h 41"/>
                <a:gd name="T4" fmla="*/ 71 w 80"/>
                <a:gd name="T5" fmla="*/ 30 h 41"/>
                <a:gd name="T6" fmla="*/ 23 w 80"/>
                <a:gd name="T7" fmla="*/ 36 h 41"/>
                <a:gd name="T8" fmla="*/ 4 w 80"/>
                <a:gd name="T9" fmla="*/ 14 h 41"/>
                <a:gd name="T10" fmla="*/ 26 w 80"/>
                <a:gd name="T11" fmla="*/ 0 h 41"/>
                <a:gd name="T12" fmla="*/ 57 w 80"/>
                <a:gd name="T13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1">
                  <a:moveTo>
                    <a:pt x="57" y="8"/>
                  </a:moveTo>
                  <a:cubicBezTo>
                    <a:pt x="65" y="16"/>
                    <a:pt x="66" y="22"/>
                    <a:pt x="80" y="14"/>
                  </a:cubicBezTo>
                  <a:cubicBezTo>
                    <a:pt x="80" y="20"/>
                    <a:pt x="77" y="23"/>
                    <a:pt x="71" y="30"/>
                  </a:cubicBezTo>
                  <a:cubicBezTo>
                    <a:pt x="63" y="41"/>
                    <a:pt x="44" y="38"/>
                    <a:pt x="23" y="36"/>
                  </a:cubicBezTo>
                  <a:cubicBezTo>
                    <a:pt x="3" y="35"/>
                    <a:pt x="0" y="27"/>
                    <a:pt x="4" y="14"/>
                  </a:cubicBezTo>
                  <a:cubicBezTo>
                    <a:pt x="8" y="2"/>
                    <a:pt x="24" y="0"/>
                    <a:pt x="26" y="0"/>
                  </a:cubicBezTo>
                  <a:cubicBezTo>
                    <a:pt x="26" y="0"/>
                    <a:pt x="49" y="0"/>
                    <a:pt x="57" y="8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9EA1816-5A1E-47A3-8F4B-47C96A80F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7" y="6181725"/>
              <a:ext cx="174625" cy="101600"/>
            </a:xfrm>
            <a:custGeom>
              <a:avLst/>
              <a:gdLst>
                <a:gd name="T0" fmla="*/ 25 w 27"/>
                <a:gd name="T1" fmla="*/ 16 h 16"/>
                <a:gd name="T2" fmla="*/ 26 w 27"/>
                <a:gd name="T3" fmla="*/ 16 h 16"/>
                <a:gd name="T4" fmla="*/ 27 w 27"/>
                <a:gd name="T5" fmla="*/ 14 h 16"/>
                <a:gd name="T6" fmla="*/ 1 w 27"/>
                <a:gd name="T7" fmla="*/ 4 h 16"/>
                <a:gd name="T8" fmla="*/ 0 w 27"/>
                <a:gd name="T9" fmla="*/ 6 h 16"/>
                <a:gd name="T10" fmla="*/ 2 w 27"/>
                <a:gd name="T11" fmla="*/ 7 h 16"/>
                <a:gd name="T12" fmla="*/ 24 w 27"/>
                <a:gd name="T13" fmla="*/ 15 h 16"/>
                <a:gd name="T14" fmla="*/ 25 w 27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6">
                  <a:moveTo>
                    <a:pt x="25" y="16"/>
                  </a:moveTo>
                  <a:cubicBezTo>
                    <a:pt x="26" y="16"/>
                    <a:pt x="26" y="16"/>
                    <a:pt x="26" y="16"/>
                  </a:cubicBezTo>
                  <a:cubicBezTo>
                    <a:pt x="26" y="16"/>
                    <a:pt x="27" y="15"/>
                    <a:pt x="27" y="14"/>
                  </a:cubicBezTo>
                  <a:cubicBezTo>
                    <a:pt x="26" y="14"/>
                    <a:pt x="20" y="0"/>
                    <a:pt x="1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7"/>
                    <a:pt x="2" y="7"/>
                  </a:cubicBezTo>
                  <a:cubicBezTo>
                    <a:pt x="18" y="3"/>
                    <a:pt x="23" y="15"/>
                    <a:pt x="24" y="15"/>
                  </a:cubicBezTo>
                  <a:cubicBezTo>
                    <a:pt x="24" y="16"/>
                    <a:pt x="24" y="16"/>
                    <a:pt x="2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13BD64E8-AC2D-4ACE-8EA7-07DF8C58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9" y="6207125"/>
              <a:ext cx="174625" cy="107950"/>
            </a:xfrm>
            <a:custGeom>
              <a:avLst/>
              <a:gdLst>
                <a:gd name="T0" fmla="*/ 25 w 27"/>
                <a:gd name="T1" fmla="*/ 17 h 17"/>
                <a:gd name="T2" fmla="*/ 26 w 27"/>
                <a:gd name="T3" fmla="*/ 17 h 17"/>
                <a:gd name="T4" fmla="*/ 27 w 27"/>
                <a:gd name="T5" fmla="*/ 15 h 17"/>
                <a:gd name="T6" fmla="*/ 2 w 27"/>
                <a:gd name="T7" fmla="*/ 5 h 17"/>
                <a:gd name="T8" fmla="*/ 1 w 27"/>
                <a:gd name="T9" fmla="*/ 7 h 17"/>
                <a:gd name="T10" fmla="*/ 3 w 27"/>
                <a:gd name="T11" fmla="*/ 8 h 17"/>
                <a:gd name="T12" fmla="*/ 24 w 27"/>
                <a:gd name="T13" fmla="*/ 16 h 17"/>
                <a:gd name="T14" fmla="*/ 25 w 27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7">
                  <a:moveTo>
                    <a:pt x="25" y="17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27" y="16"/>
                    <a:pt x="27" y="16"/>
                    <a:pt x="27" y="15"/>
                  </a:cubicBezTo>
                  <a:cubicBezTo>
                    <a:pt x="27" y="15"/>
                    <a:pt x="21" y="0"/>
                    <a:pt x="2" y="5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19" y="4"/>
                    <a:pt x="24" y="16"/>
                    <a:pt x="24" y="16"/>
                  </a:cubicBezTo>
                  <a:cubicBezTo>
                    <a:pt x="24" y="17"/>
                    <a:pt x="25" y="17"/>
                    <a:pt x="25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5C9401E9-AC26-4597-9E39-3156AA351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314" y="6392863"/>
              <a:ext cx="492125" cy="141288"/>
            </a:xfrm>
            <a:custGeom>
              <a:avLst/>
              <a:gdLst>
                <a:gd name="T0" fmla="*/ 0 w 76"/>
                <a:gd name="T1" fmla="*/ 6 h 22"/>
                <a:gd name="T2" fmla="*/ 52 w 76"/>
                <a:gd name="T3" fmla="*/ 11 h 22"/>
                <a:gd name="T4" fmla="*/ 76 w 76"/>
                <a:gd name="T5" fmla="*/ 0 h 22"/>
                <a:gd name="T6" fmla="*/ 68 w 76"/>
                <a:gd name="T7" fmla="*/ 11 h 22"/>
                <a:gd name="T8" fmla="*/ 20 w 76"/>
                <a:gd name="T9" fmla="*/ 17 h 22"/>
                <a:gd name="T10" fmla="*/ 0 w 76"/>
                <a:gd name="T1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2">
                  <a:moveTo>
                    <a:pt x="0" y="6"/>
                  </a:moveTo>
                  <a:cubicBezTo>
                    <a:pt x="9" y="10"/>
                    <a:pt x="37" y="11"/>
                    <a:pt x="52" y="11"/>
                  </a:cubicBezTo>
                  <a:cubicBezTo>
                    <a:pt x="65" y="11"/>
                    <a:pt x="73" y="3"/>
                    <a:pt x="76" y="0"/>
                  </a:cubicBezTo>
                  <a:cubicBezTo>
                    <a:pt x="75" y="3"/>
                    <a:pt x="72" y="6"/>
                    <a:pt x="68" y="11"/>
                  </a:cubicBezTo>
                  <a:cubicBezTo>
                    <a:pt x="60" y="22"/>
                    <a:pt x="41" y="19"/>
                    <a:pt x="20" y="17"/>
                  </a:cubicBezTo>
                  <a:cubicBezTo>
                    <a:pt x="6" y="16"/>
                    <a:pt x="1" y="12"/>
                    <a:pt x="0" y="6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FFBA559E-EDB0-4BF6-8E8D-83E2FF6C2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752" y="6142038"/>
              <a:ext cx="39688" cy="25400"/>
            </a:xfrm>
            <a:custGeom>
              <a:avLst/>
              <a:gdLst>
                <a:gd name="T0" fmla="*/ 0 w 6"/>
                <a:gd name="T1" fmla="*/ 0 h 4"/>
                <a:gd name="T2" fmla="*/ 0 w 6"/>
                <a:gd name="T3" fmla="*/ 0 h 4"/>
                <a:gd name="T4" fmla="*/ 6 w 6"/>
                <a:gd name="T5" fmla="*/ 4 h 4"/>
                <a:gd name="T6" fmla="*/ 0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6" y="2"/>
                    <a:pt x="6" y="4"/>
                  </a:cubicBezTo>
                  <a:cubicBezTo>
                    <a:pt x="6" y="2"/>
                    <a:pt x="3" y="1"/>
                    <a:pt x="0" y="0"/>
                  </a:cubicBezTo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306CA00-34E4-423B-AD21-803ECCD7A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8814" y="6129338"/>
              <a:ext cx="134938" cy="25400"/>
            </a:xfrm>
            <a:custGeom>
              <a:avLst/>
              <a:gdLst>
                <a:gd name="T0" fmla="*/ 11 w 21"/>
                <a:gd name="T1" fmla="*/ 4 h 4"/>
                <a:gd name="T2" fmla="*/ 11 w 21"/>
                <a:gd name="T3" fmla="*/ 4 h 4"/>
                <a:gd name="T4" fmla="*/ 11 w 21"/>
                <a:gd name="T5" fmla="*/ 4 h 4"/>
                <a:gd name="T6" fmla="*/ 11 w 21"/>
                <a:gd name="T7" fmla="*/ 4 h 4"/>
                <a:gd name="T8" fmla="*/ 9 w 21"/>
                <a:gd name="T9" fmla="*/ 4 h 4"/>
                <a:gd name="T10" fmla="*/ 10 w 21"/>
                <a:gd name="T11" fmla="*/ 4 h 4"/>
                <a:gd name="T12" fmla="*/ 9 w 21"/>
                <a:gd name="T13" fmla="*/ 4 h 4"/>
                <a:gd name="T14" fmla="*/ 9 w 21"/>
                <a:gd name="T15" fmla="*/ 4 h 4"/>
                <a:gd name="T16" fmla="*/ 9 w 21"/>
                <a:gd name="T17" fmla="*/ 4 h 4"/>
                <a:gd name="T18" fmla="*/ 9 w 21"/>
                <a:gd name="T19" fmla="*/ 4 h 4"/>
                <a:gd name="T20" fmla="*/ 8 w 21"/>
                <a:gd name="T21" fmla="*/ 4 h 4"/>
                <a:gd name="T22" fmla="*/ 8 w 21"/>
                <a:gd name="T23" fmla="*/ 4 h 4"/>
                <a:gd name="T24" fmla="*/ 8 w 21"/>
                <a:gd name="T25" fmla="*/ 4 h 4"/>
                <a:gd name="T26" fmla="*/ 8 w 21"/>
                <a:gd name="T27" fmla="*/ 4 h 4"/>
                <a:gd name="T28" fmla="*/ 8 w 21"/>
                <a:gd name="T29" fmla="*/ 4 h 4"/>
                <a:gd name="T30" fmla="*/ 8 w 21"/>
                <a:gd name="T31" fmla="*/ 4 h 4"/>
                <a:gd name="T32" fmla="*/ 8 w 21"/>
                <a:gd name="T33" fmla="*/ 4 h 4"/>
                <a:gd name="T34" fmla="*/ 8 w 21"/>
                <a:gd name="T35" fmla="*/ 4 h 4"/>
                <a:gd name="T36" fmla="*/ 0 w 21"/>
                <a:gd name="T37" fmla="*/ 4 h 4"/>
                <a:gd name="T38" fmla="*/ 0 w 21"/>
                <a:gd name="T39" fmla="*/ 4 h 4"/>
                <a:gd name="T40" fmla="*/ 6 w 21"/>
                <a:gd name="T41" fmla="*/ 4 h 4"/>
                <a:gd name="T42" fmla="*/ 0 w 21"/>
                <a:gd name="T43" fmla="*/ 4 h 4"/>
                <a:gd name="T44" fmla="*/ 12 w 21"/>
                <a:gd name="T45" fmla="*/ 1 h 4"/>
                <a:gd name="T46" fmla="*/ 12 w 21"/>
                <a:gd name="T47" fmla="*/ 1 h 4"/>
                <a:gd name="T48" fmla="*/ 12 w 21"/>
                <a:gd name="T49" fmla="*/ 1 h 4"/>
                <a:gd name="T50" fmla="*/ 19 w 21"/>
                <a:gd name="T51" fmla="*/ 1 h 4"/>
                <a:gd name="T52" fmla="*/ 21 w 21"/>
                <a:gd name="T53" fmla="*/ 2 h 4"/>
                <a:gd name="T54" fmla="*/ 21 w 21"/>
                <a:gd name="T55" fmla="*/ 2 h 4"/>
                <a:gd name="T56" fmla="*/ 19 w 21"/>
                <a:gd name="T57" fmla="*/ 1 h 4"/>
                <a:gd name="T58" fmla="*/ 18 w 21"/>
                <a:gd name="T59" fmla="*/ 1 h 4"/>
                <a:gd name="T60" fmla="*/ 18 w 21"/>
                <a:gd name="T61" fmla="*/ 1 h 4"/>
                <a:gd name="T62" fmla="*/ 18 w 21"/>
                <a:gd name="T63" fmla="*/ 1 h 4"/>
                <a:gd name="T64" fmla="*/ 18 w 21"/>
                <a:gd name="T65" fmla="*/ 1 h 4"/>
                <a:gd name="T66" fmla="*/ 18 w 21"/>
                <a:gd name="T67" fmla="*/ 1 h 4"/>
                <a:gd name="T68" fmla="*/ 18 w 21"/>
                <a:gd name="T69" fmla="*/ 1 h 4"/>
                <a:gd name="T70" fmla="*/ 18 w 21"/>
                <a:gd name="T71" fmla="*/ 1 h 4"/>
                <a:gd name="T72" fmla="*/ 18 w 21"/>
                <a:gd name="T73" fmla="*/ 1 h 4"/>
                <a:gd name="T74" fmla="*/ 18 w 21"/>
                <a:gd name="T75" fmla="*/ 1 h 4"/>
                <a:gd name="T76" fmla="*/ 15 w 21"/>
                <a:gd name="T77" fmla="*/ 0 h 4"/>
                <a:gd name="T78" fmla="*/ 16 w 21"/>
                <a:gd name="T79" fmla="*/ 0 h 4"/>
                <a:gd name="T80" fmla="*/ 15 w 21"/>
                <a:gd name="T81" fmla="*/ 0 h 4"/>
                <a:gd name="T82" fmla="*/ 15 w 21"/>
                <a:gd name="T83" fmla="*/ 0 h 4"/>
                <a:gd name="T84" fmla="*/ 15 w 21"/>
                <a:gd name="T85" fmla="*/ 0 h 4"/>
                <a:gd name="T86" fmla="*/ 15 w 21"/>
                <a:gd name="T87" fmla="*/ 0 h 4"/>
                <a:gd name="T88" fmla="*/ 15 w 21"/>
                <a:gd name="T8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" h="4"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9" y="4"/>
                  </a:move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4" y="4"/>
                    <a:pt x="6" y="4"/>
                  </a:cubicBezTo>
                  <a:cubicBezTo>
                    <a:pt x="4" y="4"/>
                    <a:pt x="2" y="4"/>
                    <a:pt x="0" y="4"/>
                  </a:cubicBezTo>
                  <a:moveTo>
                    <a:pt x="12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9" y="1"/>
                  </a:moveTo>
                  <a:cubicBezTo>
                    <a:pt x="20" y="1"/>
                    <a:pt x="20" y="1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20" y="1"/>
                    <a:pt x="19" y="1"/>
                  </a:cubicBezTo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2A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656CAF65-A787-4667-A6D0-8FD3DE639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8814" y="6129338"/>
              <a:ext cx="180975" cy="327025"/>
            </a:xfrm>
            <a:custGeom>
              <a:avLst/>
              <a:gdLst>
                <a:gd name="T0" fmla="*/ 15 w 28"/>
                <a:gd name="T1" fmla="*/ 0 h 51"/>
                <a:gd name="T2" fmla="*/ 15 w 28"/>
                <a:gd name="T3" fmla="*/ 0 h 51"/>
                <a:gd name="T4" fmla="*/ 12 w 28"/>
                <a:gd name="T5" fmla="*/ 1 h 51"/>
                <a:gd name="T6" fmla="*/ 12 w 28"/>
                <a:gd name="T7" fmla="*/ 1 h 51"/>
                <a:gd name="T8" fmla="*/ 12 w 28"/>
                <a:gd name="T9" fmla="*/ 1 h 51"/>
                <a:gd name="T10" fmla="*/ 12 w 28"/>
                <a:gd name="T11" fmla="*/ 1 h 51"/>
                <a:gd name="T12" fmla="*/ 12 w 28"/>
                <a:gd name="T13" fmla="*/ 1 h 51"/>
                <a:gd name="T14" fmla="*/ 11 w 28"/>
                <a:gd name="T15" fmla="*/ 4 h 51"/>
                <a:gd name="T16" fmla="*/ 11 w 28"/>
                <a:gd name="T17" fmla="*/ 4 h 51"/>
                <a:gd name="T18" fmla="*/ 11 w 28"/>
                <a:gd name="T19" fmla="*/ 4 h 51"/>
                <a:gd name="T20" fmla="*/ 11 w 28"/>
                <a:gd name="T21" fmla="*/ 4 h 51"/>
                <a:gd name="T22" fmla="*/ 10 w 28"/>
                <a:gd name="T23" fmla="*/ 4 h 51"/>
                <a:gd name="T24" fmla="*/ 9 w 28"/>
                <a:gd name="T25" fmla="*/ 4 h 51"/>
                <a:gd name="T26" fmla="*/ 9 w 28"/>
                <a:gd name="T27" fmla="*/ 4 h 51"/>
                <a:gd name="T28" fmla="*/ 9 w 28"/>
                <a:gd name="T29" fmla="*/ 4 h 51"/>
                <a:gd name="T30" fmla="*/ 8 w 28"/>
                <a:gd name="T31" fmla="*/ 4 h 51"/>
                <a:gd name="T32" fmla="*/ 8 w 28"/>
                <a:gd name="T33" fmla="*/ 4 h 51"/>
                <a:gd name="T34" fmla="*/ 8 w 28"/>
                <a:gd name="T35" fmla="*/ 4 h 51"/>
                <a:gd name="T36" fmla="*/ 8 w 28"/>
                <a:gd name="T37" fmla="*/ 4 h 51"/>
                <a:gd name="T38" fmla="*/ 8 w 28"/>
                <a:gd name="T39" fmla="*/ 4 h 51"/>
                <a:gd name="T40" fmla="*/ 6 w 28"/>
                <a:gd name="T41" fmla="*/ 4 h 51"/>
                <a:gd name="T42" fmla="*/ 0 w 28"/>
                <a:gd name="T43" fmla="*/ 4 h 51"/>
                <a:gd name="T44" fmla="*/ 10 w 28"/>
                <a:gd name="T45" fmla="*/ 7 h 51"/>
                <a:gd name="T46" fmla="*/ 11 w 28"/>
                <a:gd name="T47" fmla="*/ 7 h 51"/>
                <a:gd name="T48" fmla="*/ 16 w 28"/>
                <a:gd name="T49" fmla="*/ 5 h 51"/>
                <a:gd name="T50" fmla="*/ 18 w 28"/>
                <a:gd name="T51" fmla="*/ 6 h 51"/>
                <a:gd name="T52" fmla="*/ 23 w 28"/>
                <a:gd name="T53" fmla="*/ 22 h 51"/>
                <a:gd name="T54" fmla="*/ 18 w 28"/>
                <a:gd name="T55" fmla="*/ 40 h 51"/>
                <a:gd name="T56" fmla="*/ 18 w 28"/>
                <a:gd name="T57" fmla="*/ 40 h 51"/>
                <a:gd name="T58" fmla="*/ 18 w 28"/>
                <a:gd name="T59" fmla="*/ 40 h 51"/>
                <a:gd name="T60" fmla="*/ 28 w 28"/>
                <a:gd name="T61" fmla="*/ 36 h 51"/>
                <a:gd name="T62" fmla="*/ 28 w 28"/>
                <a:gd name="T63" fmla="*/ 36 h 51"/>
                <a:gd name="T64" fmla="*/ 28 w 28"/>
                <a:gd name="T65" fmla="*/ 36 h 51"/>
                <a:gd name="T66" fmla="*/ 22 w 28"/>
                <a:gd name="T67" fmla="*/ 49 h 51"/>
                <a:gd name="T68" fmla="*/ 20 w 28"/>
                <a:gd name="T69" fmla="*/ 51 h 51"/>
                <a:gd name="T70" fmla="*/ 28 w 28"/>
                <a:gd name="T71" fmla="*/ 34 h 51"/>
                <a:gd name="T72" fmla="*/ 28 w 28"/>
                <a:gd name="T73" fmla="*/ 30 h 51"/>
                <a:gd name="T74" fmla="*/ 26 w 28"/>
                <a:gd name="T75" fmla="*/ 9 h 51"/>
                <a:gd name="T76" fmla="*/ 27 w 28"/>
                <a:gd name="T77" fmla="*/ 6 h 51"/>
                <a:gd name="T78" fmla="*/ 27 w 28"/>
                <a:gd name="T79" fmla="*/ 6 h 51"/>
                <a:gd name="T80" fmla="*/ 21 w 28"/>
                <a:gd name="T81" fmla="*/ 2 h 51"/>
                <a:gd name="T82" fmla="*/ 19 w 28"/>
                <a:gd name="T83" fmla="*/ 1 h 51"/>
                <a:gd name="T84" fmla="*/ 18 w 28"/>
                <a:gd name="T85" fmla="*/ 1 h 51"/>
                <a:gd name="T86" fmla="*/ 18 w 28"/>
                <a:gd name="T87" fmla="*/ 1 h 51"/>
                <a:gd name="T88" fmla="*/ 18 w 28"/>
                <a:gd name="T89" fmla="*/ 1 h 51"/>
                <a:gd name="T90" fmla="*/ 18 w 28"/>
                <a:gd name="T91" fmla="*/ 1 h 51"/>
                <a:gd name="T92" fmla="*/ 18 w 28"/>
                <a:gd name="T93" fmla="*/ 1 h 51"/>
                <a:gd name="T94" fmla="*/ 18 w 28"/>
                <a:gd name="T95" fmla="*/ 1 h 51"/>
                <a:gd name="T96" fmla="*/ 16 w 28"/>
                <a:gd name="T97" fmla="*/ 0 h 51"/>
                <a:gd name="T98" fmla="*/ 15 w 28"/>
                <a:gd name="T99" fmla="*/ 0 h 51"/>
                <a:gd name="T100" fmla="*/ 15 w 28"/>
                <a:gd name="T10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51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3"/>
                    <a:pt x="12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4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4" y="4"/>
                    <a:pt x="2" y="4"/>
                    <a:pt x="0" y="4"/>
                  </a:cubicBezTo>
                  <a:cubicBezTo>
                    <a:pt x="3" y="5"/>
                    <a:pt x="7" y="7"/>
                    <a:pt x="10" y="7"/>
                  </a:cubicBezTo>
                  <a:cubicBezTo>
                    <a:pt x="10" y="7"/>
                    <a:pt x="11" y="7"/>
                    <a:pt x="11" y="7"/>
                  </a:cubicBezTo>
                  <a:cubicBezTo>
                    <a:pt x="14" y="6"/>
                    <a:pt x="15" y="5"/>
                    <a:pt x="16" y="5"/>
                  </a:cubicBezTo>
                  <a:cubicBezTo>
                    <a:pt x="17" y="5"/>
                    <a:pt x="17" y="5"/>
                    <a:pt x="18" y="6"/>
                  </a:cubicBezTo>
                  <a:cubicBezTo>
                    <a:pt x="21" y="8"/>
                    <a:pt x="21" y="16"/>
                    <a:pt x="23" y="22"/>
                  </a:cubicBezTo>
                  <a:cubicBezTo>
                    <a:pt x="24" y="29"/>
                    <a:pt x="26" y="36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1" y="40"/>
                    <a:pt x="24" y="39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41"/>
                    <a:pt x="26" y="44"/>
                    <a:pt x="22" y="49"/>
                  </a:cubicBezTo>
                  <a:cubicBezTo>
                    <a:pt x="21" y="50"/>
                    <a:pt x="21" y="51"/>
                    <a:pt x="20" y="51"/>
                  </a:cubicBezTo>
                  <a:cubicBezTo>
                    <a:pt x="26" y="43"/>
                    <a:pt x="28" y="41"/>
                    <a:pt x="28" y="34"/>
                  </a:cubicBezTo>
                  <a:cubicBezTo>
                    <a:pt x="28" y="33"/>
                    <a:pt x="28" y="32"/>
                    <a:pt x="28" y="30"/>
                  </a:cubicBezTo>
                  <a:cubicBezTo>
                    <a:pt x="28" y="30"/>
                    <a:pt x="26" y="15"/>
                    <a:pt x="26" y="9"/>
                  </a:cubicBezTo>
                  <a:cubicBezTo>
                    <a:pt x="26" y="7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4"/>
                    <a:pt x="24" y="3"/>
                    <a:pt x="21" y="2"/>
                  </a:cubicBezTo>
                  <a:cubicBezTo>
                    <a:pt x="20" y="1"/>
                    <a:pt x="20" y="1"/>
                    <a:pt x="19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C5BC43F5-1322-4CF0-965C-9BF3B31DFA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1314" y="6361113"/>
              <a:ext cx="498475" cy="133350"/>
            </a:xfrm>
            <a:custGeom>
              <a:avLst/>
              <a:gdLst>
                <a:gd name="T0" fmla="*/ 10 w 77"/>
                <a:gd name="T1" fmla="*/ 21 h 21"/>
                <a:gd name="T2" fmla="*/ 10 w 77"/>
                <a:gd name="T3" fmla="*/ 21 h 21"/>
                <a:gd name="T4" fmla="*/ 10 w 77"/>
                <a:gd name="T5" fmla="*/ 21 h 21"/>
                <a:gd name="T6" fmla="*/ 1 w 77"/>
                <a:gd name="T7" fmla="*/ 0 h 21"/>
                <a:gd name="T8" fmla="*/ 1 w 77"/>
                <a:gd name="T9" fmla="*/ 0 h 21"/>
                <a:gd name="T10" fmla="*/ 0 w 77"/>
                <a:gd name="T11" fmla="*/ 9 h 21"/>
                <a:gd name="T12" fmla="*/ 10 w 77"/>
                <a:gd name="T13" fmla="*/ 21 h 21"/>
                <a:gd name="T14" fmla="*/ 0 w 77"/>
                <a:gd name="T15" fmla="*/ 11 h 21"/>
                <a:gd name="T16" fmla="*/ 50 w 77"/>
                <a:gd name="T17" fmla="*/ 16 h 21"/>
                <a:gd name="T18" fmla="*/ 52 w 77"/>
                <a:gd name="T19" fmla="*/ 16 h 21"/>
                <a:gd name="T20" fmla="*/ 76 w 77"/>
                <a:gd name="T21" fmla="*/ 5 h 21"/>
                <a:gd name="T22" fmla="*/ 76 w 77"/>
                <a:gd name="T23" fmla="*/ 5 h 21"/>
                <a:gd name="T24" fmla="*/ 76 w 77"/>
                <a:gd name="T25" fmla="*/ 5 h 21"/>
                <a:gd name="T26" fmla="*/ 71 w 77"/>
                <a:gd name="T27" fmla="*/ 13 h 21"/>
                <a:gd name="T28" fmla="*/ 77 w 77"/>
                <a:gd name="T29" fmla="*/ 0 h 21"/>
                <a:gd name="T30" fmla="*/ 67 w 77"/>
                <a:gd name="T31" fmla="*/ 4 h 21"/>
                <a:gd name="T32" fmla="*/ 67 w 77"/>
                <a:gd name="T33" fmla="*/ 4 h 21"/>
                <a:gd name="T34" fmla="*/ 41 w 77"/>
                <a:gd name="T35" fmla="*/ 11 h 21"/>
                <a:gd name="T36" fmla="*/ 27 w 77"/>
                <a:gd name="T37" fmla="*/ 12 h 21"/>
                <a:gd name="T38" fmla="*/ 1 w 77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21">
                  <a:moveTo>
                    <a:pt x="10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7"/>
                    <a:pt x="0" y="9"/>
                  </a:cubicBezTo>
                  <a:cubicBezTo>
                    <a:pt x="0" y="15"/>
                    <a:pt x="3" y="19"/>
                    <a:pt x="10" y="21"/>
                  </a:cubicBezTo>
                  <a:cubicBezTo>
                    <a:pt x="3" y="19"/>
                    <a:pt x="0" y="16"/>
                    <a:pt x="0" y="11"/>
                  </a:cubicBezTo>
                  <a:cubicBezTo>
                    <a:pt x="9" y="15"/>
                    <a:pt x="35" y="16"/>
                    <a:pt x="50" y="16"/>
                  </a:cubicBezTo>
                  <a:cubicBezTo>
                    <a:pt x="51" y="16"/>
                    <a:pt x="52" y="16"/>
                    <a:pt x="52" y="16"/>
                  </a:cubicBezTo>
                  <a:cubicBezTo>
                    <a:pt x="65" y="16"/>
                    <a:pt x="73" y="8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5" y="7"/>
                    <a:pt x="73" y="10"/>
                    <a:pt x="71" y="13"/>
                  </a:cubicBezTo>
                  <a:cubicBezTo>
                    <a:pt x="75" y="8"/>
                    <a:pt x="77" y="5"/>
                    <a:pt x="77" y="0"/>
                  </a:cubicBezTo>
                  <a:cubicBezTo>
                    <a:pt x="73" y="3"/>
                    <a:pt x="70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9" y="8"/>
                    <a:pt x="55" y="10"/>
                    <a:pt x="41" y="11"/>
                  </a:cubicBezTo>
                  <a:cubicBezTo>
                    <a:pt x="36" y="12"/>
                    <a:pt x="32" y="12"/>
                    <a:pt x="27" y="12"/>
                  </a:cubicBezTo>
                  <a:cubicBezTo>
                    <a:pt x="16" y="12"/>
                    <a:pt x="5" y="10"/>
                    <a:pt x="1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3720DFBF-F286-4B3A-A3A8-C064C526C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314" y="6392863"/>
              <a:ext cx="492125" cy="122238"/>
            </a:xfrm>
            <a:custGeom>
              <a:avLst/>
              <a:gdLst>
                <a:gd name="T0" fmla="*/ 76 w 76"/>
                <a:gd name="T1" fmla="*/ 0 h 19"/>
                <a:gd name="T2" fmla="*/ 52 w 76"/>
                <a:gd name="T3" fmla="*/ 11 h 19"/>
                <a:gd name="T4" fmla="*/ 50 w 76"/>
                <a:gd name="T5" fmla="*/ 11 h 19"/>
                <a:gd name="T6" fmla="*/ 0 w 76"/>
                <a:gd name="T7" fmla="*/ 6 h 19"/>
                <a:gd name="T8" fmla="*/ 10 w 76"/>
                <a:gd name="T9" fmla="*/ 16 h 19"/>
                <a:gd name="T10" fmla="*/ 10 w 76"/>
                <a:gd name="T11" fmla="*/ 16 h 19"/>
                <a:gd name="T12" fmla="*/ 10 w 76"/>
                <a:gd name="T13" fmla="*/ 16 h 19"/>
                <a:gd name="T14" fmla="*/ 20 w 76"/>
                <a:gd name="T15" fmla="*/ 17 h 19"/>
                <a:gd name="T16" fmla="*/ 45 w 76"/>
                <a:gd name="T17" fmla="*/ 19 h 19"/>
                <a:gd name="T18" fmla="*/ 68 w 76"/>
                <a:gd name="T19" fmla="*/ 11 h 19"/>
                <a:gd name="T20" fmla="*/ 69 w 76"/>
                <a:gd name="T21" fmla="*/ 10 h 19"/>
                <a:gd name="T22" fmla="*/ 71 w 76"/>
                <a:gd name="T23" fmla="*/ 8 h 19"/>
                <a:gd name="T24" fmla="*/ 76 w 76"/>
                <a:gd name="T2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19">
                  <a:moveTo>
                    <a:pt x="76" y="0"/>
                  </a:moveTo>
                  <a:cubicBezTo>
                    <a:pt x="73" y="3"/>
                    <a:pt x="65" y="11"/>
                    <a:pt x="52" y="11"/>
                  </a:cubicBezTo>
                  <a:cubicBezTo>
                    <a:pt x="52" y="11"/>
                    <a:pt x="51" y="11"/>
                    <a:pt x="50" y="11"/>
                  </a:cubicBezTo>
                  <a:cubicBezTo>
                    <a:pt x="35" y="11"/>
                    <a:pt x="9" y="10"/>
                    <a:pt x="0" y="6"/>
                  </a:cubicBezTo>
                  <a:cubicBezTo>
                    <a:pt x="0" y="11"/>
                    <a:pt x="3" y="14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3" y="17"/>
                    <a:pt x="16" y="17"/>
                    <a:pt x="20" y="17"/>
                  </a:cubicBezTo>
                  <a:cubicBezTo>
                    <a:pt x="29" y="18"/>
                    <a:pt x="37" y="19"/>
                    <a:pt x="45" y="19"/>
                  </a:cubicBezTo>
                  <a:cubicBezTo>
                    <a:pt x="55" y="19"/>
                    <a:pt x="64" y="17"/>
                    <a:pt x="68" y="11"/>
                  </a:cubicBezTo>
                  <a:cubicBezTo>
                    <a:pt x="68" y="11"/>
                    <a:pt x="69" y="11"/>
                    <a:pt x="69" y="10"/>
                  </a:cubicBezTo>
                  <a:cubicBezTo>
                    <a:pt x="70" y="10"/>
                    <a:pt x="70" y="9"/>
                    <a:pt x="71" y="8"/>
                  </a:cubicBezTo>
                  <a:cubicBezTo>
                    <a:pt x="73" y="5"/>
                    <a:pt x="75" y="2"/>
                    <a:pt x="76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ED9E8357-B1AB-4C3A-943F-771E31A8F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4" y="6135688"/>
              <a:ext cx="0" cy="6350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45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DA775340-3978-4EED-BE67-C2A9475F0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5414" y="5040313"/>
              <a:ext cx="393700" cy="595313"/>
            </a:xfrm>
            <a:custGeom>
              <a:avLst/>
              <a:gdLst>
                <a:gd name="T0" fmla="*/ 0 w 61"/>
                <a:gd name="T1" fmla="*/ 13 h 93"/>
                <a:gd name="T2" fmla="*/ 19 w 61"/>
                <a:gd name="T3" fmla="*/ 54 h 93"/>
                <a:gd name="T4" fmla="*/ 12 w 61"/>
                <a:gd name="T5" fmla="*/ 73 h 93"/>
                <a:gd name="T6" fmla="*/ 16 w 61"/>
                <a:gd name="T7" fmla="*/ 78 h 93"/>
                <a:gd name="T8" fmla="*/ 22 w 61"/>
                <a:gd name="T9" fmla="*/ 72 h 93"/>
                <a:gd name="T10" fmla="*/ 28 w 61"/>
                <a:gd name="T11" fmla="*/ 84 h 93"/>
                <a:gd name="T12" fmla="*/ 35 w 61"/>
                <a:gd name="T13" fmla="*/ 89 h 93"/>
                <a:gd name="T14" fmla="*/ 33 w 61"/>
                <a:gd name="T15" fmla="*/ 73 h 93"/>
                <a:gd name="T16" fmla="*/ 42 w 61"/>
                <a:gd name="T17" fmla="*/ 84 h 93"/>
                <a:gd name="T18" fmla="*/ 49 w 61"/>
                <a:gd name="T19" fmla="*/ 82 h 93"/>
                <a:gd name="T20" fmla="*/ 40 w 61"/>
                <a:gd name="T21" fmla="*/ 69 h 93"/>
                <a:gd name="T22" fmla="*/ 55 w 61"/>
                <a:gd name="T23" fmla="*/ 79 h 93"/>
                <a:gd name="T24" fmla="*/ 57 w 61"/>
                <a:gd name="T25" fmla="*/ 74 h 93"/>
                <a:gd name="T26" fmla="*/ 47 w 61"/>
                <a:gd name="T27" fmla="*/ 65 h 93"/>
                <a:gd name="T28" fmla="*/ 61 w 61"/>
                <a:gd name="T29" fmla="*/ 69 h 93"/>
                <a:gd name="T30" fmla="*/ 45 w 61"/>
                <a:gd name="T31" fmla="*/ 55 h 93"/>
                <a:gd name="T32" fmla="*/ 38 w 61"/>
                <a:gd name="T33" fmla="*/ 51 h 93"/>
                <a:gd name="T34" fmla="*/ 19 w 61"/>
                <a:gd name="T35" fmla="*/ 0 h 93"/>
                <a:gd name="T36" fmla="*/ 0 w 61"/>
                <a:gd name="T37" fmla="*/ 1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3">
                  <a:moveTo>
                    <a:pt x="0" y="13"/>
                  </a:moveTo>
                  <a:cubicBezTo>
                    <a:pt x="0" y="13"/>
                    <a:pt x="20" y="51"/>
                    <a:pt x="19" y="54"/>
                  </a:cubicBezTo>
                  <a:cubicBezTo>
                    <a:pt x="19" y="57"/>
                    <a:pt x="15" y="70"/>
                    <a:pt x="12" y="73"/>
                  </a:cubicBezTo>
                  <a:cubicBezTo>
                    <a:pt x="10" y="76"/>
                    <a:pt x="11" y="80"/>
                    <a:pt x="16" y="78"/>
                  </a:cubicBezTo>
                  <a:cubicBezTo>
                    <a:pt x="21" y="76"/>
                    <a:pt x="22" y="72"/>
                    <a:pt x="22" y="72"/>
                  </a:cubicBezTo>
                  <a:cubicBezTo>
                    <a:pt x="22" y="72"/>
                    <a:pt x="26" y="81"/>
                    <a:pt x="28" y="84"/>
                  </a:cubicBezTo>
                  <a:cubicBezTo>
                    <a:pt x="30" y="88"/>
                    <a:pt x="33" y="93"/>
                    <a:pt x="35" y="89"/>
                  </a:cubicBezTo>
                  <a:cubicBezTo>
                    <a:pt x="36" y="85"/>
                    <a:pt x="33" y="73"/>
                    <a:pt x="33" y="73"/>
                  </a:cubicBezTo>
                  <a:cubicBezTo>
                    <a:pt x="33" y="73"/>
                    <a:pt x="39" y="80"/>
                    <a:pt x="42" y="84"/>
                  </a:cubicBezTo>
                  <a:cubicBezTo>
                    <a:pt x="45" y="88"/>
                    <a:pt x="50" y="85"/>
                    <a:pt x="49" y="82"/>
                  </a:cubicBezTo>
                  <a:cubicBezTo>
                    <a:pt x="47" y="78"/>
                    <a:pt x="40" y="69"/>
                    <a:pt x="40" y="69"/>
                  </a:cubicBezTo>
                  <a:cubicBezTo>
                    <a:pt x="40" y="69"/>
                    <a:pt x="52" y="78"/>
                    <a:pt x="55" y="79"/>
                  </a:cubicBezTo>
                  <a:cubicBezTo>
                    <a:pt x="58" y="81"/>
                    <a:pt x="61" y="78"/>
                    <a:pt x="57" y="74"/>
                  </a:cubicBezTo>
                  <a:cubicBezTo>
                    <a:pt x="54" y="70"/>
                    <a:pt x="47" y="65"/>
                    <a:pt x="47" y="65"/>
                  </a:cubicBezTo>
                  <a:cubicBezTo>
                    <a:pt x="47" y="65"/>
                    <a:pt x="60" y="72"/>
                    <a:pt x="61" y="69"/>
                  </a:cubicBezTo>
                  <a:cubicBezTo>
                    <a:pt x="61" y="66"/>
                    <a:pt x="54" y="59"/>
                    <a:pt x="45" y="55"/>
                  </a:cubicBezTo>
                  <a:cubicBezTo>
                    <a:pt x="36" y="50"/>
                    <a:pt x="38" y="51"/>
                    <a:pt x="38" y="51"/>
                  </a:cubicBezTo>
                  <a:cubicBezTo>
                    <a:pt x="38" y="51"/>
                    <a:pt x="27" y="13"/>
                    <a:pt x="19" y="0"/>
                  </a:cubicBezTo>
                  <a:cubicBezTo>
                    <a:pt x="19" y="0"/>
                    <a:pt x="3" y="3"/>
                    <a:pt x="0" y="13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D1B5653B-246F-4291-9ECA-F8BA5E22E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9" y="4481513"/>
              <a:ext cx="614363" cy="390525"/>
            </a:xfrm>
            <a:custGeom>
              <a:avLst/>
              <a:gdLst>
                <a:gd name="T0" fmla="*/ 89 w 95"/>
                <a:gd name="T1" fmla="*/ 38 h 61"/>
                <a:gd name="T2" fmla="*/ 46 w 95"/>
                <a:gd name="T3" fmla="*/ 24 h 61"/>
                <a:gd name="T4" fmla="*/ 37 w 95"/>
                <a:gd name="T5" fmla="*/ 6 h 61"/>
                <a:gd name="T6" fmla="*/ 31 w 95"/>
                <a:gd name="T7" fmla="*/ 5 h 61"/>
                <a:gd name="T8" fmla="*/ 31 w 95"/>
                <a:gd name="T9" fmla="*/ 14 h 61"/>
                <a:gd name="T10" fmla="*/ 18 w 95"/>
                <a:gd name="T11" fmla="*/ 9 h 61"/>
                <a:gd name="T12" fmla="*/ 10 w 95"/>
                <a:gd name="T13" fmla="*/ 11 h 61"/>
                <a:gd name="T14" fmla="*/ 23 w 95"/>
                <a:gd name="T15" fmla="*/ 21 h 61"/>
                <a:gd name="T16" fmla="*/ 9 w 95"/>
                <a:gd name="T17" fmla="*/ 20 h 61"/>
                <a:gd name="T18" fmla="*/ 6 w 95"/>
                <a:gd name="T19" fmla="*/ 26 h 61"/>
                <a:gd name="T20" fmla="*/ 21 w 95"/>
                <a:gd name="T21" fmla="*/ 29 h 61"/>
                <a:gd name="T22" fmla="*/ 4 w 95"/>
                <a:gd name="T23" fmla="*/ 33 h 61"/>
                <a:gd name="T24" fmla="*/ 6 w 95"/>
                <a:gd name="T25" fmla="*/ 38 h 61"/>
                <a:gd name="T26" fmla="*/ 19 w 95"/>
                <a:gd name="T27" fmla="*/ 37 h 61"/>
                <a:gd name="T28" fmla="*/ 7 w 95"/>
                <a:gd name="T29" fmla="*/ 44 h 61"/>
                <a:gd name="T30" fmla="*/ 28 w 95"/>
                <a:gd name="T31" fmla="*/ 42 h 61"/>
                <a:gd name="T32" fmla="*/ 36 w 95"/>
                <a:gd name="T33" fmla="*/ 40 h 61"/>
                <a:gd name="T34" fmla="*/ 86 w 95"/>
                <a:gd name="T35" fmla="*/ 61 h 61"/>
                <a:gd name="T36" fmla="*/ 89 w 95"/>
                <a:gd name="T37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5" h="61">
                  <a:moveTo>
                    <a:pt x="89" y="38"/>
                  </a:moveTo>
                  <a:cubicBezTo>
                    <a:pt x="89" y="38"/>
                    <a:pt x="48" y="26"/>
                    <a:pt x="46" y="24"/>
                  </a:cubicBezTo>
                  <a:cubicBezTo>
                    <a:pt x="44" y="22"/>
                    <a:pt x="38" y="10"/>
                    <a:pt x="37" y="6"/>
                  </a:cubicBezTo>
                  <a:cubicBezTo>
                    <a:pt x="37" y="2"/>
                    <a:pt x="33" y="0"/>
                    <a:pt x="31" y="5"/>
                  </a:cubicBezTo>
                  <a:cubicBezTo>
                    <a:pt x="29" y="10"/>
                    <a:pt x="31" y="14"/>
                    <a:pt x="31" y="14"/>
                  </a:cubicBezTo>
                  <a:cubicBezTo>
                    <a:pt x="31" y="14"/>
                    <a:pt x="22" y="11"/>
                    <a:pt x="18" y="9"/>
                  </a:cubicBezTo>
                  <a:cubicBezTo>
                    <a:pt x="14" y="8"/>
                    <a:pt x="9" y="7"/>
                    <a:pt x="10" y="11"/>
                  </a:cubicBezTo>
                  <a:cubicBezTo>
                    <a:pt x="12" y="15"/>
                    <a:pt x="23" y="21"/>
                    <a:pt x="23" y="21"/>
                  </a:cubicBezTo>
                  <a:cubicBezTo>
                    <a:pt x="23" y="21"/>
                    <a:pt x="14" y="21"/>
                    <a:pt x="9" y="20"/>
                  </a:cubicBezTo>
                  <a:cubicBezTo>
                    <a:pt x="4" y="20"/>
                    <a:pt x="2" y="25"/>
                    <a:pt x="6" y="26"/>
                  </a:cubicBezTo>
                  <a:cubicBezTo>
                    <a:pt x="10" y="28"/>
                    <a:pt x="21" y="29"/>
                    <a:pt x="21" y="29"/>
                  </a:cubicBezTo>
                  <a:cubicBezTo>
                    <a:pt x="21" y="29"/>
                    <a:pt x="6" y="32"/>
                    <a:pt x="4" y="33"/>
                  </a:cubicBezTo>
                  <a:cubicBezTo>
                    <a:pt x="0" y="34"/>
                    <a:pt x="0" y="38"/>
                    <a:pt x="6" y="38"/>
                  </a:cubicBezTo>
                  <a:cubicBezTo>
                    <a:pt x="11" y="38"/>
                    <a:pt x="19" y="37"/>
                    <a:pt x="19" y="37"/>
                  </a:cubicBezTo>
                  <a:cubicBezTo>
                    <a:pt x="19" y="37"/>
                    <a:pt x="5" y="42"/>
                    <a:pt x="7" y="44"/>
                  </a:cubicBezTo>
                  <a:cubicBezTo>
                    <a:pt x="9" y="46"/>
                    <a:pt x="19" y="46"/>
                    <a:pt x="28" y="42"/>
                  </a:cubicBezTo>
                  <a:cubicBezTo>
                    <a:pt x="38" y="39"/>
                    <a:pt x="36" y="40"/>
                    <a:pt x="36" y="40"/>
                  </a:cubicBezTo>
                  <a:cubicBezTo>
                    <a:pt x="36" y="40"/>
                    <a:pt x="70" y="58"/>
                    <a:pt x="86" y="61"/>
                  </a:cubicBezTo>
                  <a:cubicBezTo>
                    <a:pt x="86" y="61"/>
                    <a:pt x="95" y="47"/>
                    <a:pt x="89" y="38"/>
                  </a:cubicBezTo>
                  <a:close/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6FAB4EAC-D383-4627-9851-E38C9D0F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02" y="4616450"/>
              <a:ext cx="1189038" cy="871538"/>
            </a:xfrm>
            <a:custGeom>
              <a:avLst/>
              <a:gdLst>
                <a:gd name="T0" fmla="*/ 134 w 184"/>
                <a:gd name="T1" fmla="*/ 22 h 136"/>
                <a:gd name="T2" fmla="*/ 151 w 184"/>
                <a:gd name="T3" fmla="*/ 32 h 136"/>
                <a:gd name="T4" fmla="*/ 184 w 184"/>
                <a:gd name="T5" fmla="*/ 69 h 136"/>
                <a:gd name="T6" fmla="*/ 150 w 184"/>
                <a:gd name="T7" fmla="*/ 88 h 136"/>
                <a:gd name="T8" fmla="*/ 151 w 184"/>
                <a:gd name="T9" fmla="*/ 133 h 136"/>
                <a:gd name="T10" fmla="*/ 39 w 184"/>
                <a:gd name="T11" fmla="*/ 126 h 136"/>
                <a:gd name="T12" fmla="*/ 54 w 184"/>
                <a:gd name="T13" fmla="*/ 53 h 136"/>
                <a:gd name="T14" fmla="*/ 0 w 184"/>
                <a:gd name="T15" fmla="*/ 43 h 136"/>
                <a:gd name="T16" fmla="*/ 18 w 184"/>
                <a:gd name="T17" fmla="*/ 0 h 136"/>
                <a:gd name="T18" fmla="*/ 74 w 184"/>
                <a:gd name="T19" fmla="*/ 16 h 136"/>
                <a:gd name="T20" fmla="*/ 134 w 184"/>
                <a:gd name="T21" fmla="*/ 2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136">
                  <a:moveTo>
                    <a:pt x="134" y="22"/>
                  </a:moveTo>
                  <a:cubicBezTo>
                    <a:pt x="134" y="22"/>
                    <a:pt x="144" y="24"/>
                    <a:pt x="151" y="32"/>
                  </a:cubicBezTo>
                  <a:cubicBezTo>
                    <a:pt x="156" y="37"/>
                    <a:pt x="184" y="69"/>
                    <a:pt x="184" y="69"/>
                  </a:cubicBezTo>
                  <a:cubicBezTo>
                    <a:pt x="184" y="69"/>
                    <a:pt x="168" y="85"/>
                    <a:pt x="150" y="88"/>
                  </a:cubicBezTo>
                  <a:cubicBezTo>
                    <a:pt x="151" y="133"/>
                    <a:pt x="151" y="133"/>
                    <a:pt x="151" y="133"/>
                  </a:cubicBezTo>
                  <a:cubicBezTo>
                    <a:pt x="151" y="133"/>
                    <a:pt x="65" y="136"/>
                    <a:pt x="39" y="126"/>
                  </a:cubicBezTo>
                  <a:cubicBezTo>
                    <a:pt x="39" y="126"/>
                    <a:pt x="48" y="61"/>
                    <a:pt x="54" y="53"/>
                  </a:cubicBezTo>
                  <a:cubicBezTo>
                    <a:pt x="54" y="53"/>
                    <a:pt x="13" y="50"/>
                    <a:pt x="0" y="43"/>
                  </a:cubicBezTo>
                  <a:cubicBezTo>
                    <a:pt x="0" y="43"/>
                    <a:pt x="15" y="17"/>
                    <a:pt x="18" y="0"/>
                  </a:cubicBezTo>
                  <a:cubicBezTo>
                    <a:pt x="18" y="0"/>
                    <a:pt x="55" y="16"/>
                    <a:pt x="74" y="16"/>
                  </a:cubicBezTo>
                  <a:cubicBezTo>
                    <a:pt x="93" y="16"/>
                    <a:pt x="134" y="22"/>
                    <a:pt x="134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D28AC182-14ED-4F90-8705-1361915DE0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99102" y="4852988"/>
              <a:ext cx="25400" cy="39688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6 h 6"/>
                <a:gd name="T4" fmla="*/ 0 w 4"/>
                <a:gd name="T5" fmla="*/ 6 h 6"/>
                <a:gd name="T6" fmla="*/ 0 w 4"/>
                <a:gd name="T7" fmla="*/ 6 h 6"/>
                <a:gd name="T8" fmla="*/ 4 w 4"/>
                <a:gd name="T9" fmla="*/ 0 h 6"/>
                <a:gd name="T10" fmla="*/ 4 w 4"/>
                <a:gd name="T11" fmla="*/ 0 h 6"/>
                <a:gd name="T12" fmla="*/ 4 w 4"/>
                <a:gd name="T13" fmla="*/ 0 h 6"/>
                <a:gd name="T14" fmla="*/ 4 w 4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F4D6180-9E79-443F-8366-75834ED32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9102" y="4852988"/>
              <a:ext cx="400050" cy="571500"/>
            </a:xfrm>
            <a:custGeom>
              <a:avLst/>
              <a:gdLst>
                <a:gd name="T0" fmla="*/ 4 w 62"/>
                <a:gd name="T1" fmla="*/ 0 h 89"/>
                <a:gd name="T2" fmla="*/ 4 w 62"/>
                <a:gd name="T3" fmla="*/ 0 h 89"/>
                <a:gd name="T4" fmla="*/ 0 w 62"/>
                <a:gd name="T5" fmla="*/ 6 h 89"/>
                <a:gd name="T6" fmla="*/ 0 w 62"/>
                <a:gd name="T7" fmla="*/ 6 h 89"/>
                <a:gd name="T8" fmla="*/ 54 w 62"/>
                <a:gd name="T9" fmla="*/ 16 h 89"/>
                <a:gd name="T10" fmla="*/ 54 w 62"/>
                <a:gd name="T11" fmla="*/ 16 h 89"/>
                <a:gd name="T12" fmla="*/ 54 w 62"/>
                <a:gd name="T13" fmla="*/ 16 h 89"/>
                <a:gd name="T14" fmla="*/ 39 w 62"/>
                <a:gd name="T15" fmla="*/ 89 h 89"/>
                <a:gd name="T16" fmla="*/ 45 w 62"/>
                <a:gd name="T17" fmla="*/ 52 h 89"/>
                <a:gd name="T18" fmla="*/ 48 w 62"/>
                <a:gd name="T19" fmla="*/ 48 h 89"/>
                <a:gd name="T20" fmla="*/ 62 w 62"/>
                <a:gd name="T21" fmla="*/ 9 h 89"/>
                <a:gd name="T22" fmla="*/ 47 w 62"/>
                <a:gd name="T23" fmla="*/ 12 h 89"/>
                <a:gd name="T24" fmla="*/ 4 w 62"/>
                <a:gd name="T2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8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3" y="13"/>
                    <a:pt x="54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8" y="24"/>
                    <a:pt x="39" y="89"/>
                    <a:pt x="39" y="89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29"/>
                    <a:pt x="62" y="9"/>
                    <a:pt x="62" y="9"/>
                  </a:cubicBezTo>
                  <a:cubicBezTo>
                    <a:pt x="58" y="11"/>
                    <a:pt x="52" y="12"/>
                    <a:pt x="47" y="12"/>
                  </a:cubicBezTo>
                  <a:cubicBezTo>
                    <a:pt x="26" y="12"/>
                    <a:pt x="4" y="0"/>
                    <a:pt x="4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64A1E015-3F3E-4180-9907-ACCEDB2C6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064" y="5173663"/>
              <a:ext cx="6350" cy="63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14E01A14-078D-49EF-9A50-B512CEB26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7939" y="5026025"/>
              <a:ext cx="168275" cy="200025"/>
            </a:xfrm>
            <a:custGeom>
              <a:avLst/>
              <a:gdLst>
                <a:gd name="T0" fmla="*/ 0 w 26"/>
                <a:gd name="T1" fmla="*/ 0 h 31"/>
                <a:gd name="T2" fmla="*/ 14 w 26"/>
                <a:gd name="T3" fmla="*/ 27 h 31"/>
                <a:gd name="T4" fmla="*/ 17 w 26"/>
                <a:gd name="T5" fmla="*/ 31 h 31"/>
                <a:gd name="T6" fmla="*/ 17 w 26"/>
                <a:gd name="T7" fmla="*/ 24 h 31"/>
                <a:gd name="T8" fmla="*/ 17 w 26"/>
                <a:gd name="T9" fmla="*/ 24 h 31"/>
                <a:gd name="T10" fmla="*/ 17 w 26"/>
                <a:gd name="T11" fmla="*/ 24 h 31"/>
                <a:gd name="T12" fmla="*/ 18 w 26"/>
                <a:gd name="T13" fmla="*/ 23 h 31"/>
                <a:gd name="T14" fmla="*/ 18 w 26"/>
                <a:gd name="T15" fmla="*/ 23 h 31"/>
                <a:gd name="T16" fmla="*/ 18 w 26"/>
                <a:gd name="T17" fmla="*/ 23 h 31"/>
                <a:gd name="T18" fmla="*/ 26 w 26"/>
                <a:gd name="T19" fmla="*/ 21 h 31"/>
                <a:gd name="T20" fmla="*/ 24 w 26"/>
                <a:gd name="T21" fmla="*/ 21 h 31"/>
                <a:gd name="T22" fmla="*/ 15 w 26"/>
                <a:gd name="T23" fmla="*/ 17 h 31"/>
                <a:gd name="T24" fmla="*/ 0 w 26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31">
                  <a:moveTo>
                    <a:pt x="0" y="0"/>
                  </a:moveTo>
                  <a:cubicBezTo>
                    <a:pt x="0" y="0"/>
                    <a:pt x="9" y="14"/>
                    <a:pt x="14" y="2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8" y="24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23"/>
                    <a:pt x="24" y="22"/>
                    <a:pt x="26" y="21"/>
                  </a:cubicBezTo>
                  <a:cubicBezTo>
                    <a:pt x="26" y="21"/>
                    <a:pt x="26" y="21"/>
                    <a:pt x="24" y="21"/>
                  </a:cubicBezTo>
                  <a:cubicBezTo>
                    <a:pt x="22" y="21"/>
                    <a:pt x="18" y="21"/>
                    <a:pt x="15" y="17"/>
                  </a:cubicBezTo>
                  <a:cubicBezTo>
                    <a:pt x="10" y="10"/>
                    <a:pt x="0" y="0"/>
                    <a:pt x="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EDD140BB-A80D-491A-93DB-2A206883D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9" y="4981575"/>
              <a:ext cx="854075" cy="1065213"/>
            </a:xfrm>
            <a:custGeom>
              <a:avLst/>
              <a:gdLst>
                <a:gd name="T0" fmla="*/ 132 w 132"/>
                <a:gd name="T1" fmla="*/ 76 h 166"/>
                <a:gd name="T2" fmla="*/ 124 w 132"/>
                <a:gd name="T3" fmla="*/ 161 h 166"/>
                <a:gd name="T4" fmla="*/ 70 w 132"/>
                <a:gd name="T5" fmla="*/ 163 h 166"/>
                <a:gd name="T6" fmla="*/ 64 w 132"/>
                <a:gd name="T7" fmla="*/ 121 h 166"/>
                <a:gd name="T8" fmla="*/ 52 w 132"/>
                <a:gd name="T9" fmla="*/ 163 h 166"/>
                <a:gd name="T10" fmla="*/ 0 w 132"/>
                <a:gd name="T11" fmla="*/ 154 h 166"/>
                <a:gd name="T12" fmla="*/ 20 w 132"/>
                <a:gd name="T13" fmla="*/ 69 h 166"/>
                <a:gd name="T14" fmla="*/ 26 w 132"/>
                <a:gd name="T15" fmla="*/ 32 h 166"/>
                <a:gd name="T16" fmla="*/ 49 w 132"/>
                <a:gd name="T17" fmla="*/ 0 h 166"/>
                <a:gd name="T18" fmla="*/ 106 w 132"/>
                <a:gd name="T19" fmla="*/ 1 h 166"/>
                <a:gd name="T20" fmla="*/ 131 w 132"/>
                <a:gd name="T21" fmla="*/ 38 h 166"/>
                <a:gd name="T22" fmla="*/ 132 w 132"/>
                <a:gd name="T23" fmla="*/ 7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2" h="166">
                  <a:moveTo>
                    <a:pt x="132" y="76"/>
                  </a:moveTo>
                  <a:cubicBezTo>
                    <a:pt x="132" y="76"/>
                    <a:pt x="126" y="137"/>
                    <a:pt x="124" y="161"/>
                  </a:cubicBezTo>
                  <a:cubicBezTo>
                    <a:pt x="124" y="161"/>
                    <a:pt x="94" y="166"/>
                    <a:pt x="70" y="163"/>
                  </a:cubicBezTo>
                  <a:cubicBezTo>
                    <a:pt x="64" y="121"/>
                    <a:pt x="64" y="121"/>
                    <a:pt x="64" y="121"/>
                  </a:cubicBezTo>
                  <a:cubicBezTo>
                    <a:pt x="52" y="163"/>
                    <a:pt x="52" y="163"/>
                    <a:pt x="52" y="163"/>
                  </a:cubicBezTo>
                  <a:cubicBezTo>
                    <a:pt x="52" y="163"/>
                    <a:pt x="21" y="161"/>
                    <a:pt x="0" y="154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76"/>
                    <a:pt x="132" y="76"/>
                    <a:pt x="132" y="76"/>
                  </a:cubicBezTo>
                </a:path>
              </a:pathLst>
            </a:custGeom>
            <a:solidFill>
              <a:srgbClr val="A86ED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C9AC339-531F-479A-918B-4F5289EDC3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6627" y="5757863"/>
              <a:ext cx="406400" cy="257175"/>
            </a:xfrm>
            <a:custGeom>
              <a:avLst/>
              <a:gdLst>
                <a:gd name="T0" fmla="*/ 63 w 63"/>
                <a:gd name="T1" fmla="*/ 40 h 40"/>
                <a:gd name="T2" fmla="*/ 63 w 63"/>
                <a:gd name="T3" fmla="*/ 40 h 40"/>
                <a:gd name="T4" fmla="*/ 63 w 63"/>
                <a:gd name="T5" fmla="*/ 40 h 40"/>
                <a:gd name="T6" fmla="*/ 3 w 63"/>
                <a:gd name="T7" fmla="*/ 0 h 40"/>
                <a:gd name="T8" fmla="*/ 0 w 63"/>
                <a:gd name="T9" fmla="*/ 12 h 40"/>
                <a:gd name="T10" fmla="*/ 0 w 63"/>
                <a:gd name="T11" fmla="*/ 12 h 40"/>
                <a:gd name="T12" fmla="*/ 0 w 63"/>
                <a:gd name="T13" fmla="*/ 12 h 40"/>
                <a:gd name="T14" fmla="*/ 3 w 63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40">
                  <a:moveTo>
                    <a:pt x="63" y="40"/>
                  </a:moveTo>
                  <a:cubicBezTo>
                    <a:pt x="63" y="40"/>
                    <a:pt x="63" y="40"/>
                    <a:pt x="63" y="40"/>
                  </a:cubicBezTo>
                  <a:cubicBezTo>
                    <a:pt x="63" y="40"/>
                    <a:pt x="63" y="40"/>
                    <a:pt x="63" y="40"/>
                  </a:cubicBezTo>
                  <a:moveTo>
                    <a:pt x="3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BFDB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C9B41F46-C3E2-4E81-A298-79DE60330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627" y="5673725"/>
              <a:ext cx="412750" cy="360363"/>
            </a:xfrm>
            <a:custGeom>
              <a:avLst/>
              <a:gdLst>
                <a:gd name="T0" fmla="*/ 3 w 64"/>
                <a:gd name="T1" fmla="*/ 0 h 56"/>
                <a:gd name="T2" fmla="*/ 0 w 64"/>
                <a:gd name="T3" fmla="*/ 25 h 56"/>
                <a:gd name="T4" fmla="*/ 3 w 64"/>
                <a:gd name="T5" fmla="*/ 13 h 56"/>
                <a:gd name="T6" fmla="*/ 9 w 64"/>
                <a:gd name="T7" fmla="*/ 55 h 56"/>
                <a:gd name="T8" fmla="*/ 26 w 64"/>
                <a:gd name="T9" fmla="*/ 56 h 56"/>
                <a:gd name="T10" fmla="*/ 63 w 64"/>
                <a:gd name="T11" fmla="*/ 53 h 56"/>
                <a:gd name="T12" fmla="*/ 63 w 64"/>
                <a:gd name="T13" fmla="*/ 53 h 56"/>
                <a:gd name="T14" fmla="*/ 63 w 64"/>
                <a:gd name="T15" fmla="*/ 53 h 56"/>
                <a:gd name="T16" fmla="*/ 64 w 64"/>
                <a:gd name="T17" fmla="*/ 42 h 56"/>
                <a:gd name="T18" fmla="*/ 44 w 64"/>
                <a:gd name="T19" fmla="*/ 51 h 56"/>
                <a:gd name="T20" fmla="*/ 26 w 64"/>
                <a:gd name="T21" fmla="*/ 53 h 56"/>
                <a:gd name="T22" fmla="*/ 11 w 64"/>
                <a:gd name="T23" fmla="*/ 39 h 56"/>
                <a:gd name="T24" fmla="*/ 3 w 64"/>
                <a:gd name="T2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6">
                  <a:moveTo>
                    <a:pt x="3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5" y="56"/>
                    <a:pt x="20" y="56"/>
                    <a:pt x="26" y="56"/>
                  </a:cubicBezTo>
                  <a:cubicBezTo>
                    <a:pt x="45" y="56"/>
                    <a:pt x="63" y="53"/>
                    <a:pt x="63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3" y="50"/>
                    <a:pt x="64" y="46"/>
                    <a:pt x="64" y="42"/>
                  </a:cubicBezTo>
                  <a:cubicBezTo>
                    <a:pt x="64" y="42"/>
                    <a:pt x="62" y="50"/>
                    <a:pt x="44" y="51"/>
                  </a:cubicBezTo>
                  <a:cubicBezTo>
                    <a:pt x="36" y="52"/>
                    <a:pt x="31" y="53"/>
                    <a:pt x="26" y="53"/>
                  </a:cubicBezTo>
                  <a:cubicBezTo>
                    <a:pt x="19" y="53"/>
                    <a:pt x="15" y="50"/>
                    <a:pt x="11" y="39"/>
                  </a:cubicBezTo>
                  <a:cubicBezTo>
                    <a:pt x="4" y="19"/>
                    <a:pt x="3" y="0"/>
                    <a:pt x="3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4E972A42-9F3A-4F78-A6A8-3340D9BD9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9" y="4711700"/>
              <a:ext cx="96838" cy="347663"/>
            </a:xfrm>
            <a:custGeom>
              <a:avLst/>
              <a:gdLst>
                <a:gd name="T0" fmla="*/ 40 w 61"/>
                <a:gd name="T1" fmla="*/ 0 h 219"/>
                <a:gd name="T2" fmla="*/ 61 w 61"/>
                <a:gd name="T3" fmla="*/ 219 h 219"/>
                <a:gd name="T4" fmla="*/ 16 w 61"/>
                <a:gd name="T5" fmla="*/ 219 h 219"/>
                <a:gd name="T6" fmla="*/ 0 w 61"/>
                <a:gd name="T7" fmla="*/ 0 h 219"/>
                <a:gd name="T8" fmla="*/ 40 w 61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9">
                  <a:moveTo>
                    <a:pt x="40" y="0"/>
                  </a:moveTo>
                  <a:lnTo>
                    <a:pt x="61" y="219"/>
                  </a:lnTo>
                  <a:lnTo>
                    <a:pt x="16" y="219"/>
                  </a:lnTo>
                  <a:lnTo>
                    <a:pt x="0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3D22FC48-318F-4C8D-8B2D-BA1BB26E2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9" y="4711700"/>
              <a:ext cx="96838" cy="347663"/>
            </a:xfrm>
            <a:custGeom>
              <a:avLst/>
              <a:gdLst>
                <a:gd name="T0" fmla="*/ 40 w 61"/>
                <a:gd name="T1" fmla="*/ 0 h 219"/>
                <a:gd name="T2" fmla="*/ 61 w 61"/>
                <a:gd name="T3" fmla="*/ 219 h 219"/>
                <a:gd name="T4" fmla="*/ 16 w 61"/>
                <a:gd name="T5" fmla="*/ 219 h 219"/>
                <a:gd name="T6" fmla="*/ 0 w 61"/>
                <a:gd name="T7" fmla="*/ 0 h 219"/>
                <a:gd name="T8" fmla="*/ 40 w 61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9">
                  <a:moveTo>
                    <a:pt x="40" y="0"/>
                  </a:moveTo>
                  <a:lnTo>
                    <a:pt x="61" y="219"/>
                  </a:lnTo>
                  <a:lnTo>
                    <a:pt x="16" y="219"/>
                  </a:lnTo>
                  <a:lnTo>
                    <a:pt x="0" y="0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1AE7C857-6DC5-4F7A-A6DE-85CAE64CC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2" y="4751388"/>
              <a:ext cx="193675" cy="346075"/>
            </a:xfrm>
            <a:custGeom>
              <a:avLst/>
              <a:gdLst>
                <a:gd name="T0" fmla="*/ 85 w 122"/>
                <a:gd name="T1" fmla="*/ 0 h 218"/>
                <a:gd name="T2" fmla="*/ 0 w 122"/>
                <a:gd name="T3" fmla="*/ 206 h 218"/>
                <a:gd name="T4" fmla="*/ 41 w 122"/>
                <a:gd name="T5" fmla="*/ 218 h 218"/>
                <a:gd name="T6" fmla="*/ 122 w 122"/>
                <a:gd name="T7" fmla="*/ 16 h 218"/>
                <a:gd name="T8" fmla="*/ 85 w 122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8">
                  <a:moveTo>
                    <a:pt x="85" y="0"/>
                  </a:moveTo>
                  <a:lnTo>
                    <a:pt x="0" y="206"/>
                  </a:lnTo>
                  <a:lnTo>
                    <a:pt x="41" y="218"/>
                  </a:lnTo>
                  <a:lnTo>
                    <a:pt x="122" y="16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03E44FF3-4619-4B6E-A79D-384C7323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2" y="4751388"/>
              <a:ext cx="193675" cy="346075"/>
            </a:xfrm>
            <a:custGeom>
              <a:avLst/>
              <a:gdLst>
                <a:gd name="T0" fmla="*/ 85 w 122"/>
                <a:gd name="T1" fmla="*/ 0 h 218"/>
                <a:gd name="T2" fmla="*/ 0 w 122"/>
                <a:gd name="T3" fmla="*/ 206 h 218"/>
                <a:gd name="T4" fmla="*/ 41 w 122"/>
                <a:gd name="T5" fmla="*/ 218 h 218"/>
                <a:gd name="T6" fmla="*/ 122 w 122"/>
                <a:gd name="T7" fmla="*/ 16 h 218"/>
                <a:gd name="T8" fmla="*/ 85 w 122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218">
                  <a:moveTo>
                    <a:pt x="85" y="0"/>
                  </a:moveTo>
                  <a:lnTo>
                    <a:pt x="0" y="206"/>
                  </a:lnTo>
                  <a:lnTo>
                    <a:pt x="41" y="218"/>
                  </a:lnTo>
                  <a:lnTo>
                    <a:pt x="122" y="16"/>
                  </a:lnTo>
                  <a:lnTo>
                    <a:pt x="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A9E622AF-D690-4B55-A503-845C2A6CA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7" y="4981575"/>
              <a:ext cx="263525" cy="50800"/>
            </a:xfrm>
            <a:custGeom>
              <a:avLst/>
              <a:gdLst>
                <a:gd name="T0" fmla="*/ 0 w 41"/>
                <a:gd name="T1" fmla="*/ 0 h 8"/>
                <a:gd name="T2" fmla="*/ 0 w 41"/>
                <a:gd name="T3" fmla="*/ 8 h 8"/>
                <a:gd name="T4" fmla="*/ 12 w 41"/>
                <a:gd name="T5" fmla="*/ 6 h 8"/>
                <a:gd name="T6" fmla="*/ 17 w 41"/>
                <a:gd name="T7" fmla="*/ 6 h 8"/>
                <a:gd name="T8" fmla="*/ 22 w 41"/>
                <a:gd name="T9" fmla="*/ 6 h 8"/>
                <a:gd name="T10" fmla="*/ 29 w 41"/>
                <a:gd name="T11" fmla="*/ 6 h 8"/>
                <a:gd name="T12" fmla="*/ 30 w 41"/>
                <a:gd name="T13" fmla="*/ 6 h 8"/>
                <a:gd name="T14" fmla="*/ 38 w 41"/>
                <a:gd name="T15" fmla="*/ 8 h 8"/>
                <a:gd name="T16" fmla="*/ 41 w 41"/>
                <a:gd name="T17" fmla="*/ 1 h 8"/>
                <a:gd name="T18" fmla="*/ 0 w 4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" y="6"/>
                    <a:pt x="7" y="6"/>
                    <a:pt x="12" y="6"/>
                  </a:cubicBezTo>
                  <a:cubicBezTo>
                    <a:pt x="13" y="6"/>
                    <a:pt x="15" y="6"/>
                    <a:pt x="17" y="6"/>
                  </a:cubicBezTo>
                  <a:cubicBezTo>
                    <a:pt x="18" y="6"/>
                    <a:pt x="20" y="6"/>
                    <a:pt x="22" y="6"/>
                  </a:cubicBezTo>
                  <a:cubicBezTo>
                    <a:pt x="24" y="6"/>
                    <a:pt x="27" y="6"/>
                    <a:pt x="29" y="6"/>
                  </a:cubicBezTo>
                  <a:cubicBezTo>
                    <a:pt x="29" y="6"/>
                    <a:pt x="30" y="6"/>
                    <a:pt x="30" y="6"/>
                  </a:cubicBezTo>
                  <a:cubicBezTo>
                    <a:pt x="33" y="6"/>
                    <a:pt x="35" y="7"/>
                    <a:pt x="38" y="8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60A8A868-A34C-4093-92F4-6A21F1088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9" y="4987925"/>
              <a:ext cx="368300" cy="1039813"/>
            </a:xfrm>
            <a:custGeom>
              <a:avLst/>
              <a:gdLst>
                <a:gd name="T0" fmla="*/ 50 w 57"/>
                <a:gd name="T1" fmla="*/ 0 h 162"/>
                <a:gd name="T2" fmla="*/ 31 w 57"/>
                <a:gd name="T3" fmla="*/ 27 h 162"/>
                <a:gd name="T4" fmla="*/ 28 w 57"/>
                <a:gd name="T5" fmla="*/ 31 h 162"/>
                <a:gd name="T6" fmla="*/ 22 w 57"/>
                <a:gd name="T7" fmla="*/ 68 h 162"/>
                <a:gd name="T8" fmla="*/ 2 w 57"/>
                <a:gd name="T9" fmla="*/ 153 h 162"/>
                <a:gd name="T10" fmla="*/ 54 w 57"/>
                <a:gd name="T11" fmla="*/ 162 h 162"/>
                <a:gd name="T12" fmla="*/ 11 w 57"/>
                <a:gd name="T13" fmla="*/ 145 h 162"/>
                <a:gd name="T14" fmla="*/ 38 w 57"/>
                <a:gd name="T15" fmla="*/ 44 h 162"/>
                <a:gd name="T16" fmla="*/ 57 w 57"/>
                <a:gd name="T17" fmla="*/ 11 h 162"/>
                <a:gd name="T18" fmla="*/ 57 w 57"/>
                <a:gd name="T19" fmla="*/ 11 h 162"/>
                <a:gd name="T20" fmla="*/ 51 w 57"/>
                <a:gd name="T21" fmla="*/ 11 h 162"/>
                <a:gd name="T22" fmla="*/ 50 w 57"/>
                <a:gd name="T2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162">
                  <a:moveTo>
                    <a:pt x="50" y="0"/>
                  </a:moveTo>
                  <a:cubicBezTo>
                    <a:pt x="31" y="27"/>
                    <a:pt x="31" y="27"/>
                    <a:pt x="31" y="27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23" y="160"/>
                    <a:pt x="54" y="162"/>
                    <a:pt x="54" y="162"/>
                  </a:cubicBezTo>
                  <a:cubicBezTo>
                    <a:pt x="54" y="162"/>
                    <a:pt x="21" y="154"/>
                    <a:pt x="11" y="145"/>
                  </a:cubicBezTo>
                  <a:cubicBezTo>
                    <a:pt x="0" y="135"/>
                    <a:pt x="37" y="47"/>
                    <a:pt x="38" y="44"/>
                  </a:cubicBezTo>
                  <a:cubicBezTo>
                    <a:pt x="39" y="42"/>
                    <a:pt x="53" y="2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0BD48E35-C791-4D19-8BE6-5469ED9E9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9" y="4981575"/>
              <a:ext cx="71438" cy="77788"/>
            </a:xfrm>
            <a:custGeom>
              <a:avLst/>
              <a:gdLst>
                <a:gd name="T0" fmla="*/ 1 w 11"/>
                <a:gd name="T1" fmla="*/ 0 h 12"/>
                <a:gd name="T2" fmla="*/ 0 w 11"/>
                <a:gd name="T3" fmla="*/ 1 h 12"/>
                <a:gd name="T4" fmla="*/ 1 w 11"/>
                <a:gd name="T5" fmla="*/ 12 h 12"/>
                <a:gd name="T6" fmla="*/ 7 w 11"/>
                <a:gd name="T7" fmla="*/ 12 h 12"/>
                <a:gd name="T8" fmla="*/ 11 w 11"/>
                <a:gd name="T9" fmla="*/ 8 h 12"/>
                <a:gd name="T10" fmla="*/ 11 w 11"/>
                <a:gd name="T11" fmla="*/ 0 h 12"/>
                <a:gd name="T12" fmla="*/ 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0"/>
                    <a:pt x="9" y="9"/>
                    <a:pt x="11" y="8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5B4B0A55-2D7A-41A9-8E1B-DFDA03DDF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9" y="5019675"/>
              <a:ext cx="141288" cy="179388"/>
            </a:xfrm>
            <a:custGeom>
              <a:avLst/>
              <a:gdLst>
                <a:gd name="T0" fmla="*/ 3 w 22"/>
                <a:gd name="T1" fmla="*/ 0 h 28"/>
                <a:gd name="T2" fmla="*/ 0 w 22"/>
                <a:gd name="T3" fmla="*/ 7 h 28"/>
                <a:gd name="T4" fmla="*/ 22 w 22"/>
                <a:gd name="T5" fmla="*/ 28 h 28"/>
                <a:gd name="T6" fmla="*/ 3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3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16"/>
                    <a:pt x="22" y="28"/>
                    <a:pt x="22" y="2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61F60A74-16DE-478B-8466-3CF8992F2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402" y="4987925"/>
              <a:ext cx="77788" cy="77788"/>
            </a:xfrm>
            <a:custGeom>
              <a:avLst/>
              <a:gdLst>
                <a:gd name="T0" fmla="*/ 3 w 12"/>
                <a:gd name="T1" fmla="*/ 0 h 12"/>
                <a:gd name="T2" fmla="*/ 3 w 12"/>
                <a:gd name="T3" fmla="*/ 0 h 12"/>
                <a:gd name="T4" fmla="*/ 0 w 12"/>
                <a:gd name="T5" fmla="*/ 7 h 12"/>
                <a:gd name="T6" fmla="*/ 9 w 12"/>
                <a:gd name="T7" fmla="*/ 12 h 12"/>
                <a:gd name="T8" fmla="*/ 12 w 12"/>
                <a:gd name="T9" fmla="*/ 5 h 12"/>
                <a:gd name="T10" fmla="*/ 9 w 12"/>
                <a:gd name="T11" fmla="*/ 0 h 12"/>
                <a:gd name="T12" fmla="*/ 3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8"/>
                    <a:pt x="6" y="10"/>
                    <a:pt x="9" y="1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8C3E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F646ED8-1541-4924-B21D-76C228A30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089" y="5219700"/>
              <a:ext cx="444500" cy="280988"/>
            </a:xfrm>
            <a:custGeom>
              <a:avLst/>
              <a:gdLst>
                <a:gd name="T0" fmla="*/ 0 w 280"/>
                <a:gd name="T1" fmla="*/ 157 h 177"/>
                <a:gd name="T2" fmla="*/ 268 w 280"/>
                <a:gd name="T3" fmla="*/ 177 h 177"/>
                <a:gd name="T4" fmla="*/ 280 w 280"/>
                <a:gd name="T5" fmla="*/ 20 h 177"/>
                <a:gd name="T6" fmla="*/ 12 w 280"/>
                <a:gd name="T7" fmla="*/ 0 h 177"/>
                <a:gd name="T8" fmla="*/ 0 w 280"/>
                <a:gd name="T9" fmla="*/ 15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177">
                  <a:moveTo>
                    <a:pt x="0" y="157"/>
                  </a:moveTo>
                  <a:lnTo>
                    <a:pt x="268" y="177"/>
                  </a:lnTo>
                  <a:lnTo>
                    <a:pt x="280" y="20"/>
                  </a:lnTo>
                  <a:lnTo>
                    <a:pt x="12" y="0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C7A1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D630E2F7-FE05-4CF3-95C6-FEE4088AA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7" y="3795713"/>
              <a:ext cx="1092200" cy="1084263"/>
            </a:xfrm>
            <a:custGeom>
              <a:avLst/>
              <a:gdLst>
                <a:gd name="T0" fmla="*/ 160 w 169"/>
                <a:gd name="T1" fmla="*/ 101 h 169"/>
                <a:gd name="T2" fmla="*/ 67 w 169"/>
                <a:gd name="T3" fmla="*/ 160 h 169"/>
                <a:gd name="T4" fmla="*/ 9 w 169"/>
                <a:gd name="T5" fmla="*/ 68 h 169"/>
                <a:gd name="T6" fmla="*/ 101 w 169"/>
                <a:gd name="T7" fmla="*/ 9 h 169"/>
                <a:gd name="T8" fmla="*/ 160 w 169"/>
                <a:gd name="T9" fmla="*/ 10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9">
                  <a:moveTo>
                    <a:pt x="160" y="101"/>
                  </a:moveTo>
                  <a:cubicBezTo>
                    <a:pt x="150" y="143"/>
                    <a:pt x="109" y="169"/>
                    <a:pt x="67" y="160"/>
                  </a:cubicBezTo>
                  <a:cubicBezTo>
                    <a:pt x="26" y="151"/>
                    <a:pt x="0" y="109"/>
                    <a:pt x="9" y="68"/>
                  </a:cubicBezTo>
                  <a:cubicBezTo>
                    <a:pt x="18" y="26"/>
                    <a:pt x="59" y="0"/>
                    <a:pt x="101" y="9"/>
                  </a:cubicBezTo>
                  <a:cubicBezTo>
                    <a:pt x="143" y="18"/>
                    <a:pt x="169" y="59"/>
                    <a:pt x="160" y="101"/>
                  </a:cubicBezTo>
                </a:path>
              </a:pathLst>
            </a:custGeom>
            <a:solidFill>
              <a:srgbClr val="D09464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BA94CF26-D8BC-4EC4-B0F2-70AAEEBD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4" y="4487863"/>
              <a:ext cx="71438" cy="31750"/>
            </a:xfrm>
            <a:custGeom>
              <a:avLst/>
              <a:gdLst>
                <a:gd name="T0" fmla="*/ 5 w 11"/>
                <a:gd name="T1" fmla="*/ 0 h 5"/>
                <a:gd name="T2" fmla="*/ 0 w 11"/>
                <a:gd name="T3" fmla="*/ 3 h 5"/>
                <a:gd name="T4" fmla="*/ 5 w 11"/>
                <a:gd name="T5" fmla="*/ 2 h 5"/>
                <a:gd name="T6" fmla="*/ 11 w 11"/>
                <a:gd name="T7" fmla="*/ 5 h 5"/>
                <a:gd name="T8" fmla="*/ 5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5" y="0"/>
                  </a:moveTo>
                  <a:cubicBezTo>
                    <a:pt x="4" y="0"/>
                    <a:pt x="2" y="1"/>
                    <a:pt x="0" y="3"/>
                  </a:cubicBezTo>
                  <a:cubicBezTo>
                    <a:pt x="0" y="3"/>
                    <a:pt x="2" y="2"/>
                    <a:pt x="5" y="2"/>
                  </a:cubicBezTo>
                  <a:cubicBezTo>
                    <a:pt x="7" y="2"/>
                    <a:pt x="9" y="2"/>
                    <a:pt x="11" y="5"/>
                  </a:cubicBezTo>
                  <a:cubicBezTo>
                    <a:pt x="11" y="5"/>
                    <a:pt x="9" y="0"/>
                    <a:pt x="5" y="0"/>
                  </a:cubicBezTo>
                </a:path>
              </a:pathLst>
            </a:custGeom>
            <a:solidFill>
              <a:srgbClr val="E4A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877E2D54-A3D8-4B59-AC81-5C486FF32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4532313"/>
              <a:ext cx="401638" cy="187325"/>
            </a:xfrm>
            <a:custGeom>
              <a:avLst/>
              <a:gdLst>
                <a:gd name="T0" fmla="*/ 2 w 62"/>
                <a:gd name="T1" fmla="*/ 3 h 29"/>
                <a:gd name="T2" fmla="*/ 53 w 62"/>
                <a:gd name="T3" fmla="*/ 14 h 29"/>
                <a:gd name="T4" fmla="*/ 28 w 62"/>
                <a:gd name="T5" fmla="*/ 27 h 29"/>
                <a:gd name="T6" fmla="*/ 2 w 62"/>
                <a:gd name="T7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29">
                  <a:moveTo>
                    <a:pt x="2" y="3"/>
                  </a:moveTo>
                  <a:cubicBezTo>
                    <a:pt x="2" y="3"/>
                    <a:pt x="29" y="0"/>
                    <a:pt x="53" y="14"/>
                  </a:cubicBezTo>
                  <a:cubicBezTo>
                    <a:pt x="62" y="20"/>
                    <a:pt x="38" y="29"/>
                    <a:pt x="28" y="27"/>
                  </a:cubicBezTo>
                  <a:cubicBezTo>
                    <a:pt x="18" y="26"/>
                    <a:pt x="0" y="11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273FD90A-6846-4D41-9C20-E56DD5A5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7" y="4578350"/>
              <a:ext cx="219075" cy="133350"/>
            </a:xfrm>
            <a:custGeom>
              <a:avLst/>
              <a:gdLst>
                <a:gd name="T0" fmla="*/ 34 w 34"/>
                <a:gd name="T1" fmla="*/ 18 h 21"/>
                <a:gd name="T2" fmla="*/ 34 w 34"/>
                <a:gd name="T3" fmla="*/ 18 h 21"/>
                <a:gd name="T4" fmla="*/ 0 w 34"/>
                <a:gd name="T5" fmla="*/ 10 h 21"/>
                <a:gd name="T6" fmla="*/ 18 w 34"/>
                <a:gd name="T7" fmla="*/ 20 h 21"/>
                <a:gd name="T8" fmla="*/ 34 w 3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1">
                  <a:moveTo>
                    <a:pt x="34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18" y="0"/>
                    <a:pt x="0" y="10"/>
                    <a:pt x="0" y="10"/>
                  </a:cubicBezTo>
                  <a:cubicBezTo>
                    <a:pt x="5" y="15"/>
                    <a:pt x="13" y="19"/>
                    <a:pt x="18" y="20"/>
                  </a:cubicBezTo>
                  <a:cubicBezTo>
                    <a:pt x="22" y="21"/>
                    <a:pt x="29" y="20"/>
                    <a:pt x="34" y="18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8BEBDDB6-8AD9-4BF6-93B0-7ABB9011A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7" y="4552950"/>
              <a:ext cx="309563" cy="101600"/>
            </a:xfrm>
            <a:custGeom>
              <a:avLst/>
              <a:gdLst>
                <a:gd name="T0" fmla="*/ 2 w 48"/>
                <a:gd name="T1" fmla="*/ 0 h 16"/>
                <a:gd name="T2" fmla="*/ 9 w 48"/>
                <a:gd name="T3" fmla="*/ 5 h 16"/>
                <a:gd name="T4" fmla="*/ 39 w 48"/>
                <a:gd name="T5" fmla="*/ 13 h 16"/>
                <a:gd name="T6" fmla="*/ 48 w 48"/>
                <a:gd name="T7" fmla="*/ 11 h 16"/>
                <a:gd name="T8" fmla="*/ 48 w 48"/>
                <a:gd name="T9" fmla="*/ 11 h 16"/>
                <a:gd name="T10" fmla="*/ 2 w 48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2" y="0"/>
                  </a:moveTo>
                  <a:cubicBezTo>
                    <a:pt x="2" y="0"/>
                    <a:pt x="0" y="4"/>
                    <a:pt x="9" y="5"/>
                  </a:cubicBezTo>
                  <a:cubicBezTo>
                    <a:pt x="17" y="6"/>
                    <a:pt x="31" y="8"/>
                    <a:pt x="39" y="13"/>
                  </a:cubicBezTo>
                  <a:cubicBezTo>
                    <a:pt x="45" y="16"/>
                    <a:pt x="47" y="14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30" y="0"/>
                    <a:pt x="11" y="0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08FECDB8-641B-48F6-A31D-E59C4DF70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464" y="4044950"/>
              <a:ext cx="949325" cy="379413"/>
            </a:xfrm>
            <a:custGeom>
              <a:avLst/>
              <a:gdLst>
                <a:gd name="T0" fmla="*/ 2 w 147"/>
                <a:gd name="T1" fmla="*/ 24 h 59"/>
                <a:gd name="T2" fmla="*/ 0 w 147"/>
                <a:gd name="T3" fmla="*/ 30 h 59"/>
                <a:gd name="T4" fmla="*/ 1 w 147"/>
                <a:gd name="T5" fmla="*/ 29 h 59"/>
                <a:gd name="T6" fmla="*/ 2 w 147"/>
                <a:gd name="T7" fmla="*/ 24 h 59"/>
                <a:gd name="T8" fmla="*/ 124 w 147"/>
                <a:gd name="T9" fmla="*/ 11 h 59"/>
                <a:gd name="T10" fmla="*/ 98 w 147"/>
                <a:gd name="T11" fmla="*/ 19 h 59"/>
                <a:gd name="T12" fmla="*/ 90 w 147"/>
                <a:gd name="T13" fmla="*/ 19 h 59"/>
                <a:gd name="T14" fmla="*/ 88 w 147"/>
                <a:gd name="T15" fmla="*/ 22 h 59"/>
                <a:gd name="T16" fmla="*/ 97 w 147"/>
                <a:gd name="T17" fmla="*/ 22 h 59"/>
                <a:gd name="T18" fmla="*/ 118 w 147"/>
                <a:gd name="T19" fmla="*/ 18 h 59"/>
                <a:gd name="T20" fmla="*/ 124 w 147"/>
                <a:gd name="T21" fmla="*/ 34 h 59"/>
                <a:gd name="T22" fmla="*/ 147 w 147"/>
                <a:gd name="T23" fmla="*/ 59 h 59"/>
                <a:gd name="T24" fmla="*/ 127 w 147"/>
                <a:gd name="T25" fmla="*/ 35 h 59"/>
                <a:gd name="T26" fmla="*/ 121 w 147"/>
                <a:gd name="T27" fmla="*/ 21 h 59"/>
                <a:gd name="T28" fmla="*/ 124 w 147"/>
                <a:gd name="T29" fmla="*/ 11 h 59"/>
                <a:gd name="T30" fmla="*/ 110 w 147"/>
                <a:gd name="T31" fmla="*/ 7 h 59"/>
                <a:gd name="T32" fmla="*/ 61 w 147"/>
                <a:gd name="T33" fmla="*/ 16 h 59"/>
                <a:gd name="T34" fmla="*/ 18 w 147"/>
                <a:gd name="T35" fmla="*/ 12 h 59"/>
                <a:gd name="T36" fmla="*/ 15 w 147"/>
                <a:gd name="T37" fmla="*/ 14 h 59"/>
                <a:gd name="T38" fmla="*/ 62 w 147"/>
                <a:gd name="T39" fmla="*/ 18 h 59"/>
                <a:gd name="T40" fmla="*/ 93 w 147"/>
                <a:gd name="T41" fmla="*/ 14 h 59"/>
                <a:gd name="T42" fmla="*/ 92 w 147"/>
                <a:gd name="T43" fmla="*/ 16 h 59"/>
                <a:gd name="T44" fmla="*/ 110 w 147"/>
                <a:gd name="T45" fmla="*/ 7 h 59"/>
                <a:gd name="T46" fmla="*/ 29 w 147"/>
                <a:gd name="T47" fmla="*/ 0 h 59"/>
                <a:gd name="T48" fmla="*/ 12 w 147"/>
                <a:gd name="T49" fmla="*/ 5 h 59"/>
                <a:gd name="T50" fmla="*/ 8 w 147"/>
                <a:gd name="T51" fmla="*/ 11 h 59"/>
                <a:gd name="T52" fmla="*/ 21 w 147"/>
                <a:gd name="T53" fmla="*/ 4 h 59"/>
                <a:gd name="T54" fmla="*/ 23 w 147"/>
                <a:gd name="T55" fmla="*/ 4 h 59"/>
                <a:gd name="T56" fmla="*/ 36 w 147"/>
                <a:gd name="T57" fmla="*/ 0 h 59"/>
                <a:gd name="T58" fmla="*/ 29 w 147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7" h="59">
                  <a:moveTo>
                    <a:pt x="2" y="24"/>
                  </a:moveTo>
                  <a:cubicBezTo>
                    <a:pt x="1" y="26"/>
                    <a:pt x="1" y="28"/>
                    <a:pt x="0" y="30"/>
                  </a:cubicBezTo>
                  <a:cubicBezTo>
                    <a:pt x="0" y="30"/>
                    <a:pt x="1" y="30"/>
                    <a:pt x="1" y="29"/>
                  </a:cubicBezTo>
                  <a:cubicBezTo>
                    <a:pt x="1" y="29"/>
                    <a:pt x="1" y="27"/>
                    <a:pt x="2" y="24"/>
                  </a:cubicBezTo>
                  <a:moveTo>
                    <a:pt x="124" y="11"/>
                  </a:moveTo>
                  <a:cubicBezTo>
                    <a:pt x="115" y="18"/>
                    <a:pt x="105" y="19"/>
                    <a:pt x="98" y="19"/>
                  </a:cubicBezTo>
                  <a:cubicBezTo>
                    <a:pt x="95" y="19"/>
                    <a:pt x="92" y="19"/>
                    <a:pt x="90" y="19"/>
                  </a:cubicBezTo>
                  <a:cubicBezTo>
                    <a:pt x="89" y="20"/>
                    <a:pt x="88" y="21"/>
                    <a:pt x="88" y="22"/>
                  </a:cubicBezTo>
                  <a:cubicBezTo>
                    <a:pt x="88" y="22"/>
                    <a:pt x="92" y="22"/>
                    <a:pt x="97" y="22"/>
                  </a:cubicBezTo>
                  <a:cubicBezTo>
                    <a:pt x="104" y="22"/>
                    <a:pt x="112" y="22"/>
                    <a:pt x="118" y="18"/>
                  </a:cubicBezTo>
                  <a:cubicBezTo>
                    <a:pt x="118" y="18"/>
                    <a:pt x="114" y="27"/>
                    <a:pt x="124" y="34"/>
                  </a:cubicBezTo>
                  <a:cubicBezTo>
                    <a:pt x="132" y="41"/>
                    <a:pt x="143" y="52"/>
                    <a:pt x="147" y="59"/>
                  </a:cubicBezTo>
                  <a:cubicBezTo>
                    <a:pt x="144" y="52"/>
                    <a:pt x="135" y="45"/>
                    <a:pt x="127" y="35"/>
                  </a:cubicBezTo>
                  <a:cubicBezTo>
                    <a:pt x="122" y="30"/>
                    <a:pt x="121" y="26"/>
                    <a:pt x="121" y="21"/>
                  </a:cubicBezTo>
                  <a:cubicBezTo>
                    <a:pt x="121" y="15"/>
                    <a:pt x="124" y="11"/>
                    <a:pt x="124" y="11"/>
                  </a:cubicBezTo>
                  <a:moveTo>
                    <a:pt x="110" y="7"/>
                  </a:moveTo>
                  <a:cubicBezTo>
                    <a:pt x="95" y="14"/>
                    <a:pt x="77" y="16"/>
                    <a:pt x="61" y="16"/>
                  </a:cubicBezTo>
                  <a:cubicBezTo>
                    <a:pt x="42" y="16"/>
                    <a:pt x="25" y="13"/>
                    <a:pt x="18" y="12"/>
                  </a:cubicBezTo>
                  <a:cubicBezTo>
                    <a:pt x="17" y="13"/>
                    <a:pt x="16" y="13"/>
                    <a:pt x="15" y="14"/>
                  </a:cubicBezTo>
                  <a:cubicBezTo>
                    <a:pt x="15" y="14"/>
                    <a:pt x="39" y="18"/>
                    <a:pt x="62" y="18"/>
                  </a:cubicBezTo>
                  <a:cubicBezTo>
                    <a:pt x="74" y="18"/>
                    <a:pt x="85" y="17"/>
                    <a:pt x="93" y="14"/>
                  </a:cubicBezTo>
                  <a:cubicBezTo>
                    <a:pt x="93" y="14"/>
                    <a:pt x="93" y="15"/>
                    <a:pt x="92" y="16"/>
                  </a:cubicBezTo>
                  <a:cubicBezTo>
                    <a:pt x="103" y="12"/>
                    <a:pt x="110" y="7"/>
                    <a:pt x="110" y="7"/>
                  </a:cubicBezTo>
                  <a:moveTo>
                    <a:pt x="29" y="0"/>
                  </a:moveTo>
                  <a:cubicBezTo>
                    <a:pt x="23" y="0"/>
                    <a:pt x="16" y="1"/>
                    <a:pt x="12" y="5"/>
                  </a:cubicBezTo>
                  <a:cubicBezTo>
                    <a:pt x="11" y="6"/>
                    <a:pt x="9" y="9"/>
                    <a:pt x="8" y="11"/>
                  </a:cubicBezTo>
                  <a:cubicBezTo>
                    <a:pt x="11" y="7"/>
                    <a:pt x="15" y="4"/>
                    <a:pt x="21" y="4"/>
                  </a:cubicBezTo>
                  <a:cubicBezTo>
                    <a:pt x="21" y="4"/>
                    <a:pt x="22" y="4"/>
                    <a:pt x="23" y="4"/>
                  </a:cubicBezTo>
                  <a:cubicBezTo>
                    <a:pt x="29" y="1"/>
                    <a:pt x="36" y="0"/>
                    <a:pt x="36" y="0"/>
                  </a:cubicBezTo>
                  <a:cubicBezTo>
                    <a:pt x="36" y="0"/>
                    <a:pt x="33" y="0"/>
                    <a:pt x="29" y="0"/>
                  </a:cubicBezTo>
                </a:path>
              </a:pathLst>
            </a:custGeom>
            <a:solidFill>
              <a:srgbClr val="E9B7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4E96378B-6DBD-4E58-B658-3ACECCE34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7" y="3590925"/>
              <a:ext cx="1330325" cy="877888"/>
            </a:xfrm>
            <a:custGeom>
              <a:avLst/>
              <a:gdLst>
                <a:gd name="T0" fmla="*/ 137 w 206"/>
                <a:gd name="T1" fmla="*/ 82 h 137"/>
                <a:gd name="T2" fmla="*/ 140 w 206"/>
                <a:gd name="T3" fmla="*/ 106 h 137"/>
                <a:gd name="T4" fmla="*/ 160 w 206"/>
                <a:gd name="T5" fmla="*/ 137 h 137"/>
                <a:gd name="T6" fmla="*/ 172 w 206"/>
                <a:gd name="T7" fmla="*/ 137 h 137"/>
                <a:gd name="T8" fmla="*/ 152 w 206"/>
                <a:gd name="T9" fmla="*/ 40 h 137"/>
                <a:gd name="T10" fmla="*/ 162 w 206"/>
                <a:gd name="T11" fmla="*/ 37 h 137"/>
                <a:gd name="T12" fmla="*/ 145 w 206"/>
                <a:gd name="T13" fmla="*/ 35 h 137"/>
                <a:gd name="T14" fmla="*/ 146 w 206"/>
                <a:gd name="T15" fmla="*/ 21 h 137"/>
                <a:gd name="T16" fmla="*/ 139 w 206"/>
                <a:gd name="T17" fmla="*/ 31 h 137"/>
                <a:gd name="T18" fmla="*/ 48 w 206"/>
                <a:gd name="T19" fmla="*/ 18 h 137"/>
                <a:gd name="T20" fmla="*/ 65 w 206"/>
                <a:gd name="T21" fmla="*/ 21 h 137"/>
                <a:gd name="T22" fmla="*/ 0 w 206"/>
                <a:gd name="T23" fmla="*/ 98 h 137"/>
                <a:gd name="T24" fmla="*/ 12 w 206"/>
                <a:gd name="T25" fmla="*/ 103 h 137"/>
                <a:gd name="T26" fmla="*/ 25 w 206"/>
                <a:gd name="T27" fmla="*/ 76 h 137"/>
                <a:gd name="T28" fmla="*/ 49 w 206"/>
                <a:gd name="T29" fmla="*/ 71 h 137"/>
                <a:gd name="T30" fmla="*/ 27 w 206"/>
                <a:gd name="T31" fmla="*/ 82 h 137"/>
                <a:gd name="T32" fmla="*/ 123 w 206"/>
                <a:gd name="T33" fmla="*/ 78 h 137"/>
                <a:gd name="T34" fmla="*/ 100 w 206"/>
                <a:gd name="T35" fmla="*/ 89 h 137"/>
                <a:gd name="T36" fmla="*/ 137 w 206"/>
                <a:gd name="T37" fmla="*/ 8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6" h="137">
                  <a:moveTo>
                    <a:pt x="137" y="82"/>
                  </a:moveTo>
                  <a:cubicBezTo>
                    <a:pt x="137" y="82"/>
                    <a:pt x="129" y="94"/>
                    <a:pt x="140" y="106"/>
                  </a:cubicBezTo>
                  <a:cubicBezTo>
                    <a:pt x="151" y="119"/>
                    <a:pt x="162" y="127"/>
                    <a:pt x="160" y="137"/>
                  </a:cubicBezTo>
                  <a:cubicBezTo>
                    <a:pt x="160" y="137"/>
                    <a:pt x="165" y="130"/>
                    <a:pt x="172" y="137"/>
                  </a:cubicBezTo>
                  <a:cubicBezTo>
                    <a:pt x="172" y="137"/>
                    <a:pt x="206" y="64"/>
                    <a:pt x="152" y="40"/>
                  </a:cubicBezTo>
                  <a:cubicBezTo>
                    <a:pt x="152" y="40"/>
                    <a:pt x="157" y="36"/>
                    <a:pt x="162" y="37"/>
                  </a:cubicBezTo>
                  <a:cubicBezTo>
                    <a:pt x="162" y="37"/>
                    <a:pt x="151" y="33"/>
                    <a:pt x="145" y="35"/>
                  </a:cubicBezTo>
                  <a:cubicBezTo>
                    <a:pt x="145" y="35"/>
                    <a:pt x="150" y="27"/>
                    <a:pt x="146" y="21"/>
                  </a:cubicBezTo>
                  <a:cubicBezTo>
                    <a:pt x="146" y="21"/>
                    <a:pt x="144" y="29"/>
                    <a:pt x="139" y="31"/>
                  </a:cubicBezTo>
                  <a:cubicBezTo>
                    <a:pt x="139" y="31"/>
                    <a:pt x="104" y="0"/>
                    <a:pt x="48" y="18"/>
                  </a:cubicBezTo>
                  <a:cubicBezTo>
                    <a:pt x="48" y="18"/>
                    <a:pt x="58" y="19"/>
                    <a:pt x="65" y="21"/>
                  </a:cubicBezTo>
                  <a:cubicBezTo>
                    <a:pt x="65" y="21"/>
                    <a:pt x="11" y="27"/>
                    <a:pt x="0" y="98"/>
                  </a:cubicBezTo>
                  <a:cubicBezTo>
                    <a:pt x="0" y="98"/>
                    <a:pt x="10" y="99"/>
                    <a:pt x="12" y="103"/>
                  </a:cubicBezTo>
                  <a:cubicBezTo>
                    <a:pt x="12" y="103"/>
                    <a:pt x="18" y="83"/>
                    <a:pt x="25" y="76"/>
                  </a:cubicBezTo>
                  <a:cubicBezTo>
                    <a:pt x="33" y="68"/>
                    <a:pt x="49" y="71"/>
                    <a:pt x="49" y="71"/>
                  </a:cubicBezTo>
                  <a:cubicBezTo>
                    <a:pt x="49" y="71"/>
                    <a:pt x="32" y="73"/>
                    <a:pt x="27" y="82"/>
                  </a:cubicBezTo>
                  <a:cubicBezTo>
                    <a:pt x="27" y="82"/>
                    <a:pt x="85" y="95"/>
                    <a:pt x="123" y="78"/>
                  </a:cubicBezTo>
                  <a:cubicBezTo>
                    <a:pt x="123" y="78"/>
                    <a:pt x="114" y="85"/>
                    <a:pt x="100" y="89"/>
                  </a:cubicBezTo>
                  <a:cubicBezTo>
                    <a:pt x="100" y="89"/>
                    <a:pt x="119" y="95"/>
                    <a:pt x="137" y="82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E876892A-526F-454C-841D-C355B1131E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8327" y="3724275"/>
              <a:ext cx="955675" cy="487363"/>
            </a:xfrm>
            <a:custGeom>
              <a:avLst/>
              <a:gdLst>
                <a:gd name="T0" fmla="*/ 0 w 148"/>
                <a:gd name="T1" fmla="*/ 76 h 76"/>
                <a:gd name="T2" fmla="*/ 0 w 148"/>
                <a:gd name="T3" fmla="*/ 76 h 76"/>
                <a:gd name="T4" fmla="*/ 0 w 148"/>
                <a:gd name="T5" fmla="*/ 76 h 76"/>
                <a:gd name="T6" fmla="*/ 0 w 148"/>
                <a:gd name="T7" fmla="*/ 76 h 76"/>
                <a:gd name="T8" fmla="*/ 0 w 148"/>
                <a:gd name="T9" fmla="*/ 76 h 76"/>
                <a:gd name="T10" fmla="*/ 0 w 148"/>
                <a:gd name="T11" fmla="*/ 76 h 76"/>
                <a:gd name="T12" fmla="*/ 0 w 148"/>
                <a:gd name="T13" fmla="*/ 76 h 76"/>
                <a:gd name="T14" fmla="*/ 0 w 148"/>
                <a:gd name="T15" fmla="*/ 76 h 76"/>
                <a:gd name="T16" fmla="*/ 0 w 148"/>
                <a:gd name="T17" fmla="*/ 76 h 76"/>
                <a:gd name="T18" fmla="*/ 0 w 148"/>
                <a:gd name="T19" fmla="*/ 76 h 76"/>
                <a:gd name="T20" fmla="*/ 10 w 148"/>
                <a:gd name="T21" fmla="*/ 43 h 76"/>
                <a:gd name="T22" fmla="*/ 2 w 148"/>
                <a:gd name="T23" fmla="*/ 67 h 76"/>
                <a:gd name="T24" fmla="*/ 10 w 148"/>
                <a:gd name="T25" fmla="*/ 44 h 76"/>
                <a:gd name="T26" fmla="*/ 10 w 148"/>
                <a:gd name="T27" fmla="*/ 43 h 76"/>
                <a:gd name="T28" fmla="*/ 146 w 148"/>
                <a:gd name="T29" fmla="*/ 0 h 76"/>
                <a:gd name="T30" fmla="*/ 139 w 148"/>
                <a:gd name="T31" fmla="*/ 10 h 76"/>
                <a:gd name="T32" fmla="*/ 139 w 148"/>
                <a:gd name="T33" fmla="*/ 10 h 76"/>
                <a:gd name="T34" fmla="*/ 139 w 148"/>
                <a:gd name="T35" fmla="*/ 10 h 76"/>
                <a:gd name="T36" fmla="*/ 146 w 148"/>
                <a:gd name="T37" fmla="*/ 0 h 76"/>
                <a:gd name="T38" fmla="*/ 148 w 148"/>
                <a:gd name="T39" fmla="*/ 6 h 76"/>
                <a:gd name="T40" fmla="*/ 146 w 148"/>
                <a:gd name="T4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76">
                  <a:moveTo>
                    <a:pt x="0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moveTo>
                    <a:pt x="0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moveTo>
                    <a:pt x="0" y="76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moveTo>
                    <a:pt x="10" y="43"/>
                  </a:moveTo>
                  <a:cubicBezTo>
                    <a:pt x="7" y="50"/>
                    <a:pt x="4" y="58"/>
                    <a:pt x="2" y="67"/>
                  </a:cubicBezTo>
                  <a:cubicBezTo>
                    <a:pt x="4" y="58"/>
                    <a:pt x="7" y="50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moveTo>
                    <a:pt x="146" y="0"/>
                  </a:moveTo>
                  <a:cubicBezTo>
                    <a:pt x="146" y="0"/>
                    <a:pt x="144" y="8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44" y="8"/>
                    <a:pt x="146" y="0"/>
                    <a:pt x="146" y="0"/>
                  </a:cubicBezTo>
                  <a:cubicBezTo>
                    <a:pt x="147" y="2"/>
                    <a:pt x="148" y="4"/>
                    <a:pt x="148" y="6"/>
                  </a:cubicBezTo>
                  <a:cubicBezTo>
                    <a:pt x="148" y="4"/>
                    <a:pt x="147" y="2"/>
                    <a:pt x="146" y="0"/>
                  </a:cubicBezTo>
                </a:path>
              </a:pathLst>
            </a:custGeom>
            <a:solidFill>
              <a:srgbClr val="AF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9D76BCC1-AC65-4F6F-ACB4-64D419CE7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8327" y="3711575"/>
              <a:ext cx="1195388" cy="750888"/>
            </a:xfrm>
            <a:custGeom>
              <a:avLst/>
              <a:gdLst>
                <a:gd name="T0" fmla="*/ 138 w 185"/>
                <a:gd name="T1" fmla="*/ 16 h 117"/>
                <a:gd name="T2" fmla="*/ 128 w 185"/>
                <a:gd name="T3" fmla="*/ 19 h 117"/>
                <a:gd name="T4" fmla="*/ 146 w 185"/>
                <a:gd name="T5" fmla="*/ 21 h 117"/>
                <a:gd name="T6" fmla="*/ 167 w 185"/>
                <a:gd name="T7" fmla="*/ 103 h 117"/>
                <a:gd name="T8" fmla="*/ 144 w 185"/>
                <a:gd name="T9" fmla="*/ 54 h 117"/>
                <a:gd name="T10" fmla="*/ 131 w 185"/>
                <a:gd name="T11" fmla="*/ 51 h 117"/>
                <a:gd name="T12" fmla="*/ 44 w 185"/>
                <a:gd name="T13" fmla="*/ 61 h 117"/>
                <a:gd name="T14" fmla="*/ 39 w 185"/>
                <a:gd name="T15" fmla="*/ 45 h 117"/>
                <a:gd name="T16" fmla="*/ 10 w 185"/>
                <a:gd name="T17" fmla="*/ 68 h 117"/>
                <a:gd name="T18" fmla="*/ 10 w 185"/>
                <a:gd name="T19" fmla="*/ 46 h 117"/>
                <a:gd name="T20" fmla="*/ 0 w 185"/>
                <a:gd name="T21" fmla="*/ 78 h 117"/>
                <a:gd name="T22" fmla="*/ 0 w 185"/>
                <a:gd name="T23" fmla="*/ 78 h 117"/>
                <a:gd name="T24" fmla="*/ 0 w 185"/>
                <a:gd name="T25" fmla="*/ 78 h 117"/>
                <a:gd name="T26" fmla="*/ 2 w 185"/>
                <a:gd name="T27" fmla="*/ 78 h 117"/>
                <a:gd name="T28" fmla="*/ 25 w 185"/>
                <a:gd name="T29" fmla="*/ 57 h 117"/>
                <a:gd name="T30" fmla="*/ 49 w 185"/>
                <a:gd name="T31" fmla="*/ 52 h 117"/>
                <a:gd name="T32" fmla="*/ 49 w 185"/>
                <a:gd name="T33" fmla="*/ 52 h 117"/>
                <a:gd name="T34" fmla="*/ 74 w 185"/>
                <a:gd name="T35" fmla="*/ 68 h 117"/>
                <a:gd name="T36" fmla="*/ 123 w 185"/>
                <a:gd name="T37" fmla="*/ 59 h 117"/>
                <a:gd name="T38" fmla="*/ 100 w 185"/>
                <a:gd name="T39" fmla="*/ 70 h 117"/>
                <a:gd name="T40" fmla="*/ 137 w 185"/>
                <a:gd name="T41" fmla="*/ 63 h 117"/>
                <a:gd name="T42" fmla="*/ 137 w 185"/>
                <a:gd name="T43" fmla="*/ 63 h 117"/>
                <a:gd name="T44" fmla="*/ 140 w 185"/>
                <a:gd name="T45" fmla="*/ 87 h 117"/>
                <a:gd name="T46" fmla="*/ 160 w 185"/>
                <a:gd name="T47" fmla="*/ 115 h 117"/>
                <a:gd name="T48" fmla="*/ 172 w 185"/>
                <a:gd name="T49" fmla="*/ 117 h 117"/>
                <a:gd name="T50" fmla="*/ 152 w 185"/>
                <a:gd name="T51" fmla="*/ 21 h 117"/>
                <a:gd name="T52" fmla="*/ 152 w 185"/>
                <a:gd name="T53" fmla="*/ 21 h 117"/>
                <a:gd name="T54" fmla="*/ 162 w 185"/>
                <a:gd name="T55" fmla="*/ 18 h 117"/>
                <a:gd name="T56" fmla="*/ 145 w 185"/>
                <a:gd name="T57" fmla="*/ 16 h 117"/>
                <a:gd name="T58" fmla="*/ 145 w 185"/>
                <a:gd name="T59" fmla="*/ 16 h 117"/>
                <a:gd name="T60" fmla="*/ 146 w 185"/>
                <a:gd name="T61" fmla="*/ 2 h 117"/>
                <a:gd name="T62" fmla="*/ 139 w 185"/>
                <a:gd name="T63" fmla="*/ 1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5" h="117">
                  <a:moveTo>
                    <a:pt x="117" y="0"/>
                  </a:moveTo>
                  <a:cubicBezTo>
                    <a:pt x="140" y="10"/>
                    <a:pt x="138" y="16"/>
                    <a:pt x="138" y="16"/>
                  </a:cubicBezTo>
                  <a:cubicBezTo>
                    <a:pt x="138" y="16"/>
                    <a:pt x="137" y="16"/>
                    <a:pt x="136" y="16"/>
                  </a:cubicBezTo>
                  <a:cubicBezTo>
                    <a:pt x="132" y="16"/>
                    <a:pt x="128" y="19"/>
                    <a:pt x="128" y="19"/>
                  </a:cubicBezTo>
                  <a:cubicBezTo>
                    <a:pt x="129" y="18"/>
                    <a:pt x="131" y="18"/>
                    <a:pt x="133" y="18"/>
                  </a:cubicBezTo>
                  <a:cubicBezTo>
                    <a:pt x="140" y="18"/>
                    <a:pt x="146" y="21"/>
                    <a:pt x="146" y="21"/>
                  </a:cubicBezTo>
                  <a:cubicBezTo>
                    <a:pt x="144" y="21"/>
                    <a:pt x="144" y="23"/>
                    <a:pt x="144" y="23"/>
                  </a:cubicBezTo>
                  <a:cubicBezTo>
                    <a:pt x="185" y="43"/>
                    <a:pt x="167" y="103"/>
                    <a:pt x="167" y="103"/>
                  </a:cubicBezTo>
                  <a:cubicBezTo>
                    <a:pt x="167" y="98"/>
                    <a:pt x="157" y="92"/>
                    <a:pt x="146" y="82"/>
                  </a:cubicBezTo>
                  <a:cubicBezTo>
                    <a:pt x="135" y="72"/>
                    <a:pt x="144" y="54"/>
                    <a:pt x="144" y="54"/>
                  </a:cubicBezTo>
                  <a:cubicBezTo>
                    <a:pt x="139" y="60"/>
                    <a:pt x="122" y="66"/>
                    <a:pt x="119" y="67"/>
                  </a:cubicBezTo>
                  <a:cubicBezTo>
                    <a:pt x="127" y="64"/>
                    <a:pt x="131" y="51"/>
                    <a:pt x="131" y="51"/>
                  </a:cubicBezTo>
                  <a:cubicBezTo>
                    <a:pt x="119" y="59"/>
                    <a:pt x="85" y="62"/>
                    <a:pt x="63" y="62"/>
                  </a:cubicBezTo>
                  <a:cubicBezTo>
                    <a:pt x="53" y="62"/>
                    <a:pt x="46" y="62"/>
                    <a:pt x="44" y="61"/>
                  </a:cubicBezTo>
                  <a:cubicBezTo>
                    <a:pt x="38" y="58"/>
                    <a:pt x="62" y="52"/>
                    <a:pt x="62" y="52"/>
                  </a:cubicBezTo>
                  <a:cubicBezTo>
                    <a:pt x="62" y="52"/>
                    <a:pt x="57" y="48"/>
                    <a:pt x="39" y="45"/>
                  </a:cubicBezTo>
                  <a:cubicBezTo>
                    <a:pt x="38" y="45"/>
                    <a:pt x="37" y="45"/>
                    <a:pt x="36" y="45"/>
                  </a:cubicBezTo>
                  <a:cubicBezTo>
                    <a:pt x="21" y="45"/>
                    <a:pt x="15" y="62"/>
                    <a:pt x="10" y="68"/>
                  </a:cubicBezTo>
                  <a:cubicBezTo>
                    <a:pt x="9" y="68"/>
                    <a:pt x="9" y="68"/>
                    <a:pt x="8" y="68"/>
                  </a:cubicBezTo>
                  <a:cubicBezTo>
                    <a:pt x="5" y="68"/>
                    <a:pt x="9" y="50"/>
                    <a:pt x="10" y="46"/>
                  </a:cubicBezTo>
                  <a:cubicBezTo>
                    <a:pt x="7" y="52"/>
                    <a:pt x="4" y="60"/>
                    <a:pt x="2" y="69"/>
                  </a:cubicBezTo>
                  <a:cubicBezTo>
                    <a:pt x="1" y="72"/>
                    <a:pt x="1" y="75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78"/>
                    <a:pt x="2" y="78"/>
                    <a:pt x="2" y="78"/>
                  </a:cubicBezTo>
                  <a:cubicBezTo>
                    <a:pt x="6" y="78"/>
                    <a:pt x="9" y="80"/>
                    <a:pt x="12" y="84"/>
                  </a:cubicBezTo>
                  <a:cubicBezTo>
                    <a:pt x="13" y="80"/>
                    <a:pt x="19" y="63"/>
                    <a:pt x="25" y="57"/>
                  </a:cubicBezTo>
                  <a:cubicBezTo>
                    <a:pt x="29" y="53"/>
                    <a:pt x="36" y="52"/>
                    <a:pt x="42" y="52"/>
                  </a:cubicBezTo>
                  <a:cubicBezTo>
                    <a:pt x="46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9" y="52"/>
                    <a:pt x="32" y="54"/>
                    <a:pt x="27" y="63"/>
                  </a:cubicBezTo>
                  <a:cubicBezTo>
                    <a:pt x="27" y="63"/>
                    <a:pt x="48" y="68"/>
                    <a:pt x="74" y="68"/>
                  </a:cubicBezTo>
                  <a:cubicBezTo>
                    <a:pt x="90" y="68"/>
                    <a:pt x="108" y="66"/>
                    <a:pt x="123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59"/>
                    <a:pt x="114" y="66"/>
                    <a:pt x="100" y="70"/>
                  </a:cubicBezTo>
                  <a:cubicBezTo>
                    <a:pt x="100" y="70"/>
                    <a:pt x="105" y="71"/>
                    <a:pt x="111" y="71"/>
                  </a:cubicBezTo>
                  <a:cubicBezTo>
                    <a:pt x="118" y="71"/>
                    <a:pt x="128" y="70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3"/>
                    <a:pt x="134" y="67"/>
                    <a:pt x="134" y="73"/>
                  </a:cubicBezTo>
                  <a:cubicBezTo>
                    <a:pt x="134" y="78"/>
                    <a:pt x="135" y="82"/>
                    <a:pt x="140" y="87"/>
                  </a:cubicBezTo>
                  <a:cubicBezTo>
                    <a:pt x="150" y="98"/>
                    <a:pt x="160" y="107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2" y="115"/>
                    <a:pt x="164" y="115"/>
                    <a:pt x="165" y="115"/>
                  </a:cubicBezTo>
                  <a:cubicBezTo>
                    <a:pt x="168" y="115"/>
                    <a:pt x="171" y="115"/>
                    <a:pt x="172" y="117"/>
                  </a:cubicBezTo>
                  <a:cubicBezTo>
                    <a:pt x="174" y="114"/>
                    <a:pt x="182" y="93"/>
                    <a:pt x="182" y="71"/>
                  </a:cubicBezTo>
                  <a:cubicBezTo>
                    <a:pt x="182" y="52"/>
                    <a:pt x="176" y="32"/>
                    <a:pt x="152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1"/>
                    <a:pt x="152" y="21"/>
                    <a:pt x="152" y="21"/>
                  </a:cubicBezTo>
                  <a:cubicBezTo>
                    <a:pt x="152" y="21"/>
                    <a:pt x="156" y="18"/>
                    <a:pt x="160" y="18"/>
                  </a:cubicBezTo>
                  <a:cubicBezTo>
                    <a:pt x="161" y="18"/>
                    <a:pt x="162" y="18"/>
                    <a:pt x="162" y="18"/>
                  </a:cubicBezTo>
                  <a:cubicBezTo>
                    <a:pt x="162" y="18"/>
                    <a:pt x="155" y="15"/>
                    <a:pt x="149" y="15"/>
                  </a:cubicBezTo>
                  <a:cubicBezTo>
                    <a:pt x="148" y="15"/>
                    <a:pt x="146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8" y="12"/>
                    <a:pt x="148" y="8"/>
                  </a:cubicBezTo>
                  <a:cubicBezTo>
                    <a:pt x="148" y="6"/>
                    <a:pt x="147" y="4"/>
                    <a:pt x="146" y="2"/>
                  </a:cubicBezTo>
                  <a:cubicBezTo>
                    <a:pt x="146" y="2"/>
                    <a:pt x="144" y="10"/>
                    <a:pt x="139" y="1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39" y="12"/>
                    <a:pt x="131" y="5"/>
                    <a:pt x="117" y="0"/>
                  </a:cubicBezTo>
                </a:path>
              </a:pathLst>
            </a:custGeom>
            <a:solidFill>
              <a:srgbClr val="242C3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838CD7ED-57E1-40BC-8518-FEC3985EF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8352" y="3692525"/>
              <a:ext cx="536575" cy="185738"/>
            </a:xfrm>
            <a:custGeom>
              <a:avLst/>
              <a:gdLst>
                <a:gd name="T0" fmla="*/ 43 w 83"/>
                <a:gd name="T1" fmla="*/ 0 h 29"/>
                <a:gd name="T2" fmla="*/ 33 w 83"/>
                <a:gd name="T3" fmla="*/ 2 h 29"/>
                <a:gd name="T4" fmla="*/ 47 w 83"/>
                <a:gd name="T5" fmla="*/ 7 h 29"/>
                <a:gd name="T6" fmla="*/ 44 w 83"/>
                <a:gd name="T7" fmla="*/ 7 h 29"/>
                <a:gd name="T8" fmla="*/ 0 w 83"/>
                <a:gd name="T9" fmla="*/ 29 h 29"/>
                <a:gd name="T10" fmla="*/ 63 w 83"/>
                <a:gd name="T11" fmla="*/ 9 h 29"/>
                <a:gd name="T12" fmla="*/ 83 w 83"/>
                <a:gd name="T13" fmla="*/ 11 h 29"/>
                <a:gd name="T14" fmla="*/ 43 w 83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29">
                  <a:moveTo>
                    <a:pt x="43" y="0"/>
                  </a:moveTo>
                  <a:cubicBezTo>
                    <a:pt x="36" y="0"/>
                    <a:pt x="33" y="2"/>
                    <a:pt x="33" y="2"/>
                  </a:cubicBezTo>
                  <a:cubicBezTo>
                    <a:pt x="37" y="2"/>
                    <a:pt x="47" y="7"/>
                    <a:pt x="47" y="7"/>
                  </a:cubicBezTo>
                  <a:cubicBezTo>
                    <a:pt x="46" y="7"/>
                    <a:pt x="45" y="7"/>
                    <a:pt x="44" y="7"/>
                  </a:cubicBezTo>
                  <a:cubicBezTo>
                    <a:pt x="18" y="7"/>
                    <a:pt x="0" y="29"/>
                    <a:pt x="0" y="29"/>
                  </a:cubicBezTo>
                  <a:cubicBezTo>
                    <a:pt x="21" y="13"/>
                    <a:pt x="46" y="9"/>
                    <a:pt x="63" y="9"/>
                  </a:cubicBezTo>
                  <a:cubicBezTo>
                    <a:pt x="75" y="9"/>
                    <a:pt x="83" y="11"/>
                    <a:pt x="83" y="11"/>
                  </a:cubicBezTo>
                  <a:cubicBezTo>
                    <a:pt x="66" y="2"/>
                    <a:pt x="52" y="0"/>
                    <a:pt x="43" y="0"/>
                  </a:cubicBezTo>
                </a:path>
              </a:pathLst>
            </a:custGeom>
            <a:solidFill>
              <a:srgbClr val="5E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FEB4E58D-D160-459A-8D1D-12ADEA063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9" y="4198938"/>
              <a:ext cx="180975" cy="225425"/>
            </a:xfrm>
            <a:custGeom>
              <a:avLst/>
              <a:gdLst>
                <a:gd name="T0" fmla="*/ 4 w 28"/>
                <a:gd name="T1" fmla="*/ 22 h 35"/>
                <a:gd name="T2" fmla="*/ 21 w 28"/>
                <a:gd name="T3" fmla="*/ 32 h 35"/>
                <a:gd name="T4" fmla="*/ 23 w 28"/>
                <a:gd name="T5" fmla="*/ 12 h 35"/>
                <a:gd name="T6" fmla="*/ 7 w 28"/>
                <a:gd name="T7" fmla="*/ 3 h 35"/>
                <a:gd name="T8" fmla="*/ 4 w 28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5">
                  <a:moveTo>
                    <a:pt x="4" y="22"/>
                  </a:moveTo>
                  <a:cubicBezTo>
                    <a:pt x="8" y="30"/>
                    <a:pt x="16" y="35"/>
                    <a:pt x="21" y="32"/>
                  </a:cubicBezTo>
                  <a:cubicBezTo>
                    <a:pt x="26" y="29"/>
                    <a:pt x="28" y="20"/>
                    <a:pt x="23" y="12"/>
                  </a:cubicBezTo>
                  <a:cubicBezTo>
                    <a:pt x="19" y="4"/>
                    <a:pt x="12" y="0"/>
                    <a:pt x="7" y="3"/>
                  </a:cubicBezTo>
                  <a:cubicBezTo>
                    <a:pt x="1" y="6"/>
                    <a:pt x="0" y="15"/>
                    <a:pt x="4" y="22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4D51263A-9354-4DDB-B17A-CADF2A75A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977" y="4264025"/>
              <a:ext cx="57150" cy="88900"/>
            </a:xfrm>
            <a:custGeom>
              <a:avLst/>
              <a:gdLst>
                <a:gd name="T0" fmla="*/ 3 w 9"/>
                <a:gd name="T1" fmla="*/ 0 h 14"/>
                <a:gd name="T2" fmla="*/ 0 w 9"/>
                <a:gd name="T3" fmla="*/ 2 h 14"/>
                <a:gd name="T4" fmla="*/ 1 w 9"/>
                <a:gd name="T5" fmla="*/ 2 h 14"/>
                <a:gd name="T6" fmla="*/ 4 w 9"/>
                <a:gd name="T7" fmla="*/ 5 h 14"/>
                <a:gd name="T8" fmla="*/ 3 w 9"/>
                <a:gd name="T9" fmla="*/ 10 h 14"/>
                <a:gd name="T10" fmla="*/ 5 w 9"/>
                <a:gd name="T11" fmla="*/ 14 h 14"/>
                <a:gd name="T12" fmla="*/ 7 w 9"/>
                <a:gd name="T13" fmla="*/ 13 h 14"/>
                <a:gd name="T14" fmla="*/ 5 w 9"/>
                <a:gd name="T15" fmla="*/ 1 h 14"/>
                <a:gd name="T16" fmla="*/ 3 w 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3" y="0"/>
                  </a:moveTo>
                  <a:cubicBezTo>
                    <a:pt x="1" y="0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4" y="2"/>
                    <a:pt x="4" y="5"/>
                    <a:pt x="4" y="5"/>
                  </a:cubicBezTo>
                  <a:cubicBezTo>
                    <a:pt x="4" y="5"/>
                    <a:pt x="2" y="6"/>
                    <a:pt x="3" y="10"/>
                  </a:cubicBezTo>
                  <a:cubicBezTo>
                    <a:pt x="3" y="12"/>
                    <a:pt x="4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9" y="11"/>
                    <a:pt x="8" y="5"/>
                    <a:pt x="5" y="1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solidFill>
              <a:srgbClr val="E4A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32084AFE-3AC6-4F7F-9321-A8B0BE77A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2" y="4437063"/>
              <a:ext cx="206375" cy="185738"/>
            </a:xfrm>
            <a:custGeom>
              <a:avLst/>
              <a:gdLst>
                <a:gd name="T0" fmla="*/ 23 w 32"/>
                <a:gd name="T1" fmla="*/ 23 h 29"/>
                <a:gd name="T2" fmla="*/ 3 w 32"/>
                <a:gd name="T3" fmla="*/ 25 h 29"/>
                <a:gd name="T4" fmla="*/ 10 w 32"/>
                <a:gd name="T5" fmla="*/ 6 h 29"/>
                <a:gd name="T6" fmla="*/ 29 w 32"/>
                <a:gd name="T7" fmla="*/ 5 h 29"/>
                <a:gd name="T8" fmla="*/ 23 w 32"/>
                <a:gd name="T9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3" y="23"/>
                  </a:moveTo>
                  <a:cubicBezTo>
                    <a:pt x="16" y="29"/>
                    <a:pt x="7" y="29"/>
                    <a:pt x="3" y="25"/>
                  </a:cubicBezTo>
                  <a:cubicBezTo>
                    <a:pt x="0" y="20"/>
                    <a:pt x="3" y="11"/>
                    <a:pt x="10" y="6"/>
                  </a:cubicBezTo>
                  <a:cubicBezTo>
                    <a:pt x="17" y="1"/>
                    <a:pt x="25" y="0"/>
                    <a:pt x="29" y="5"/>
                  </a:cubicBezTo>
                  <a:cubicBezTo>
                    <a:pt x="32" y="10"/>
                    <a:pt x="30" y="18"/>
                    <a:pt x="23" y="23"/>
                  </a:cubicBezTo>
                </a:path>
              </a:pathLst>
            </a:custGeom>
            <a:solidFill>
              <a:srgbClr val="E3BF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C5D85FE8-7740-4E60-B43D-5B5075EA0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6389" y="4500563"/>
              <a:ext cx="84138" cy="71438"/>
            </a:xfrm>
            <a:custGeom>
              <a:avLst/>
              <a:gdLst>
                <a:gd name="T0" fmla="*/ 9 w 13"/>
                <a:gd name="T1" fmla="*/ 0 h 11"/>
                <a:gd name="T2" fmla="*/ 8 w 13"/>
                <a:gd name="T3" fmla="*/ 0 h 11"/>
                <a:gd name="T4" fmla="*/ 2 w 13"/>
                <a:gd name="T5" fmla="*/ 10 h 11"/>
                <a:gd name="T6" fmla="*/ 4 w 13"/>
                <a:gd name="T7" fmla="*/ 11 h 11"/>
                <a:gd name="T8" fmla="*/ 7 w 13"/>
                <a:gd name="T9" fmla="*/ 9 h 11"/>
                <a:gd name="T10" fmla="*/ 8 w 13"/>
                <a:gd name="T11" fmla="*/ 3 h 11"/>
                <a:gd name="T12" fmla="*/ 10 w 13"/>
                <a:gd name="T13" fmla="*/ 2 h 11"/>
                <a:gd name="T14" fmla="*/ 13 w 13"/>
                <a:gd name="T15" fmla="*/ 3 h 11"/>
                <a:gd name="T16" fmla="*/ 9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4" y="2"/>
                    <a:pt x="0" y="7"/>
                    <a:pt x="2" y="10"/>
                  </a:cubicBezTo>
                  <a:cubicBezTo>
                    <a:pt x="2" y="11"/>
                    <a:pt x="3" y="11"/>
                    <a:pt x="4" y="11"/>
                  </a:cubicBezTo>
                  <a:cubicBezTo>
                    <a:pt x="5" y="11"/>
                    <a:pt x="6" y="10"/>
                    <a:pt x="7" y="9"/>
                  </a:cubicBezTo>
                  <a:cubicBezTo>
                    <a:pt x="8" y="6"/>
                    <a:pt x="8" y="3"/>
                    <a:pt x="8" y="3"/>
                  </a:cubicBezTo>
                  <a:cubicBezTo>
                    <a:pt x="8" y="3"/>
                    <a:pt x="9" y="2"/>
                    <a:pt x="10" y="2"/>
                  </a:cubicBezTo>
                  <a:cubicBezTo>
                    <a:pt x="11" y="2"/>
                    <a:pt x="12" y="2"/>
                    <a:pt x="13" y="3"/>
                  </a:cubicBezTo>
                  <a:cubicBezTo>
                    <a:pt x="13" y="3"/>
                    <a:pt x="11" y="0"/>
                    <a:pt x="9" y="0"/>
                  </a:cubicBezTo>
                </a:path>
              </a:pathLst>
            </a:custGeom>
            <a:solidFill>
              <a:srgbClr val="E4AB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149A85F8-F621-44AA-BE62-1C658BB53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9" y="4224338"/>
              <a:ext cx="180975" cy="153988"/>
            </a:xfrm>
            <a:custGeom>
              <a:avLst/>
              <a:gdLst>
                <a:gd name="T0" fmla="*/ 0 w 28"/>
                <a:gd name="T1" fmla="*/ 22 h 24"/>
                <a:gd name="T2" fmla="*/ 28 w 28"/>
                <a:gd name="T3" fmla="*/ 24 h 24"/>
                <a:gd name="T4" fmla="*/ 0 w 28"/>
                <a:gd name="T5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4">
                  <a:moveTo>
                    <a:pt x="0" y="22"/>
                  </a:moveTo>
                  <a:cubicBezTo>
                    <a:pt x="0" y="22"/>
                    <a:pt x="13" y="7"/>
                    <a:pt x="28" y="24"/>
                  </a:cubicBezTo>
                  <a:cubicBezTo>
                    <a:pt x="28" y="24"/>
                    <a:pt x="18" y="0"/>
                    <a:pt x="0" y="22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5FED1FAC-E23E-4173-BB06-5DF2EEE20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89" y="4352925"/>
              <a:ext cx="134938" cy="147638"/>
            </a:xfrm>
            <a:custGeom>
              <a:avLst/>
              <a:gdLst>
                <a:gd name="T0" fmla="*/ 0 w 21"/>
                <a:gd name="T1" fmla="*/ 19 h 23"/>
                <a:gd name="T2" fmla="*/ 21 w 21"/>
                <a:gd name="T3" fmla="*/ 23 h 23"/>
                <a:gd name="T4" fmla="*/ 0 w 21"/>
                <a:gd name="T5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">
                  <a:moveTo>
                    <a:pt x="0" y="19"/>
                  </a:moveTo>
                  <a:cubicBezTo>
                    <a:pt x="0" y="19"/>
                    <a:pt x="11" y="11"/>
                    <a:pt x="21" y="23"/>
                  </a:cubicBezTo>
                  <a:cubicBezTo>
                    <a:pt x="21" y="23"/>
                    <a:pt x="15" y="0"/>
                    <a:pt x="0" y="19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C00A94AD-97B0-4C03-9F47-0D44050B6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489" y="4141788"/>
              <a:ext cx="168275" cy="173038"/>
            </a:xfrm>
            <a:custGeom>
              <a:avLst/>
              <a:gdLst>
                <a:gd name="T0" fmla="*/ 26 w 26"/>
                <a:gd name="T1" fmla="*/ 27 h 27"/>
                <a:gd name="T2" fmla="*/ 0 w 26"/>
                <a:gd name="T3" fmla="*/ 17 h 27"/>
                <a:gd name="T4" fmla="*/ 26 w 26"/>
                <a:gd name="T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26" y="27"/>
                  </a:moveTo>
                  <a:cubicBezTo>
                    <a:pt x="26" y="27"/>
                    <a:pt x="21" y="9"/>
                    <a:pt x="0" y="17"/>
                  </a:cubicBezTo>
                  <a:cubicBezTo>
                    <a:pt x="0" y="17"/>
                    <a:pt x="19" y="0"/>
                    <a:pt x="26" y="27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85BFA601-87C2-45EA-B4E0-287CBC190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9" y="4264025"/>
              <a:ext cx="128588" cy="153988"/>
            </a:xfrm>
            <a:custGeom>
              <a:avLst/>
              <a:gdLst>
                <a:gd name="T0" fmla="*/ 20 w 20"/>
                <a:gd name="T1" fmla="*/ 24 h 24"/>
                <a:gd name="T2" fmla="*/ 0 w 20"/>
                <a:gd name="T3" fmla="*/ 19 h 24"/>
                <a:gd name="T4" fmla="*/ 20 w 20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4">
                  <a:moveTo>
                    <a:pt x="20" y="24"/>
                  </a:moveTo>
                  <a:cubicBezTo>
                    <a:pt x="20" y="24"/>
                    <a:pt x="13" y="12"/>
                    <a:pt x="0" y="19"/>
                  </a:cubicBezTo>
                  <a:cubicBezTo>
                    <a:pt x="0" y="19"/>
                    <a:pt x="15" y="0"/>
                    <a:pt x="20" y="24"/>
                  </a:cubicBezTo>
                  <a:close/>
                </a:path>
              </a:pathLst>
            </a:custGeom>
            <a:solidFill>
              <a:srgbClr val="27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2FFCC71-2BFD-4F36-AB94-B376B6955AB6}"/>
              </a:ext>
            </a:extLst>
          </p:cNvPr>
          <p:cNvGrpSpPr/>
          <p:nvPr/>
        </p:nvGrpSpPr>
        <p:grpSpPr>
          <a:xfrm flipH="1">
            <a:off x="3424448" y="2665352"/>
            <a:ext cx="1371118" cy="2282316"/>
            <a:chOff x="7351714" y="3740150"/>
            <a:chExt cx="1890713" cy="2794001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861B73B0-8CAB-44AD-9C20-C2151B8C1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9" y="6419850"/>
              <a:ext cx="568325" cy="101600"/>
            </a:xfrm>
            <a:custGeom>
              <a:avLst/>
              <a:gdLst>
                <a:gd name="T0" fmla="*/ 8 w 84"/>
                <a:gd name="T1" fmla="*/ 0 h 15"/>
                <a:gd name="T2" fmla="*/ 0 w 84"/>
                <a:gd name="T3" fmla="*/ 6 h 15"/>
                <a:gd name="T4" fmla="*/ 42 w 84"/>
                <a:gd name="T5" fmla="*/ 15 h 15"/>
                <a:gd name="T6" fmla="*/ 84 w 84"/>
                <a:gd name="T7" fmla="*/ 6 h 15"/>
                <a:gd name="T8" fmla="*/ 80 w 84"/>
                <a:gd name="T9" fmla="*/ 2 h 15"/>
                <a:gd name="T10" fmla="*/ 74 w 84"/>
                <a:gd name="T11" fmla="*/ 5 h 15"/>
                <a:gd name="T12" fmla="*/ 74 w 84"/>
                <a:gd name="T13" fmla="*/ 5 h 15"/>
                <a:gd name="T14" fmla="*/ 74 w 84"/>
                <a:gd name="T15" fmla="*/ 5 h 15"/>
                <a:gd name="T16" fmla="*/ 74 w 84"/>
                <a:gd name="T17" fmla="*/ 5 h 15"/>
                <a:gd name="T18" fmla="*/ 74 w 84"/>
                <a:gd name="T19" fmla="*/ 5 h 15"/>
                <a:gd name="T20" fmla="*/ 66 w 84"/>
                <a:gd name="T21" fmla="*/ 7 h 15"/>
                <a:gd name="T22" fmla="*/ 66 w 84"/>
                <a:gd name="T23" fmla="*/ 7 h 15"/>
                <a:gd name="T24" fmla="*/ 65 w 84"/>
                <a:gd name="T25" fmla="*/ 7 h 15"/>
                <a:gd name="T26" fmla="*/ 65 w 84"/>
                <a:gd name="T27" fmla="*/ 7 h 15"/>
                <a:gd name="T28" fmla="*/ 65 w 84"/>
                <a:gd name="T29" fmla="*/ 7 h 15"/>
                <a:gd name="T30" fmla="*/ 65 w 84"/>
                <a:gd name="T31" fmla="*/ 7 h 15"/>
                <a:gd name="T32" fmla="*/ 64 w 84"/>
                <a:gd name="T33" fmla="*/ 7 h 15"/>
                <a:gd name="T34" fmla="*/ 31 w 84"/>
                <a:gd name="T35" fmla="*/ 13 h 15"/>
                <a:gd name="T36" fmla="*/ 31 w 84"/>
                <a:gd name="T37" fmla="*/ 13 h 15"/>
                <a:gd name="T38" fmla="*/ 31 w 84"/>
                <a:gd name="T39" fmla="*/ 13 h 15"/>
                <a:gd name="T40" fmla="*/ 31 w 84"/>
                <a:gd name="T41" fmla="*/ 13 h 15"/>
                <a:gd name="T42" fmla="*/ 31 w 84"/>
                <a:gd name="T43" fmla="*/ 13 h 15"/>
                <a:gd name="T44" fmla="*/ 15 w 84"/>
                <a:gd name="T45" fmla="*/ 8 h 15"/>
                <a:gd name="T46" fmla="*/ 15 w 84"/>
                <a:gd name="T47" fmla="*/ 8 h 15"/>
                <a:gd name="T48" fmla="*/ 15 w 84"/>
                <a:gd name="T49" fmla="*/ 8 h 15"/>
                <a:gd name="T50" fmla="*/ 8 w 84"/>
                <a:gd name="T5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15">
                  <a:moveTo>
                    <a:pt x="8" y="0"/>
                  </a:moveTo>
                  <a:cubicBezTo>
                    <a:pt x="3" y="2"/>
                    <a:pt x="0" y="4"/>
                    <a:pt x="0" y="6"/>
                  </a:cubicBezTo>
                  <a:cubicBezTo>
                    <a:pt x="0" y="11"/>
                    <a:pt x="19" y="15"/>
                    <a:pt x="42" y="15"/>
                  </a:cubicBezTo>
                  <a:cubicBezTo>
                    <a:pt x="65" y="15"/>
                    <a:pt x="84" y="11"/>
                    <a:pt x="84" y="6"/>
                  </a:cubicBezTo>
                  <a:cubicBezTo>
                    <a:pt x="84" y="4"/>
                    <a:pt x="83" y="3"/>
                    <a:pt x="80" y="2"/>
                  </a:cubicBezTo>
                  <a:cubicBezTo>
                    <a:pt x="79" y="3"/>
                    <a:pt x="76" y="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1" y="6"/>
                    <a:pt x="69" y="7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6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4" y="7"/>
                    <a:pt x="64" y="7"/>
                  </a:cubicBezTo>
                  <a:cubicBezTo>
                    <a:pt x="52" y="10"/>
                    <a:pt x="4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24" y="13"/>
                    <a:pt x="19" y="12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2" y="5"/>
                    <a:pt x="10" y="2"/>
                    <a:pt x="8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8E719CC0-8571-4EEF-82C8-DCE063829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4" y="6353175"/>
              <a:ext cx="603250" cy="161925"/>
            </a:xfrm>
            <a:custGeom>
              <a:avLst/>
              <a:gdLst>
                <a:gd name="T0" fmla="*/ 79 w 89"/>
                <a:gd name="T1" fmla="*/ 0 h 24"/>
                <a:gd name="T2" fmla="*/ 70 w 89"/>
                <a:gd name="T3" fmla="*/ 10 h 24"/>
                <a:gd name="T4" fmla="*/ 67 w 89"/>
                <a:gd name="T5" fmla="*/ 14 h 24"/>
                <a:gd name="T6" fmla="*/ 67 w 89"/>
                <a:gd name="T7" fmla="*/ 14 h 24"/>
                <a:gd name="T8" fmla="*/ 67 w 89"/>
                <a:gd name="T9" fmla="*/ 14 h 24"/>
                <a:gd name="T10" fmla="*/ 67 w 89"/>
                <a:gd name="T11" fmla="*/ 14 h 24"/>
                <a:gd name="T12" fmla="*/ 53 w 89"/>
                <a:gd name="T13" fmla="*/ 18 h 24"/>
                <a:gd name="T14" fmla="*/ 53 w 89"/>
                <a:gd name="T15" fmla="*/ 18 h 24"/>
                <a:gd name="T16" fmla="*/ 53 w 89"/>
                <a:gd name="T17" fmla="*/ 18 h 24"/>
                <a:gd name="T18" fmla="*/ 53 w 89"/>
                <a:gd name="T19" fmla="*/ 18 h 24"/>
                <a:gd name="T20" fmla="*/ 53 w 89"/>
                <a:gd name="T21" fmla="*/ 18 h 24"/>
                <a:gd name="T22" fmla="*/ 19 w 89"/>
                <a:gd name="T23" fmla="*/ 12 h 24"/>
                <a:gd name="T24" fmla="*/ 19 w 89"/>
                <a:gd name="T25" fmla="*/ 12 h 24"/>
                <a:gd name="T26" fmla="*/ 19 w 89"/>
                <a:gd name="T27" fmla="*/ 12 h 24"/>
                <a:gd name="T28" fmla="*/ 18 w 89"/>
                <a:gd name="T29" fmla="*/ 11 h 24"/>
                <a:gd name="T30" fmla="*/ 18 w 89"/>
                <a:gd name="T31" fmla="*/ 11 h 24"/>
                <a:gd name="T32" fmla="*/ 17 w 89"/>
                <a:gd name="T33" fmla="*/ 11 h 24"/>
                <a:gd name="T34" fmla="*/ 16 w 89"/>
                <a:gd name="T35" fmla="*/ 11 h 24"/>
                <a:gd name="T36" fmla="*/ 16 w 89"/>
                <a:gd name="T37" fmla="*/ 11 h 24"/>
                <a:gd name="T38" fmla="*/ 16 w 89"/>
                <a:gd name="T39" fmla="*/ 11 h 24"/>
                <a:gd name="T40" fmla="*/ 16 w 89"/>
                <a:gd name="T41" fmla="*/ 11 h 24"/>
                <a:gd name="T42" fmla="*/ 1 w 89"/>
                <a:gd name="T43" fmla="*/ 20 h 24"/>
                <a:gd name="T44" fmla="*/ 27 w 89"/>
                <a:gd name="T45" fmla="*/ 24 h 24"/>
                <a:gd name="T46" fmla="*/ 52 w 89"/>
                <a:gd name="T47" fmla="*/ 22 h 24"/>
                <a:gd name="T48" fmla="*/ 88 w 89"/>
                <a:gd name="T49" fmla="*/ 3 h 24"/>
                <a:gd name="T50" fmla="*/ 79 w 89"/>
                <a:gd name="T5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9" h="24">
                  <a:moveTo>
                    <a:pt x="79" y="0"/>
                  </a:moveTo>
                  <a:cubicBezTo>
                    <a:pt x="77" y="4"/>
                    <a:pt x="75" y="6"/>
                    <a:pt x="70" y="10"/>
                  </a:cubicBezTo>
                  <a:cubicBezTo>
                    <a:pt x="69" y="11"/>
                    <a:pt x="68" y="12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3" y="17"/>
                    <a:pt x="58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43" y="18"/>
                    <a:pt x="31" y="15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7" y="11"/>
                  </a:cubicBezTo>
                  <a:cubicBezTo>
                    <a:pt x="17" y="11"/>
                    <a:pt x="17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6" y="14"/>
                    <a:pt x="0" y="17"/>
                    <a:pt x="1" y="20"/>
                  </a:cubicBezTo>
                  <a:cubicBezTo>
                    <a:pt x="1" y="22"/>
                    <a:pt x="12" y="24"/>
                    <a:pt x="27" y="24"/>
                  </a:cubicBezTo>
                  <a:cubicBezTo>
                    <a:pt x="35" y="24"/>
                    <a:pt x="44" y="24"/>
                    <a:pt x="52" y="22"/>
                  </a:cubicBezTo>
                  <a:cubicBezTo>
                    <a:pt x="76" y="17"/>
                    <a:pt x="89" y="6"/>
                    <a:pt x="88" y="3"/>
                  </a:cubicBezTo>
                  <a:cubicBezTo>
                    <a:pt x="88" y="1"/>
                    <a:pt x="84" y="0"/>
                    <a:pt x="79" y="0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4385541E-4146-4AA3-9CEB-EAC32698C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164" y="4737100"/>
              <a:ext cx="576263" cy="376238"/>
            </a:xfrm>
            <a:custGeom>
              <a:avLst/>
              <a:gdLst>
                <a:gd name="T0" fmla="*/ 5 w 85"/>
                <a:gd name="T1" fmla="*/ 35 h 56"/>
                <a:gd name="T2" fmla="*/ 44 w 85"/>
                <a:gd name="T3" fmla="*/ 22 h 56"/>
                <a:gd name="T4" fmla="*/ 51 w 85"/>
                <a:gd name="T5" fmla="*/ 5 h 56"/>
                <a:gd name="T6" fmla="*/ 57 w 85"/>
                <a:gd name="T7" fmla="*/ 5 h 56"/>
                <a:gd name="T8" fmla="*/ 57 w 85"/>
                <a:gd name="T9" fmla="*/ 13 h 56"/>
                <a:gd name="T10" fmla="*/ 69 w 85"/>
                <a:gd name="T11" fmla="*/ 8 h 56"/>
                <a:gd name="T12" fmla="*/ 76 w 85"/>
                <a:gd name="T13" fmla="*/ 10 h 56"/>
                <a:gd name="T14" fmla="*/ 65 w 85"/>
                <a:gd name="T15" fmla="*/ 19 h 56"/>
                <a:gd name="T16" fmla="*/ 77 w 85"/>
                <a:gd name="T17" fmla="*/ 18 h 56"/>
                <a:gd name="T18" fmla="*/ 80 w 85"/>
                <a:gd name="T19" fmla="*/ 23 h 56"/>
                <a:gd name="T20" fmla="*/ 66 w 85"/>
                <a:gd name="T21" fmla="*/ 26 h 56"/>
                <a:gd name="T22" fmla="*/ 82 w 85"/>
                <a:gd name="T23" fmla="*/ 29 h 56"/>
                <a:gd name="T24" fmla="*/ 80 w 85"/>
                <a:gd name="T25" fmla="*/ 34 h 56"/>
                <a:gd name="T26" fmla="*/ 68 w 85"/>
                <a:gd name="T27" fmla="*/ 33 h 56"/>
                <a:gd name="T28" fmla="*/ 79 w 85"/>
                <a:gd name="T29" fmla="*/ 39 h 56"/>
                <a:gd name="T30" fmla="*/ 60 w 85"/>
                <a:gd name="T31" fmla="*/ 38 h 56"/>
                <a:gd name="T32" fmla="*/ 53 w 85"/>
                <a:gd name="T33" fmla="*/ 36 h 56"/>
                <a:gd name="T34" fmla="*/ 8 w 85"/>
                <a:gd name="T35" fmla="*/ 56 h 56"/>
                <a:gd name="T36" fmla="*/ 5 w 85"/>
                <a:gd name="T37" fmla="*/ 3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56">
                  <a:moveTo>
                    <a:pt x="5" y="35"/>
                  </a:moveTo>
                  <a:cubicBezTo>
                    <a:pt x="5" y="35"/>
                    <a:pt x="42" y="24"/>
                    <a:pt x="44" y="22"/>
                  </a:cubicBezTo>
                  <a:cubicBezTo>
                    <a:pt x="45" y="20"/>
                    <a:pt x="51" y="9"/>
                    <a:pt x="51" y="5"/>
                  </a:cubicBezTo>
                  <a:cubicBezTo>
                    <a:pt x="52" y="2"/>
                    <a:pt x="55" y="0"/>
                    <a:pt x="57" y="5"/>
                  </a:cubicBezTo>
                  <a:cubicBezTo>
                    <a:pt x="59" y="9"/>
                    <a:pt x="57" y="13"/>
                    <a:pt x="57" y="13"/>
                  </a:cubicBezTo>
                  <a:cubicBezTo>
                    <a:pt x="57" y="13"/>
                    <a:pt x="65" y="9"/>
                    <a:pt x="69" y="8"/>
                  </a:cubicBezTo>
                  <a:cubicBezTo>
                    <a:pt x="72" y="7"/>
                    <a:pt x="78" y="6"/>
                    <a:pt x="76" y="10"/>
                  </a:cubicBezTo>
                  <a:cubicBezTo>
                    <a:pt x="75" y="13"/>
                    <a:pt x="65" y="19"/>
                    <a:pt x="65" y="19"/>
                  </a:cubicBezTo>
                  <a:cubicBezTo>
                    <a:pt x="65" y="19"/>
                    <a:pt x="73" y="18"/>
                    <a:pt x="77" y="18"/>
                  </a:cubicBezTo>
                  <a:cubicBezTo>
                    <a:pt x="82" y="17"/>
                    <a:pt x="84" y="22"/>
                    <a:pt x="80" y="23"/>
                  </a:cubicBezTo>
                  <a:cubicBezTo>
                    <a:pt x="76" y="25"/>
                    <a:pt x="66" y="26"/>
                    <a:pt x="66" y="26"/>
                  </a:cubicBezTo>
                  <a:cubicBezTo>
                    <a:pt x="66" y="26"/>
                    <a:pt x="80" y="28"/>
                    <a:pt x="82" y="29"/>
                  </a:cubicBezTo>
                  <a:cubicBezTo>
                    <a:pt x="85" y="30"/>
                    <a:pt x="85" y="34"/>
                    <a:pt x="80" y="34"/>
                  </a:cubicBezTo>
                  <a:cubicBezTo>
                    <a:pt x="76" y="34"/>
                    <a:pt x="68" y="33"/>
                    <a:pt x="68" y="33"/>
                  </a:cubicBezTo>
                  <a:cubicBezTo>
                    <a:pt x="68" y="33"/>
                    <a:pt x="81" y="37"/>
                    <a:pt x="79" y="39"/>
                  </a:cubicBezTo>
                  <a:cubicBezTo>
                    <a:pt x="78" y="41"/>
                    <a:pt x="69" y="41"/>
                    <a:pt x="60" y="38"/>
                  </a:cubicBezTo>
                  <a:cubicBezTo>
                    <a:pt x="51" y="35"/>
                    <a:pt x="53" y="36"/>
                    <a:pt x="53" y="36"/>
                  </a:cubicBezTo>
                  <a:cubicBezTo>
                    <a:pt x="53" y="36"/>
                    <a:pt x="22" y="53"/>
                    <a:pt x="8" y="56"/>
                  </a:cubicBezTo>
                  <a:cubicBezTo>
                    <a:pt x="8" y="56"/>
                    <a:pt x="0" y="43"/>
                    <a:pt x="5" y="35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B05F9F40-B71E-473A-8868-34AA1C632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4" y="4716463"/>
              <a:ext cx="588963" cy="350838"/>
            </a:xfrm>
            <a:custGeom>
              <a:avLst/>
              <a:gdLst>
                <a:gd name="T0" fmla="*/ 81 w 87"/>
                <a:gd name="T1" fmla="*/ 31 h 52"/>
                <a:gd name="T2" fmla="*/ 41 w 87"/>
                <a:gd name="T3" fmla="*/ 21 h 52"/>
                <a:gd name="T4" fmla="*/ 32 w 87"/>
                <a:gd name="T5" fmla="*/ 6 h 52"/>
                <a:gd name="T6" fmla="*/ 26 w 87"/>
                <a:gd name="T7" fmla="*/ 5 h 52"/>
                <a:gd name="T8" fmla="*/ 27 w 87"/>
                <a:gd name="T9" fmla="*/ 13 h 52"/>
                <a:gd name="T10" fmla="*/ 15 w 87"/>
                <a:gd name="T11" fmla="*/ 10 h 52"/>
                <a:gd name="T12" fmla="*/ 8 w 87"/>
                <a:gd name="T13" fmla="*/ 12 h 52"/>
                <a:gd name="T14" fmla="*/ 20 w 87"/>
                <a:gd name="T15" fmla="*/ 20 h 52"/>
                <a:gd name="T16" fmla="*/ 8 w 87"/>
                <a:gd name="T17" fmla="*/ 20 h 52"/>
                <a:gd name="T18" fmla="*/ 5 w 87"/>
                <a:gd name="T19" fmla="*/ 26 h 52"/>
                <a:gd name="T20" fmla="*/ 19 w 87"/>
                <a:gd name="T21" fmla="*/ 28 h 52"/>
                <a:gd name="T22" fmla="*/ 3 w 87"/>
                <a:gd name="T23" fmla="*/ 32 h 52"/>
                <a:gd name="T24" fmla="*/ 6 w 87"/>
                <a:gd name="T25" fmla="*/ 36 h 52"/>
                <a:gd name="T26" fmla="*/ 18 w 87"/>
                <a:gd name="T27" fmla="*/ 35 h 52"/>
                <a:gd name="T28" fmla="*/ 7 w 87"/>
                <a:gd name="T29" fmla="*/ 42 h 52"/>
                <a:gd name="T30" fmla="*/ 26 w 87"/>
                <a:gd name="T31" fmla="*/ 39 h 52"/>
                <a:gd name="T32" fmla="*/ 33 w 87"/>
                <a:gd name="T33" fmla="*/ 36 h 52"/>
                <a:gd name="T34" fmla="*/ 80 w 87"/>
                <a:gd name="T35" fmla="*/ 52 h 52"/>
                <a:gd name="T36" fmla="*/ 81 w 87"/>
                <a:gd name="T37" fmla="*/ 3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52">
                  <a:moveTo>
                    <a:pt x="81" y="31"/>
                  </a:moveTo>
                  <a:cubicBezTo>
                    <a:pt x="81" y="31"/>
                    <a:pt x="43" y="23"/>
                    <a:pt x="41" y="21"/>
                  </a:cubicBezTo>
                  <a:cubicBezTo>
                    <a:pt x="39" y="20"/>
                    <a:pt x="33" y="9"/>
                    <a:pt x="32" y="6"/>
                  </a:cubicBezTo>
                  <a:cubicBezTo>
                    <a:pt x="32" y="2"/>
                    <a:pt x="28" y="0"/>
                    <a:pt x="26" y="5"/>
                  </a:cubicBezTo>
                  <a:cubicBezTo>
                    <a:pt x="25" y="10"/>
                    <a:pt x="27" y="13"/>
                    <a:pt x="27" y="13"/>
                  </a:cubicBezTo>
                  <a:cubicBezTo>
                    <a:pt x="27" y="13"/>
                    <a:pt x="19" y="11"/>
                    <a:pt x="15" y="10"/>
                  </a:cubicBezTo>
                  <a:cubicBezTo>
                    <a:pt x="11" y="9"/>
                    <a:pt x="6" y="9"/>
                    <a:pt x="8" y="12"/>
                  </a:cubicBezTo>
                  <a:cubicBezTo>
                    <a:pt x="10" y="15"/>
                    <a:pt x="20" y="20"/>
                    <a:pt x="20" y="20"/>
                  </a:cubicBezTo>
                  <a:cubicBezTo>
                    <a:pt x="20" y="20"/>
                    <a:pt x="12" y="20"/>
                    <a:pt x="8" y="20"/>
                  </a:cubicBezTo>
                  <a:cubicBezTo>
                    <a:pt x="3" y="20"/>
                    <a:pt x="1" y="25"/>
                    <a:pt x="5" y="26"/>
                  </a:cubicBezTo>
                  <a:cubicBezTo>
                    <a:pt x="9" y="27"/>
                    <a:pt x="19" y="28"/>
                    <a:pt x="19" y="28"/>
                  </a:cubicBezTo>
                  <a:cubicBezTo>
                    <a:pt x="19" y="28"/>
                    <a:pt x="6" y="31"/>
                    <a:pt x="3" y="32"/>
                  </a:cubicBezTo>
                  <a:cubicBezTo>
                    <a:pt x="0" y="33"/>
                    <a:pt x="1" y="37"/>
                    <a:pt x="6" y="36"/>
                  </a:cubicBezTo>
                  <a:cubicBezTo>
                    <a:pt x="10" y="36"/>
                    <a:pt x="18" y="35"/>
                    <a:pt x="18" y="35"/>
                  </a:cubicBezTo>
                  <a:cubicBezTo>
                    <a:pt x="18" y="35"/>
                    <a:pt x="6" y="40"/>
                    <a:pt x="7" y="42"/>
                  </a:cubicBezTo>
                  <a:cubicBezTo>
                    <a:pt x="9" y="44"/>
                    <a:pt x="18" y="43"/>
                    <a:pt x="26" y="39"/>
                  </a:cubicBezTo>
                  <a:cubicBezTo>
                    <a:pt x="35" y="35"/>
                    <a:pt x="33" y="36"/>
                    <a:pt x="33" y="36"/>
                  </a:cubicBezTo>
                  <a:cubicBezTo>
                    <a:pt x="33" y="36"/>
                    <a:pt x="66" y="50"/>
                    <a:pt x="80" y="52"/>
                  </a:cubicBezTo>
                  <a:cubicBezTo>
                    <a:pt x="80" y="52"/>
                    <a:pt x="87" y="39"/>
                    <a:pt x="81" y="31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59921A90-FDC0-4935-8E7F-354B10F4E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27" y="5794375"/>
              <a:ext cx="358775" cy="477838"/>
            </a:xfrm>
            <a:custGeom>
              <a:avLst/>
              <a:gdLst>
                <a:gd name="T0" fmla="*/ 0 w 53"/>
                <a:gd name="T1" fmla="*/ 7 h 71"/>
                <a:gd name="T2" fmla="*/ 20 w 53"/>
                <a:gd name="T3" fmla="*/ 71 h 71"/>
                <a:gd name="T4" fmla="*/ 47 w 53"/>
                <a:gd name="T5" fmla="*/ 60 h 71"/>
                <a:gd name="T6" fmla="*/ 27 w 53"/>
                <a:gd name="T7" fmla="*/ 0 h 71"/>
                <a:gd name="T8" fmla="*/ 0 w 53"/>
                <a:gd name="T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1">
                  <a:moveTo>
                    <a:pt x="0" y="7"/>
                  </a:moveTo>
                  <a:cubicBezTo>
                    <a:pt x="20" y="71"/>
                    <a:pt x="20" y="71"/>
                    <a:pt x="20" y="71"/>
                  </a:cubicBezTo>
                  <a:cubicBezTo>
                    <a:pt x="20" y="71"/>
                    <a:pt x="40" y="66"/>
                    <a:pt x="47" y="60"/>
                  </a:cubicBezTo>
                  <a:cubicBezTo>
                    <a:pt x="53" y="55"/>
                    <a:pt x="27" y="0"/>
                    <a:pt x="27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27D56365-9511-4A84-AFFA-EB7847B1E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039" y="6056313"/>
              <a:ext cx="603250" cy="477838"/>
            </a:xfrm>
            <a:custGeom>
              <a:avLst/>
              <a:gdLst>
                <a:gd name="T0" fmla="*/ 4 w 89"/>
                <a:gd name="T1" fmla="*/ 40 h 71"/>
                <a:gd name="T2" fmla="*/ 2 w 89"/>
                <a:gd name="T3" fmla="*/ 14 h 71"/>
                <a:gd name="T4" fmla="*/ 16 w 89"/>
                <a:gd name="T5" fmla="*/ 8 h 71"/>
                <a:gd name="T6" fmla="*/ 21 w 89"/>
                <a:gd name="T7" fmla="*/ 10 h 71"/>
                <a:gd name="T8" fmla="*/ 32 w 89"/>
                <a:gd name="T9" fmla="*/ 6 h 71"/>
                <a:gd name="T10" fmla="*/ 39 w 89"/>
                <a:gd name="T11" fmla="*/ 4 h 71"/>
                <a:gd name="T12" fmla="*/ 48 w 89"/>
                <a:gd name="T13" fmla="*/ 18 h 71"/>
                <a:gd name="T14" fmla="*/ 59 w 89"/>
                <a:gd name="T15" fmla="*/ 24 h 71"/>
                <a:gd name="T16" fmla="*/ 83 w 89"/>
                <a:gd name="T17" fmla="*/ 36 h 71"/>
                <a:gd name="T18" fmla="*/ 67 w 89"/>
                <a:gd name="T19" fmla="*/ 61 h 71"/>
                <a:gd name="T20" fmla="*/ 16 w 89"/>
                <a:gd name="T21" fmla="*/ 62 h 71"/>
                <a:gd name="T22" fmla="*/ 4 w 89"/>
                <a:gd name="T23" fmla="*/ 4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71">
                  <a:moveTo>
                    <a:pt x="4" y="40"/>
                  </a:moveTo>
                  <a:cubicBezTo>
                    <a:pt x="4" y="40"/>
                    <a:pt x="3" y="17"/>
                    <a:pt x="2" y="14"/>
                  </a:cubicBezTo>
                  <a:cubicBezTo>
                    <a:pt x="0" y="11"/>
                    <a:pt x="14" y="5"/>
                    <a:pt x="16" y="8"/>
                  </a:cubicBezTo>
                  <a:cubicBezTo>
                    <a:pt x="18" y="10"/>
                    <a:pt x="16" y="11"/>
                    <a:pt x="21" y="10"/>
                  </a:cubicBezTo>
                  <a:cubicBezTo>
                    <a:pt x="26" y="9"/>
                    <a:pt x="33" y="8"/>
                    <a:pt x="32" y="6"/>
                  </a:cubicBezTo>
                  <a:cubicBezTo>
                    <a:pt x="31" y="4"/>
                    <a:pt x="36" y="0"/>
                    <a:pt x="39" y="4"/>
                  </a:cubicBezTo>
                  <a:cubicBezTo>
                    <a:pt x="41" y="8"/>
                    <a:pt x="43" y="14"/>
                    <a:pt x="48" y="18"/>
                  </a:cubicBezTo>
                  <a:cubicBezTo>
                    <a:pt x="53" y="21"/>
                    <a:pt x="57" y="25"/>
                    <a:pt x="59" y="24"/>
                  </a:cubicBezTo>
                  <a:cubicBezTo>
                    <a:pt x="61" y="24"/>
                    <a:pt x="77" y="23"/>
                    <a:pt x="83" y="36"/>
                  </a:cubicBezTo>
                  <a:cubicBezTo>
                    <a:pt x="89" y="49"/>
                    <a:pt x="88" y="57"/>
                    <a:pt x="67" y="61"/>
                  </a:cubicBezTo>
                  <a:cubicBezTo>
                    <a:pt x="46" y="65"/>
                    <a:pt x="26" y="71"/>
                    <a:pt x="16" y="62"/>
                  </a:cubicBezTo>
                  <a:cubicBezTo>
                    <a:pt x="7" y="52"/>
                    <a:pt x="4" y="51"/>
                    <a:pt x="4" y="40"/>
                  </a:cubicBezTo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ED271ACD-DB23-467F-BFAB-76B995AEB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7" y="6211888"/>
              <a:ext cx="576263" cy="322263"/>
            </a:xfrm>
            <a:custGeom>
              <a:avLst/>
              <a:gdLst>
                <a:gd name="T0" fmla="*/ 23 w 85"/>
                <a:gd name="T1" fmla="*/ 13 h 48"/>
                <a:gd name="T2" fmla="*/ 0 w 85"/>
                <a:gd name="T3" fmla="*/ 23 h 48"/>
                <a:gd name="T4" fmla="*/ 12 w 85"/>
                <a:gd name="T5" fmla="*/ 39 h 48"/>
                <a:gd name="T6" fmla="*/ 63 w 85"/>
                <a:gd name="T7" fmla="*/ 38 h 48"/>
                <a:gd name="T8" fmla="*/ 79 w 85"/>
                <a:gd name="T9" fmla="*/ 13 h 48"/>
                <a:gd name="T10" fmla="*/ 55 w 85"/>
                <a:gd name="T11" fmla="*/ 1 h 48"/>
                <a:gd name="T12" fmla="*/ 23 w 85"/>
                <a:gd name="T13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8">
                  <a:moveTo>
                    <a:pt x="23" y="13"/>
                  </a:moveTo>
                  <a:cubicBezTo>
                    <a:pt x="16" y="23"/>
                    <a:pt x="16" y="29"/>
                    <a:pt x="0" y="23"/>
                  </a:cubicBezTo>
                  <a:cubicBezTo>
                    <a:pt x="2" y="29"/>
                    <a:pt x="5" y="31"/>
                    <a:pt x="12" y="39"/>
                  </a:cubicBezTo>
                  <a:cubicBezTo>
                    <a:pt x="22" y="48"/>
                    <a:pt x="42" y="42"/>
                    <a:pt x="63" y="38"/>
                  </a:cubicBezTo>
                  <a:cubicBezTo>
                    <a:pt x="84" y="34"/>
                    <a:pt x="85" y="26"/>
                    <a:pt x="79" y="13"/>
                  </a:cubicBezTo>
                  <a:cubicBezTo>
                    <a:pt x="73" y="0"/>
                    <a:pt x="57" y="1"/>
                    <a:pt x="55" y="1"/>
                  </a:cubicBezTo>
                  <a:cubicBezTo>
                    <a:pt x="55" y="1"/>
                    <a:pt x="31" y="4"/>
                    <a:pt x="23" y="13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D866193E-7513-4576-AEAB-57485AACA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689" y="6149975"/>
              <a:ext cx="176213" cy="115888"/>
            </a:xfrm>
            <a:custGeom>
              <a:avLst/>
              <a:gdLst>
                <a:gd name="T0" fmla="*/ 2 w 26"/>
                <a:gd name="T1" fmla="*/ 17 h 17"/>
                <a:gd name="T2" fmla="*/ 1 w 26"/>
                <a:gd name="T3" fmla="*/ 17 h 17"/>
                <a:gd name="T4" fmla="*/ 0 w 26"/>
                <a:gd name="T5" fmla="*/ 15 h 17"/>
                <a:gd name="T6" fmla="*/ 24 w 26"/>
                <a:gd name="T7" fmla="*/ 1 h 17"/>
                <a:gd name="T8" fmla="*/ 26 w 26"/>
                <a:gd name="T9" fmla="*/ 3 h 17"/>
                <a:gd name="T10" fmla="*/ 24 w 26"/>
                <a:gd name="T11" fmla="*/ 5 h 17"/>
                <a:gd name="T12" fmla="*/ 3 w 26"/>
                <a:gd name="T13" fmla="*/ 16 h 17"/>
                <a:gd name="T14" fmla="*/ 2 w 26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7">
                  <a:moveTo>
                    <a:pt x="2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5"/>
                    <a:pt x="4" y="0"/>
                    <a:pt x="24" y="1"/>
                  </a:cubicBezTo>
                  <a:cubicBezTo>
                    <a:pt x="25" y="1"/>
                    <a:pt x="26" y="2"/>
                    <a:pt x="26" y="3"/>
                  </a:cubicBezTo>
                  <a:cubicBezTo>
                    <a:pt x="26" y="4"/>
                    <a:pt x="25" y="5"/>
                    <a:pt x="24" y="5"/>
                  </a:cubicBezTo>
                  <a:cubicBezTo>
                    <a:pt x="7" y="3"/>
                    <a:pt x="3" y="16"/>
                    <a:pt x="3" y="16"/>
                  </a:cubicBezTo>
                  <a:cubicBezTo>
                    <a:pt x="3" y="17"/>
                    <a:pt x="2" y="17"/>
                    <a:pt x="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B00729DC-34F1-4F07-82C8-9DCCF55D7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4" y="6176963"/>
              <a:ext cx="176213" cy="122238"/>
            </a:xfrm>
            <a:custGeom>
              <a:avLst/>
              <a:gdLst>
                <a:gd name="T0" fmla="*/ 2 w 26"/>
                <a:gd name="T1" fmla="*/ 18 h 18"/>
                <a:gd name="T2" fmla="*/ 1 w 26"/>
                <a:gd name="T3" fmla="*/ 18 h 18"/>
                <a:gd name="T4" fmla="*/ 0 w 26"/>
                <a:gd name="T5" fmla="*/ 16 h 18"/>
                <a:gd name="T6" fmla="*/ 25 w 26"/>
                <a:gd name="T7" fmla="*/ 2 h 18"/>
                <a:gd name="T8" fmla="*/ 26 w 26"/>
                <a:gd name="T9" fmla="*/ 4 h 18"/>
                <a:gd name="T10" fmla="*/ 25 w 26"/>
                <a:gd name="T11" fmla="*/ 5 h 18"/>
                <a:gd name="T12" fmla="*/ 3 w 26"/>
                <a:gd name="T13" fmla="*/ 17 h 18"/>
                <a:gd name="T14" fmla="*/ 2 w 2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0" y="17"/>
                    <a:pt x="0" y="16"/>
                  </a:cubicBezTo>
                  <a:cubicBezTo>
                    <a:pt x="0" y="16"/>
                    <a:pt x="5" y="0"/>
                    <a:pt x="25" y="2"/>
                  </a:cubicBezTo>
                  <a:cubicBezTo>
                    <a:pt x="26" y="2"/>
                    <a:pt x="26" y="3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7" y="4"/>
                    <a:pt x="4" y="16"/>
                    <a:pt x="3" y="17"/>
                  </a:cubicBezTo>
                  <a:cubicBezTo>
                    <a:pt x="3" y="17"/>
                    <a:pt x="3" y="18"/>
                    <a:pt x="2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DFD559D0-7715-40B0-A1F2-88FEB3C0C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7" y="6365875"/>
              <a:ext cx="542925" cy="168275"/>
            </a:xfrm>
            <a:custGeom>
              <a:avLst/>
              <a:gdLst>
                <a:gd name="T0" fmla="*/ 80 w 80"/>
                <a:gd name="T1" fmla="*/ 0 h 25"/>
                <a:gd name="T2" fmla="*/ 27 w 80"/>
                <a:gd name="T3" fmla="*/ 13 h 25"/>
                <a:gd name="T4" fmla="*/ 0 w 80"/>
                <a:gd name="T5" fmla="*/ 5 h 25"/>
                <a:gd name="T6" fmla="*/ 10 w 80"/>
                <a:gd name="T7" fmla="*/ 16 h 25"/>
                <a:gd name="T8" fmla="*/ 61 w 80"/>
                <a:gd name="T9" fmla="*/ 15 h 25"/>
                <a:gd name="T10" fmla="*/ 80 w 8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5">
                  <a:moveTo>
                    <a:pt x="80" y="0"/>
                  </a:moveTo>
                  <a:cubicBezTo>
                    <a:pt x="71" y="6"/>
                    <a:pt x="43" y="11"/>
                    <a:pt x="27" y="13"/>
                  </a:cubicBezTo>
                  <a:cubicBezTo>
                    <a:pt x="14" y="15"/>
                    <a:pt x="4" y="8"/>
                    <a:pt x="0" y="5"/>
                  </a:cubicBezTo>
                  <a:cubicBezTo>
                    <a:pt x="2" y="8"/>
                    <a:pt x="5" y="10"/>
                    <a:pt x="10" y="16"/>
                  </a:cubicBezTo>
                  <a:cubicBezTo>
                    <a:pt x="20" y="25"/>
                    <a:pt x="40" y="19"/>
                    <a:pt x="61" y="15"/>
                  </a:cubicBezTo>
                  <a:cubicBezTo>
                    <a:pt x="75" y="12"/>
                    <a:pt x="80" y="7"/>
                    <a:pt x="80" y="0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2EE93347-E13C-4D51-AD55-0692601E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9" y="6130925"/>
              <a:ext cx="26988" cy="19050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  <a:gd name="T6" fmla="*/ 4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2" y="1"/>
                    <a:pt x="0" y="2"/>
                    <a:pt x="1" y="3"/>
                  </a:cubicBezTo>
                  <a:cubicBezTo>
                    <a:pt x="0" y="2"/>
                    <a:pt x="2" y="1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3BA49AC-4B25-4CA9-8299-3B59546358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4377" y="6103938"/>
              <a:ext cx="161925" cy="26988"/>
            </a:xfrm>
            <a:custGeom>
              <a:avLst/>
              <a:gdLst>
                <a:gd name="T0" fmla="*/ 13 w 24"/>
                <a:gd name="T1" fmla="*/ 4 h 4"/>
                <a:gd name="T2" fmla="*/ 13 w 24"/>
                <a:gd name="T3" fmla="*/ 4 h 4"/>
                <a:gd name="T4" fmla="*/ 13 w 24"/>
                <a:gd name="T5" fmla="*/ 4 h 4"/>
                <a:gd name="T6" fmla="*/ 13 w 24"/>
                <a:gd name="T7" fmla="*/ 4 h 4"/>
                <a:gd name="T8" fmla="*/ 13 w 24"/>
                <a:gd name="T9" fmla="*/ 4 h 4"/>
                <a:gd name="T10" fmla="*/ 13 w 24"/>
                <a:gd name="T11" fmla="*/ 4 h 4"/>
                <a:gd name="T12" fmla="*/ 13 w 24"/>
                <a:gd name="T13" fmla="*/ 4 h 4"/>
                <a:gd name="T14" fmla="*/ 0 w 24"/>
                <a:gd name="T15" fmla="*/ 3 h 4"/>
                <a:gd name="T16" fmla="*/ 0 w 24"/>
                <a:gd name="T17" fmla="*/ 4 h 4"/>
                <a:gd name="T18" fmla="*/ 0 w 24"/>
                <a:gd name="T19" fmla="*/ 4 h 4"/>
                <a:gd name="T20" fmla="*/ 0 w 24"/>
                <a:gd name="T21" fmla="*/ 3 h 4"/>
                <a:gd name="T22" fmla="*/ 0 w 24"/>
                <a:gd name="T23" fmla="*/ 3 h 4"/>
                <a:gd name="T24" fmla="*/ 0 w 24"/>
                <a:gd name="T25" fmla="*/ 3 h 4"/>
                <a:gd name="T26" fmla="*/ 0 w 24"/>
                <a:gd name="T27" fmla="*/ 3 h 4"/>
                <a:gd name="T28" fmla="*/ 15 w 24"/>
                <a:gd name="T29" fmla="*/ 3 h 4"/>
                <a:gd name="T30" fmla="*/ 13 w 24"/>
                <a:gd name="T31" fmla="*/ 4 h 4"/>
                <a:gd name="T32" fmla="*/ 15 w 24"/>
                <a:gd name="T33" fmla="*/ 3 h 4"/>
                <a:gd name="T34" fmla="*/ 16 w 24"/>
                <a:gd name="T35" fmla="*/ 3 h 4"/>
                <a:gd name="T36" fmla="*/ 16 w 24"/>
                <a:gd name="T37" fmla="*/ 3 h 4"/>
                <a:gd name="T38" fmla="*/ 16 w 24"/>
                <a:gd name="T39" fmla="*/ 3 h 4"/>
                <a:gd name="T40" fmla="*/ 16 w 24"/>
                <a:gd name="T41" fmla="*/ 3 h 4"/>
                <a:gd name="T42" fmla="*/ 16 w 24"/>
                <a:gd name="T43" fmla="*/ 3 h 4"/>
                <a:gd name="T44" fmla="*/ 16 w 24"/>
                <a:gd name="T45" fmla="*/ 3 h 4"/>
                <a:gd name="T46" fmla="*/ 16 w 24"/>
                <a:gd name="T47" fmla="*/ 3 h 4"/>
                <a:gd name="T48" fmla="*/ 16 w 24"/>
                <a:gd name="T49" fmla="*/ 3 h 4"/>
                <a:gd name="T50" fmla="*/ 24 w 24"/>
                <a:gd name="T51" fmla="*/ 1 h 4"/>
                <a:gd name="T52" fmla="*/ 20 w 24"/>
                <a:gd name="T53" fmla="*/ 2 h 4"/>
                <a:gd name="T54" fmla="*/ 24 w 24"/>
                <a:gd name="T55" fmla="*/ 1 h 4"/>
                <a:gd name="T56" fmla="*/ 24 w 24"/>
                <a:gd name="T57" fmla="*/ 1 h 4"/>
                <a:gd name="T58" fmla="*/ 11 w 24"/>
                <a:gd name="T59" fmla="*/ 1 h 4"/>
                <a:gd name="T60" fmla="*/ 11 w 24"/>
                <a:gd name="T61" fmla="*/ 1 h 4"/>
                <a:gd name="T62" fmla="*/ 11 w 24"/>
                <a:gd name="T63" fmla="*/ 1 h 4"/>
                <a:gd name="T64" fmla="*/ 11 w 24"/>
                <a:gd name="T65" fmla="*/ 1 h 4"/>
                <a:gd name="T66" fmla="*/ 11 w 24"/>
                <a:gd name="T67" fmla="*/ 1 h 4"/>
                <a:gd name="T68" fmla="*/ 11 w 24"/>
                <a:gd name="T69" fmla="*/ 1 h 4"/>
                <a:gd name="T70" fmla="*/ 11 w 24"/>
                <a:gd name="T71" fmla="*/ 1 h 4"/>
                <a:gd name="T72" fmla="*/ 11 w 24"/>
                <a:gd name="T73" fmla="*/ 1 h 4"/>
                <a:gd name="T74" fmla="*/ 11 w 24"/>
                <a:gd name="T75" fmla="*/ 1 h 4"/>
                <a:gd name="T76" fmla="*/ 11 w 24"/>
                <a:gd name="T77" fmla="*/ 1 h 4"/>
                <a:gd name="T78" fmla="*/ 11 w 24"/>
                <a:gd name="T79" fmla="*/ 1 h 4"/>
                <a:gd name="T80" fmla="*/ 9 w 24"/>
                <a:gd name="T81" fmla="*/ 0 h 4"/>
                <a:gd name="T82" fmla="*/ 9 w 24"/>
                <a:gd name="T83" fmla="*/ 0 h 4"/>
                <a:gd name="T84" fmla="*/ 9 w 24"/>
                <a:gd name="T85" fmla="*/ 0 h 4"/>
                <a:gd name="T86" fmla="*/ 9 w 24"/>
                <a:gd name="T87" fmla="*/ 0 h 4"/>
                <a:gd name="T88" fmla="*/ 9 w 24"/>
                <a:gd name="T89" fmla="*/ 0 h 4"/>
                <a:gd name="T90" fmla="*/ 9 w 24"/>
                <a:gd name="T91" fmla="*/ 0 h 4"/>
                <a:gd name="T92" fmla="*/ 9 w 24"/>
                <a:gd name="T9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" h="4"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moveTo>
                    <a:pt x="13" y="4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15" y="3"/>
                  </a:moveTo>
                  <a:cubicBezTo>
                    <a:pt x="14" y="3"/>
                    <a:pt x="14" y="4"/>
                    <a:pt x="13" y="4"/>
                  </a:cubicBezTo>
                  <a:cubicBezTo>
                    <a:pt x="14" y="4"/>
                    <a:pt x="14" y="3"/>
                    <a:pt x="15" y="3"/>
                  </a:cubicBezTo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moveTo>
                    <a:pt x="24" y="1"/>
                  </a:moveTo>
                  <a:cubicBezTo>
                    <a:pt x="23" y="2"/>
                    <a:pt x="21" y="2"/>
                    <a:pt x="20" y="2"/>
                  </a:cubicBezTo>
                  <a:cubicBezTo>
                    <a:pt x="21" y="2"/>
                    <a:pt x="23" y="2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1" y="1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7B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8D95C69C-520E-4D5A-94B6-BE6E56D40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9" y="6103938"/>
              <a:ext cx="188913" cy="369888"/>
            </a:xfrm>
            <a:custGeom>
              <a:avLst/>
              <a:gdLst>
                <a:gd name="T0" fmla="*/ 13 w 28"/>
                <a:gd name="T1" fmla="*/ 0 h 55"/>
                <a:gd name="T2" fmla="*/ 13 w 28"/>
                <a:gd name="T3" fmla="*/ 0 h 55"/>
                <a:gd name="T4" fmla="*/ 13 w 28"/>
                <a:gd name="T5" fmla="*/ 0 h 55"/>
                <a:gd name="T6" fmla="*/ 4 w 28"/>
                <a:gd name="T7" fmla="*/ 3 h 55"/>
                <a:gd name="T8" fmla="*/ 4 w 28"/>
                <a:gd name="T9" fmla="*/ 3 h 55"/>
                <a:gd name="T10" fmla="*/ 4 w 28"/>
                <a:gd name="T11" fmla="*/ 3 h 55"/>
                <a:gd name="T12" fmla="*/ 4 w 28"/>
                <a:gd name="T13" fmla="*/ 4 h 55"/>
                <a:gd name="T14" fmla="*/ 1 w 28"/>
                <a:gd name="T15" fmla="*/ 7 h 55"/>
                <a:gd name="T16" fmla="*/ 1 w 28"/>
                <a:gd name="T17" fmla="*/ 7 h 55"/>
                <a:gd name="T18" fmla="*/ 3 w 28"/>
                <a:gd name="T19" fmla="*/ 33 h 55"/>
                <a:gd name="T20" fmla="*/ 15 w 28"/>
                <a:gd name="T21" fmla="*/ 55 h 55"/>
                <a:gd name="T22" fmla="*/ 3 w 28"/>
                <a:gd name="T23" fmla="*/ 39 h 55"/>
                <a:gd name="T24" fmla="*/ 13 w 28"/>
                <a:gd name="T25" fmla="*/ 42 h 55"/>
                <a:gd name="T26" fmla="*/ 15 w 28"/>
                <a:gd name="T27" fmla="*/ 42 h 55"/>
                <a:gd name="T28" fmla="*/ 15 w 28"/>
                <a:gd name="T29" fmla="*/ 42 h 55"/>
                <a:gd name="T30" fmla="*/ 7 w 28"/>
                <a:gd name="T31" fmla="*/ 24 h 55"/>
                <a:gd name="T32" fmla="*/ 10 w 28"/>
                <a:gd name="T33" fmla="*/ 6 h 55"/>
                <a:gd name="T34" fmla="*/ 12 w 28"/>
                <a:gd name="T35" fmla="*/ 5 h 55"/>
                <a:gd name="T36" fmla="*/ 17 w 28"/>
                <a:gd name="T37" fmla="*/ 6 h 55"/>
                <a:gd name="T38" fmla="*/ 17 w 28"/>
                <a:gd name="T39" fmla="*/ 6 h 55"/>
                <a:gd name="T40" fmla="*/ 28 w 28"/>
                <a:gd name="T41" fmla="*/ 1 h 55"/>
                <a:gd name="T42" fmla="*/ 24 w 28"/>
                <a:gd name="T43" fmla="*/ 2 h 55"/>
                <a:gd name="T44" fmla="*/ 20 w 28"/>
                <a:gd name="T45" fmla="*/ 3 h 55"/>
                <a:gd name="T46" fmla="*/ 20 w 28"/>
                <a:gd name="T47" fmla="*/ 3 h 55"/>
                <a:gd name="T48" fmla="*/ 20 w 28"/>
                <a:gd name="T49" fmla="*/ 3 h 55"/>
                <a:gd name="T50" fmla="*/ 20 w 28"/>
                <a:gd name="T51" fmla="*/ 3 h 55"/>
                <a:gd name="T52" fmla="*/ 20 w 28"/>
                <a:gd name="T53" fmla="*/ 3 h 55"/>
                <a:gd name="T54" fmla="*/ 19 w 28"/>
                <a:gd name="T55" fmla="*/ 3 h 55"/>
                <a:gd name="T56" fmla="*/ 17 w 28"/>
                <a:gd name="T57" fmla="*/ 4 h 55"/>
                <a:gd name="T58" fmla="*/ 17 w 28"/>
                <a:gd name="T59" fmla="*/ 4 h 55"/>
                <a:gd name="T60" fmla="*/ 17 w 28"/>
                <a:gd name="T61" fmla="*/ 4 h 55"/>
                <a:gd name="T62" fmla="*/ 17 w 28"/>
                <a:gd name="T63" fmla="*/ 4 h 55"/>
                <a:gd name="T64" fmla="*/ 17 w 28"/>
                <a:gd name="T65" fmla="*/ 4 h 55"/>
                <a:gd name="T66" fmla="*/ 17 w 28"/>
                <a:gd name="T67" fmla="*/ 4 h 55"/>
                <a:gd name="T68" fmla="*/ 17 w 28"/>
                <a:gd name="T69" fmla="*/ 4 h 55"/>
                <a:gd name="T70" fmla="*/ 15 w 28"/>
                <a:gd name="T71" fmla="*/ 1 h 55"/>
                <a:gd name="T72" fmla="*/ 15 w 28"/>
                <a:gd name="T73" fmla="*/ 1 h 55"/>
                <a:gd name="T74" fmla="*/ 15 w 28"/>
                <a:gd name="T75" fmla="*/ 1 h 55"/>
                <a:gd name="T76" fmla="*/ 15 w 28"/>
                <a:gd name="T77" fmla="*/ 1 h 55"/>
                <a:gd name="T78" fmla="*/ 15 w 28"/>
                <a:gd name="T79" fmla="*/ 1 h 55"/>
                <a:gd name="T80" fmla="*/ 15 w 28"/>
                <a:gd name="T81" fmla="*/ 1 h 55"/>
                <a:gd name="T82" fmla="*/ 15 w 28"/>
                <a:gd name="T83" fmla="*/ 1 h 55"/>
                <a:gd name="T84" fmla="*/ 13 w 28"/>
                <a:gd name="T85" fmla="*/ 0 h 55"/>
                <a:gd name="T86" fmla="*/ 13 w 28"/>
                <a:gd name="T8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" h="55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7" y="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2" y="5"/>
                    <a:pt x="0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0"/>
                    <a:pt x="3" y="33"/>
                    <a:pt x="3" y="33"/>
                  </a:cubicBezTo>
                  <a:cubicBezTo>
                    <a:pt x="3" y="44"/>
                    <a:pt x="6" y="45"/>
                    <a:pt x="15" y="55"/>
                  </a:cubicBezTo>
                  <a:cubicBezTo>
                    <a:pt x="8" y="47"/>
                    <a:pt x="5" y="45"/>
                    <a:pt x="3" y="39"/>
                  </a:cubicBezTo>
                  <a:cubicBezTo>
                    <a:pt x="8" y="41"/>
                    <a:pt x="11" y="42"/>
                    <a:pt x="13" y="42"/>
                  </a:cubicBezTo>
                  <a:cubicBezTo>
                    <a:pt x="14" y="42"/>
                    <a:pt x="14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6" y="38"/>
                    <a:pt x="7" y="31"/>
                    <a:pt x="7" y="24"/>
                  </a:cubicBezTo>
                  <a:cubicBezTo>
                    <a:pt x="8" y="17"/>
                    <a:pt x="7" y="9"/>
                    <a:pt x="10" y="6"/>
                  </a:cubicBezTo>
                  <a:cubicBezTo>
                    <a:pt x="11" y="6"/>
                    <a:pt x="11" y="5"/>
                    <a:pt x="12" y="5"/>
                  </a:cubicBezTo>
                  <a:cubicBezTo>
                    <a:pt x="13" y="5"/>
                    <a:pt x="14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0" y="6"/>
                    <a:pt x="25" y="3"/>
                    <a:pt x="28" y="1"/>
                  </a:cubicBezTo>
                  <a:cubicBezTo>
                    <a:pt x="27" y="2"/>
                    <a:pt x="25" y="2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8" y="3"/>
                    <a:pt x="18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6" y="3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6D382185-7BD5-4A76-A8DF-451A58ABF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8027" y="6299200"/>
              <a:ext cx="555625" cy="174625"/>
            </a:xfrm>
            <a:custGeom>
              <a:avLst/>
              <a:gdLst>
                <a:gd name="T0" fmla="*/ 63 w 82"/>
                <a:gd name="T1" fmla="*/ 25 h 26"/>
                <a:gd name="T2" fmla="*/ 63 w 82"/>
                <a:gd name="T3" fmla="*/ 25 h 26"/>
                <a:gd name="T4" fmla="*/ 63 w 82"/>
                <a:gd name="T5" fmla="*/ 25 h 26"/>
                <a:gd name="T6" fmla="*/ 71 w 82"/>
                <a:gd name="T7" fmla="*/ 23 h 26"/>
                <a:gd name="T8" fmla="*/ 71 w 82"/>
                <a:gd name="T9" fmla="*/ 23 h 26"/>
                <a:gd name="T10" fmla="*/ 71 w 82"/>
                <a:gd name="T11" fmla="*/ 23 h 26"/>
                <a:gd name="T12" fmla="*/ 71 w 82"/>
                <a:gd name="T13" fmla="*/ 23 h 26"/>
                <a:gd name="T14" fmla="*/ 71 w 82"/>
                <a:gd name="T15" fmla="*/ 23 h 26"/>
                <a:gd name="T16" fmla="*/ 71 w 82"/>
                <a:gd name="T17" fmla="*/ 23 h 26"/>
                <a:gd name="T18" fmla="*/ 79 w 82"/>
                <a:gd name="T19" fmla="*/ 0 h 26"/>
                <a:gd name="T20" fmla="*/ 40 w 82"/>
                <a:gd name="T21" fmla="*/ 17 h 26"/>
                <a:gd name="T22" fmla="*/ 34 w 82"/>
                <a:gd name="T23" fmla="*/ 17 h 26"/>
                <a:gd name="T24" fmla="*/ 12 w 82"/>
                <a:gd name="T25" fmla="*/ 13 h 26"/>
                <a:gd name="T26" fmla="*/ 10 w 82"/>
                <a:gd name="T27" fmla="*/ 13 h 26"/>
                <a:gd name="T28" fmla="*/ 0 w 82"/>
                <a:gd name="T29" fmla="*/ 10 h 26"/>
                <a:gd name="T30" fmla="*/ 12 w 82"/>
                <a:gd name="T31" fmla="*/ 26 h 26"/>
                <a:gd name="T32" fmla="*/ 12 w 82"/>
                <a:gd name="T33" fmla="*/ 26 h 26"/>
                <a:gd name="T34" fmla="*/ 2 w 82"/>
                <a:gd name="T35" fmla="*/ 15 h 26"/>
                <a:gd name="T36" fmla="*/ 25 w 82"/>
                <a:gd name="T37" fmla="*/ 24 h 26"/>
                <a:gd name="T38" fmla="*/ 29 w 82"/>
                <a:gd name="T39" fmla="*/ 23 h 26"/>
                <a:gd name="T40" fmla="*/ 82 w 82"/>
                <a:gd name="T41" fmla="*/ 10 h 26"/>
                <a:gd name="T42" fmla="*/ 71 w 82"/>
                <a:gd name="T43" fmla="*/ 23 h 26"/>
                <a:gd name="T44" fmla="*/ 82 w 82"/>
                <a:gd name="T45" fmla="*/ 11 h 26"/>
                <a:gd name="T46" fmla="*/ 79 w 82"/>
                <a:gd name="T47" fmla="*/ 0 h 26"/>
                <a:gd name="T48" fmla="*/ 79 w 82"/>
                <a:gd name="T4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2" h="26">
                  <a:moveTo>
                    <a:pt x="63" y="25"/>
                  </a:moveTo>
                  <a:cubicBezTo>
                    <a:pt x="63" y="25"/>
                    <a:pt x="63" y="25"/>
                    <a:pt x="63" y="25"/>
                  </a:cubicBezTo>
                  <a:cubicBezTo>
                    <a:pt x="63" y="25"/>
                    <a:pt x="63" y="25"/>
                    <a:pt x="63" y="25"/>
                  </a:cubicBezTo>
                  <a:moveTo>
                    <a:pt x="71" y="23"/>
                  </a:move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moveTo>
                    <a:pt x="71" y="23"/>
                  </a:moveTo>
                  <a:cubicBezTo>
                    <a:pt x="71" y="23"/>
                    <a:pt x="71" y="23"/>
                    <a:pt x="71" y="23"/>
                  </a:cubicBezTo>
                  <a:cubicBezTo>
                    <a:pt x="71" y="23"/>
                    <a:pt x="71" y="23"/>
                    <a:pt x="71" y="23"/>
                  </a:cubicBezTo>
                  <a:moveTo>
                    <a:pt x="79" y="0"/>
                  </a:moveTo>
                  <a:cubicBezTo>
                    <a:pt x="75" y="15"/>
                    <a:pt x="55" y="16"/>
                    <a:pt x="40" y="17"/>
                  </a:cubicBezTo>
                  <a:cubicBezTo>
                    <a:pt x="38" y="17"/>
                    <a:pt x="36" y="17"/>
                    <a:pt x="34" y="17"/>
                  </a:cubicBezTo>
                  <a:cubicBezTo>
                    <a:pt x="24" y="17"/>
                    <a:pt x="19" y="15"/>
                    <a:pt x="12" y="13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8" y="13"/>
                    <a:pt x="5" y="12"/>
                    <a:pt x="0" y="10"/>
                  </a:cubicBezTo>
                  <a:cubicBezTo>
                    <a:pt x="2" y="16"/>
                    <a:pt x="5" y="18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7" y="20"/>
                    <a:pt x="4" y="18"/>
                    <a:pt x="2" y="15"/>
                  </a:cubicBezTo>
                  <a:cubicBezTo>
                    <a:pt x="5" y="18"/>
                    <a:pt x="14" y="24"/>
                    <a:pt x="25" y="24"/>
                  </a:cubicBezTo>
                  <a:cubicBezTo>
                    <a:pt x="26" y="24"/>
                    <a:pt x="27" y="23"/>
                    <a:pt x="29" y="23"/>
                  </a:cubicBezTo>
                  <a:cubicBezTo>
                    <a:pt x="45" y="21"/>
                    <a:pt x="73" y="16"/>
                    <a:pt x="82" y="10"/>
                  </a:cubicBezTo>
                  <a:cubicBezTo>
                    <a:pt x="82" y="16"/>
                    <a:pt x="79" y="20"/>
                    <a:pt x="71" y="23"/>
                  </a:cubicBezTo>
                  <a:cubicBezTo>
                    <a:pt x="79" y="20"/>
                    <a:pt x="82" y="16"/>
                    <a:pt x="82" y="11"/>
                  </a:cubicBezTo>
                  <a:cubicBezTo>
                    <a:pt x="82" y="8"/>
                    <a:pt x="81" y="4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F77F87C0-2DC8-4E95-9B96-B76523033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7" y="6365875"/>
              <a:ext cx="542925" cy="141288"/>
            </a:xfrm>
            <a:custGeom>
              <a:avLst/>
              <a:gdLst>
                <a:gd name="T0" fmla="*/ 80 w 80"/>
                <a:gd name="T1" fmla="*/ 0 h 21"/>
                <a:gd name="T2" fmla="*/ 27 w 80"/>
                <a:gd name="T3" fmla="*/ 13 h 21"/>
                <a:gd name="T4" fmla="*/ 23 w 80"/>
                <a:gd name="T5" fmla="*/ 14 h 21"/>
                <a:gd name="T6" fmla="*/ 0 w 80"/>
                <a:gd name="T7" fmla="*/ 5 h 21"/>
                <a:gd name="T8" fmla="*/ 10 w 80"/>
                <a:gd name="T9" fmla="*/ 16 h 21"/>
                <a:gd name="T10" fmla="*/ 10 w 80"/>
                <a:gd name="T11" fmla="*/ 16 h 21"/>
                <a:gd name="T12" fmla="*/ 26 w 80"/>
                <a:gd name="T13" fmla="*/ 21 h 21"/>
                <a:gd name="T14" fmla="*/ 61 w 80"/>
                <a:gd name="T15" fmla="*/ 15 h 21"/>
                <a:gd name="T16" fmla="*/ 61 w 80"/>
                <a:gd name="T17" fmla="*/ 15 h 21"/>
                <a:gd name="T18" fmla="*/ 61 w 80"/>
                <a:gd name="T19" fmla="*/ 15 h 21"/>
                <a:gd name="T20" fmla="*/ 69 w 80"/>
                <a:gd name="T21" fmla="*/ 13 h 21"/>
                <a:gd name="T22" fmla="*/ 69 w 80"/>
                <a:gd name="T23" fmla="*/ 13 h 21"/>
                <a:gd name="T24" fmla="*/ 69 w 80"/>
                <a:gd name="T25" fmla="*/ 13 h 21"/>
                <a:gd name="T26" fmla="*/ 69 w 80"/>
                <a:gd name="T27" fmla="*/ 13 h 21"/>
                <a:gd name="T28" fmla="*/ 69 w 80"/>
                <a:gd name="T29" fmla="*/ 13 h 21"/>
                <a:gd name="T30" fmla="*/ 80 w 80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21">
                  <a:moveTo>
                    <a:pt x="80" y="0"/>
                  </a:moveTo>
                  <a:cubicBezTo>
                    <a:pt x="71" y="6"/>
                    <a:pt x="43" y="11"/>
                    <a:pt x="27" y="13"/>
                  </a:cubicBezTo>
                  <a:cubicBezTo>
                    <a:pt x="25" y="13"/>
                    <a:pt x="24" y="14"/>
                    <a:pt x="23" y="14"/>
                  </a:cubicBezTo>
                  <a:cubicBezTo>
                    <a:pt x="12" y="14"/>
                    <a:pt x="3" y="8"/>
                    <a:pt x="0" y="5"/>
                  </a:cubicBezTo>
                  <a:cubicBezTo>
                    <a:pt x="2" y="8"/>
                    <a:pt x="5" y="10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9"/>
                    <a:pt x="19" y="21"/>
                    <a:pt x="26" y="21"/>
                  </a:cubicBezTo>
                  <a:cubicBezTo>
                    <a:pt x="36" y="21"/>
                    <a:pt x="48" y="18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64" y="15"/>
                    <a:pt x="66" y="14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77" y="10"/>
                    <a:pt x="80" y="6"/>
                    <a:pt x="80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C77F4C11-F27F-44A9-B8B3-A652686F7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289" y="6116638"/>
              <a:ext cx="7938" cy="14288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1"/>
                    <a:pt x="1" y="1"/>
                    <a:pt x="1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AA436510-236A-4B61-92FF-00BEDF3F0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4" y="5746750"/>
              <a:ext cx="379413" cy="477838"/>
            </a:xfrm>
            <a:custGeom>
              <a:avLst/>
              <a:gdLst>
                <a:gd name="T0" fmla="*/ 56 w 56"/>
                <a:gd name="T1" fmla="*/ 9 h 71"/>
                <a:gd name="T2" fmla="*/ 32 w 56"/>
                <a:gd name="T3" fmla="*/ 71 h 71"/>
                <a:gd name="T4" fmla="*/ 7 w 56"/>
                <a:gd name="T5" fmla="*/ 60 h 71"/>
                <a:gd name="T6" fmla="*/ 29 w 56"/>
                <a:gd name="T7" fmla="*/ 0 h 71"/>
                <a:gd name="T8" fmla="*/ 56 w 56"/>
                <a:gd name="T9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1">
                  <a:moveTo>
                    <a:pt x="56" y="9"/>
                  </a:moveTo>
                  <a:cubicBezTo>
                    <a:pt x="32" y="71"/>
                    <a:pt x="32" y="71"/>
                    <a:pt x="32" y="71"/>
                  </a:cubicBezTo>
                  <a:cubicBezTo>
                    <a:pt x="32" y="71"/>
                    <a:pt x="13" y="66"/>
                    <a:pt x="7" y="60"/>
                  </a:cubicBezTo>
                  <a:cubicBezTo>
                    <a:pt x="0" y="53"/>
                    <a:pt x="29" y="0"/>
                    <a:pt x="29" y="0"/>
                  </a:cubicBezTo>
                  <a:cubicBezTo>
                    <a:pt x="56" y="9"/>
                    <a:pt x="56" y="9"/>
                    <a:pt x="56" y="9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264583F9-3BAD-4973-9223-AB0C1B02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7" y="6022975"/>
              <a:ext cx="615950" cy="484188"/>
            </a:xfrm>
            <a:custGeom>
              <a:avLst/>
              <a:gdLst>
                <a:gd name="T0" fmla="*/ 86 w 91"/>
                <a:gd name="T1" fmla="*/ 41 h 72"/>
                <a:gd name="T2" fmla="*/ 89 w 91"/>
                <a:gd name="T3" fmla="*/ 16 h 72"/>
                <a:gd name="T4" fmla="*/ 75 w 91"/>
                <a:gd name="T5" fmla="*/ 9 h 72"/>
                <a:gd name="T6" fmla="*/ 70 w 91"/>
                <a:gd name="T7" fmla="*/ 11 h 72"/>
                <a:gd name="T8" fmla="*/ 60 w 91"/>
                <a:gd name="T9" fmla="*/ 6 h 72"/>
                <a:gd name="T10" fmla="*/ 53 w 91"/>
                <a:gd name="T11" fmla="*/ 4 h 72"/>
                <a:gd name="T12" fmla="*/ 43 w 91"/>
                <a:gd name="T13" fmla="*/ 17 h 72"/>
                <a:gd name="T14" fmla="*/ 31 w 91"/>
                <a:gd name="T15" fmla="*/ 23 h 72"/>
                <a:gd name="T16" fmla="*/ 7 w 91"/>
                <a:gd name="T17" fmla="*/ 34 h 72"/>
                <a:gd name="T18" fmla="*/ 22 w 91"/>
                <a:gd name="T19" fmla="*/ 60 h 72"/>
                <a:gd name="T20" fmla="*/ 73 w 91"/>
                <a:gd name="T21" fmla="*/ 63 h 72"/>
                <a:gd name="T22" fmla="*/ 86 w 91"/>
                <a:gd name="T2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72">
                  <a:moveTo>
                    <a:pt x="86" y="41"/>
                  </a:moveTo>
                  <a:cubicBezTo>
                    <a:pt x="86" y="41"/>
                    <a:pt x="88" y="19"/>
                    <a:pt x="89" y="16"/>
                  </a:cubicBezTo>
                  <a:cubicBezTo>
                    <a:pt x="91" y="13"/>
                    <a:pt x="77" y="6"/>
                    <a:pt x="75" y="9"/>
                  </a:cubicBezTo>
                  <a:cubicBezTo>
                    <a:pt x="73" y="11"/>
                    <a:pt x="75" y="12"/>
                    <a:pt x="70" y="11"/>
                  </a:cubicBezTo>
                  <a:cubicBezTo>
                    <a:pt x="65" y="9"/>
                    <a:pt x="59" y="9"/>
                    <a:pt x="60" y="6"/>
                  </a:cubicBezTo>
                  <a:cubicBezTo>
                    <a:pt x="61" y="4"/>
                    <a:pt x="55" y="0"/>
                    <a:pt x="53" y="4"/>
                  </a:cubicBezTo>
                  <a:cubicBezTo>
                    <a:pt x="50" y="8"/>
                    <a:pt x="48" y="14"/>
                    <a:pt x="43" y="17"/>
                  </a:cubicBezTo>
                  <a:cubicBezTo>
                    <a:pt x="38" y="20"/>
                    <a:pt x="33" y="24"/>
                    <a:pt x="31" y="23"/>
                  </a:cubicBezTo>
                  <a:cubicBezTo>
                    <a:pt x="30" y="23"/>
                    <a:pt x="13" y="21"/>
                    <a:pt x="7" y="34"/>
                  </a:cubicBezTo>
                  <a:cubicBezTo>
                    <a:pt x="0" y="46"/>
                    <a:pt x="1" y="55"/>
                    <a:pt x="22" y="60"/>
                  </a:cubicBezTo>
                  <a:cubicBezTo>
                    <a:pt x="43" y="65"/>
                    <a:pt x="63" y="72"/>
                    <a:pt x="73" y="63"/>
                  </a:cubicBezTo>
                  <a:cubicBezTo>
                    <a:pt x="83" y="53"/>
                    <a:pt x="85" y="53"/>
                    <a:pt x="86" y="41"/>
                  </a:cubicBezTo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953E1567-6DE5-42C0-A0CD-FD2BDA0A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7" y="6164263"/>
              <a:ext cx="576263" cy="342900"/>
            </a:xfrm>
            <a:custGeom>
              <a:avLst/>
              <a:gdLst>
                <a:gd name="T0" fmla="*/ 63 w 85"/>
                <a:gd name="T1" fmla="*/ 16 h 51"/>
                <a:gd name="T2" fmla="*/ 85 w 85"/>
                <a:gd name="T3" fmla="*/ 27 h 51"/>
                <a:gd name="T4" fmla="*/ 73 w 85"/>
                <a:gd name="T5" fmla="*/ 42 h 51"/>
                <a:gd name="T6" fmla="*/ 22 w 85"/>
                <a:gd name="T7" fmla="*/ 39 h 51"/>
                <a:gd name="T8" fmla="*/ 7 w 85"/>
                <a:gd name="T9" fmla="*/ 13 h 51"/>
                <a:gd name="T10" fmla="*/ 31 w 85"/>
                <a:gd name="T11" fmla="*/ 2 h 51"/>
                <a:gd name="T12" fmla="*/ 63 w 85"/>
                <a:gd name="T1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1">
                  <a:moveTo>
                    <a:pt x="63" y="16"/>
                  </a:moveTo>
                  <a:cubicBezTo>
                    <a:pt x="69" y="25"/>
                    <a:pt x="69" y="32"/>
                    <a:pt x="85" y="27"/>
                  </a:cubicBezTo>
                  <a:cubicBezTo>
                    <a:pt x="84" y="33"/>
                    <a:pt x="80" y="35"/>
                    <a:pt x="73" y="42"/>
                  </a:cubicBezTo>
                  <a:cubicBezTo>
                    <a:pt x="63" y="51"/>
                    <a:pt x="43" y="44"/>
                    <a:pt x="22" y="39"/>
                  </a:cubicBezTo>
                  <a:cubicBezTo>
                    <a:pt x="1" y="34"/>
                    <a:pt x="0" y="25"/>
                    <a:pt x="7" y="13"/>
                  </a:cubicBezTo>
                  <a:cubicBezTo>
                    <a:pt x="13" y="0"/>
                    <a:pt x="30" y="2"/>
                    <a:pt x="31" y="2"/>
                  </a:cubicBezTo>
                  <a:cubicBezTo>
                    <a:pt x="31" y="2"/>
                    <a:pt x="56" y="6"/>
                    <a:pt x="63" y="16"/>
                  </a:cubicBezTo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83D040AB-0963-41B9-B3C5-07937B96C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7" y="6116638"/>
              <a:ext cx="176213" cy="122238"/>
            </a:xfrm>
            <a:custGeom>
              <a:avLst/>
              <a:gdLst>
                <a:gd name="T0" fmla="*/ 23 w 26"/>
                <a:gd name="T1" fmla="*/ 18 h 18"/>
                <a:gd name="T2" fmla="*/ 24 w 26"/>
                <a:gd name="T3" fmla="*/ 18 h 18"/>
                <a:gd name="T4" fmla="*/ 26 w 26"/>
                <a:gd name="T5" fmla="*/ 16 h 18"/>
                <a:gd name="T6" fmla="*/ 1 w 26"/>
                <a:gd name="T7" fmla="*/ 1 h 18"/>
                <a:gd name="T8" fmla="*/ 0 w 26"/>
                <a:gd name="T9" fmla="*/ 3 h 18"/>
                <a:gd name="T10" fmla="*/ 2 w 26"/>
                <a:gd name="T11" fmla="*/ 5 h 18"/>
                <a:gd name="T12" fmla="*/ 22 w 26"/>
                <a:gd name="T13" fmla="*/ 17 h 18"/>
                <a:gd name="T14" fmla="*/ 23 w 2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3" y="18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7"/>
                    <a:pt x="26" y="16"/>
                  </a:cubicBezTo>
                  <a:cubicBezTo>
                    <a:pt x="26" y="16"/>
                    <a:pt x="22" y="0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9" y="4"/>
                    <a:pt x="22" y="16"/>
                    <a:pt x="22" y="17"/>
                  </a:cubicBezTo>
                  <a:cubicBezTo>
                    <a:pt x="22" y="18"/>
                    <a:pt x="23" y="18"/>
                    <a:pt x="23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10A63936-FFDC-44DB-9617-A3DAB0728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9" y="6143625"/>
              <a:ext cx="176213" cy="122238"/>
            </a:xfrm>
            <a:custGeom>
              <a:avLst/>
              <a:gdLst>
                <a:gd name="T0" fmla="*/ 24 w 26"/>
                <a:gd name="T1" fmla="*/ 18 h 18"/>
                <a:gd name="T2" fmla="*/ 25 w 26"/>
                <a:gd name="T3" fmla="*/ 18 h 18"/>
                <a:gd name="T4" fmla="*/ 26 w 26"/>
                <a:gd name="T5" fmla="*/ 16 h 18"/>
                <a:gd name="T6" fmla="*/ 2 w 26"/>
                <a:gd name="T7" fmla="*/ 1 h 18"/>
                <a:gd name="T8" fmla="*/ 0 w 26"/>
                <a:gd name="T9" fmla="*/ 3 h 18"/>
                <a:gd name="T10" fmla="*/ 2 w 26"/>
                <a:gd name="T11" fmla="*/ 5 h 18"/>
                <a:gd name="T12" fmla="*/ 23 w 26"/>
                <a:gd name="T13" fmla="*/ 17 h 18"/>
                <a:gd name="T14" fmla="*/ 24 w 2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8">
                  <a:moveTo>
                    <a:pt x="24" y="18"/>
                  </a:moveTo>
                  <a:cubicBezTo>
                    <a:pt x="25" y="18"/>
                    <a:pt x="25" y="18"/>
                    <a:pt x="25" y="18"/>
                  </a:cubicBezTo>
                  <a:cubicBezTo>
                    <a:pt x="26" y="18"/>
                    <a:pt x="26" y="17"/>
                    <a:pt x="26" y="16"/>
                  </a:cubicBezTo>
                  <a:cubicBezTo>
                    <a:pt x="26" y="16"/>
                    <a:pt x="22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19" y="4"/>
                    <a:pt x="23" y="17"/>
                    <a:pt x="23" y="17"/>
                  </a:cubicBezTo>
                  <a:cubicBezTo>
                    <a:pt x="23" y="18"/>
                    <a:pt x="23" y="18"/>
                    <a:pt x="24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51DD1288-0DD8-4D9E-B214-95FF82CAC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614" y="6319838"/>
              <a:ext cx="541338" cy="187325"/>
            </a:xfrm>
            <a:custGeom>
              <a:avLst/>
              <a:gdLst>
                <a:gd name="T0" fmla="*/ 0 w 80"/>
                <a:gd name="T1" fmla="*/ 0 h 28"/>
                <a:gd name="T2" fmla="*/ 54 w 80"/>
                <a:gd name="T3" fmla="*/ 15 h 28"/>
                <a:gd name="T4" fmla="*/ 80 w 80"/>
                <a:gd name="T5" fmla="*/ 8 h 28"/>
                <a:gd name="T6" fmla="*/ 70 w 80"/>
                <a:gd name="T7" fmla="*/ 19 h 28"/>
                <a:gd name="T8" fmla="*/ 19 w 80"/>
                <a:gd name="T9" fmla="*/ 16 h 28"/>
                <a:gd name="T10" fmla="*/ 0 w 80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28">
                  <a:moveTo>
                    <a:pt x="0" y="0"/>
                  </a:moveTo>
                  <a:cubicBezTo>
                    <a:pt x="9" y="6"/>
                    <a:pt x="38" y="13"/>
                    <a:pt x="54" y="15"/>
                  </a:cubicBezTo>
                  <a:cubicBezTo>
                    <a:pt x="66" y="18"/>
                    <a:pt x="76" y="11"/>
                    <a:pt x="80" y="8"/>
                  </a:cubicBezTo>
                  <a:cubicBezTo>
                    <a:pt x="78" y="11"/>
                    <a:pt x="75" y="14"/>
                    <a:pt x="70" y="19"/>
                  </a:cubicBezTo>
                  <a:cubicBezTo>
                    <a:pt x="60" y="28"/>
                    <a:pt x="40" y="21"/>
                    <a:pt x="19" y="16"/>
                  </a:cubicBezTo>
                  <a:cubicBezTo>
                    <a:pt x="5" y="12"/>
                    <a:pt x="0" y="7"/>
                    <a:pt x="0" y="0"/>
                  </a:cubicBezTo>
                </a:path>
              </a:pathLst>
            </a:custGeom>
            <a:solidFill>
              <a:srgbClr val="BAB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F1083AFA-202B-4D63-8323-02486DBB3B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5289" y="6110288"/>
              <a:ext cx="7938" cy="20638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3 h 3"/>
                <a:gd name="T10" fmla="*/ 1 w 1"/>
                <a:gd name="T11" fmla="*/ 3 h 3"/>
                <a:gd name="T12" fmla="*/ 1 w 1"/>
                <a:gd name="T13" fmla="*/ 3 h 3"/>
                <a:gd name="T14" fmla="*/ 1 w 1"/>
                <a:gd name="T15" fmla="*/ 3 h 3"/>
                <a:gd name="T16" fmla="*/ 1 w 1"/>
                <a:gd name="T17" fmla="*/ 3 h 3"/>
                <a:gd name="T18" fmla="*/ 1 w 1"/>
                <a:gd name="T19" fmla="*/ 3 h 3"/>
                <a:gd name="T20" fmla="*/ 1 w 1"/>
                <a:gd name="T21" fmla="*/ 3 h 3"/>
                <a:gd name="T22" fmla="*/ 1 w 1"/>
                <a:gd name="T23" fmla="*/ 3 h 3"/>
                <a:gd name="T24" fmla="*/ 0 w 1"/>
                <a:gd name="T25" fmla="*/ 0 h 3"/>
                <a:gd name="T26" fmla="*/ 0 w 1"/>
                <a:gd name="T27" fmla="*/ 0 h 3"/>
                <a:gd name="T28" fmla="*/ 1 w 1"/>
                <a:gd name="T29" fmla="*/ 3 h 3"/>
                <a:gd name="T30" fmla="*/ 0 w 1"/>
                <a:gd name="T3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CFD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8B892E74-A7AD-4882-829E-4D03395A1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9077" y="6076950"/>
              <a:ext cx="176213" cy="33338"/>
            </a:xfrm>
            <a:custGeom>
              <a:avLst/>
              <a:gdLst>
                <a:gd name="T0" fmla="*/ 24 w 26"/>
                <a:gd name="T1" fmla="*/ 4 h 5"/>
                <a:gd name="T2" fmla="*/ 26 w 26"/>
                <a:gd name="T3" fmla="*/ 5 h 5"/>
                <a:gd name="T4" fmla="*/ 26 w 26"/>
                <a:gd name="T5" fmla="*/ 5 h 5"/>
                <a:gd name="T6" fmla="*/ 24 w 26"/>
                <a:gd name="T7" fmla="*/ 4 h 5"/>
                <a:gd name="T8" fmla="*/ 11 w 26"/>
                <a:gd name="T9" fmla="*/ 3 h 5"/>
                <a:gd name="T10" fmla="*/ 11 w 26"/>
                <a:gd name="T11" fmla="*/ 3 h 5"/>
                <a:gd name="T12" fmla="*/ 11 w 26"/>
                <a:gd name="T13" fmla="*/ 3 h 5"/>
                <a:gd name="T14" fmla="*/ 11 w 26"/>
                <a:gd name="T15" fmla="*/ 3 h 5"/>
                <a:gd name="T16" fmla="*/ 9 w 26"/>
                <a:gd name="T17" fmla="*/ 3 h 5"/>
                <a:gd name="T18" fmla="*/ 11 w 26"/>
                <a:gd name="T19" fmla="*/ 3 h 5"/>
                <a:gd name="T20" fmla="*/ 9 w 26"/>
                <a:gd name="T21" fmla="*/ 3 h 5"/>
                <a:gd name="T22" fmla="*/ 8 w 26"/>
                <a:gd name="T23" fmla="*/ 3 h 5"/>
                <a:gd name="T24" fmla="*/ 9 w 26"/>
                <a:gd name="T25" fmla="*/ 3 h 5"/>
                <a:gd name="T26" fmla="*/ 8 w 26"/>
                <a:gd name="T27" fmla="*/ 3 h 5"/>
                <a:gd name="T28" fmla="*/ 13 w 26"/>
                <a:gd name="T29" fmla="*/ 1 h 5"/>
                <a:gd name="T30" fmla="*/ 13 w 26"/>
                <a:gd name="T31" fmla="*/ 1 h 5"/>
                <a:gd name="T32" fmla="*/ 13 w 26"/>
                <a:gd name="T33" fmla="*/ 1 h 5"/>
                <a:gd name="T34" fmla="*/ 0 w 26"/>
                <a:gd name="T35" fmla="*/ 1 h 5"/>
                <a:gd name="T36" fmla="*/ 0 w 26"/>
                <a:gd name="T37" fmla="*/ 1 h 5"/>
                <a:gd name="T38" fmla="*/ 1 w 26"/>
                <a:gd name="T39" fmla="*/ 1 h 5"/>
                <a:gd name="T40" fmla="*/ 0 w 26"/>
                <a:gd name="T41" fmla="*/ 1 h 5"/>
                <a:gd name="T42" fmla="*/ 13 w 26"/>
                <a:gd name="T43" fmla="*/ 1 h 5"/>
                <a:gd name="T44" fmla="*/ 13 w 26"/>
                <a:gd name="T45" fmla="*/ 1 h 5"/>
                <a:gd name="T46" fmla="*/ 13 w 26"/>
                <a:gd name="T47" fmla="*/ 1 h 5"/>
                <a:gd name="T48" fmla="*/ 13 w 26"/>
                <a:gd name="T49" fmla="*/ 1 h 5"/>
                <a:gd name="T50" fmla="*/ 13 w 26"/>
                <a:gd name="T51" fmla="*/ 1 h 5"/>
                <a:gd name="T52" fmla="*/ 13 w 26"/>
                <a:gd name="T53" fmla="*/ 1 h 5"/>
                <a:gd name="T54" fmla="*/ 13 w 26"/>
                <a:gd name="T55" fmla="*/ 1 h 5"/>
                <a:gd name="T56" fmla="*/ 13 w 26"/>
                <a:gd name="T57" fmla="*/ 1 h 5"/>
                <a:gd name="T58" fmla="*/ 13 w 26"/>
                <a:gd name="T59" fmla="*/ 1 h 5"/>
                <a:gd name="T60" fmla="*/ 13 w 26"/>
                <a:gd name="T61" fmla="*/ 1 h 5"/>
                <a:gd name="T62" fmla="*/ 13 w 26"/>
                <a:gd name="T63" fmla="*/ 1 h 5"/>
                <a:gd name="T64" fmla="*/ 15 w 26"/>
                <a:gd name="T65" fmla="*/ 0 h 5"/>
                <a:gd name="T66" fmla="*/ 15 w 26"/>
                <a:gd name="T67" fmla="*/ 0 h 5"/>
                <a:gd name="T68" fmla="*/ 15 w 26"/>
                <a:gd name="T69" fmla="*/ 0 h 5"/>
                <a:gd name="T70" fmla="*/ 15 w 26"/>
                <a:gd name="T7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" h="5">
                  <a:moveTo>
                    <a:pt x="24" y="4"/>
                  </a:moveTo>
                  <a:cubicBezTo>
                    <a:pt x="25" y="4"/>
                    <a:pt x="25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4"/>
                    <a:pt x="24" y="4"/>
                  </a:cubicBezTo>
                  <a:moveTo>
                    <a:pt x="11" y="3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9" y="3"/>
                  </a:move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0" y="3"/>
                    <a:pt x="9" y="3"/>
                  </a:cubicBezTo>
                  <a:moveTo>
                    <a:pt x="8" y="3"/>
                  </a:move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7B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A3533B69-B615-4EE6-9969-D0F18EAE5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6076950"/>
              <a:ext cx="184150" cy="342900"/>
            </a:xfrm>
            <a:custGeom>
              <a:avLst/>
              <a:gdLst>
                <a:gd name="T0" fmla="*/ 15 w 27"/>
                <a:gd name="T1" fmla="*/ 0 h 51"/>
                <a:gd name="T2" fmla="*/ 15 w 27"/>
                <a:gd name="T3" fmla="*/ 0 h 51"/>
                <a:gd name="T4" fmla="*/ 13 w 27"/>
                <a:gd name="T5" fmla="*/ 1 h 51"/>
                <a:gd name="T6" fmla="*/ 13 w 27"/>
                <a:gd name="T7" fmla="*/ 1 h 51"/>
                <a:gd name="T8" fmla="*/ 13 w 27"/>
                <a:gd name="T9" fmla="*/ 1 h 51"/>
                <a:gd name="T10" fmla="*/ 13 w 27"/>
                <a:gd name="T11" fmla="*/ 1 h 51"/>
                <a:gd name="T12" fmla="*/ 13 w 27"/>
                <a:gd name="T13" fmla="*/ 1 h 51"/>
                <a:gd name="T14" fmla="*/ 13 w 27"/>
                <a:gd name="T15" fmla="*/ 1 h 51"/>
                <a:gd name="T16" fmla="*/ 13 w 27"/>
                <a:gd name="T17" fmla="*/ 1 h 51"/>
                <a:gd name="T18" fmla="*/ 13 w 27"/>
                <a:gd name="T19" fmla="*/ 1 h 51"/>
                <a:gd name="T20" fmla="*/ 13 w 27"/>
                <a:gd name="T21" fmla="*/ 1 h 51"/>
                <a:gd name="T22" fmla="*/ 11 w 27"/>
                <a:gd name="T23" fmla="*/ 3 h 51"/>
                <a:gd name="T24" fmla="*/ 11 w 27"/>
                <a:gd name="T25" fmla="*/ 3 h 51"/>
                <a:gd name="T26" fmla="*/ 11 w 27"/>
                <a:gd name="T27" fmla="*/ 3 h 51"/>
                <a:gd name="T28" fmla="*/ 11 w 27"/>
                <a:gd name="T29" fmla="*/ 3 h 51"/>
                <a:gd name="T30" fmla="*/ 11 w 27"/>
                <a:gd name="T31" fmla="*/ 3 h 51"/>
                <a:gd name="T32" fmla="*/ 9 w 27"/>
                <a:gd name="T33" fmla="*/ 3 h 51"/>
                <a:gd name="T34" fmla="*/ 9 w 27"/>
                <a:gd name="T35" fmla="*/ 3 h 51"/>
                <a:gd name="T36" fmla="*/ 8 w 27"/>
                <a:gd name="T37" fmla="*/ 3 h 51"/>
                <a:gd name="T38" fmla="*/ 8 w 27"/>
                <a:gd name="T39" fmla="*/ 3 h 51"/>
                <a:gd name="T40" fmla="*/ 8 w 27"/>
                <a:gd name="T41" fmla="*/ 3 h 51"/>
                <a:gd name="T42" fmla="*/ 8 w 27"/>
                <a:gd name="T43" fmla="*/ 3 h 51"/>
                <a:gd name="T44" fmla="*/ 1 w 27"/>
                <a:gd name="T45" fmla="*/ 1 h 51"/>
                <a:gd name="T46" fmla="*/ 0 w 27"/>
                <a:gd name="T47" fmla="*/ 1 h 51"/>
                <a:gd name="T48" fmla="*/ 11 w 27"/>
                <a:gd name="T49" fmla="*/ 6 h 51"/>
                <a:gd name="T50" fmla="*/ 12 w 27"/>
                <a:gd name="T51" fmla="*/ 6 h 51"/>
                <a:gd name="T52" fmla="*/ 14 w 27"/>
                <a:gd name="T53" fmla="*/ 6 h 51"/>
                <a:gd name="T54" fmla="*/ 16 w 27"/>
                <a:gd name="T55" fmla="*/ 5 h 51"/>
                <a:gd name="T56" fmla="*/ 18 w 27"/>
                <a:gd name="T57" fmla="*/ 7 h 51"/>
                <a:gd name="T58" fmla="*/ 20 w 27"/>
                <a:gd name="T59" fmla="*/ 24 h 51"/>
                <a:gd name="T60" fmla="*/ 12 w 27"/>
                <a:gd name="T61" fmla="*/ 41 h 51"/>
                <a:gd name="T62" fmla="*/ 12 w 27"/>
                <a:gd name="T63" fmla="*/ 41 h 51"/>
                <a:gd name="T64" fmla="*/ 14 w 27"/>
                <a:gd name="T65" fmla="*/ 42 h 51"/>
                <a:gd name="T66" fmla="*/ 23 w 27"/>
                <a:gd name="T67" fmla="*/ 40 h 51"/>
                <a:gd name="T68" fmla="*/ 23 w 27"/>
                <a:gd name="T69" fmla="*/ 40 h 51"/>
                <a:gd name="T70" fmla="*/ 23 w 27"/>
                <a:gd name="T71" fmla="*/ 40 h 51"/>
                <a:gd name="T72" fmla="*/ 14 w 27"/>
                <a:gd name="T73" fmla="*/ 51 h 51"/>
                <a:gd name="T74" fmla="*/ 24 w 27"/>
                <a:gd name="T75" fmla="*/ 33 h 51"/>
                <a:gd name="T76" fmla="*/ 27 w 27"/>
                <a:gd name="T77" fmla="*/ 8 h 51"/>
                <a:gd name="T78" fmla="*/ 27 w 27"/>
                <a:gd name="T79" fmla="*/ 8 h 51"/>
                <a:gd name="T80" fmla="*/ 27 w 27"/>
                <a:gd name="T81" fmla="*/ 8 h 51"/>
                <a:gd name="T82" fmla="*/ 27 w 27"/>
                <a:gd name="T83" fmla="*/ 8 h 51"/>
                <a:gd name="T84" fmla="*/ 27 w 27"/>
                <a:gd name="T85" fmla="*/ 8 h 51"/>
                <a:gd name="T86" fmla="*/ 27 w 27"/>
                <a:gd name="T87" fmla="*/ 8 h 51"/>
                <a:gd name="T88" fmla="*/ 27 w 27"/>
                <a:gd name="T89" fmla="*/ 8 h 51"/>
                <a:gd name="T90" fmla="*/ 27 w 27"/>
                <a:gd name="T91" fmla="*/ 8 h 51"/>
                <a:gd name="T92" fmla="*/ 27 w 27"/>
                <a:gd name="T93" fmla="*/ 8 h 51"/>
                <a:gd name="T94" fmla="*/ 27 w 27"/>
                <a:gd name="T95" fmla="*/ 8 h 51"/>
                <a:gd name="T96" fmla="*/ 26 w 27"/>
                <a:gd name="T97" fmla="*/ 5 h 51"/>
                <a:gd name="T98" fmla="*/ 24 w 27"/>
                <a:gd name="T99" fmla="*/ 4 h 51"/>
                <a:gd name="T100" fmla="*/ 15 w 27"/>
                <a:gd name="T10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" h="51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3"/>
                    <a:pt x="12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2"/>
                    <a:pt x="3" y="2"/>
                    <a:pt x="1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3" y="3"/>
                    <a:pt x="8" y="6"/>
                    <a:pt x="11" y="6"/>
                  </a:cubicBezTo>
                  <a:cubicBezTo>
                    <a:pt x="11" y="6"/>
                    <a:pt x="11" y="6"/>
                    <a:pt x="12" y="6"/>
                  </a:cubicBezTo>
                  <a:cubicBezTo>
                    <a:pt x="13" y="6"/>
                    <a:pt x="14" y="6"/>
                    <a:pt x="14" y="6"/>
                  </a:cubicBezTo>
                  <a:cubicBezTo>
                    <a:pt x="15" y="5"/>
                    <a:pt x="15" y="5"/>
                    <a:pt x="16" y="5"/>
                  </a:cubicBezTo>
                  <a:cubicBezTo>
                    <a:pt x="17" y="5"/>
                    <a:pt x="17" y="6"/>
                    <a:pt x="18" y="7"/>
                  </a:cubicBezTo>
                  <a:cubicBezTo>
                    <a:pt x="21" y="9"/>
                    <a:pt x="20" y="17"/>
                    <a:pt x="20" y="24"/>
                  </a:cubicBezTo>
                  <a:cubicBezTo>
                    <a:pt x="20" y="31"/>
                    <a:pt x="21" y="39"/>
                    <a:pt x="12" y="41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2"/>
                    <a:pt x="13" y="42"/>
                    <a:pt x="14" y="42"/>
                  </a:cubicBezTo>
                  <a:cubicBezTo>
                    <a:pt x="16" y="42"/>
                    <a:pt x="19" y="41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2" y="45"/>
                    <a:pt x="19" y="47"/>
                    <a:pt x="14" y="51"/>
                  </a:cubicBezTo>
                  <a:cubicBezTo>
                    <a:pt x="21" y="45"/>
                    <a:pt x="23" y="43"/>
                    <a:pt x="24" y="33"/>
                  </a:cubicBezTo>
                  <a:cubicBezTo>
                    <a:pt x="24" y="33"/>
                    <a:pt x="26" y="11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6" y="5"/>
                  </a:cubicBezTo>
                  <a:cubicBezTo>
                    <a:pt x="25" y="5"/>
                    <a:pt x="25" y="4"/>
                    <a:pt x="24" y="4"/>
                  </a:cubicBezTo>
                  <a:cubicBezTo>
                    <a:pt x="21" y="2"/>
                    <a:pt x="17" y="0"/>
                    <a:pt x="15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E67597EB-2E9A-44D8-AC65-B14309F8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614" y="6251575"/>
              <a:ext cx="555625" cy="195263"/>
            </a:xfrm>
            <a:custGeom>
              <a:avLst/>
              <a:gdLst>
                <a:gd name="T0" fmla="*/ 4 w 82"/>
                <a:gd name="T1" fmla="*/ 0 h 29"/>
                <a:gd name="T2" fmla="*/ 4 w 82"/>
                <a:gd name="T3" fmla="*/ 0 h 29"/>
                <a:gd name="T4" fmla="*/ 0 w 82"/>
                <a:gd name="T5" fmla="*/ 11 h 29"/>
                <a:gd name="T6" fmla="*/ 2 w 82"/>
                <a:gd name="T7" fmla="*/ 17 h 29"/>
                <a:gd name="T8" fmla="*/ 0 w 82"/>
                <a:gd name="T9" fmla="*/ 10 h 29"/>
                <a:gd name="T10" fmla="*/ 54 w 82"/>
                <a:gd name="T11" fmla="*/ 25 h 29"/>
                <a:gd name="T12" fmla="*/ 59 w 82"/>
                <a:gd name="T13" fmla="*/ 26 h 29"/>
                <a:gd name="T14" fmla="*/ 80 w 82"/>
                <a:gd name="T15" fmla="*/ 18 h 29"/>
                <a:gd name="T16" fmla="*/ 80 w 82"/>
                <a:gd name="T17" fmla="*/ 18 h 29"/>
                <a:gd name="T18" fmla="*/ 80 w 82"/>
                <a:gd name="T19" fmla="*/ 18 h 29"/>
                <a:gd name="T20" fmla="*/ 70 w 82"/>
                <a:gd name="T21" fmla="*/ 29 h 29"/>
                <a:gd name="T22" fmla="*/ 73 w 82"/>
                <a:gd name="T23" fmla="*/ 25 h 29"/>
                <a:gd name="T24" fmla="*/ 82 w 82"/>
                <a:gd name="T25" fmla="*/ 14 h 29"/>
                <a:gd name="T26" fmla="*/ 73 w 82"/>
                <a:gd name="T27" fmla="*/ 16 h 29"/>
                <a:gd name="T28" fmla="*/ 71 w 82"/>
                <a:gd name="T29" fmla="*/ 15 h 29"/>
                <a:gd name="T30" fmla="*/ 52 w 82"/>
                <a:gd name="T31" fmla="*/ 19 h 29"/>
                <a:gd name="T32" fmla="*/ 42 w 82"/>
                <a:gd name="T33" fmla="*/ 18 h 29"/>
                <a:gd name="T34" fmla="*/ 4 w 82"/>
                <a:gd name="T3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29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4"/>
                    <a:pt x="0" y="8"/>
                    <a:pt x="0" y="11"/>
                  </a:cubicBezTo>
                  <a:cubicBezTo>
                    <a:pt x="0" y="13"/>
                    <a:pt x="1" y="15"/>
                    <a:pt x="2" y="17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9" y="16"/>
                    <a:pt x="38" y="23"/>
                    <a:pt x="54" y="25"/>
                  </a:cubicBezTo>
                  <a:cubicBezTo>
                    <a:pt x="55" y="26"/>
                    <a:pt x="57" y="26"/>
                    <a:pt x="59" y="26"/>
                  </a:cubicBezTo>
                  <a:cubicBezTo>
                    <a:pt x="69" y="26"/>
                    <a:pt x="77" y="21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78" y="21"/>
                    <a:pt x="75" y="24"/>
                    <a:pt x="70" y="29"/>
                  </a:cubicBezTo>
                  <a:cubicBezTo>
                    <a:pt x="71" y="27"/>
                    <a:pt x="72" y="26"/>
                    <a:pt x="73" y="25"/>
                  </a:cubicBezTo>
                  <a:cubicBezTo>
                    <a:pt x="78" y="21"/>
                    <a:pt x="81" y="19"/>
                    <a:pt x="82" y="14"/>
                  </a:cubicBezTo>
                  <a:cubicBezTo>
                    <a:pt x="78" y="15"/>
                    <a:pt x="75" y="16"/>
                    <a:pt x="73" y="16"/>
                  </a:cubicBezTo>
                  <a:cubicBezTo>
                    <a:pt x="72" y="16"/>
                    <a:pt x="71" y="16"/>
                    <a:pt x="71" y="15"/>
                  </a:cubicBezTo>
                  <a:cubicBezTo>
                    <a:pt x="64" y="18"/>
                    <a:pt x="60" y="19"/>
                    <a:pt x="52" y="19"/>
                  </a:cubicBezTo>
                  <a:cubicBezTo>
                    <a:pt x="49" y="19"/>
                    <a:pt x="46" y="19"/>
                    <a:pt x="42" y="18"/>
                  </a:cubicBezTo>
                  <a:cubicBezTo>
                    <a:pt x="28" y="17"/>
                    <a:pt x="7" y="15"/>
                    <a:pt x="4" y="0"/>
                  </a:cubicBezTo>
                </a:path>
              </a:pathLst>
            </a:custGeom>
            <a:solidFill>
              <a:srgbClr val="BAB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3AAAE336-F52A-425E-AACE-5C348A517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614" y="6319838"/>
              <a:ext cx="541338" cy="153988"/>
            </a:xfrm>
            <a:custGeom>
              <a:avLst/>
              <a:gdLst>
                <a:gd name="T0" fmla="*/ 0 w 80"/>
                <a:gd name="T1" fmla="*/ 0 h 23"/>
                <a:gd name="T2" fmla="*/ 2 w 80"/>
                <a:gd name="T3" fmla="*/ 7 h 23"/>
                <a:gd name="T4" fmla="*/ 19 w 80"/>
                <a:gd name="T5" fmla="*/ 16 h 23"/>
                <a:gd name="T6" fmla="*/ 56 w 80"/>
                <a:gd name="T7" fmla="*/ 23 h 23"/>
                <a:gd name="T8" fmla="*/ 70 w 80"/>
                <a:gd name="T9" fmla="*/ 19 h 23"/>
                <a:gd name="T10" fmla="*/ 70 w 80"/>
                <a:gd name="T11" fmla="*/ 19 h 23"/>
                <a:gd name="T12" fmla="*/ 80 w 80"/>
                <a:gd name="T13" fmla="*/ 8 h 23"/>
                <a:gd name="T14" fmla="*/ 59 w 80"/>
                <a:gd name="T15" fmla="*/ 16 h 23"/>
                <a:gd name="T16" fmla="*/ 54 w 80"/>
                <a:gd name="T17" fmla="*/ 15 h 23"/>
                <a:gd name="T18" fmla="*/ 0 w 80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3">
                  <a:moveTo>
                    <a:pt x="0" y="0"/>
                  </a:moveTo>
                  <a:cubicBezTo>
                    <a:pt x="0" y="3"/>
                    <a:pt x="1" y="5"/>
                    <a:pt x="2" y="7"/>
                  </a:cubicBezTo>
                  <a:cubicBezTo>
                    <a:pt x="5" y="11"/>
                    <a:pt x="10" y="14"/>
                    <a:pt x="19" y="16"/>
                  </a:cubicBezTo>
                  <a:cubicBezTo>
                    <a:pt x="32" y="19"/>
                    <a:pt x="45" y="23"/>
                    <a:pt x="56" y="23"/>
                  </a:cubicBezTo>
                  <a:cubicBezTo>
                    <a:pt x="61" y="23"/>
                    <a:pt x="66" y="22"/>
                    <a:pt x="70" y="19"/>
                  </a:cubicBezTo>
                  <a:cubicBezTo>
                    <a:pt x="70" y="19"/>
                    <a:pt x="70" y="19"/>
                    <a:pt x="70" y="19"/>
                  </a:cubicBezTo>
                  <a:cubicBezTo>
                    <a:pt x="75" y="14"/>
                    <a:pt x="78" y="11"/>
                    <a:pt x="80" y="8"/>
                  </a:cubicBezTo>
                  <a:cubicBezTo>
                    <a:pt x="77" y="11"/>
                    <a:pt x="69" y="16"/>
                    <a:pt x="59" y="16"/>
                  </a:cubicBezTo>
                  <a:cubicBezTo>
                    <a:pt x="57" y="16"/>
                    <a:pt x="55" y="16"/>
                    <a:pt x="54" y="15"/>
                  </a:cubicBezTo>
                  <a:cubicBezTo>
                    <a:pt x="38" y="13"/>
                    <a:pt x="9" y="6"/>
                    <a:pt x="0" y="0"/>
                  </a:cubicBezTo>
                </a:path>
              </a:pathLst>
            </a:custGeom>
            <a:solidFill>
              <a:srgbClr val="979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9585658F-C0E1-472D-908C-D337E0B8D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7" y="6070600"/>
              <a:ext cx="0" cy="63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7B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B39C0D7C-6C02-418B-8128-A01D222C5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7" y="60769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64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B5C2E70-E838-4515-82A8-35477076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4" y="5511800"/>
              <a:ext cx="881063" cy="538163"/>
            </a:xfrm>
            <a:custGeom>
              <a:avLst/>
              <a:gdLst>
                <a:gd name="T0" fmla="*/ 27 w 130"/>
                <a:gd name="T1" fmla="*/ 0 h 80"/>
                <a:gd name="T2" fmla="*/ 0 w 130"/>
                <a:gd name="T3" fmla="*/ 39 h 80"/>
                <a:gd name="T4" fmla="*/ 130 w 130"/>
                <a:gd name="T5" fmla="*/ 48 h 80"/>
                <a:gd name="T6" fmla="*/ 113 w 130"/>
                <a:gd name="T7" fmla="*/ 6 h 80"/>
                <a:gd name="T8" fmla="*/ 27 w 13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0">
                  <a:moveTo>
                    <a:pt x="27" y="0"/>
                  </a:moveTo>
                  <a:cubicBezTo>
                    <a:pt x="27" y="0"/>
                    <a:pt x="6" y="34"/>
                    <a:pt x="0" y="39"/>
                  </a:cubicBezTo>
                  <a:cubicBezTo>
                    <a:pt x="0" y="39"/>
                    <a:pt x="56" y="80"/>
                    <a:pt x="130" y="48"/>
                  </a:cubicBezTo>
                  <a:cubicBezTo>
                    <a:pt x="130" y="48"/>
                    <a:pt x="117" y="19"/>
                    <a:pt x="113" y="6"/>
                  </a:cubicBezTo>
                  <a:cubicBezTo>
                    <a:pt x="113" y="6"/>
                    <a:pt x="58" y="13"/>
                    <a:pt x="27" y="0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10B23FE2-05E0-47B9-8C37-A79A5AEA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4" y="5551488"/>
              <a:ext cx="881063" cy="363538"/>
            </a:xfrm>
            <a:custGeom>
              <a:avLst/>
              <a:gdLst>
                <a:gd name="T0" fmla="*/ 31 w 130"/>
                <a:gd name="T1" fmla="*/ 0 h 54"/>
                <a:gd name="T2" fmla="*/ 79 w 130"/>
                <a:gd name="T3" fmla="*/ 14 h 54"/>
                <a:gd name="T4" fmla="*/ 82 w 130"/>
                <a:gd name="T5" fmla="*/ 14 h 54"/>
                <a:gd name="T6" fmla="*/ 85 w 130"/>
                <a:gd name="T7" fmla="*/ 14 h 54"/>
                <a:gd name="T8" fmla="*/ 101 w 130"/>
                <a:gd name="T9" fmla="*/ 36 h 54"/>
                <a:gd name="T10" fmla="*/ 60 w 130"/>
                <a:gd name="T11" fmla="*/ 45 h 54"/>
                <a:gd name="T12" fmla="*/ 0 w 130"/>
                <a:gd name="T13" fmla="*/ 33 h 54"/>
                <a:gd name="T14" fmla="*/ 0 w 130"/>
                <a:gd name="T15" fmla="*/ 33 h 54"/>
                <a:gd name="T16" fmla="*/ 72 w 130"/>
                <a:gd name="T17" fmla="*/ 54 h 54"/>
                <a:gd name="T18" fmla="*/ 130 w 130"/>
                <a:gd name="T19" fmla="*/ 42 h 54"/>
                <a:gd name="T20" fmla="*/ 115 w 130"/>
                <a:gd name="T21" fmla="*/ 7 h 54"/>
                <a:gd name="T22" fmla="*/ 83 w 130"/>
                <a:gd name="T23" fmla="*/ 10 h 54"/>
                <a:gd name="T24" fmla="*/ 83 w 130"/>
                <a:gd name="T25" fmla="*/ 10 h 54"/>
                <a:gd name="T26" fmla="*/ 83 w 130"/>
                <a:gd name="T27" fmla="*/ 10 h 54"/>
                <a:gd name="T28" fmla="*/ 83 w 130"/>
                <a:gd name="T29" fmla="*/ 10 h 54"/>
                <a:gd name="T30" fmla="*/ 83 w 130"/>
                <a:gd name="T31" fmla="*/ 10 h 54"/>
                <a:gd name="T32" fmla="*/ 31 w 130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0" h="54">
                  <a:moveTo>
                    <a:pt x="31" y="0"/>
                  </a:moveTo>
                  <a:cubicBezTo>
                    <a:pt x="31" y="0"/>
                    <a:pt x="52" y="14"/>
                    <a:pt x="79" y="14"/>
                  </a:cubicBezTo>
                  <a:cubicBezTo>
                    <a:pt x="80" y="14"/>
                    <a:pt x="81" y="14"/>
                    <a:pt x="82" y="14"/>
                  </a:cubicBezTo>
                  <a:cubicBezTo>
                    <a:pt x="83" y="14"/>
                    <a:pt x="84" y="14"/>
                    <a:pt x="85" y="14"/>
                  </a:cubicBezTo>
                  <a:cubicBezTo>
                    <a:pt x="111" y="14"/>
                    <a:pt x="107" y="27"/>
                    <a:pt x="101" y="36"/>
                  </a:cubicBezTo>
                  <a:cubicBezTo>
                    <a:pt x="98" y="41"/>
                    <a:pt x="81" y="45"/>
                    <a:pt x="60" y="45"/>
                  </a:cubicBezTo>
                  <a:cubicBezTo>
                    <a:pt x="40" y="45"/>
                    <a:pt x="17" y="4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9" y="54"/>
                    <a:pt x="72" y="54"/>
                  </a:cubicBezTo>
                  <a:cubicBezTo>
                    <a:pt x="89" y="54"/>
                    <a:pt x="109" y="51"/>
                    <a:pt x="130" y="42"/>
                  </a:cubicBezTo>
                  <a:cubicBezTo>
                    <a:pt x="130" y="42"/>
                    <a:pt x="120" y="21"/>
                    <a:pt x="115" y="7"/>
                  </a:cubicBezTo>
                  <a:cubicBezTo>
                    <a:pt x="108" y="8"/>
                    <a:pt x="96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67" y="10"/>
                    <a:pt x="48" y="7"/>
                    <a:pt x="31" y="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4A542FE2-61DD-4AC4-890B-959264A50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4837113"/>
              <a:ext cx="1266825" cy="862013"/>
            </a:xfrm>
            <a:custGeom>
              <a:avLst/>
              <a:gdLst>
                <a:gd name="T0" fmla="*/ 9 w 187"/>
                <a:gd name="T1" fmla="*/ 0 h 128"/>
                <a:gd name="T2" fmla="*/ 74 w 187"/>
                <a:gd name="T3" fmla="*/ 11 h 128"/>
                <a:gd name="T4" fmla="*/ 110 w 187"/>
                <a:gd name="T5" fmla="*/ 18 h 128"/>
                <a:gd name="T6" fmla="*/ 172 w 187"/>
                <a:gd name="T7" fmla="*/ 2 h 128"/>
                <a:gd name="T8" fmla="*/ 183 w 187"/>
                <a:gd name="T9" fmla="*/ 38 h 128"/>
                <a:gd name="T10" fmla="*/ 131 w 187"/>
                <a:gd name="T11" fmla="*/ 46 h 128"/>
                <a:gd name="T12" fmla="*/ 135 w 187"/>
                <a:gd name="T13" fmla="*/ 111 h 128"/>
                <a:gd name="T14" fmla="*/ 24 w 187"/>
                <a:gd name="T15" fmla="*/ 97 h 128"/>
                <a:gd name="T16" fmla="*/ 50 w 187"/>
                <a:gd name="T17" fmla="*/ 39 h 128"/>
                <a:gd name="T18" fmla="*/ 0 w 187"/>
                <a:gd name="T19" fmla="*/ 31 h 128"/>
                <a:gd name="T20" fmla="*/ 9 w 187"/>
                <a:gd name="T2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128">
                  <a:moveTo>
                    <a:pt x="9" y="0"/>
                  </a:moveTo>
                  <a:cubicBezTo>
                    <a:pt x="9" y="0"/>
                    <a:pt x="46" y="20"/>
                    <a:pt x="74" y="11"/>
                  </a:cubicBezTo>
                  <a:cubicBezTo>
                    <a:pt x="74" y="11"/>
                    <a:pt x="86" y="30"/>
                    <a:pt x="110" y="18"/>
                  </a:cubicBezTo>
                  <a:cubicBezTo>
                    <a:pt x="110" y="18"/>
                    <a:pt x="146" y="24"/>
                    <a:pt x="172" y="2"/>
                  </a:cubicBezTo>
                  <a:cubicBezTo>
                    <a:pt x="172" y="2"/>
                    <a:pt x="187" y="22"/>
                    <a:pt x="183" y="38"/>
                  </a:cubicBezTo>
                  <a:cubicBezTo>
                    <a:pt x="183" y="38"/>
                    <a:pt x="175" y="50"/>
                    <a:pt x="131" y="46"/>
                  </a:cubicBezTo>
                  <a:cubicBezTo>
                    <a:pt x="131" y="46"/>
                    <a:pt x="129" y="93"/>
                    <a:pt x="135" y="111"/>
                  </a:cubicBezTo>
                  <a:cubicBezTo>
                    <a:pt x="135" y="111"/>
                    <a:pt x="68" y="128"/>
                    <a:pt x="24" y="9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25" y="47"/>
                    <a:pt x="0" y="31"/>
                  </a:cubicBezTo>
                  <a:cubicBezTo>
                    <a:pt x="0" y="31"/>
                    <a:pt x="2" y="9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65EFF80B-B07B-4A34-9D43-0230BE8DE2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3289" y="5086350"/>
              <a:ext cx="393700" cy="512763"/>
            </a:xfrm>
            <a:custGeom>
              <a:avLst/>
              <a:gdLst>
                <a:gd name="T0" fmla="*/ 10 w 58"/>
                <a:gd name="T1" fmla="*/ 74 h 76"/>
                <a:gd name="T2" fmla="*/ 0 w 58"/>
                <a:gd name="T3" fmla="*/ 76 h 76"/>
                <a:gd name="T4" fmla="*/ 0 w 58"/>
                <a:gd name="T5" fmla="*/ 76 h 76"/>
                <a:gd name="T6" fmla="*/ 10 w 58"/>
                <a:gd name="T7" fmla="*/ 74 h 76"/>
                <a:gd name="T8" fmla="*/ 21 w 58"/>
                <a:gd name="T9" fmla="*/ 10 h 76"/>
                <a:gd name="T10" fmla="*/ 21 w 58"/>
                <a:gd name="T11" fmla="*/ 10 h 76"/>
                <a:gd name="T12" fmla="*/ 21 w 58"/>
                <a:gd name="T13" fmla="*/ 10 h 76"/>
                <a:gd name="T14" fmla="*/ 21 w 58"/>
                <a:gd name="T15" fmla="*/ 10 h 76"/>
                <a:gd name="T16" fmla="*/ 7 w 58"/>
                <a:gd name="T17" fmla="*/ 9 h 76"/>
                <a:gd name="T18" fmla="*/ 7 w 58"/>
                <a:gd name="T19" fmla="*/ 9 h 76"/>
                <a:gd name="T20" fmla="*/ 7 w 58"/>
                <a:gd name="T21" fmla="*/ 9 h 76"/>
                <a:gd name="T22" fmla="*/ 7 w 58"/>
                <a:gd name="T23" fmla="*/ 9 h 76"/>
                <a:gd name="T24" fmla="*/ 34 w 58"/>
                <a:gd name="T25" fmla="*/ 9 h 76"/>
                <a:gd name="T26" fmla="*/ 21 w 58"/>
                <a:gd name="T27" fmla="*/ 10 h 76"/>
                <a:gd name="T28" fmla="*/ 34 w 58"/>
                <a:gd name="T29" fmla="*/ 9 h 76"/>
                <a:gd name="T30" fmla="*/ 34 w 58"/>
                <a:gd name="T31" fmla="*/ 9 h 76"/>
                <a:gd name="T32" fmla="*/ 58 w 58"/>
                <a:gd name="T33" fmla="*/ 1 h 76"/>
                <a:gd name="T34" fmla="*/ 48 w 58"/>
                <a:gd name="T35" fmla="*/ 6 h 76"/>
                <a:gd name="T36" fmla="*/ 48 w 58"/>
                <a:gd name="T37" fmla="*/ 6 h 76"/>
                <a:gd name="T38" fmla="*/ 58 w 58"/>
                <a:gd name="T39" fmla="*/ 1 h 76"/>
                <a:gd name="T40" fmla="*/ 58 w 58"/>
                <a:gd name="T41" fmla="*/ 0 h 76"/>
                <a:gd name="T42" fmla="*/ 58 w 58"/>
                <a:gd name="T43" fmla="*/ 1 h 76"/>
                <a:gd name="T44" fmla="*/ 58 w 58"/>
                <a:gd name="T4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" h="76">
                  <a:moveTo>
                    <a:pt x="10" y="74"/>
                  </a:moveTo>
                  <a:cubicBezTo>
                    <a:pt x="10" y="74"/>
                    <a:pt x="6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6" y="75"/>
                    <a:pt x="10" y="74"/>
                    <a:pt x="10" y="74"/>
                  </a:cubicBezTo>
                  <a:moveTo>
                    <a:pt x="21" y="1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moveTo>
                    <a:pt x="7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moveTo>
                    <a:pt x="34" y="9"/>
                  </a:moveTo>
                  <a:cubicBezTo>
                    <a:pt x="31" y="10"/>
                    <a:pt x="26" y="10"/>
                    <a:pt x="21" y="10"/>
                  </a:cubicBezTo>
                  <a:cubicBezTo>
                    <a:pt x="26" y="10"/>
                    <a:pt x="31" y="1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moveTo>
                    <a:pt x="58" y="1"/>
                  </a:moveTo>
                  <a:cubicBezTo>
                    <a:pt x="58" y="1"/>
                    <a:pt x="56" y="4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56" y="4"/>
                    <a:pt x="58" y="1"/>
                    <a:pt x="58" y="1"/>
                  </a:cubicBezTo>
                  <a:moveTo>
                    <a:pt x="58" y="0"/>
                  </a:moveTo>
                  <a:cubicBezTo>
                    <a:pt x="58" y="0"/>
                    <a:pt x="58" y="0"/>
                    <a:pt x="58" y="1"/>
                  </a:cubicBez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0403D918-72A7-4CEA-B1ED-5FE8F9B1AC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7389" y="5599113"/>
              <a:ext cx="215900" cy="19050"/>
            </a:xfrm>
            <a:custGeom>
              <a:avLst/>
              <a:gdLst>
                <a:gd name="T0" fmla="*/ 0 w 32"/>
                <a:gd name="T1" fmla="*/ 3 h 3"/>
                <a:gd name="T2" fmla="*/ 0 w 32"/>
                <a:gd name="T3" fmla="*/ 3 h 3"/>
                <a:gd name="T4" fmla="*/ 0 w 32"/>
                <a:gd name="T5" fmla="*/ 3 h 3"/>
                <a:gd name="T6" fmla="*/ 0 w 32"/>
                <a:gd name="T7" fmla="*/ 3 h 3"/>
                <a:gd name="T8" fmla="*/ 32 w 32"/>
                <a:gd name="T9" fmla="*/ 0 h 3"/>
                <a:gd name="T10" fmla="*/ 0 w 32"/>
                <a:gd name="T11" fmla="*/ 3 h 3"/>
                <a:gd name="T12" fmla="*/ 32 w 32"/>
                <a:gd name="T13" fmla="*/ 0 h 3"/>
                <a:gd name="T14" fmla="*/ 32 w 3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32" y="0"/>
                  </a:moveTo>
                  <a:cubicBezTo>
                    <a:pt x="25" y="1"/>
                    <a:pt x="13" y="3"/>
                    <a:pt x="0" y="3"/>
                  </a:cubicBezTo>
                  <a:cubicBezTo>
                    <a:pt x="13" y="3"/>
                    <a:pt x="25" y="1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82B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039F6351-84BC-41CA-B485-AE5422D7E0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9077" y="5040313"/>
              <a:ext cx="1084263" cy="577850"/>
            </a:xfrm>
            <a:custGeom>
              <a:avLst/>
              <a:gdLst>
                <a:gd name="T0" fmla="*/ 16 w 160"/>
                <a:gd name="T1" fmla="*/ 76 h 86"/>
                <a:gd name="T2" fmla="*/ 69 w 160"/>
                <a:gd name="T3" fmla="*/ 86 h 86"/>
                <a:gd name="T4" fmla="*/ 69 w 160"/>
                <a:gd name="T5" fmla="*/ 86 h 86"/>
                <a:gd name="T6" fmla="*/ 69 w 160"/>
                <a:gd name="T7" fmla="*/ 86 h 86"/>
                <a:gd name="T8" fmla="*/ 101 w 160"/>
                <a:gd name="T9" fmla="*/ 83 h 86"/>
                <a:gd name="T10" fmla="*/ 101 w 160"/>
                <a:gd name="T11" fmla="*/ 83 h 86"/>
                <a:gd name="T12" fmla="*/ 111 w 160"/>
                <a:gd name="T13" fmla="*/ 81 h 86"/>
                <a:gd name="T14" fmla="*/ 111 w 160"/>
                <a:gd name="T15" fmla="*/ 81 h 86"/>
                <a:gd name="T16" fmla="*/ 69 w 160"/>
                <a:gd name="T17" fmla="*/ 85 h 86"/>
                <a:gd name="T18" fmla="*/ 69 w 160"/>
                <a:gd name="T19" fmla="*/ 85 h 86"/>
                <a:gd name="T20" fmla="*/ 69 w 160"/>
                <a:gd name="T21" fmla="*/ 85 h 86"/>
                <a:gd name="T22" fmla="*/ 69 w 160"/>
                <a:gd name="T23" fmla="*/ 85 h 86"/>
                <a:gd name="T24" fmla="*/ 69 w 160"/>
                <a:gd name="T25" fmla="*/ 85 h 86"/>
                <a:gd name="T26" fmla="*/ 16 w 160"/>
                <a:gd name="T27" fmla="*/ 76 h 86"/>
                <a:gd name="T28" fmla="*/ 0 w 160"/>
                <a:gd name="T29" fmla="*/ 67 h 86"/>
                <a:gd name="T30" fmla="*/ 0 w 160"/>
                <a:gd name="T31" fmla="*/ 67 h 86"/>
                <a:gd name="T32" fmla="*/ 0 w 160"/>
                <a:gd name="T33" fmla="*/ 67 h 86"/>
                <a:gd name="T34" fmla="*/ 0 w 160"/>
                <a:gd name="T35" fmla="*/ 67 h 86"/>
                <a:gd name="T36" fmla="*/ 133 w 160"/>
                <a:gd name="T37" fmla="*/ 11 h 86"/>
                <a:gd name="T38" fmla="*/ 120 w 160"/>
                <a:gd name="T39" fmla="*/ 12 h 86"/>
                <a:gd name="T40" fmla="*/ 108 w 160"/>
                <a:gd name="T41" fmla="*/ 11 h 86"/>
                <a:gd name="T42" fmla="*/ 108 w 160"/>
                <a:gd name="T43" fmla="*/ 16 h 86"/>
                <a:gd name="T44" fmla="*/ 108 w 160"/>
                <a:gd name="T45" fmla="*/ 16 h 86"/>
                <a:gd name="T46" fmla="*/ 122 w 160"/>
                <a:gd name="T47" fmla="*/ 17 h 86"/>
                <a:gd name="T48" fmla="*/ 122 w 160"/>
                <a:gd name="T49" fmla="*/ 17 h 86"/>
                <a:gd name="T50" fmla="*/ 122 w 160"/>
                <a:gd name="T51" fmla="*/ 17 h 86"/>
                <a:gd name="T52" fmla="*/ 135 w 160"/>
                <a:gd name="T53" fmla="*/ 16 h 86"/>
                <a:gd name="T54" fmla="*/ 133 w 160"/>
                <a:gd name="T55" fmla="*/ 11 h 86"/>
                <a:gd name="T56" fmla="*/ 160 w 160"/>
                <a:gd name="T57" fmla="*/ 0 h 86"/>
                <a:gd name="T58" fmla="*/ 149 w 160"/>
                <a:gd name="T59" fmla="*/ 6 h 86"/>
                <a:gd name="T60" fmla="*/ 149 w 160"/>
                <a:gd name="T61" fmla="*/ 10 h 86"/>
                <a:gd name="T62" fmla="*/ 149 w 160"/>
                <a:gd name="T63" fmla="*/ 13 h 86"/>
                <a:gd name="T64" fmla="*/ 159 w 160"/>
                <a:gd name="T65" fmla="*/ 8 h 86"/>
                <a:gd name="T66" fmla="*/ 159 w 160"/>
                <a:gd name="T67" fmla="*/ 8 h 86"/>
                <a:gd name="T68" fmla="*/ 159 w 160"/>
                <a:gd name="T69" fmla="*/ 8 h 86"/>
                <a:gd name="T70" fmla="*/ 159 w 160"/>
                <a:gd name="T71" fmla="*/ 7 h 86"/>
                <a:gd name="T72" fmla="*/ 160 w 160"/>
                <a:gd name="T7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0" h="86">
                  <a:moveTo>
                    <a:pt x="16" y="76"/>
                  </a:moveTo>
                  <a:cubicBezTo>
                    <a:pt x="34" y="83"/>
                    <a:pt x="53" y="86"/>
                    <a:pt x="69" y="86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82" y="86"/>
                    <a:pt x="94" y="84"/>
                    <a:pt x="101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7" y="82"/>
                    <a:pt x="111" y="81"/>
                    <a:pt x="111" y="81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1" y="81"/>
                    <a:pt x="93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52" y="85"/>
                    <a:pt x="33" y="83"/>
                    <a:pt x="16" y="76"/>
                  </a:cubicBezTo>
                  <a:moveTo>
                    <a:pt x="0" y="67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moveTo>
                    <a:pt x="133" y="11"/>
                  </a:moveTo>
                  <a:cubicBezTo>
                    <a:pt x="129" y="12"/>
                    <a:pt x="124" y="12"/>
                    <a:pt x="120" y="12"/>
                  </a:cubicBezTo>
                  <a:cubicBezTo>
                    <a:pt x="116" y="12"/>
                    <a:pt x="112" y="12"/>
                    <a:pt x="108" y="11"/>
                  </a:cubicBezTo>
                  <a:cubicBezTo>
                    <a:pt x="108" y="13"/>
                    <a:pt x="108" y="14"/>
                    <a:pt x="108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13" y="17"/>
                    <a:pt x="118" y="17"/>
                    <a:pt x="122" y="17"/>
                  </a:cubicBezTo>
                  <a:cubicBezTo>
                    <a:pt x="122" y="17"/>
                    <a:pt x="122" y="17"/>
                    <a:pt x="122" y="17"/>
                  </a:cubicBezTo>
                  <a:cubicBezTo>
                    <a:pt x="122" y="17"/>
                    <a:pt x="122" y="17"/>
                    <a:pt x="122" y="17"/>
                  </a:cubicBezTo>
                  <a:cubicBezTo>
                    <a:pt x="127" y="17"/>
                    <a:pt x="132" y="17"/>
                    <a:pt x="135" y="16"/>
                  </a:cubicBezTo>
                  <a:cubicBezTo>
                    <a:pt x="134" y="14"/>
                    <a:pt x="133" y="13"/>
                    <a:pt x="133" y="11"/>
                  </a:cubicBezTo>
                  <a:moveTo>
                    <a:pt x="160" y="0"/>
                  </a:moveTo>
                  <a:cubicBezTo>
                    <a:pt x="160" y="0"/>
                    <a:pt x="156" y="3"/>
                    <a:pt x="149" y="6"/>
                  </a:cubicBezTo>
                  <a:cubicBezTo>
                    <a:pt x="149" y="7"/>
                    <a:pt x="149" y="9"/>
                    <a:pt x="149" y="10"/>
                  </a:cubicBezTo>
                  <a:cubicBezTo>
                    <a:pt x="148" y="11"/>
                    <a:pt x="148" y="12"/>
                    <a:pt x="149" y="13"/>
                  </a:cubicBezTo>
                  <a:cubicBezTo>
                    <a:pt x="157" y="11"/>
                    <a:pt x="159" y="8"/>
                    <a:pt x="159" y="8"/>
                  </a:cubicBezTo>
                  <a:cubicBezTo>
                    <a:pt x="159" y="8"/>
                    <a:pt x="159" y="8"/>
                    <a:pt x="159" y="8"/>
                  </a:cubicBezTo>
                  <a:cubicBezTo>
                    <a:pt x="159" y="8"/>
                    <a:pt x="159" y="8"/>
                    <a:pt x="159" y="8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60" y="5"/>
                    <a:pt x="160" y="2"/>
                    <a:pt x="16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0F04870C-C2BA-4300-B332-E1B5C9285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5005388"/>
              <a:ext cx="6350" cy="41275"/>
            </a:xfrm>
            <a:custGeom>
              <a:avLst/>
              <a:gdLst>
                <a:gd name="T0" fmla="*/ 1 w 1"/>
                <a:gd name="T1" fmla="*/ 0 h 6"/>
                <a:gd name="T2" fmla="*/ 0 w 1"/>
                <a:gd name="T3" fmla="*/ 6 h 6"/>
                <a:gd name="T4" fmla="*/ 1 w 1"/>
                <a:gd name="T5" fmla="*/ 0 h 6"/>
                <a:gd name="T6" fmla="*/ 1 w 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1" y="0"/>
                  </a:moveTo>
                  <a:cubicBezTo>
                    <a:pt x="1" y="3"/>
                    <a:pt x="0" y="5"/>
                    <a:pt x="0" y="6"/>
                  </a:cubicBezTo>
                  <a:cubicBezTo>
                    <a:pt x="0" y="5"/>
                    <a:pt x="1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6939B274-0369-498C-9A14-D03E11370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2" y="4992688"/>
              <a:ext cx="0" cy="12700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8D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C993BDED-5E83-4925-877A-9A256CEBE1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7152" y="5046663"/>
              <a:ext cx="635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0 w 1"/>
                <a:gd name="T7" fmla="*/ 1 w 1"/>
                <a:gd name="T8" fmla="*/ 0 w 1"/>
                <a:gd name="T9" fmla="*/ 0 w 1"/>
                <a:gd name="T10" fmla="*/ 0 w 1"/>
                <a:gd name="T11" fmla="*/ 0 w 1"/>
                <a:gd name="T12" fmla="*/ 0 w 1"/>
                <a:gd name="T13" fmla="*/ 0 w 1"/>
                <a:gd name="T14" fmla="*/ 0 w 1"/>
                <a:gd name="T15" fmla="*/ 0 w 1"/>
                <a:gd name="T16" fmla="*/ 0 w 1"/>
                <a:gd name="T17" fmla="*/ 0 w 1"/>
                <a:gd name="T18" fmla="*/ 0 w 1"/>
                <a:gd name="T19" fmla="*/ 0 w 1"/>
                <a:gd name="T20" fmla="*/ 0 w 1"/>
                <a:gd name="T21" fmla="*/ 0 w 1"/>
                <a:gd name="T22" fmla="*/ 0 w 1"/>
                <a:gd name="T2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  <a:cxn ang="0">
                  <a:pos x="T21" y="0"/>
                </a:cxn>
                <a:cxn ang="0">
                  <a:pos x="T22" y="0"/>
                </a:cxn>
                <a:cxn ang="0">
                  <a:pos x="T2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78458CF9-BB4F-4872-ADF6-238F4B33A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4992688"/>
              <a:ext cx="217488" cy="120650"/>
            </a:xfrm>
            <a:custGeom>
              <a:avLst/>
              <a:gdLst>
                <a:gd name="T0" fmla="*/ 1 w 32"/>
                <a:gd name="T1" fmla="*/ 0 h 18"/>
                <a:gd name="T2" fmla="*/ 1 w 32"/>
                <a:gd name="T3" fmla="*/ 2 h 18"/>
                <a:gd name="T4" fmla="*/ 0 w 32"/>
                <a:gd name="T5" fmla="*/ 8 h 18"/>
                <a:gd name="T6" fmla="*/ 0 w 32"/>
                <a:gd name="T7" fmla="*/ 8 h 18"/>
                <a:gd name="T8" fmla="*/ 0 w 32"/>
                <a:gd name="T9" fmla="*/ 8 h 18"/>
                <a:gd name="T10" fmla="*/ 0 w 32"/>
                <a:gd name="T11" fmla="*/ 8 h 18"/>
                <a:gd name="T12" fmla="*/ 0 w 32"/>
                <a:gd name="T13" fmla="*/ 8 h 18"/>
                <a:gd name="T14" fmla="*/ 0 w 32"/>
                <a:gd name="T15" fmla="*/ 8 h 18"/>
                <a:gd name="T16" fmla="*/ 0 w 32"/>
                <a:gd name="T17" fmla="*/ 8 h 18"/>
                <a:gd name="T18" fmla="*/ 0 w 32"/>
                <a:gd name="T19" fmla="*/ 8 h 18"/>
                <a:gd name="T20" fmla="*/ 0 w 32"/>
                <a:gd name="T21" fmla="*/ 8 h 18"/>
                <a:gd name="T22" fmla="*/ 0 w 32"/>
                <a:gd name="T23" fmla="*/ 8 h 18"/>
                <a:gd name="T24" fmla="*/ 0 w 32"/>
                <a:gd name="T25" fmla="*/ 8 h 18"/>
                <a:gd name="T26" fmla="*/ 0 w 32"/>
                <a:gd name="T27" fmla="*/ 8 h 18"/>
                <a:gd name="T28" fmla="*/ 0 w 32"/>
                <a:gd name="T29" fmla="*/ 8 h 18"/>
                <a:gd name="T30" fmla="*/ 0 w 32"/>
                <a:gd name="T31" fmla="*/ 8 h 18"/>
                <a:gd name="T32" fmla="*/ 1 w 32"/>
                <a:gd name="T33" fmla="*/ 8 h 18"/>
                <a:gd name="T34" fmla="*/ 1 w 32"/>
                <a:gd name="T35" fmla="*/ 8 h 18"/>
                <a:gd name="T36" fmla="*/ 1 w 32"/>
                <a:gd name="T37" fmla="*/ 8 h 18"/>
                <a:gd name="T38" fmla="*/ 1 w 32"/>
                <a:gd name="T39" fmla="*/ 8 h 18"/>
                <a:gd name="T40" fmla="*/ 1 w 32"/>
                <a:gd name="T41" fmla="*/ 8 h 18"/>
                <a:gd name="T42" fmla="*/ 32 w 32"/>
                <a:gd name="T43" fmla="*/ 18 h 18"/>
                <a:gd name="T44" fmla="*/ 25 w 32"/>
                <a:gd name="T45" fmla="*/ 10 h 18"/>
                <a:gd name="T46" fmla="*/ 1 w 32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18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5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2" y="15"/>
                    <a:pt x="23" y="17"/>
                    <a:pt x="32" y="18"/>
                  </a:cubicBezTo>
                  <a:cubicBezTo>
                    <a:pt x="29" y="15"/>
                    <a:pt x="27" y="13"/>
                    <a:pt x="25" y="10"/>
                  </a:cubicBezTo>
                  <a:cubicBezTo>
                    <a:pt x="9" y="7"/>
                    <a:pt x="1" y="1"/>
                    <a:pt x="1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D7D0D58B-25AF-4880-B8C5-E68385EB8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4" y="5106988"/>
              <a:ext cx="34925" cy="6350"/>
            </a:xfrm>
            <a:custGeom>
              <a:avLst/>
              <a:gdLst>
                <a:gd name="T0" fmla="*/ 5 w 5"/>
                <a:gd name="T1" fmla="*/ 0 h 1"/>
                <a:gd name="T2" fmla="*/ 0 w 5"/>
                <a:gd name="T3" fmla="*/ 1 h 1"/>
                <a:gd name="T4" fmla="*/ 0 w 5"/>
                <a:gd name="T5" fmla="*/ 1 h 1"/>
                <a:gd name="T6" fmla="*/ 5 w 5"/>
                <a:gd name="T7" fmla="*/ 0 h 1"/>
                <a:gd name="T8" fmla="*/ 5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2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ED167270-21C4-4947-83D6-6D074BD1E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4" y="5073650"/>
              <a:ext cx="60325" cy="39688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6 h 6"/>
                <a:gd name="T4" fmla="*/ 7 w 9"/>
                <a:gd name="T5" fmla="*/ 5 h 6"/>
                <a:gd name="T6" fmla="*/ 9 w 9"/>
                <a:gd name="T7" fmla="*/ 1 h 6"/>
                <a:gd name="T8" fmla="*/ 9 w 9"/>
                <a:gd name="T9" fmla="*/ 1 h 6"/>
                <a:gd name="T10" fmla="*/ 8 w 9"/>
                <a:gd name="T11" fmla="*/ 1 h 6"/>
                <a:gd name="T12" fmla="*/ 0 w 9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cubicBezTo>
                    <a:pt x="0" y="2"/>
                    <a:pt x="1" y="4"/>
                    <a:pt x="2" y="6"/>
                  </a:cubicBezTo>
                  <a:cubicBezTo>
                    <a:pt x="4" y="5"/>
                    <a:pt x="6" y="5"/>
                    <a:pt x="7" y="5"/>
                  </a:cubicBezTo>
                  <a:cubicBezTo>
                    <a:pt x="8" y="4"/>
                    <a:pt x="8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5" y="1"/>
                    <a:pt x="2" y="0"/>
                    <a:pt x="0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61ECA797-72E1-4093-BC6D-92EA9A13B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539" y="4986338"/>
              <a:ext cx="311150" cy="282575"/>
            </a:xfrm>
            <a:custGeom>
              <a:avLst/>
              <a:gdLst>
                <a:gd name="T0" fmla="*/ 46 w 46"/>
                <a:gd name="T1" fmla="*/ 0 h 42"/>
                <a:gd name="T2" fmla="*/ 46 w 46"/>
                <a:gd name="T3" fmla="*/ 0 h 42"/>
                <a:gd name="T4" fmla="*/ 33 w 46"/>
                <a:gd name="T5" fmla="*/ 33 h 42"/>
                <a:gd name="T6" fmla="*/ 27 w 46"/>
                <a:gd name="T7" fmla="*/ 34 h 42"/>
                <a:gd name="T8" fmla="*/ 2 w 46"/>
                <a:gd name="T9" fmla="*/ 24 h 42"/>
                <a:gd name="T10" fmla="*/ 0 w 46"/>
                <a:gd name="T11" fmla="*/ 33 h 42"/>
                <a:gd name="T12" fmla="*/ 29 w 46"/>
                <a:gd name="T13" fmla="*/ 42 h 42"/>
                <a:gd name="T14" fmla="*/ 43 w 46"/>
                <a:gd name="T15" fmla="*/ 39 h 42"/>
                <a:gd name="T16" fmla="*/ 46 w 46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2"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5" y="8"/>
                    <a:pt x="42" y="28"/>
                    <a:pt x="33" y="33"/>
                  </a:cubicBezTo>
                  <a:cubicBezTo>
                    <a:pt x="31" y="34"/>
                    <a:pt x="29" y="34"/>
                    <a:pt x="27" y="34"/>
                  </a:cubicBezTo>
                  <a:cubicBezTo>
                    <a:pt x="16" y="34"/>
                    <a:pt x="2" y="24"/>
                    <a:pt x="2" y="24"/>
                  </a:cubicBezTo>
                  <a:cubicBezTo>
                    <a:pt x="1" y="27"/>
                    <a:pt x="1" y="30"/>
                    <a:pt x="0" y="33"/>
                  </a:cubicBezTo>
                  <a:cubicBezTo>
                    <a:pt x="0" y="33"/>
                    <a:pt x="12" y="42"/>
                    <a:pt x="29" y="42"/>
                  </a:cubicBezTo>
                  <a:cubicBezTo>
                    <a:pt x="33" y="42"/>
                    <a:pt x="38" y="41"/>
                    <a:pt x="43" y="39"/>
                  </a:cubicBezTo>
                  <a:cubicBezTo>
                    <a:pt x="46" y="0"/>
                    <a:pt x="46" y="0"/>
                    <a:pt x="46" y="0"/>
                  </a:cubicBezTo>
                </a:path>
              </a:pathLst>
            </a:custGeom>
            <a:solidFill>
              <a:srgbClr val="F2F9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47">
              <a:extLst>
                <a:ext uri="{FF2B5EF4-FFF2-40B4-BE49-F238E27FC236}">
                  <a16:creationId xmlns:a16="http://schemas.microsoft.com/office/drawing/2014/main" id="{251E2B9A-E3DC-45AB-987B-53BEC0255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4911725"/>
              <a:ext cx="752475" cy="781050"/>
            </a:xfrm>
            <a:custGeom>
              <a:avLst/>
              <a:gdLst>
                <a:gd name="T0" fmla="*/ 50 w 111"/>
                <a:gd name="T1" fmla="*/ 0 h 116"/>
                <a:gd name="T2" fmla="*/ 40 w 111"/>
                <a:gd name="T3" fmla="*/ 44 h 116"/>
                <a:gd name="T4" fmla="*/ 83 w 111"/>
                <a:gd name="T5" fmla="*/ 50 h 116"/>
                <a:gd name="T6" fmla="*/ 86 w 111"/>
                <a:gd name="T7" fmla="*/ 7 h 116"/>
                <a:gd name="T8" fmla="*/ 107 w 111"/>
                <a:gd name="T9" fmla="*/ 7 h 116"/>
                <a:gd name="T10" fmla="*/ 111 w 111"/>
                <a:gd name="T11" fmla="*/ 100 h 116"/>
                <a:gd name="T12" fmla="*/ 0 w 111"/>
                <a:gd name="T13" fmla="*/ 86 h 116"/>
                <a:gd name="T14" fmla="*/ 33 w 111"/>
                <a:gd name="T15" fmla="*/ 2 h 116"/>
                <a:gd name="T16" fmla="*/ 50 w 111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116">
                  <a:moveTo>
                    <a:pt x="50" y="0"/>
                  </a:moveTo>
                  <a:cubicBezTo>
                    <a:pt x="50" y="0"/>
                    <a:pt x="44" y="26"/>
                    <a:pt x="40" y="44"/>
                  </a:cubicBezTo>
                  <a:cubicBezTo>
                    <a:pt x="40" y="44"/>
                    <a:pt x="60" y="58"/>
                    <a:pt x="83" y="5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107" y="7"/>
                    <a:pt x="109" y="82"/>
                    <a:pt x="111" y="100"/>
                  </a:cubicBezTo>
                  <a:cubicBezTo>
                    <a:pt x="111" y="100"/>
                    <a:pt x="42" y="116"/>
                    <a:pt x="0" y="86"/>
                  </a:cubicBezTo>
                  <a:cubicBezTo>
                    <a:pt x="0" y="86"/>
                    <a:pt x="23" y="34"/>
                    <a:pt x="33" y="2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id="{0705920D-4045-4826-8AEC-938C51E937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07389" y="5584825"/>
              <a:ext cx="284163" cy="26988"/>
            </a:xfrm>
            <a:custGeom>
              <a:avLst/>
              <a:gdLst>
                <a:gd name="T0" fmla="*/ 0 w 42"/>
                <a:gd name="T1" fmla="*/ 4 h 4"/>
                <a:gd name="T2" fmla="*/ 0 w 42"/>
                <a:gd name="T3" fmla="*/ 4 h 4"/>
                <a:gd name="T4" fmla="*/ 0 w 42"/>
                <a:gd name="T5" fmla="*/ 4 h 4"/>
                <a:gd name="T6" fmla="*/ 0 w 42"/>
                <a:gd name="T7" fmla="*/ 4 h 4"/>
                <a:gd name="T8" fmla="*/ 42 w 42"/>
                <a:gd name="T9" fmla="*/ 0 h 4"/>
                <a:gd name="T10" fmla="*/ 0 w 42"/>
                <a:gd name="T11" fmla="*/ 4 h 4"/>
                <a:gd name="T12" fmla="*/ 42 w 42"/>
                <a:gd name="T13" fmla="*/ 0 h 4"/>
                <a:gd name="T14" fmla="*/ 42 w 4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42" y="0"/>
                  </a:moveTo>
                  <a:cubicBezTo>
                    <a:pt x="42" y="0"/>
                    <a:pt x="24" y="4"/>
                    <a:pt x="0" y="4"/>
                  </a:cubicBezTo>
                  <a:cubicBezTo>
                    <a:pt x="24" y="4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solidFill>
              <a:srgbClr val="E2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49">
              <a:extLst>
                <a:ext uri="{FF2B5EF4-FFF2-40B4-BE49-F238E27FC236}">
                  <a16:creationId xmlns:a16="http://schemas.microsoft.com/office/drawing/2014/main" id="{4EC7A475-4E84-4726-A5DE-367329CBA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4959350"/>
              <a:ext cx="752475" cy="652463"/>
            </a:xfrm>
            <a:custGeom>
              <a:avLst/>
              <a:gdLst>
                <a:gd name="T0" fmla="*/ 98 w 111"/>
                <a:gd name="T1" fmla="*/ 0 h 97"/>
                <a:gd name="T2" fmla="*/ 96 w 111"/>
                <a:gd name="T3" fmla="*/ 1 h 97"/>
                <a:gd name="T4" fmla="*/ 103 w 111"/>
                <a:gd name="T5" fmla="*/ 55 h 97"/>
                <a:gd name="T6" fmla="*/ 56 w 111"/>
                <a:gd name="T7" fmla="*/ 85 h 97"/>
                <a:gd name="T8" fmla="*/ 0 w 111"/>
                <a:gd name="T9" fmla="*/ 79 h 97"/>
                <a:gd name="T10" fmla="*/ 0 w 111"/>
                <a:gd name="T11" fmla="*/ 79 h 97"/>
                <a:gd name="T12" fmla="*/ 0 w 111"/>
                <a:gd name="T13" fmla="*/ 79 h 97"/>
                <a:gd name="T14" fmla="*/ 0 w 111"/>
                <a:gd name="T15" fmla="*/ 79 h 97"/>
                <a:gd name="T16" fmla="*/ 1 w 111"/>
                <a:gd name="T17" fmla="*/ 79 h 97"/>
                <a:gd name="T18" fmla="*/ 1 w 111"/>
                <a:gd name="T19" fmla="*/ 79 h 97"/>
                <a:gd name="T20" fmla="*/ 69 w 111"/>
                <a:gd name="T21" fmla="*/ 97 h 97"/>
                <a:gd name="T22" fmla="*/ 69 w 111"/>
                <a:gd name="T23" fmla="*/ 97 h 97"/>
                <a:gd name="T24" fmla="*/ 69 w 111"/>
                <a:gd name="T25" fmla="*/ 97 h 97"/>
                <a:gd name="T26" fmla="*/ 111 w 111"/>
                <a:gd name="T27" fmla="*/ 93 h 97"/>
                <a:gd name="T28" fmla="*/ 111 w 111"/>
                <a:gd name="T29" fmla="*/ 93 h 97"/>
                <a:gd name="T30" fmla="*/ 111 w 111"/>
                <a:gd name="T31" fmla="*/ 93 h 97"/>
                <a:gd name="T32" fmla="*/ 111 w 111"/>
                <a:gd name="T33" fmla="*/ 93 h 97"/>
                <a:gd name="T34" fmla="*/ 107 w 111"/>
                <a:gd name="T35" fmla="*/ 0 h 97"/>
                <a:gd name="T36" fmla="*/ 107 w 111"/>
                <a:gd name="T37" fmla="*/ 0 h 97"/>
                <a:gd name="T38" fmla="*/ 98 w 111"/>
                <a:gd name="T3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1" h="97">
                  <a:moveTo>
                    <a:pt x="98" y="0"/>
                  </a:moveTo>
                  <a:cubicBezTo>
                    <a:pt x="97" y="0"/>
                    <a:pt x="97" y="1"/>
                    <a:pt x="96" y="1"/>
                  </a:cubicBezTo>
                  <a:cubicBezTo>
                    <a:pt x="97" y="2"/>
                    <a:pt x="106" y="23"/>
                    <a:pt x="103" y="55"/>
                  </a:cubicBezTo>
                  <a:cubicBezTo>
                    <a:pt x="101" y="77"/>
                    <a:pt x="84" y="85"/>
                    <a:pt x="56" y="85"/>
                  </a:cubicBezTo>
                  <a:cubicBezTo>
                    <a:pt x="41" y="85"/>
                    <a:pt x="22" y="82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21" y="93"/>
                    <a:pt x="47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93" y="97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11" y="93"/>
                    <a:pt x="111" y="93"/>
                    <a:pt x="111" y="93"/>
                  </a:cubicBezTo>
                  <a:cubicBezTo>
                    <a:pt x="109" y="75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solidFill>
              <a:srgbClr val="FA6A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50">
              <a:extLst>
                <a:ext uri="{FF2B5EF4-FFF2-40B4-BE49-F238E27FC236}">
                  <a16:creationId xmlns:a16="http://schemas.microsoft.com/office/drawing/2014/main" id="{73984A0B-DE6C-41E1-A7EC-CB1265FA7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602" y="5106988"/>
              <a:ext cx="20638" cy="47625"/>
            </a:xfrm>
            <a:custGeom>
              <a:avLst/>
              <a:gdLst>
                <a:gd name="T0" fmla="*/ 3 w 3"/>
                <a:gd name="T1" fmla="*/ 0 h 7"/>
                <a:gd name="T2" fmla="*/ 3 w 3"/>
                <a:gd name="T3" fmla="*/ 0 h 7"/>
                <a:gd name="T4" fmla="*/ 0 w 3"/>
                <a:gd name="T5" fmla="*/ 7 h 7"/>
                <a:gd name="T6" fmla="*/ 0 w 3"/>
                <a:gd name="T7" fmla="*/ 7 h 7"/>
                <a:gd name="T8" fmla="*/ 3 w 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5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5"/>
                    <a:pt x="2" y="2"/>
                    <a:pt x="3" y="0"/>
                  </a:cubicBezTo>
                </a:path>
              </a:pathLst>
            </a:custGeom>
            <a:solidFill>
              <a:srgbClr val="EECC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51">
              <a:extLst>
                <a:ext uri="{FF2B5EF4-FFF2-40B4-BE49-F238E27FC236}">
                  <a16:creationId xmlns:a16="http://schemas.microsoft.com/office/drawing/2014/main" id="{5FF3674F-ADB2-46B8-89CA-C49D1878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6239" y="5106988"/>
              <a:ext cx="1588" cy="1588"/>
            </a:xfrm>
            <a:prstGeom prst="ellipse">
              <a:avLst/>
            </a:prstGeom>
            <a:solidFill>
              <a:srgbClr val="E2C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52">
              <a:extLst>
                <a:ext uri="{FF2B5EF4-FFF2-40B4-BE49-F238E27FC236}">
                  <a16:creationId xmlns:a16="http://schemas.microsoft.com/office/drawing/2014/main" id="{1E5E036A-455D-47A3-9657-931D35326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9" y="5080000"/>
              <a:ext cx="12700" cy="26988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1"/>
                    <a:pt x="2" y="0"/>
                  </a:cubicBezTo>
                </a:path>
              </a:pathLst>
            </a:custGeom>
            <a:solidFill>
              <a:srgbClr val="E2C7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3">
              <a:extLst>
                <a:ext uri="{FF2B5EF4-FFF2-40B4-BE49-F238E27FC236}">
                  <a16:creationId xmlns:a16="http://schemas.microsoft.com/office/drawing/2014/main" id="{3A74AA5E-B562-4967-850D-B30C87D75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602" y="4932363"/>
              <a:ext cx="141288" cy="228600"/>
            </a:xfrm>
            <a:custGeom>
              <a:avLst/>
              <a:gdLst>
                <a:gd name="T0" fmla="*/ 12 w 21"/>
                <a:gd name="T1" fmla="*/ 0 h 34"/>
                <a:gd name="T2" fmla="*/ 5 w 21"/>
                <a:gd name="T3" fmla="*/ 22 h 34"/>
                <a:gd name="T4" fmla="*/ 3 w 21"/>
                <a:gd name="T5" fmla="*/ 26 h 34"/>
                <a:gd name="T6" fmla="*/ 3 w 21"/>
                <a:gd name="T7" fmla="*/ 26 h 34"/>
                <a:gd name="T8" fmla="*/ 0 w 21"/>
                <a:gd name="T9" fmla="*/ 33 h 34"/>
                <a:gd name="T10" fmla="*/ 1 w 21"/>
                <a:gd name="T11" fmla="*/ 34 h 34"/>
                <a:gd name="T12" fmla="*/ 15 w 21"/>
                <a:gd name="T13" fmla="*/ 6 h 34"/>
                <a:gd name="T14" fmla="*/ 21 w 21"/>
                <a:gd name="T15" fmla="*/ 4 h 34"/>
                <a:gd name="T16" fmla="*/ 12 w 21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34">
                  <a:moveTo>
                    <a:pt x="12" y="0"/>
                  </a:moveTo>
                  <a:cubicBezTo>
                    <a:pt x="10" y="7"/>
                    <a:pt x="7" y="15"/>
                    <a:pt x="5" y="22"/>
                  </a:cubicBezTo>
                  <a:cubicBezTo>
                    <a:pt x="4" y="23"/>
                    <a:pt x="4" y="25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8"/>
                    <a:pt x="1" y="31"/>
                    <a:pt x="0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6" y="22"/>
                    <a:pt x="12" y="9"/>
                    <a:pt x="15" y="6"/>
                  </a:cubicBezTo>
                  <a:cubicBezTo>
                    <a:pt x="17" y="5"/>
                    <a:pt x="19" y="4"/>
                    <a:pt x="21" y="4"/>
                  </a:cubicBezTo>
                  <a:cubicBezTo>
                    <a:pt x="18" y="3"/>
                    <a:pt x="15" y="1"/>
                    <a:pt x="12" y="0"/>
                  </a:cubicBezTo>
                </a:path>
              </a:pathLst>
            </a:custGeom>
            <a:solidFill>
              <a:srgbClr val="C66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4">
              <a:extLst>
                <a:ext uri="{FF2B5EF4-FFF2-40B4-BE49-F238E27FC236}">
                  <a16:creationId xmlns:a16="http://schemas.microsoft.com/office/drawing/2014/main" id="{BFCD8234-300F-4A76-9239-43056EBBB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0677" y="5167313"/>
              <a:ext cx="34925" cy="87313"/>
            </a:xfrm>
            <a:custGeom>
              <a:avLst/>
              <a:gdLst>
                <a:gd name="T0" fmla="*/ 5 w 5"/>
                <a:gd name="T1" fmla="*/ 0 h 13"/>
                <a:gd name="T2" fmla="*/ 0 w 5"/>
                <a:gd name="T3" fmla="*/ 13 h 13"/>
                <a:gd name="T4" fmla="*/ 5 w 5"/>
                <a:gd name="T5" fmla="*/ 0 h 13"/>
                <a:gd name="T6" fmla="*/ 5 w 5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3">
                  <a:moveTo>
                    <a:pt x="5" y="0"/>
                  </a:moveTo>
                  <a:cubicBezTo>
                    <a:pt x="3" y="4"/>
                    <a:pt x="1" y="9"/>
                    <a:pt x="0" y="13"/>
                  </a:cubicBezTo>
                  <a:cubicBezTo>
                    <a:pt x="1" y="9"/>
                    <a:pt x="3" y="4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ECC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5">
              <a:extLst>
                <a:ext uri="{FF2B5EF4-FFF2-40B4-BE49-F238E27FC236}">
                  <a16:creationId xmlns:a16="http://schemas.microsoft.com/office/drawing/2014/main" id="{8464A562-FE43-4937-9E6D-714215BC6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689" y="5167313"/>
              <a:ext cx="61913" cy="155575"/>
            </a:xfrm>
            <a:custGeom>
              <a:avLst/>
              <a:gdLst>
                <a:gd name="T0" fmla="*/ 9 w 9"/>
                <a:gd name="T1" fmla="*/ 0 h 23"/>
                <a:gd name="T2" fmla="*/ 4 w 9"/>
                <a:gd name="T3" fmla="*/ 13 h 23"/>
                <a:gd name="T4" fmla="*/ 0 w 9"/>
                <a:gd name="T5" fmla="*/ 22 h 23"/>
                <a:gd name="T6" fmla="*/ 0 w 9"/>
                <a:gd name="T7" fmla="*/ 23 h 23"/>
                <a:gd name="T8" fmla="*/ 9 w 9"/>
                <a:gd name="T9" fmla="*/ 0 h 23"/>
                <a:gd name="T10" fmla="*/ 9 w 9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3">
                  <a:moveTo>
                    <a:pt x="9" y="0"/>
                  </a:moveTo>
                  <a:cubicBezTo>
                    <a:pt x="7" y="4"/>
                    <a:pt x="5" y="9"/>
                    <a:pt x="4" y="13"/>
                  </a:cubicBezTo>
                  <a:cubicBezTo>
                    <a:pt x="2" y="16"/>
                    <a:pt x="1" y="19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4" y="12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C665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56">
              <a:extLst>
                <a:ext uri="{FF2B5EF4-FFF2-40B4-BE49-F238E27FC236}">
                  <a16:creationId xmlns:a16="http://schemas.microsoft.com/office/drawing/2014/main" id="{CE0A891B-E087-49E7-8269-C0D1CBC35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764" y="4386263"/>
              <a:ext cx="257175" cy="781050"/>
            </a:xfrm>
            <a:custGeom>
              <a:avLst/>
              <a:gdLst>
                <a:gd name="T0" fmla="*/ 16 w 38"/>
                <a:gd name="T1" fmla="*/ 11 h 116"/>
                <a:gd name="T2" fmla="*/ 11 w 38"/>
                <a:gd name="T3" fmla="*/ 32 h 116"/>
                <a:gd name="T4" fmla="*/ 7 w 38"/>
                <a:gd name="T5" fmla="*/ 50 h 116"/>
                <a:gd name="T6" fmla="*/ 9 w 38"/>
                <a:gd name="T7" fmla="*/ 64 h 116"/>
                <a:gd name="T8" fmla="*/ 12 w 38"/>
                <a:gd name="T9" fmla="*/ 81 h 116"/>
                <a:gd name="T10" fmla="*/ 34 w 38"/>
                <a:gd name="T11" fmla="*/ 116 h 116"/>
                <a:gd name="T12" fmla="*/ 28 w 38"/>
                <a:gd name="T13" fmla="*/ 96 h 116"/>
                <a:gd name="T14" fmla="*/ 18 w 38"/>
                <a:gd name="T15" fmla="*/ 81 h 116"/>
                <a:gd name="T16" fmla="*/ 20 w 38"/>
                <a:gd name="T17" fmla="*/ 66 h 116"/>
                <a:gd name="T18" fmla="*/ 21 w 38"/>
                <a:gd name="T19" fmla="*/ 50 h 116"/>
                <a:gd name="T20" fmla="*/ 25 w 38"/>
                <a:gd name="T21" fmla="*/ 33 h 116"/>
                <a:gd name="T22" fmla="*/ 31 w 38"/>
                <a:gd name="T23" fmla="*/ 13 h 116"/>
                <a:gd name="T24" fmla="*/ 16 w 38"/>
                <a:gd name="T25" fmla="*/ 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16">
                  <a:moveTo>
                    <a:pt x="16" y="11"/>
                  </a:moveTo>
                  <a:cubicBezTo>
                    <a:pt x="16" y="11"/>
                    <a:pt x="6" y="25"/>
                    <a:pt x="11" y="32"/>
                  </a:cubicBezTo>
                  <a:cubicBezTo>
                    <a:pt x="11" y="32"/>
                    <a:pt x="0" y="42"/>
                    <a:pt x="7" y="50"/>
                  </a:cubicBezTo>
                  <a:cubicBezTo>
                    <a:pt x="7" y="50"/>
                    <a:pt x="1" y="56"/>
                    <a:pt x="9" y="64"/>
                  </a:cubicBezTo>
                  <a:cubicBezTo>
                    <a:pt x="9" y="64"/>
                    <a:pt x="0" y="73"/>
                    <a:pt x="12" y="81"/>
                  </a:cubicBezTo>
                  <a:cubicBezTo>
                    <a:pt x="12" y="81"/>
                    <a:pt x="1" y="101"/>
                    <a:pt x="34" y="116"/>
                  </a:cubicBezTo>
                  <a:cubicBezTo>
                    <a:pt x="34" y="116"/>
                    <a:pt x="27" y="102"/>
                    <a:pt x="28" y="96"/>
                  </a:cubicBezTo>
                  <a:cubicBezTo>
                    <a:pt x="29" y="90"/>
                    <a:pt x="29" y="85"/>
                    <a:pt x="18" y="81"/>
                  </a:cubicBezTo>
                  <a:cubicBezTo>
                    <a:pt x="18" y="81"/>
                    <a:pt x="29" y="74"/>
                    <a:pt x="20" y="66"/>
                  </a:cubicBezTo>
                  <a:cubicBezTo>
                    <a:pt x="20" y="66"/>
                    <a:pt x="30" y="57"/>
                    <a:pt x="21" y="50"/>
                  </a:cubicBezTo>
                  <a:cubicBezTo>
                    <a:pt x="21" y="50"/>
                    <a:pt x="34" y="41"/>
                    <a:pt x="25" y="33"/>
                  </a:cubicBezTo>
                  <a:cubicBezTo>
                    <a:pt x="25" y="33"/>
                    <a:pt x="38" y="23"/>
                    <a:pt x="31" y="13"/>
                  </a:cubicBezTo>
                  <a:cubicBezTo>
                    <a:pt x="31" y="13"/>
                    <a:pt x="26" y="0"/>
                    <a:pt x="16" y="11"/>
                  </a:cubicBezTo>
                </a:path>
              </a:pathLst>
            </a:custGeom>
            <a:solidFill>
              <a:srgbClr val="5C3A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57">
              <a:extLst>
                <a:ext uri="{FF2B5EF4-FFF2-40B4-BE49-F238E27FC236}">
                  <a16:creationId xmlns:a16="http://schemas.microsoft.com/office/drawing/2014/main" id="{3F1981B6-6584-44ED-A8C9-C3AB4ABE5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102" y="4622800"/>
              <a:ext cx="196850" cy="544513"/>
            </a:xfrm>
            <a:custGeom>
              <a:avLst/>
              <a:gdLst>
                <a:gd name="T0" fmla="*/ 3 w 29"/>
                <a:gd name="T1" fmla="*/ 0 h 81"/>
                <a:gd name="T2" fmla="*/ 0 w 29"/>
                <a:gd name="T3" fmla="*/ 9 h 81"/>
                <a:gd name="T4" fmla="*/ 2 w 29"/>
                <a:gd name="T5" fmla="*/ 15 h 81"/>
                <a:gd name="T6" fmla="*/ 2 w 29"/>
                <a:gd name="T7" fmla="*/ 15 h 81"/>
                <a:gd name="T8" fmla="*/ 2 w 29"/>
                <a:gd name="T9" fmla="*/ 15 h 81"/>
                <a:gd name="T10" fmla="*/ 0 w 29"/>
                <a:gd name="T11" fmla="*/ 20 h 81"/>
                <a:gd name="T12" fmla="*/ 4 w 29"/>
                <a:gd name="T13" fmla="*/ 29 h 81"/>
                <a:gd name="T14" fmla="*/ 4 w 29"/>
                <a:gd name="T15" fmla="*/ 29 h 81"/>
                <a:gd name="T16" fmla="*/ 4 w 29"/>
                <a:gd name="T17" fmla="*/ 29 h 81"/>
                <a:gd name="T18" fmla="*/ 1 w 29"/>
                <a:gd name="T19" fmla="*/ 36 h 81"/>
                <a:gd name="T20" fmla="*/ 1 w 29"/>
                <a:gd name="T21" fmla="*/ 37 h 81"/>
                <a:gd name="T22" fmla="*/ 7 w 29"/>
                <a:gd name="T23" fmla="*/ 46 h 81"/>
                <a:gd name="T24" fmla="*/ 7 w 29"/>
                <a:gd name="T25" fmla="*/ 46 h 81"/>
                <a:gd name="T26" fmla="*/ 7 w 29"/>
                <a:gd name="T27" fmla="*/ 46 h 81"/>
                <a:gd name="T28" fmla="*/ 6 w 29"/>
                <a:gd name="T29" fmla="*/ 54 h 81"/>
                <a:gd name="T30" fmla="*/ 29 w 29"/>
                <a:gd name="T31" fmla="*/ 81 h 81"/>
                <a:gd name="T32" fmla="*/ 29 w 29"/>
                <a:gd name="T33" fmla="*/ 81 h 81"/>
                <a:gd name="T34" fmla="*/ 10 w 29"/>
                <a:gd name="T35" fmla="*/ 51 h 81"/>
                <a:gd name="T36" fmla="*/ 8 w 29"/>
                <a:gd name="T37" fmla="*/ 42 h 81"/>
                <a:gd name="T38" fmla="*/ 9 w 29"/>
                <a:gd name="T39" fmla="*/ 27 h 81"/>
                <a:gd name="T40" fmla="*/ 8 w 29"/>
                <a:gd name="T41" fmla="*/ 15 h 81"/>
                <a:gd name="T42" fmla="*/ 6 w 29"/>
                <a:gd name="T43" fmla="*/ 7 h 81"/>
                <a:gd name="T44" fmla="*/ 3 w 29"/>
                <a:gd name="T4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81">
                  <a:moveTo>
                    <a:pt x="3" y="0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0" y="11"/>
                    <a:pt x="0" y="13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0" y="17"/>
                    <a:pt x="0" y="20"/>
                  </a:cubicBezTo>
                  <a:cubicBezTo>
                    <a:pt x="0" y="23"/>
                    <a:pt x="1" y="25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1" y="32"/>
                    <a:pt x="1" y="36"/>
                  </a:cubicBezTo>
                  <a:cubicBezTo>
                    <a:pt x="1" y="36"/>
                    <a:pt x="1" y="36"/>
                    <a:pt x="1" y="37"/>
                  </a:cubicBezTo>
                  <a:cubicBezTo>
                    <a:pt x="1" y="39"/>
                    <a:pt x="2" y="43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6" y="49"/>
                    <a:pt x="6" y="54"/>
                  </a:cubicBezTo>
                  <a:cubicBezTo>
                    <a:pt x="6" y="61"/>
                    <a:pt x="9" y="72"/>
                    <a:pt x="29" y="81"/>
                  </a:cubicBezTo>
                  <a:cubicBezTo>
                    <a:pt x="29" y="81"/>
                    <a:pt x="29" y="81"/>
                    <a:pt x="29" y="81"/>
                  </a:cubicBezTo>
                  <a:cubicBezTo>
                    <a:pt x="18" y="75"/>
                    <a:pt x="9" y="54"/>
                    <a:pt x="10" y="51"/>
                  </a:cubicBezTo>
                  <a:cubicBezTo>
                    <a:pt x="12" y="48"/>
                    <a:pt x="13" y="46"/>
                    <a:pt x="8" y="42"/>
                  </a:cubicBezTo>
                  <a:cubicBezTo>
                    <a:pt x="3" y="38"/>
                    <a:pt x="9" y="27"/>
                    <a:pt x="9" y="27"/>
                  </a:cubicBezTo>
                  <a:cubicBezTo>
                    <a:pt x="2" y="23"/>
                    <a:pt x="8" y="15"/>
                    <a:pt x="8" y="15"/>
                  </a:cubicBezTo>
                  <a:cubicBezTo>
                    <a:pt x="6" y="12"/>
                    <a:pt x="5" y="9"/>
                    <a:pt x="6" y="7"/>
                  </a:cubicBezTo>
                  <a:cubicBezTo>
                    <a:pt x="5" y="5"/>
                    <a:pt x="4" y="3"/>
                    <a:pt x="3" y="0"/>
                  </a:cubicBezTo>
                </a:path>
              </a:pathLst>
            </a:custGeom>
            <a:solidFill>
              <a:srgbClr val="3E230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58">
              <a:extLst>
                <a:ext uri="{FF2B5EF4-FFF2-40B4-BE49-F238E27FC236}">
                  <a16:creationId xmlns:a16="http://schemas.microsoft.com/office/drawing/2014/main" id="{25EFE2FF-4CB2-4043-BCFA-7C8094B8F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739" y="4891088"/>
              <a:ext cx="115888" cy="68263"/>
            </a:xfrm>
            <a:custGeom>
              <a:avLst/>
              <a:gdLst>
                <a:gd name="T0" fmla="*/ 4 w 17"/>
                <a:gd name="T1" fmla="*/ 4 h 10"/>
                <a:gd name="T2" fmla="*/ 13 w 17"/>
                <a:gd name="T3" fmla="*/ 5 h 10"/>
                <a:gd name="T4" fmla="*/ 10 w 17"/>
                <a:gd name="T5" fmla="*/ 9 h 10"/>
                <a:gd name="T6" fmla="*/ 4 w 17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0">
                  <a:moveTo>
                    <a:pt x="4" y="4"/>
                  </a:moveTo>
                  <a:cubicBezTo>
                    <a:pt x="4" y="4"/>
                    <a:pt x="9" y="0"/>
                    <a:pt x="13" y="5"/>
                  </a:cubicBezTo>
                  <a:cubicBezTo>
                    <a:pt x="17" y="9"/>
                    <a:pt x="14" y="9"/>
                    <a:pt x="10" y="9"/>
                  </a:cubicBezTo>
                  <a:cubicBezTo>
                    <a:pt x="6" y="10"/>
                    <a:pt x="0" y="6"/>
                    <a:pt x="4" y="4"/>
                  </a:cubicBezTo>
                  <a:close/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59">
              <a:extLst>
                <a:ext uri="{FF2B5EF4-FFF2-40B4-BE49-F238E27FC236}">
                  <a16:creationId xmlns:a16="http://schemas.microsoft.com/office/drawing/2014/main" id="{619DCA1C-F15E-4864-8F1B-F7F2450AE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4" y="4467225"/>
              <a:ext cx="263525" cy="781050"/>
            </a:xfrm>
            <a:custGeom>
              <a:avLst/>
              <a:gdLst>
                <a:gd name="T0" fmla="*/ 16 w 39"/>
                <a:gd name="T1" fmla="*/ 10 h 116"/>
                <a:gd name="T2" fmla="*/ 12 w 39"/>
                <a:gd name="T3" fmla="*/ 32 h 116"/>
                <a:gd name="T4" fmla="*/ 8 w 39"/>
                <a:gd name="T5" fmla="*/ 50 h 116"/>
                <a:gd name="T6" fmla="*/ 10 w 39"/>
                <a:gd name="T7" fmla="*/ 63 h 116"/>
                <a:gd name="T8" fmla="*/ 13 w 39"/>
                <a:gd name="T9" fmla="*/ 80 h 116"/>
                <a:gd name="T10" fmla="*/ 35 w 39"/>
                <a:gd name="T11" fmla="*/ 116 h 116"/>
                <a:gd name="T12" fmla="*/ 29 w 39"/>
                <a:gd name="T13" fmla="*/ 95 h 116"/>
                <a:gd name="T14" fmla="*/ 19 w 39"/>
                <a:gd name="T15" fmla="*/ 80 h 116"/>
                <a:gd name="T16" fmla="*/ 20 w 39"/>
                <a:gd name="T17" fmla="*/ 65 h 116"/>
                <a:gd name="T18" fmla="*/ 21 w 39"/>
                <a:gd name="T19" fmla="*/ 49 h 116"/>
                <a:gd name="T20" fmla="*/ 25 w 39"/>
                <a:gd name="T21" fmla="*/ 32 h 116"/>
                <a:gd name="T22" fmla="*/ 32 w 39"/>
                <a:gd name="T23" fmla="*/ 12 h 116"/>
                <a:gd name="T24" fmla="*/ 16 w 39"/>
                <a:gd name="T25" fmla="*/ 1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116">
                  <a:moveTo>
                    <a:pt x="16" y="10"/>
                  </a:moveTo>
                  <a:cubicBezTo>
                    <a:pt x="16" y="10"/>
                    <a:pt x="7" y="24"/>
                    <a:pt x="12" y="32"/>
                  </a:cubicBezTo>
                  <a:cubicBezTo>
                    <a:pt x="12" y="32"/>
                    <a:pt x="0" y="42"/>
                    <a:pt x="8" y="50"/>
                  </a:cubicBezTo>
                  <a:cubicBezTo>
                    <a:pt x="8" y="50"/>
                    <a:pt x="2" y="55"/>
                    <a:pt x="10" y="63"/>
                  </a:cubicBezTo>
                  <a:cubicBezTo>
                    <a:pt x="10" y="63"/>
                    <a:pt x="0" y="72"/>
                    <a:pt x="13" y="80"/>
                  </a:cubicBezTo>
                  <a:cubicBezTo>
                    <a:pt x="13" y="80"/>
                    <a:pt x="2" y="100"/>
                    <a:pt x="35" y="116"/>
                  </a:cubicBezTo>
                  <a:cubicBezTo>
                    <a:pt x="35" y="116"/>
                    <a:pt x="28" y="101"/>
                    <a:pt x="29" y="95"/>
                  </a:cubicBezTo>
                  <a:cubicBezTo>
                    <a:pt x="30" y="89"/>
                    <a:pt x="30" y="84"/>
                    <a:pt x="19" y="80"/>
                  </a:cubicBezTo>
                  <a:cubicBezTo>
                    <a:pt x="19" y="80"/>
                    <a:pt x="29" y="73"/>
                    <a:pt x="20" y="65"/>
                  </a:cubicBezTo>
                  <a:cubicBezTo>
                    <a:pt x="20" y="65"/>
                    <a:pt x="30" y="57"/>
                    <a:pt x="21" y="49"/>
                  </a:cubicBezTo>
                  <a:cubicBezTo>
                    <a:pt x="21" y="49"/>
                    <a:pt x="34" y="40"/>
                    <a:pt x="25" y="32"/>
                  </a:cubicBezTo>
                  <a:cubicBezTo>
                    <a:pt x="25" y="32"/>
                    <a:pt x="39" y="22"/>
                    <a:pt x="32" y="12"/>
                  </a:cubicBezTo>
                  <a:cubicBezTo>
                    <a:pt x="32" y="12"/>
                    <a:pt x="26" y="0"/>
                    <a:pt x="16" y="10"/>
                  </a:cubicBezTo>
                </a:path>
              </a:pathLst>
            </a:custGeom>
            <a:solidFill>
              <a:srgbClr val="3E230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0">
              <a:extLst>
                <a:ext uri="{FF2B5EF4-FFF2-40B4-BE49-F238E27FC236}">
                  <a16:creationId xmlns:a16="http://schemas.microsoft.com/office/drawing/2014/main" id="{E2690077-A3F2-460E-A3E9-99DB9047D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52" y="4783138"/>
              <a:ext cx="196850" cy="465138"/>
            </a:xfrm>
            <a:custGeom>
              <a:avLst/>
              <a:gdLst>
                <a:gd name="T0" fmla="*/ 6 w 29"/>
                <a:gd name="T1" fmla="*/ 0 h 69"/>
                <a:gd name="T2" fmla="*/ 0 w 29"/>
                <a:gd name="T3" fmla="*/ 7 h 69"/>
                <a:gd name="T4" fmla="*/ 0 w 29"/>
                <a:gd name="T5" fmla="*/ 8 h 69"/>
                <a:gd name="T6" fmla="*/ 4 w 29"/>
                <a:gd name="T7" fmla="*/ 16 h 69"/>
                <a:gd name="T8" fmla="*/ 4 w 29"/>
                <a:gd name="T9" fmla="*/ 16 h 69"/>
                <a:gd name="T10" fmla="*/ 4 w 29"/>
                <a:gd name="T11" fmla="*/ 16 h 69"/>
                <a:gd name="T12" fmla="*/ 0 w 29"/>
                <a:gd name="T13" fmla="*/ 24 h 69"/>
                <a:gd name="T14" fmla="*/ 7 w 29"/>
                <a:gd name="T15" fmla="*/ 33 h 69"/>
                <a:gd name="T16" fmla="*/ 7 w 29"/>
                <a:gd name="T17" fmla="*/ 33 h 69"/>
                <a:gd name="T18" fmla="*/ 7 w 29"/>
                <a:gd name="T19" fmla="*/ 33 h 69"/>
                <a:gd name="T20" fmla="*/ 5 w 29"/>
                <a:gd name="T21" fmla="*/ 41 h 69"/>
                <a:gd name="T22" fmla="*/ 29 w 29"/>
                <a:gd name="T23" fmla="*/ 69 h 69"/>
                <a:gd name="T24" fmla="*/ 29 w 29"/>
                <a:gd name="T25" fmla="*/ 69 h 69"/>
                <a:gd name="T26" fmla="*/ 10 w 29"/>
                <a:gd name="T27" fmla="*/ 39 h 69"/>
                <a:gd name="T28" fmla="*/ 7 w 29"/>
                <a:gd name="T29" fmla="*/ 29 h 69"/>
                <a:gd name="T30" fmla="*/ 8 w 29"/>
                <a:gd name="T31" fmla="*/ 15 h 69"/>
                <a:gd name="T32" fmla="*/ 7 w 29"/>
                <a:gd name="T33" fmla="*/ 2 h 69"/>
                <a:gd name="T34" fmla="*/ 6 w 29"/>
                <a:gd name="T3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69">
                  <a:moveTo>
                    <a:pt x="6" y="0"/>
                  </a:moveTo>
                  <a:cubicBezTo>
                    <a:pt x="4" y="2"/>
                    <a:pt x="2" y="5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10"/>
                    <a:pt x="1" y="1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0" y="19"/>
                    <a:pt x="0" y="24"/>
                  </a:cubicBezTo>
                  <a:cubicBezTo>
                    <a:pt x="0" y="27"/>
                    <a:pt x="2" y="30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5" y="36"/>
                    <a:pt x="5" y="41"/>
                  </a:cubicBezTo>
                  <a:cubicBezTo>
                    <a:pt x="5" y="48"/>
                    <a:pt x="9" y="5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17" y="63"/>
                    <a:pt x="8" y="42"/>
                    <a:pt x="10" y="39"/>
                  </a:cubicBezTo>
                  <a:cubicBezTo>
                    <a:pt x="11" y="36"/>
                    <a:pt x="13" y="33"/>
                    <a:pt x="7" y="29"/>
                  </a:cubicBezTo>
                  <a:cubicBezTo>
                    <a:pt x="2" y="25"/>
                    <a:pt x="8" y="15"/>
                    <a:pt x="8" y="15"/>
                  </a:cubicBezTo>
                  <a:cubicBezTo>
                    <a:pt x="1" y="10"/>
                    <a:pt x="7" y="2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</a:path>
              </a:pathLst>
            </a:custGeom>
            <a:solidFill>
              <a:srgbClr val="5C3A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61">
              <a:extLst>
                <a:ext uri="{FF2B5EF4-FFF2-40B4-BE49-F238E27FC236}">
                  <a16:creationId xmlns:a16="http://schemas.microsoft.com/office/drawing/2014/main" id="{5E72EFFE-2D23-4524-B8F0-790F36382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439" y="4972050"/>
              <a:ext cx="114300" cy="60325"/>
            </a:xfrm>
            <a:custGeom>
              <a:avLst/>
              <a:gdLst>
                <a:gd name="T0" fmla="*/ 5 w 17"/>
                <a:gd name="T1" fmla="*/ 4 h 9"/>
                <a:gd name="T2" fmla="*/ 13 w 17"/>
                <a:gd name="T3" fmla="*/ 4 h 9"/>
                <a:gd name="T4" fmla="*/ 10 w 17"/>
                <a:gd name="T5" fmla="*/ 9 h 9"/>
                <a:gd name="T6" fmla="*/ 5 w 17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5" y="4"/>
                  </a:moveTo>
                  <a:cubicBezTo>
                    <a:pt x="5" y="4"/>
                    <a:pt x="10" y="0"/>
                    <a:pt x="13" y="4"/>
                  </a:cubicBezTo>
                  <a:cubicBezTo>
                    <a:pt x="17" y="8"/>
                    <a:pt x="14" y="8"/>
                    <a:pt x="10" y="9"/>
                  </a:cubicBezTo>
                  <a:cubicBezTo>
                    <a:pt x="6" y="9"/>
                    <a:pt x="0" y="6"/>
                    <a:pt x="5" y="4"/>
                  </a:cubicBezTo>
                  <a:close/>
                </a:path>
              </a:pathLst>
            </a:custGeom>
            <a:solidFill>
              <a:srgbClr val="CC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62">
              <a:extLst>
                <a:ext uri="{FF2B5EF4-FFF2-40B4-BE49-F238E27FC236}">
                  <a16:creationId xmlns:a16="http://schemas.microsoft.com/office/drawing/2014/main" id="{D47250FB-A472-42CE-921E-FC65E052A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4" y="3935413"/>
              <a:ext cx="1092200" cy="1084263"/>
            </a:xfrm>
            <a:custGeom>
              <a:avLst/>
              <a:gdLst>
                <a:gd name="T0" fmla="*/ 158 w 161"/>
                <a:gd name="T1" fmla="*/ 87 h 161"/>
                <a:gd name="T2" fmla="*/ 74 w 161"/>
                <a:gd name="T3" fmla="*/ 157 h 161"/>
                <a:gd name="T4" fmla="*/ 3 w 161"/>
                <a:gd name="T5" fmla="*/ 74 h 161"/>
                <a:gd name="T6" fmla="*/ 87 w 161"/>
                <a:gd name="T7" fmla="*/ 3 h 161"/>
                <a:gd name="T8" fmla="*/ 158 w 161"/>
                <a:gd name="T9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61">
                  <a:moveTo>
                    <a:pt x="158" y="87"/>
                  </a:moveTo>
                  <a:cubicBezTo>
                    <a:pt x="154" y="129"/>
                    <a:pt x="116" y="161"/>
                    <a:pt x="74" y="157"/>
                  </a:cubicBezTo>
                  <a:cubicBezTo>
                    <a:pt x="31" y="154"/>
                    <a:pt x="0" y="116"/>
                    <a:pt x="3" y="74"/>
                  </a:cubicBezTo>
                  <a:cubicBezTo>
                    <a:pt x="7" y="31"/>
                    <a:pt x="44" y="0"/>
                    <a:pt x="87" y="3"/>
                  </a:cubicBezTo>
                  <a:cubicBezTo>
                    <a:pt x="130" y="7"/>
                    <a:pt x="161" y="44"/>
                    <a:pt x="158" y="87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63">
              <a:extLst>
                <a:ext uri="{FF2B5EF4-FFF2-40B4-BE49-F238E27FC236}">
                  <a16:creationId xmlns:a16="http://schemas.microsoft.com/office/drawing/2014/main" id="{6DAC0594-7763-4979-9021-A28118458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9764" y="4649788"/>
              <a:ext cx="74613" cy="26988"/>
            </a:xfrm>
            <a:custGeom>
              <a:avLst/>
              <a:gdLst>
                <a:gd name="T0" fmla="*/ 5 w 11"/>
                <a:gd name="T1" fmla="*/ 0 h 4"/>
                <a:gd name="T2" fmla="*/ 0 w 11"/>
                <a:gd name="T3" fmla="*/ 4 h 4"/>
                <a:gd name="T4" fmla="*/ 5 w 11"/>
                <a:gd name="T5" fmla="*/ 2 h 4"/>
                <a:gd name="T6" fmla="*/ 11 w 11"/>
                <a:gd name="T7" fmla="*/ 4 h 4"/>
                <a:gd name="T8" fmla="*/ 5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5" y="0"/>
                  </a:moveTo>
                  <a:cubicBezTo>
                    <a:pt x="3" y="0"/>
                    <a:pt x="2" y="1"/>
                    <a:pt x="0" y="4"/>
                  </a:cubicBezTo>
                  <a:cubicBezTo>
                    <a:pt x="0" y="4"/>
                    <a:pt x="2" y="2"/>
                    <a:pt x="5" y="2"/>
                  </a:cubicBezTo>
                  <a:cubicBezTo>
                    <a:pt x="7" y="2"/>
                    <a:pt x="9" y="2"/>
                    <a:pt x="11" y="4"/>
                  </a:cubicBezTo>
                  <a:cubicBezTo>
                    <a:pt x="11" y="4"/>
                    <a:pt x="8" y="0"/>
                    <a:pt x="5" y="0"/>
                  </a:cubicBezTo>
                </a:path>
              </a:pathLst>
            </a:custGeom>
            <a:solidFill>
              <a:srgbClr val="EE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64">
              <a:extLst>
                <a:ext uri="{FF2B5EF4-FFF2-40B4-BE49-F238E27FC236}">
                  <a16:creationId xmlns:a16="http://schemas.microsoft.com/office/drawing/2014/main" id="{C1B9BE03-DD44-4A64-AD3E-B8F7A075B3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9389" y="4170363"/>
              <a:ext cx="866775" cy="269875"/>
            </a:xfrm>
            <a:custGeom>
              <a:avLst/>
              <a:gdLst>
                <a:gd name="T0" fmla="*/ 31 w 128"/>
                <a:gd name="T1" fmla="*/ 4 h 40"/>
                <a:gd name="T2" fmla="*/ 9 w 128"/>
                <a:gd name="T3" fmla="*/ 12 h 40"/>
                <a:gd name="T4" fmla="*/ 0 w 128"/>
                <a:gd name="T5" fmla="*/ 40 h 40"/>
                <a:gd name="T6" fmla="*/ 0 w 128"/>
                <a:gd name="T7" fmla="*/ 40 h 40"/>
                <a:gd name="T8" fmla="*/ 3 w 128"/>
                <a:gd name="T9" fmla="*/ 39 h 40"/>
                <a:gd name="T10" fmla="*/ 18 w 128"/>
                <a:gd name="T11" fmla="*/ 10 h 40"/>
                <a:gd name="T12" fmla="*/ 32 w 128"/>
                <a:gd name="T13" fmla="*/ 4 h 40"/>
                <a:gd name="T14" fmla="*/ 31 w 128"/>
                <a:gd name="T15" fmla="*/ 4 h 40"/>
                <a:gd name="T16" fmla="*/ 120 w 128"/>
                <a:gd name="T17" fmla="*/ 2 h 40"/>
                <a:gd name="T18" fmla="*/ 90 w 128"/>
                <a:gd name="T19" fmla="*/ 15 h 40"/>
                <a:gd name="T20" fmla="*/ 90 w 128"/>
                <a:gd name="T21" fmla="*/ 15 h 40"/>
                <a:gd name="T22" fmla="*/ 88 w 128"/>
                <a:gd name="T23" fmla="*/ 19 h 40"/>
                <a:gd name="T24" fmla="*/ 88 w 128"/>
                <a:gd name="T25" fmla="*/ 19 h 40"/>
                <a:gd name="T26" fmla="*/ 117 w 128"/>
                <a:gd name="T27" fmla="*/ 10 h 40"/>
                <a:gd name="T28" fmla="*/ 125 w 128"/>
                <a:gd name="T29" fmla="*/ 26 h 40"/>
                <a:gd name="T30" fmla="*/ 128 w 128"/>
                <a:gd name="T31" fmla="*/ 28 h 40"/>
                <a:gd name="T32" fmla="*/ 126 w 128"/>
                <a:gd name="T33" fmla="*/ 27 h 40"/>
                <a:gd name="T34" fmla="*/ 119 w 128"/>
                <a:gd name="T35" fmla="*/ 11 h 40"/>
                <a:gd name="T36" fmla="*/ 120 w 128"/>
                <a:gd name="T37" fmla="*/ 2 h 40"/>
                <a:gd name="T38" fmla="*/ 106 w 128"/>
                <a:gd name="T39" fmla="*/ 0 h 40"/>
                <a:gd name="T40" fmla="*/ 27 w 128"/>
                <a:gd name="T41" fmla="*/ 18 h 40"/>
                <a:gd name="T42" fmla="*/ 17 w 128"/>
                <a:gd name="T43" fmla="*/ 18 h 40"/>
                <a:gd name="T44" fmla="*/ 14 w 128"/>
                <a:gd name="T45" fmla="*/ 21 h 40"/>
                <a:gd name="T46" fmla="*/ 23 w 128"/>
                <a:gd name="T47" fmla="*/ 21 h 40"/>
                <a:gd name="T48" fmla="*/ 92 w 128"/>
                <a:gd name="T49" fmla="*/ 10 h 40"/>
                <a:gd name="T50" fmla="*/ 92 w 128"/>
                <a:gd name="T51" fmla="*/ 11 h 40"/>
                <a:gd name="T52" fmla="*/ 106 w 128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" h="40">
                  <a:moveTo>
                    <a:pt x="31" y="4"/>
                  </a:moveTo>
                  <a:cubicBezTo>
                    <a:pt x="27" y="4"/>
                    <a:pt x="14" y="4"/>
                    <a:pt x="9" y="12"/>
                  </a:cubicBezTo>
                  <a:cubicBezTo>
                    <a:pt x="3" y="19"/>
                    <a:pt x="1" y="34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39"/>
                  </a:cubicBezTo>
                  <a:cubicBezTo>
                    <a:pt x="3" y="38"/>
                    <a:pt x="3" y="13"/>
                    <a:pt x="18" y="10"/>
                  </a:cubicBezTo>
                  <a:cubicBezTo>
                    <a:pt x="24" y="6"/>
                    <a:pt x="32" y="4"/>
                    <a:pt x="32" y="4"/>
                  </a:cubicBezTo>
                  <a:cubicBezTo>
                    <a:pt x="32" y="4"/>
                    <a:pt x="32" y="4"/>
                    <a:pt x="31" y="4"/>
                  </a:cubicBezTo>
                  <a:moveTo>
                    <a:pt x="120" y="2"/>
                  </a:moveTo>
                  <a:cubicBezTo>
                    <a:pt x="109" y="13"/>
                    <a:pt x="97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9" y="17"/>
                    <a:pt x="88" y="18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90" y="19"/>
                    <a:pt x="108" y="18"/>
                    <a:pt x="117" y="10"/>
                  </a:cubicBezTo>
                  <a:cubicBezTo>
                    <a:pt x="117" y="10"/>
                    <a:pt x="115" y="20"/>
                    <a:pt x="125" y="26"/>
                  </a:cubicBezTo>
                  <a:cubicBezTo>
                    <a:pt x="126" y="27"/>
                    <a:pt x="127" y="28"/>
                    <a:pt x="128" y="28"/>
                  </a:cubicBezTo>
                  <a:cubicBezTo>
                    <a:pt x="127" y="28"/>
                    <a:pt x="127" y="27"/>
                    <a:pt x="126" y="27"/>
                  </a:cubicBezTo>
                  <a:cubicBezTo>
                    <a:pt x="120" y="22"/>
                    <a:pt x="119" y="16"/>
                    <a:pt x="119" y="11"/>
                  </a:cubicBezTo>
                  <a:cubicBezTo>
                    <a:pt x="119" y="5"/>
                    <a:pt x="120" y="2"/>
                    <a:pt x="120" y="2"/>
                  </a:cubicBezTo>
                  <a:moveTo>
                    <a:pt x="106" y="0"/>
                  </a:moveTo>
                  <a:cubicBezTo>
                    <a:pt x="82" y="16"/>
                    <a:pt x="47" y="18"/>
                    <a:pt x="27" y="18"/>
                  </a:cubicBezTo>
                  <a:cubicBezTo>
                    <a:pt x="23" y="18"/>
                    <a:pt x="20" y="18"/>
                    <a:pt x="17" y="18"/>
                  </a:cubicBezTo>
                  <a:cubicBezTo>
                    <a:pt x="16" y="19"/>
                    <a:pt x="15" y="20"/>
                    <a:pt x="14" y="21"/>
                  </a:cubicBezTo>
                  <a:cubicBezTo>
                    <a:pt x="14" y="21"/>
                    <a:pt x="18" y="21"/>
                    <a:pt x="23" y="21"/>
                  </a:cubicBezTo>
                  <a:cubicBezTo>
                    <a:pt x="39" y="21"/>
                    <a:pt x="74" y="19"/>
                    <a:pt x="92" y="10"/>
                  </a:cubicBezTo>
                  <a:cubicBezTo>
                    <a:pt x="92" y="10"/>
                    <a:pt x="92" y="10"/>
                    <a:pt x="92" y="11"/>
                  </a:cubicBezTo>
                  <a:cubicBezTo>
                    <a:pt x="101" y="5"/>
                    <a:pt x="106" y="0"/>
                    <a:pt x="106" y="0"/>
                  </a:cubicBezTo>
                </a:path>
              </a:pathLst>
            </a:custGeom>
            <a:solidFill>
              <a:srgbClr val="EE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65">
              <a:extLst>
                <a:ext uri="{FF2B5EF4-FFF2-40B4-BE49-F238E27FC236}">
                  <a16:creationId xmlns:a16="http://schemas.microsoft.com/office/drawing/2014/main" id="{EF849BAE-8362-4C23-86D6-7C49E20A6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9" y="3740150"/>
              <a:ext cx="1349375" cy="801688"/>
            </a:xfrm>
            <a:custGeom>
              <a:avLst/>
              <a:gdLst>
                <a:gd name="T0" fmla="*/ 133 w 199"/>
                <a:gd name="T1" fmla="*/ 66 h 119"/>
                <a:gd name="T2" fmla="*/ 139 w 199"/>
                <a:gd name="T3" fmla="*/ 91 h 119"/>
                <a:gd name="T4" fmla="*/ 163 w 199"/>
                <a:gd name="T5" fmla="*/ 119 h 119"/>
                <a:gd name="T6" fmla="*/ 175 w 199"/>
                <a:gd name="T7" fmla="*/ 117 h 119"/>
                <a:gd name="T8" fmla="*/ 143 w 199"/>
                <a:gd name="T9" fmla="*/ 21 h 119"/>
                <a:gd name="T10" fmla="*/ 135 w 199"/>
                <a:gd name="T11" fmla="*/ 17 h 119"/>
                <a:gd name="T12" fmla="*/ 129 w 199"/>
                <a:gd name="T13" fmla="*/ 13 h 119"/>
                <a:gd name="T14" fmla="*/ 54 w 199"/>
                <a:gd name="T15" fmla="*/ 14 h 119"/>
                <a:gd name="T16" fmla="*/ 0 w 199"/>
                <a:gd name="T17" fmla="*/ 102 h 119"/>
                <a:gd name="T18" fmla="*/ 12 w 199"/>
                <a:gd name="T19" fmla="*/ 106 h 119"/>
                <a:gd name="T20" fmla="*/ 22 w 199"/>
                <a:gd name="T21" fmla="*/ 76 h 119"/>
                <a:gd name="T22" fmla="*/ 45 w 199"/>
                <a:gd name="T23" fmla="*/ 68 h 119"/>
                <a:gd name="T24" fmla="*/ 24 w 199"/>
                <a:gd name="T25" fmla="*/ 82 h 119"/>
                <a:gd name="T26" fmla="*/ 119 w 199"/>
                <a:gd name="T27" fmla="*/ 64 h 119"/>
                <a:gd name="T28" fmla="*/ 98 w 199"/>
                <a:gd name="T29" fmla="*/ 78 h 119"/>
                <a:gd name="T30" fmla="*/ 133 w 199"/>
                <a:gd name="T31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9" h="119">
                  <a:moveTo>
                    <a:pt x="133" y="66"/>
                  </a:moveTo>
                  <a:cubicBezTo>
                    <a:pt x="133" y="66"/>
                    <a:pt x="127" y="80"/>
                    <a:pt x="139" y="91"/>
                  </a:cubicBezTo>
                  <a:cubicBezTo>
                    <a:pt x="152" y="102"/>
                    <a:pt x="164" y="109"/>
                    <a:pt x="163" y="119"/>
                  </a:cubicBezTo>
                  <a:cubicBezTo>
                    <a:pt x="163" y="119"/>
                    <a:pt x="167" y="112"/>
                    <a:pt x="175" y="117"/>
                  </a:cubicBezTo>
                  <a:cubicBezTo>
                    <a:pt x="175" y="117"/>
                    <a:pt x="199" y="38"/>
                    <a:pt x="143" y="21"/>
                  </a:cubicBezTo>
                  <a:cubicBezTo>
                    <a:pt x="143" y="21"/>
                    <a:pt x="141" y="14"/>
                    <a:pt x="135" y="17"/>
                  </a:cubicBezTo>
                  <a:cubicBezTo>
                    <a:pt x="135" y="17"/>
                    <a:pt x="134" y="11"/>
                    <a:pt x="129" y="13"/>
                  </a:cubicBezTo>
                  <a:cubicBezTo>
                    <a:pt x="129" y="13"/>
                    <a:pt x="101" y="0"/>
                    <a:pt x="54" y="14"/>
                  </a:cubicBezTo>
                  <a:cubicBezTo>
                    <a:pt x="54" y="14"/>
                    <a:pt x="1" y="28"/>
                    <a:pt x="0" y="102"/>
                  </a:cubicBezTo>
                  <a:cubicBezTo>
                    <a:pt x="0" y="102"/>
                    <a:pt x="10" y="102"/>
                    <a:pt x="12" y="106"/>
                  </a:cubicBezTo>
                  <a:cubicBezTo>
                    <a:pt x="12" y="106"/>
                    <a:pt x="15" y="84"/>
                    <a:pt x="22" y="76"/>
                  </a:cubicBezTo>
                  <a:cubicBezTo>
                    <a:pt x="28" y="67"/>
                    <a:pt x="45" y="68"/>
                    <a:pt x="45" y="68"/>
                  </a:cubicBezTo>
                  <a:cubicBezTo>
                    <a:pt x="45" y="68"/>
                    <a:pt x="28" y="72"/>
                    <a:pt x="24" y="82"/>
                  </a:cubicBezTo>
                  <a:cubicBezTo>
                    <a:pt x="24" y="82"/>
                    <a:pt x="83" y="87"/>
                    <a:pt x="119" y="64"/>
                  </a:cubicBezTo>
                  <a:cubicBezTo>
                    <a:pt x="119" y="64"/>
                    <a:pt x="111" y="73"/>
                    <a:pt x="98" y="78"/>
                  </a:cubicBezTo>
                  <a:cubicBezTo>
                    <a:pt x="98" y="78"/>
                    <a:pt x="117" y="82"/>
                    <a:pt x="133" y="66"/>
                  </a:cubicBezTo>
                </a:path>
              </a:pathLst>
            </a:custGeom>
            <a:solidFill>
              <a:srgbClr val="5C3A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66">
              <a:extLst>
                <a:ext uri="{FF2B5EF4-FFF2-40B4-BE49-F238E27FC236}">
                  <a16:creationId xmlns:a16="http://schemas.microsoft.com/office/drawing/2014/main" id="{7A5C157B-9445-42ED-BA68-E694CB3C64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0489" y="4184650"/>
              <a:ext cx="34925" cy="242888"/>
            </a:xfrm>
            <a:custGeom>
              <a:avLst/>
              <a:gdLst>
                <a:gd name="T0" fmla="*/ 0 w 5"/>
                <a:gd name="T1" fmla="*/ 35 h 36"/>
                <a:gd name="T2" fmla="*/ 0 w 5"/>
                <a:gd name="T3" fmla="*/ 36 h 36"/>
                <a:gd name="T4" fmla="*/ 0 w 5"/>
                <a:gd name="T5" fmla="*/ 36 h 36"/>
                <a:gd name="T6" fmla="*/ 0 w 5"/>
                <a:gd name="T7" fmla="*/ 35 h 36"/>
                <a:gd name="T8" fmla="*/ 0 w 5"/>
                <a:gd name="T9" fmla="*/ 35 h 36"/>
                <a:gd name="T10" fmla="*/ 0 w 5"/>
                <a:gd name="T11" fmla="*/ 35 h 36"/>
                <a:gd name="T12" fmla="*/ 0 w 5"/>
                <a:gd name="T13" fmla="*/ 35 h 36"/>
                <a:gd name="T14" fmla="*/ 0 w 5"/>
                <a:gd name="T15" fmla="*/ 35 h 36"/>
                <a:gd name="T16" fmla="*/ 0 w 5"/>
                <a:gd name="T17" fmla="*/ 35 h 36"/>
                <a:gd name="T18" fmla="*/ 0 w 5"/>
                <a:gd name="T19" fmla="*/ 35 h 36"/>
                <a:gd name="T20" fmla="*/ 5 w 5"/>
                <a:gd name="T21" fmla="*/ 0 h 36"/>
                <a:gd name="T22" fmla="*/ 0 w 5"/>
                <a:gd name="T23" fmla="*/ 25 h 36"/>
                <a:gd name="T24" fmla="*/ 5 w 5"/>
                <a:gd name="T25" fmla="*/ 1 h 36"/>
                <a:gd name="T26" fmla="*/ 5 w 5"/>
                <a:gd name="T2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36"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5" y="0"/>
                  </a:moveTo>
                  <a:cubicBezTo>
                    <a:pt x="3" y="7"/>
                    <a:pt x="1" y="16"/>
                    <a:pt x="0" y="25"/>
                  </a:cubicBezTo>
                  <a:cubicBezTo>
                    <a:pt x="1" y="16"/>
                    <a:pt x="3" y="8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EBC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7">
              <a:extLst>
                <a:ext uri="{FF2B5EF4-FFF2-40B4-BE49-F238E27FC236}">
                  <a16:creationId xmlns:a16="http://schemas.microsoft.com/office/drawing/2014/main" id="{E8E7F6E5-2EE3-40D1-ADB9-B7486BCF3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9" y="3827463"/>
              <a:ext cx="1220788" cy="706438"/>
            </a:xfrm>
            <a:custGeom>
              <a:avLst/>
              <a:gdLst>
                <a:gd name="T0" fmla="*/ 131 w 180"/>
                <a:gd name="T1" fmla="*/ 0 h 105"/>
                <a:gd name="T2" fmla="*/ 129 w 180"/>
                <a:gd name="T3" fmla="*/ 0 h 105"/>
                <a:gd name="T4" fmla="*/ 129 w 180"/>
                <a:gd name="T5" fmla="*/ 0 h 105"/>
                <a:gd name="T6" fmla="*/ 128 w 180"/>
                <a:gd name="T7" fmla="*/ 5 h 105"/>
                <a:gd name="T8" fmla="*/ 128 w 180"/>
                <a:gd name="T9" fmla="*/ 5 h 105"/>
                <a:gd name="T10" fmla="*/ 118 w 180"/>
                <a:gd name="T11" fmla="*/ 9 h 105"/>
                <a:gd name="T12" fmla="*/ 128 w 180"/>
                <a:gd name="T13" fmla="*/ 7 h 105"/>
                <a:gd name="T14" fmla="*/ 137 w 180"/>
                <a:gd name="T15" fmla="*/ 8 h 105"/>
                <a:gd name="T16" fmla="*/ 135 w 180"/>
                <a:gd name="T17" fmla="*/ 11 h 105"/>
                <a:gd name="T18" fmla="*/ 168 w 180"/>
                <a:gd name="T19" fmla="*/ 90 h 105"/>
                <a:gd name="T20" fmla="*/ 145 w 180"/>
                <a:gd name="T21" fmla="*/ 71 h 105"/>
                <a:gd name="T22" fmla="*/ 139 w 180"/>
                <a:gd name="T23" fmla="*/ 43 h 105"/>
                <a:gd name="T24" fmla="*/ 116 w 180"/>
                <a:gd name="T25" fmla="*/ 60 h 105"/>
                <a:gd name="T26" fmla="*/ 125 w 180"/>
                <a:gd name="T27" fmla="*/ 42 h 105"/>
                <a:gd name="T28" fmla="*/ 43 w 180"/>
                <a:gd name="T29" fmla="*/ 64 h 105"/>
                <a:gd name="T30" fmla="*/ 41 w 180"/>
                <a:gd name="T31" fmla="*/ 64 h 105"/>
                <a:gd name="T32" fmla="*/ 58 w 180"/>
                <a:gd name="T33" fmla="*/ 52 h 105"/>
                <a:gd name="T34" fmla="*/ 34 w 180"/>
                <a:gd name="T35" fmla="*/ 49 h 105"/>
                <a:gd name="T36" fmla="*/ 34 w 180"/>
                <a:gd name="T37" fmla="*/ 49 h 105"/>
                <a:gd name="T38" fmla="*/ 8 w 180"/>
                <a:gd name="T39" fmla="*/ 76 h 105"/>
                <a:gd name="T40" fmla="*/ 6 w 180"/>
                <a:gd name="T41" fmla="*/ 77 h 105"/>
                <a:gd name="T42" fmla="*/ 5 w 180"/>
                <a:gd name="T43" fmla="*/ 54 h 105"/>
                <a:gd name="T44" fmla="*/ 0 w 180"/>
                <a:gd name="T45" fmla="*/ 78 h 105"/>
                <a:gd name="T46" fmla="*/ 0 w 180"/>
                <a:gd name="T47" fmla="*/ 88 h 105"/>
                <a:gd name="T48" fmla="*/ 0 w 180"/>
                <a:gd name="T49" fmla="*/ 88 h 105"/>
                <a:gd name="T50" fmla="*/ 0 w 180"/>
                <a:gd name="T51" fmla="*/ 88 h 105"/>
                <a:gd name="T52" fmla="*/ 0 w 180"/>
                <a:gd name="T53" fmla="*/ 88 h 105"/>
                <a:gd name="T54" fmla="*/ 0 w 180"/>
                <a:gd name="T55" fmla="*/ 88 h 105"/>
                <a:gd name="T56" fmla="*/ 0 w 180"/>
                <a:gd name="T57" fmla="*/ 89 h 105"/>
                <a:gd name="T58" fmla="*/ 0 w 180"/>
                <a:gd name="T59" fmla="*/ 89 h 105"/>
                <a:gd name="T60" fmla="*/ 4 w 180"/>
                <a:gd name="T61" fmla="*/ 88 h 105"/>
                <a:gd name="T62" fmla="*/ 13 w 180"/>
                <a:gd name="T63" fmla="*/ 91 h 105"/>
                <a:gd name="T64" fmla="*/ 22 w 180"/>
                <a:gd name="T65" fmla="*/ 63 h 105"/>
                <a:gd name="T66" fmla="*/ 44 w 180"/>
                <a:gd name="T67" fmla="*/ 55 h 105"/>
                <a:gd name="T68" fmla="*/ 45 w 180"/>
                <a:gd name="T69" fmla="*/ 55 h 105"/>
                <a:gd name="T70" fmla="*/ 45 w 180"/>
                <a:gd name="T71" fmla="*/ 55 h 105"/>
                <a:gd name="T72" fmla="*/ 45 w 180"/>
                <a:gd name="T73" fmla="*/ 55 h 105"/>
                <a:gd name="T74" fmla="*/ 24 w 180"/>
                <a:gd name="T75" fmla="*/ 69 h 105"/>
                <a:gd name="T76" fmla="*/ 40 w 180"/>
                <a:gd name="T77" fmla="*/ 69 h 105"/>
                <a:gd name="T78" fmla="*/ 119 w 180"/>
                <a:gd name="T79" fmla="*/ 51 h 105"/>
                <a:gd name="T80" fmla="*/ 119 w 180"/>
                <a:gd name="T81" fmla="*/ 51 h 105"/>
                <a:gd name="T82" fmla="*/ 119 w 180"/>
                <a:gd name="T83" fmla="*/ 51 h 105"/>
                <a:gd name="T84" fmla="*/ 98 w 180"/>
                <a:gd name="T85" fmla="*/ 65 h 105"/>
                <a:gd name="T86" fmla="*/ 103 w 180"/>
                <a:gd name="T87" fmla="*/ 66 h 105"/>
                <a:gd name="T88" fmla="*/ 133 w 180"/>
                <a:gd name="T89" fmla="*/ 53 h 105"/>
                <a:gd name="T90" fmla="*/ 133 w 180"/>
                <a:gd name="T91" fmla="*/ 53 h 105"/>
                <a:gd name="T92" fmla="*/ 133 w 180"/>
                <a:gd name="T93" fmla="*/ 53 h 105"/>
                <a:gd name="T94" fmla="*/ 132 w 180"/>
                <a:gd name="T95" fmla="*/ 62 h 105"/>
                <a:gd name="T96" fmla="*/ 139 w 180"/>
                <a:gd name="T97" fmla="*/ 78 h 105"/>
                <a:gd name="T98" fmla="*/ 163 w 180"/>
                <a:gd name="T99" fmla="*/ 105 h 105"/>
                <a:gd name="T100" fmla="*/ 166 w 180"/>
                <a:gd name="T101" fmla="*/ 103 h 105"/>
                <a:gd name="T102" fmla="*/ 169 w 180"/>
                <a:gd name="T103" fmla="*/ 102 h 105"/>
                <a:gd name="T104" fmla="*/ 171 w 180"/>
                <a:gd name="T105" fmla="*/ 102 h 105"/>
                <a:gd name="T106" fmla="*/ 171 w 180"/>
                <a:gd name="T107" fmla="*/ 102 h 105"/>
                <a:gd name="T108" fmla="*/ 175 w 180"/>
                <a:gd name="T109" fmla="*/ 103 h 105"/>
                <a:gd name="T110" fmla="*/ 180 w 180"/>
                <a:gd name="T111" fmla="*/ 68 h 105"/>
                <a:gd name="T112" fmla="*/ 143 w 180"/>
                <a:gd name="T113" fmla="*/ 8 h 105"/>
                <a:gd name="T114" fmla="*/ 138 w 180"/>
                <a:gd name="T115" fmla="*/ 3 h 105"/>
                <a:gd name="T116" fmla="*/ 135 w 180"/>
                <a:gd name="T117" fmla="*/ 4 h 105"/>
                <a:gd name="T118" fmla="*/ 131 w 180"/>
                <a:gd name="T11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0" h="105">
                  <a:moveTo>
                    <a:pt x="131" y="0"/>
                  </a:moveTo>
                  <a:cubicBezTo>
                    <a:pt x="130" y="0"/>
                    <a:pt x="130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8" y="5"/>
                    <a:pt x="128" y="5"/>
                    <a:pt x="128" y="5"/>
                  </a:cubicBezTo>
                  <a:cubicBezTo>
                    <a:pt x="123" y="5"/>
                    <a:pt x="118" y="9"/>
                    <a:pt x="118" y="9"/>
                  </a:cubicBezTo>
                  <a:cubicBezTo>
                    <a:pt x="121" y="8"/>
                    <a:pt x="124" y="7"/>
                    <a:pt x="128" y="7"/>
                  </a:cubicBezTo>
                  <a:cubicBezTo>
                    <a:pt x="133" y="7"/>
                    <a:pt x="137" y="8"/>
                    <a:pt x="137" y="8"/>
                  </a:cubicBezTo>
                  <a:cubicBezTo>
                    <a:pt x="135" y="9"/>
                    <a:pt x="135" y="11"/>
                    <a:pt x="135" y="11"/>
                  </a:cubicBezTo>
                  <a:cubicBezTo>
                    <a:pt x="178" y="26"/>
                    <a:pt x="168" y="90"/>
                    <a:pt x="168" y="90"/>
                  </a:cubicBezTo>
                  <a:cubicBezTo>
                    <a:pt x="167" y="85"/>
                    <a:pt x="157" y="80"/>
                    <a:pt x="145" y="71"/>
                  </a:cubicBezTo>
                  <a:cubicBezTo>
                    <a:pt x="133" y="63"/>
                    <a:pt x="139" y="43"/>
                    <a:pt x="139" y="43"/>
                  </a:cubicBezTo>
                  <a:cubicBezTo>
                    <a:pt x="135" y="50"/>
                    <a:pt x="119" y="58"/>
                    <a:pt x="116" y="60"/>
                  </a:cubicBezTo>
                  <a:cubicBezTo>
                    <a:pt x="123" y="56"/>
                    <a:pt x="125" y="42"/>
                    <a:pt x="125" y="42"/>
                  </a:cubicBezTo>
                  <a:cubicBezTo>
                    <a:pt x="112" y="55"/>
                    <a:pt x="57" y="64"/>
                    <a:pt x="43" y="64"/>
                  </a:cubicBezTo>
                  <a:cubicBezTo>
                    <a:pt x="42" y="64"/>
                    <a:pt x="41" y="64"/>
                    <a:pt x="41" y="64"/>
                  </a:cubicBezTo>
                  <a:cubicBezTo>
                    <a:pt x="34" y="62"/>
                    <a:pt x="58" y="52"/>
                    <a:pt x="58" y="52"/>
                  </a:cubicBezTo>
                  <a:cubicBezTo>
                    <a:pt x="58" y="52"/>
                    <a:pt x="52" y="49"/>
                    <a:pt x="34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17" y="49"/>
                    <a:pt x="13" y="69"/>
                    <a:pt x="8" y="76"/>
                  </a:cubicBezTo>
                  <a:cubicBezTo>
                    <a:pt x="7" y="77"/>
                    <a:pt x="7" y="77"/>
                    <a:pt x="6" y="77"/>
                  </a:cubicBezTo>
                  <a:cubicBezTo>
                    <a:pt x="3" y="77"/>
                    <a:pt x="5" y="58"/>
                    <a:pt x="5" y="54"/>
                  </a:cubicBezTo>
                  <a:cubicBezTo>
                    <a:pt x="3" y="61"/>
                    <a:pt x="1" y="69"/>
                    <a:pt x="0" y="78"/>
                  </a:cubicBezTo>
                  <a:cubicBezTo>
                    <a:pt x="0" y="81"/>
                    <a:pt x="0" y="85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88"/>
                    <a:pt x="3" y="88"/>
                    <a:pt x="4" y="88"/>
                  </a:cubicBezTo>
                  <a:cubicBezTo>
                    <a:pt x="7" y="88"/>
                    <a:pt x="10" y="89"/>
                    <a:pt x="13" y="91"/>
                  </a:cubicBezTo>
                  <a:cubicBezTo>
                    <a:pt x="13" y="86"/>
                    <a:pt x="16" y="70"/>
                    <a:pt x="22" y="63"/>
                  </a:cubicBezTo>
                  <a:cubicBezTo>
                    <a:pt x="27" y="55"/>
                    <a:pt x="40" y="55"/>
                    <a:pt x="44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5"/>
                    <a:pt x="28" y="59"/>
                    <a:pt x="24" y="69"/>
                  </a:cubicBezTo>
                  <a:cubicBezTo>
                    <a:pt x="24" y="69"/>
                    <a:pt x="30" y="69"/>
                    <a:pt x="40" y="69"/>
                  </a:cubicBezTo>
                  <a:cubicBezTo>
                    <a:pt x="60" y="69"/>
                    <a:pt x="95" y="67"/>
                    <a:pt x="119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9" y="51"/>
                    <a:pt x="111" y="60"/>
                    <a:pt x="98" y="65"/>
                  </a:cubicBezTo>
                  <a:cubicBezTo>
                    <a:pt x="98" y="65"/>
                    <a:pt x="100" y="66"/>
                    <a:pt x="103" y="66"/>
                  </a:cubicBezTo>
                  <a:cubicBezTo>
                    <a:pt x="110" y="66"/>
                    <a:pt x="122" y="64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2" y="56"/>
                    <a:pt x="132" y="62"/>
                  </a:cubicBezTo>
                  <a:cubicBezTo>
                    <a:pt x="132" y="67"/>
                    <a:pt x="133" y="73"/>
                    <a:pt x="139" y="78"/>
                  </a:cubicBezTo>
                  <a:cubicBezTo>
                    <a:pt x="151" y="88"/>
                    <a:pt x="163" y="95"/>
                    <a:pt x="163" y="105"/>
                  </a:cubicBezTo>
                  <a:cubicBezTo>
                    <a:pt x="164" y="104"/>
                    <a:pt x="165" y="104"/>
                    <a:pt x="166" y="103"/>
                  </a:cubicBezTo>
                  <a:cubicBezTo>
                    <a:pt x="167" y="103"/>
                    <a:pt x="168" y="102"/>
                    <a:pt x="169" y="102"/>
                  </a:cubicBezTo>
                  <a:cubicBezTo>
                    <a:pt x="170" y="102"/>
                    <a:pt x="170" y="102"/>
                    <a:pt x="171" y="102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3" y="102"/>
                    <a:pt x="174" y="103"/>
                    <a:pt x="175" y="103"/>
                  </a:cubicBezTo>
                  <a:cubicBezTo>
                    <a:pt x="177" y="99"/>
                    <a:pt x="180" y="85"/>
                    <a:pt x="180" y="68"/>
                  </a:cubicBezTo>
                  <a:cubicBezTo>
                    <a:pt x="180" y="45"/>
                    <a:pt x="173" y="17"/>
                    <a:pt x="143" y="8"/>
                  </a:cubicBezTo>
                  <a:cubicBezTo>
                    <a:pt x="143" y="8"/>
                    <a:pt x="142" y="3"/>
                    <a:pt x="138" y="3"/>
                  </a:cubicBezTo>
                  <a:cubicBezTo>
                    <a:pt x="137" y="3"/>
                    <a:pt x="136" y="3"/>
                    <a:pt x="135" y="4"/>
                  </a:cubicBezTo>
                  <a:cubicBezTo>
                    <a:pt x="135" y="4"/>
                    <a:pt x="134" y="0"/>
                    <a:pt x="131" y="0"/>
                  </a:cubicBezTo>
                </a:path>
              </a:pathLst>
            </a:custGeom>
            <a:solidFill>
              <a:srgbClr val="3E230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68">
              <a:extLst>
                <a:ext uri="{FF2B5EF4-FFF2-40B4-BE49-F238E27FC236}">
                  <a16:creationId xmlns:a16="http://schemas.microsoft.com/office/drawing/2014/main" id="{9B386C3A-1D39-487E-9CC4-EA020578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152" y="4406900"/>
              <a:ext cx="188913" cy="228600"/>
            </a:xfrm>
            <a:custGeom>
              <a:avLst/>
              <a:gdLst>
                <a:gd name="T0" fmla="*/ 5 w 28"/>
                <a:gd name="T1" fmla="*/ 23 h 34"/>
                <a:gd name="T2" fmla="*/ 23 w 28"/>
                <a:gd name="T3" fmla="*/ 30 h 34"/>
                <a:gd name="T4" fmla="*/ 22 w 28"/>
                <a:gd name="T5" fmla="*/ 10 h 34"/>
                <a:gd name="T6" fmla="*/ 4 w 28"/>
                <a:gd name="T7" fmla="*/ 4 h 34"/>
                <a:gd name="T8" fmla="*/ 5 w 28"/>
                <a:gd name="T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5" y="23"/>
                  </a:moveTo>
                  <a:cubicBezTo>
                    <a:pt x="10" y="30"/>
                    <a:pt x="18" y="34"/>
                    <a:pt x="23" y="30"/>
                  </a:cubicBezTo>
                  <a:cubicBezTo>
                    <a:pt x="28" y="27"/>
                    <a:pt x="28" y="18"/>
                    <a:pt x="22" y="10"/>
                  </a:cubicBezTo>
                  <a:cubicBezTo>
                    <a:pt x="17" y="3"/>
                    <a:pt x="9" y="0"/>
                    <a:pt x="4" y="4"/>
                  </a:cubicBezTo>
                  <a:cubicBezTo>
                    <a:pt x="0" y="7"/>
                    <a:pt x="0" y="16"/>
                    <a:pt x="5" y="23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69">
              <a:extLst>
                <a:ext uri="{FF2B5EF4-FFF2-40B4-BE49-F238E27FC236}">
                  <a16:creationId xmlns:a16="http://schemas.microsoft.com/office/drawing/2014/main" id="{B8ADE1FC-CADB-4A51-9F4C-AC3C5F559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8427" y="4473575"/>
              <a:ext cx="66675" cy="87313"/>
            </a:xfrm>
            <a:custGeom>
              <a:avLst/>
              <a:gdLst>
                <a:gd name="T0" fmla="*/ 4 w 10"/>
                <a:gd name="T1" fmla="*/ 0 h 13"/>
                <a:gd name="T2" fmla="*/ 0 w 10"/>
                <a:gd name="T3" fmla="*/ 3 h 13"/>
                <a:gd name="T4" fmla="*/ 2 w 10"/>
                <a:gd name="T5" fmla="*/ 2 h 13"/>
                <a:gd name="T6" fmla="*/ 5 w 10"/>
                <a:gd name="T7" fmla="*/ 4 h 13"/>
                <a:gd name="T8" fmla="*/ 4 w 10"/>
                <a:gd name="T9" fmla="*/ 10 h 13"/>
                <a:gd name="T10" fmla="*/ 6 w 10"/>
                <a:gd name="T11" fmla="*/ 13 h 13"/>
                <a:gd name="T12" fmla="*/ 8 w 10"/>
                <a:gd name="T13" fmla="*/ 12 h 13"/>
                <a:gd name="T14" fmla="*/ 5 w 10"/>
                <a:gd name="T15" fmla="*/ 1 h 13"/>
                <a:gd name="T16" fmla="*/ 4 w 10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2" y="0"/>
                    <a:pt x="0" y="3"/>
                    <a:pt x="0" y="3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4" y="2"/>
                    <a:pt x="5" y="4"/>
                    <a:pt x="5" y="4"/>
                  </a:cubicBezTo>
                  <a:cubicBezTo>
                    <a:pt x="5" y="4"/>
                    <a:pt x="3" y="7"/>
                    <a:pt x="4" y="10"/>
                  </a:cubicBezTo>
                  <a:cubicBezTo>
                    <a:pt x="4" y="12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10" y="10"/>
                    <a:pt x="9" y="4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70">
              <a:extLst>
                <a:ext uri="{FF2B5EF4-FFF2-40B4-BE49-F238E27FC236}">
                  <a16:creationId xmlns:a16="http://schemas.microsoft.com/office/drawing/2014/main" id="{FF5BAD0A-74C9-47D7-B62B-F892DA24F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4427" y="4500563"/>
              <a:ext cx="209550" cy="215900"/>
            </a:xfrm>
            <a:custGeom>
              <a:avLst/>
              <a:gdLst>
                <a:gd name="T0" fmla="*/ 23 w 31"/>
                <a:gd name="T1" fmla="*/ 24 h 32"/>
                <a:gd name="T2" fmla="*/ 4 w 31"/>
                <a:gd name="T3" fmla="*/ 28 h 32"/>
                <a:gd name="T4" fmla="*/ 7 w 31"/>
                <a:gd name="T5" fmla="*/ 8 h 32"/>
                <a:gd name="T6" fmla="*/ 26 w 31"/>
                <a:gd name="T7" fmla="*/ 5 h 32"/>
                <a:gd name="T8" fmla="*/ 23 w 31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3" y="24"/>
                  </a:moveTo>
                  <a:cubicBezTo>
                    <a:pt x="17" y="30"/>
                    <a:pt x="8" y="32"/>
                    <a:pt x="4" y="28"/>
                  </a:cubicBezTo>
                  <a:cubicBezTo>
                    <a:pt x="0" y="23"/>
                    <a:pt x="1" y="15"/>
                    <a:pt x="7" y="8"/>
                  </a:cubicBezTo>
                  <a:cubicBezTo>
                    <a:pt x="14" y="2"/>
                    <a:pt x="22" y="0"/>
                    <a:pt x="26" y="5"/>
                  </a:cubicBezTo>
                  <a:cubicBezTo>
                    <a:pt x="31" y="9"/>
                    <a:pt x="29" y="18"/>
                    <a:pt x="23" y="24"/>
                  </a:cubicBezTo>
                </a:path>
              </a:pathLst>
            </a:custGeom>
            <a:solidFill>
              <a:srgbClr val="EFC9A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71">
              <a:extLst>
                <a:ext uri="{FF2B5EF4-FFF2-40B4-BE49-F238E27FC236}">
                  <a16:creationId xmlns:a16="http://schemas.microsoft.com/office/drawing/2014/main" id="{F87C624E-A313-48C8-95AA-24BA4AA2A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389" y="4575175"/>
              <a:ext cx="80963" cy="80963"/>
            </a:xfrm>
            <a:custGeom>
              <a:avLst/>
              <a:gdLst>
                <a:gd name="T0" fmla="*/ 8 w 12"/>
                <a:gd name="T1" fmla="*/ 0 h 12"/>
                <a:gd name="T2" fmla="*/ 7 w 12"/>
                <a:gd name="T3" fmla="*/ 0 h 12"/>
                <a:gd name="T4" fmla="*/ 2 w 12"/>
                <a:gd name="T5" fmla="*/ 11 h 12"/>
                <a:gd name="T6" fmla="*/ 3 w 12"/>
                <a:gd name="T7" fmla="*/ 12 h 12"/>
                <a:gd name="T8" fmla="*/ 6 w 12"/>
                <a:gd name="T9" fmla="*/ 9 h 12"/>
                <a:gd name="T10" fmla="*/ 7 w 12"/>
                <a:gd name="T11" fmla="*/ 3 h 12"/>
                <a:gd name="T12" fmla="*/ 9 w 12"/>
                <a:gd name="T13" fmla="*/ 2 h 12"/>
                <a:gd name="T14" fmla="*/ 12 w 12"/>
                <a:gd name="T15" fmla="*/ 2 h 12"/>
                <a:gd name="T16" fmla="*/ 8 w 12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2"/>
                    <a:pt x="0" y="8"/>
                    <a:pt x="2" y="11"/>
                  </a:cubicBezTo>
                  <a:cubicBezTo>
                    <a:pt x="2" y="11"/>
                    <a:pt x="3" y="12"/>
                    <a:pt x="3" y="12"/>
                  </a:cubicBezTo>
                  <a:cubicBezTo>
                    <a:pt x="5" y="12"/>
                    <a:pt x="6" y="10"/>
                    <a:pt x="6" y="9"/>
                  </a:cubicBezTo>
                  <a:cubicBezTo>
                    <a:pt x="8" y="6"/>
                    <a:pt x="7" y="3"/>
                    <a:pt x="7" y="3"/>
                  </a:cubicBezTo>
                  <a:cubicBezTo>
                    <a:pt x="7" y="3"/>
                    <a:pt x="7" y="2"/>
                    <a:pt x="9" y="2"/>
                  </a:cubicBezTo>
                  <a:cubicBezTo>
                    <a:pt x="10" y="2"/>
                    <a:pt x="11" y="2"/>
                    <a:pt x="12" y="2"/>
                  </a:cubicBezTo>
                  <a:cubicBezTo>
                    <a:pt x="12" y="2"/>
                    <a:pt x="10" y="0"/>
                    <a:pt x="8" y="0"/>
                  </a:cubicBezTo>
                </a:path>
              </a:pathLst>
            </a:custGeom>
            <a:solidFill>
              <a:srgbClr val="EEC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72">
              <a:extLst>
                <a:ext uri="{FF2B5EF4-FFF2-40B4-BE49-F238E27FC236}">
                  <a16:creationId xmlns:a16="http://schemas.microsoft.com/office/drawing/2014/main" id="{A9B96C4A-6945-4DD5-8B81-D6897C6AC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627" y="4332288"/>
              <a:ext cx="188913" cy="155575"/>
            </a:xfrm>
            <a:custGeom>
              <a:avLst/>
              <a:gdLst>
                <a:gd name="T0" fmla="*/ 0 w 28"/>
                <a:gd name="T1" fmla="*/ 23 h 23"/>
                <a:gd name="T2" fmla="*/ 28 w 28"/>
                <a:gd name="T3" fmla="*/ 22 h 23"/>
                <a:gd name="T4" fmla="*/ 0 w 28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23"/>
                  </a:moveTo>
                  <a:cubicBezTo>
                    <a:pt x="0" y="23"/>
                    <a:pt x="10" y="7"/>
                    <a:pt x="28" y="22"/>
                  </a:cubicBezTo>
                  <a:cubicBezTo>
                    <a:pt x="28" y="22"/>
                    <a:pt x="15" y="0"/>
                    <a:pt x="0" y="23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73">
              <a:extLst>
                <a:ext uri="{FF2B5EF4-FFF2-40B4-BE49-F238E27FC236}">
                  <a16:creationId xmlns:a16="http://schemas.microsoft.com/office/drawing/2014/main" id="{92FED099-D8BD-4912-AC5B-207E10F11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2327" y="4460875"/>
              <a:ext cx="142875" cy="153988"/>
            </a:xfrm>
            <a:custGeom>
              <a:avLst/>
              <a:gdLst>
                <a:gd name="T0" fmla="*/ 0 w 21"/>
                <a:gd name="T1" fmla="*/ 21 h 23"/>
                <a:gd name="T2" fmla="*/ 21 w 21"/>
                <a:gd name="T3" fmla="*/ 23 h 23"/>
                <a:gd name="T4" fmla="*/ 0 w 21"/>
                <a:gd name="T5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">
                  <a:moveTo>
                    <a:pt x="0" y="21"/>
                  </a:moveTo>
                  <a:cubicBezTo>
                    <a:pt x="0" y="21"/>
                    <a:pt x="10" y="12"/>
                    <a:pt x="21" y="23"/>
                  </a:cubicBezTo>
                  <a:cubicBezTo>
                    <a:pt x="21" y="23"/>
                    <a:pt x="12" y="0"/>
                    <a:pt x="0" y="21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74">
              <a:extLst>
                <a:ext uri="{FF2B5EF4-FFF2-40B4-BE49-F238E27FC236}">
                  <a16:creationId xmlns:a16="http://schemas.microsoft.com/office/drawing/2014/main" id="{26BE0BCE-B537-424E-A974-1489E9D3F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9" y="4298950"/>
              <a:ext cx="190500" cy="168275"/>
            </a:xfrm>
            <a:custGeom>
              <a:avLst/>
              <a:gdLst>
                <a:gd name="T0" fmla="*/ 28 w 28"/>
                <a:gd name="T1" fmla="*/ 25 h 25"/>
                <a:gd name="T2" fmla="*/ 0 w 28"/>
                <a:gd name="T3" fmla="*/ 19 h 25"/>
                <a:gd name="T4" fmla="*/ 28 w 2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5">
                  <a:moveTo>
                    <a:pt x="28" y="25"/>
                  </a:moveTo>
                  <a:cubicBezTo>
                    <a:pt x="28" y="25"/>
                    <a:pt x="20" y="8"/>
                    <a:pt x="0" y="19"/>
                  </a:cubicBezTo>
                  <a:cubicBezTo>
                    <a:pt x="0" y="19"/>
                    <a:pt x="17" y="0"/>
                    <a:pt x="28" y="25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75">
              <a:extLst>
                <a:ext uri="{FF2B5EF4-FFF2-40B4-BE49-F238E27FC236}">
                  <a16:creationId xmlns:a16="http://schemas.microsoft.com/office/drawing/2014/main" id="{4A8F25AD-1640-48B1-9A15-426B5777C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3227" y="4427538"/>
              <a:ext cx="141288" cy="153988"/>
            </a:xfrm>
            <a:custGeom>
              <a:avLst/>
              <a:gdLst>
                <a:gd name="T0" fmla="*/ 21 w 21"/>
                <a:gd name="T1" fmla="*/ 23 h 23"/>
                <a:gd name="T2" fmla="*/ 0 w 21"/>
                <a:gd name="T3" fmla="*/ 21 h 23"/>
                <a:gd name="T4" fmla="*/ 21 w 21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3">
                  <a:moveTo>
                    <a:pt x="21" y="23"/>
                  </a:moveTo>
                  <a:cubicBezTo>
                    <a:pt x="21" y="23"/>
                    <a:pt x="13" y="12"/>
                    <a:pt x="0" y="21"/>
                  </a:cubicBezTo>
                  <a:cubicBezTo>
                    <a:pt x="0" y="21"/>
                    <a:pt x="13" y="0"/>
                    <a:pt x="21" y="23"/>
                  </a:cubicBezTo>
                  <a:close/>
                </a:path>
              </a:pathLst>
            </a:custGeom>
            <a:solidFill>
              <a:srgbClr val="744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76">
              <a:extLst>
                <a:ext uri="{FF2B5EF4-FFF2-40B4-BE49-F238E27FC236}">
                  <a16:creationId xmlns:a16="http://schemas.microsoft.com/office/drawing/2014/main" id="{DEABDE5E-D89F-406C-A6B2-6A277C777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839" y="4716463"/>
              <a:ext cx="425450" cy="188913"/>
            </a:xfrm>
            <a:custGeom>
              <a:avLst/>
              <a:gdLst>
                <a:gd name="T0" fmla="*/ 1 w 63"/>
                <a:gd name="T1" fmla="*/ 7 h 28"/>
                <a:gd name="T2" fmla="*/ 53 w 63"/>
                <a:gd name="T3" fmla="*/ 11 h 28"/>
                <a:gd name="T4" fmla="*/ 30 w 63"/>
                <a:gd name="T5" fmla="*/ 27 h 28"/>
                <a:gd name="T6" fmla="*/ 1 w 63"/>
                <a:gd name="T7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8">
                  <a:moveTo>
                    <a:pt x="1" y="7"/>
                  </a:moveTo>
                  <a:cubicBezTo>
                    <a:pt x="1" y="7"/>
                    <a:pt x="28" y="0"/>
                    <a:pt x="53" y="11"/>
                  </a:cubicBezTo>
                  <a:cubicBezTo>
                    <a:pt x="63" y="16"/>
                    <a:pt x="40" y="28"/>
                    <a:pt x="30" y="27"/>
                  </a:cubicBezTo>
                  <a:cubicBezTo>
                    <a:pt x="21" y="27"/>
                    <a:pt x="0" y="15"/>
                    <a:pt x="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7">
              <a:extLst>
                <a:ext uri="{FF2B5EF4-FFF2-40B4-BE49-F238E27FC236}">
                  <a16:creationId xmlns:a16="http://schemas.microsoft.com/office/drawing/2014/main" id="{DA3C0AC1-41A2-4B1B-AD68-11DAC1387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452" y="4764088"/>
              <a:ext cx="236538" cy="141288"/>
            </a:xfrm>
            <a:custGeom>
              <a:avLst/>
              <a:gdLst>
                <a:gd name="T0" fmla="*/ 35 w 35"/>
                <a:gd name="T1" fmla="*/ 16 h 21"/>
                <a:gd name="T2" fmla="*/ 35 w 35"/>
                <a:gd name="T3" fmla="*/ 16 h 21"/>
                <a:gd name="T4" fmla="*/ 0 w 35"/>
                <a:gd name="T5" fmla="*/ 13 h 21"/>
                <a:gd name="T6" fmla="*/ 19 w 35"/>
                <a:gd name="T7" fmla="*/ 20 h 21"/>
                <a:gd name="T8" fmla="*/ 35 w 35"/>
                <a:gd name="T9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1">
                  <a:moveTo>
                    <a:pt x="35" y="16"/>
                  </a:moveTo>
                  <a:cubicBezTo>
                    <a:pt x="35" y="16"/>
                    <a:pt x="35" y="16"/>
                    <a:pt x="35" y="16"/>
                  </a:cubicBezTo>
                  <a:cubicBezTo>
                    <a:pt x="16" y="0"/>
                    <a:pt x="0" y="13"/>
                    <a:pt x="0" y="13"/>
                  </a:cubicBezTo>
                  <a:cubicBezTo>
                    <a:pt x="6" y="17"/>
                    <a:pt x="14" y="20"/>
                    <a:pt x="19" y="20"/>
                  </a:cubicBezTo>
                  <a:cubicBezTo>
                    <a:pt x="23" y="21"/>
                    <a:pt x="30" y="19"/>
                    <a:pt x="35" y="16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8">
              <a:extLst>
                <a:ext uri="{FF2B5EF4-FFF2-40B4-BE49-F238E27FC236}">
                  <a16:creationId xmlns:a16="http://schemas.microsoft.com/office/drawing/2014/main" id="{B1923353-FB45-4CC0-96D1-5EEE02B5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177" y="4737100"/>
              <a:ext cx="325438" cy="93663"/>
            </a:xfrm>
            <a:custGeom>
              <a:avLst/>
              <a:gdLst>
                <a:gd name="T0" fmla="*/ 1 w 48"/>
                <a:gd name="T1" fmla="*/ 3 h 14"/>
                <a:gd name="T2" fmla="*/ 9 w 48"/>
                <a:gd name="T3" fmla="*/ 7 h 14"/>
                <a:gd name="T4" fmla="*/ 40 w 48"/>
                <a:gd name="T5" fmla="*/ 11 h 14"/>
                <a:gd name="T6" fmla="*/ 48 w 48"/>
                <a:gd name="T7" fmla="*/ 8 h 14"/>
                <a:gd name="T8" fmla="*/ 48 w 48"/>
                <a:gd name="T9" fmla="*/ 8 h 14"/>
                <a:gd name="T10" fmla="*/ 1 w 48"/>
                <a:gd name="T11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4">
                  <a:moveTo>
                    <a:pt x="1" y="3"/>
                  </a:moveTo>
                  <a:cubicBezTo>
                    <a:pt x="1" y="3"/>
                    <a:pt x="0" y="8"/>
                    <a:pt x="9" y="7"/>
                  </a:cubicBezTo>
                  <a:cubicBezTo>
                    <a:pt x="17" y="7"/>
                    <a:pt x="31" y="7"/>
                    <a:pt x="40" y="11"/>
                  </a:cubicBezTo>
                  <a:cubicBezTo>
                    <a:pt x="46" y="14"/>
                    <a:pt x="48" y="11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29" y="0"/>
                    <a:pt x="1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88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Pictures\hinh-nen-Powerpoint-chuyen-nghiep.jpg">
            <a:extLst>
              <a:ext uri="{FF2B5EF4-FFF2-40B4-BE49-F238E27FC236}">
                <a16:creationId xmlns:a16="http://schemas.microsoft.com/office/drawing/2014/main" id="{ECA21107-A331-4B3F-B396-45871BC8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17258" y="1527609"/>
            <a:ext cx="6330402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b.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thiệp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chúc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mừng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thầy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cô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giáo</a:t>
            </a:r>
            <a:endParaRPr lang="zh-CN" altLang="en-US" sz="28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Entry_1">
            <a:hlinkClick r:id="rId5" action="ppaction://hlinksldjump"/>
            <a:extLst>
              <a:ext uri="{FF2B5EF4-FFF2-40B4-BE49-F238E27FC236}">
                <a16:creationId xmlns:a16="http://schemas.microsoft.com/office/drawing/2014/main" id="{811ABB56-B069-4686-B187-B9F6640A045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17258" y="2322032"/>
            <a:ext cx="7298142" cy="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.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lời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thương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gửi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tới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thầy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cô</a:t>
            </a:r>
            <a:r>
              <a:rPr lang="en-US" altLang="zh-CN" sz="2800" b="1" dirty="0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D77E35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giáo</a:t>
            </a:r>
            <a:endParaRPr lang="zh-CN" altLang="en-US" sz="2800" b="1" dirty="0">
              <a:solidFill>
                <a:srgbClr val="D77E35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>
            <a:extLst>
              <a:ext uri="{FF2B5EF4-FFF2-40B4-BE49-F238E27FC236}">
                <a16:creationId xmlns:a16="http://schemas.microsoft.com/office/drawing/2014/main" id="{F69650B5-BCF7-462E-AB66-7365F9FFA4E7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950579" y="1055688"/>
            <a:ext cx="5242844" cy="3032124"/>
          </a:xfrm>
          <a:custGeom>
            <a:avLst/>
            <a:gdLst>
              <a:gd name="T0" fmla="*/ 2147483646 w 2242"/>
              <a:gd name="T1" fmla="*/ 2147483646 h 694"/>
              <a:gd name="T2" fmla="*/ 2147483646 w 2242"/>
              <a:gd name="T3" fmla="*/ 2147483646 h 694"/>
              <a:gd name="T4" fmla="*/ 2147483646 w 2242"/>
              <a:gd name="T5" fmla="*/ 2147483646 h 694"/>
              <a:gd name="T6" fmla="*/ 2147483646 w 2242"/>
              <a:gd name="T7" fmla="*/ 2147483646 h 694"/>
              <a:gd name="T8" fmla="*/ 2147483646 w 2242"/>
              <a:gd name="T9" fmla="*/ 2147483646 h 694"/>
              <a:gd name="T10" fmla="*/ 2147483646 w 2242"/>
              <a:gd name="T11" fmla="*/ 2147483646 h 694"/>
              <a:gd name="T12" fmla="*/ 2147483646 w 2242"/>
              <a:gd name="T13" fmla="*/ 2147483646 h 694"/>
              <a:gd name="T14" fmla="*/ 2147483646 w 2242"/>
              <a:gd name="T15" fmla="*/ 2147483646 h 694"/>
              <a:gd name="T16" fmla="*/ 2147483646 w 2242"/>
              <a:gd name="T17" fmla="*/ 2147483646 h 694"/>
              <a:gd name="T18" fmla="*/ 2147483646 w 2242"/>
              <a:gd name="T19" fmla="*/ 2147483646 h 694"/>
              <a:gd name="T20" fmla="*/ 0 w 2242"/>
              <a:gd name="T21" fmla="*/ 2147483646 h 694"/>
              <a:gd name="T22" fmla="*/ 2147483646 w 2242"/>
              <a:gd name="T23" fmla="*/ 2147483646 h 694"/>
              <a:gd name="T24" fmla="*/ 2147483646 w 2242"/>
              <a:gd name="T25" fmla="*/ 2147483646 h 694"/>
              <a:gd name="T26" fmla="*/ 2147483646 w 2242"/>
              <a:gd name="T27" fmla="*/ 2147483646 h 694"/>
              <a:gd name="T28" fmla="*/ 2147483646 w 2242"/>
              <a:gd name="T29" fmla="*/ 2147483646 h 694"/>
              <a:gd name="T30" fmla="*/ 2147483646 w 2242"/>
              <a:gd name="T31" fmla="*/ 2147483646 h 694"/>
              <a:gd name="T32" fmla="*/ 2147483646 w 2242"/>
              <a:gd name="T33" fmla="*/ 2147483646 h 694"/>
              <a:gd name="T34" fmla="*/ 2147483646 w 2242"/>
              <a:gd name="T35" fmla="*/ 2147483646 h 694"/>
              <a:gd name="T36" fmla="*/ 2147483646 w 2242"/>
              <a:gd name="T37" fmla="*/ 2147483646 h 694"/>
              <a:gd name="T38" fmla="*/ 2147483646 w 2242"/>
              <a:gd name="T39" fmla="*/ 2147483646 h 69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42"/>
              <a:gd name="T61" fmla="*/ 0 h 694"/>
              <a:gd name="T62" fmla="*/ 2242 w 2242"/>
              <a:gd name="T63" fmla="*/ 694 h 69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42" h="694">
                <a:moveTo>
                  <a:pt x="42" y="117"/>
                </a:moveTo>
                <a:cubicBezTo>
                  <a:pt x="1794" y="117"/>
                  <a:pt x="1794" y="117"/>
                  <a:pt x="1794" y="117"/>
                </a:cubicBezTo>
                <a:cubicBezTo>
                  <a:pt x="1794" y="117"/>
                  <a:pt x="1790" y="88"/>
                  <a:pt x="1799" y="68"/>
                </a:cubicBezTo>
                <a:cubicBezTo>
                  <a:pt x="1808" y="49"/>
                  <a:pt x="1844" y="0"/>
                  <a:pt x="1904" y="41"/>
                </a:cubicBezTo>
                <a:cubicBezTo>
                  <a:pt x="1963" y="83"/>
                  <a:pt x="2140" y="218"/>
                  <a:pt x="2170" y="241"/>
                </a:cubicBezTo>
                <a:cubicBezTo>
                  <a:pt x="2201" y="265"/>
                  <a:pt x="2235" y="292"/>
                  <a:pt x="2239" y="342"/>
                </a:cubicBezTo>
                <a:cubicBezTo>
                  <a:pt x="2242" y="389"/>
                  <a:pt x="2230" y="411"/>
                  <a:pt x="2174" y="461"/>
                </a:cubicBezTo>
                <a:cubicBezTo>
                  <a:pt x="2126" y="504"/>
                  <a:pt x="1942" y="636"/>
                  <a:pt x="1913" y="654"/>
                </a:cubicBezTo>
                <a:cubicBezTo>
                  <a:pt x="1884" y="672"/>
                  <a:pt x="1849" y="694"/>
                  <a:pt x="1812" y="659"/>
                </a:cubicBezTo>
                <a:cubicBezTo>
                  <a:pt x="1785" y="634"/>
                  <a:pt x="1789" y="587"/>
                  <a:pt x="1789" y="587"/>
                </a:cubicBezTo>
                <a:cubicBezTo>
                  <a:pt x="0" y="532"/>
                  <a:pt x="0" y="532"/>
                  <a:pt x="0" y="532"/>
                </a:cubicBezTo>
                <a:cubicBezTo>
                  <a:pt x="31" y="497"/>
                  <a:pt x="31" y="497"/>
                  <a:pt x="31" y="497"/>
                </a:cubicBezTo>
                <a:cubicBezTo>
                  <a:pt x="1880" y="497"/>
                  <a:pt x="1880" y="497"/>
                  <a:pt x="1880" y="497"/>
                </a:cubicBezTo>
                <a:cubicBezTo>
                  <a:pt x="1880" y="562"/>
                  <a:pt x="1880" y="562"/>
                  <a:pt x="1880" y="562"/>
                </a:cubicBezTo>
                <a:cubicBezTo>
                  <a:pt x="1880" y="562"/>
                  <a:pt x="2120" y="391"/>
                  <a:pt x="2140" y="375"/>
                </a:cubicBezTo>
                <a:cubicBezTo>
                  <a:pt x="2160" y="358"/>
                  <a:pt x="2156" y="339"/>
                  <a:pt x="2134" y="326"/>
                </a:cubicBezTo>
                <a:cubicBezTo>
                  <a:pt x="2113" y="313"/>
                  <a:pt x="1884" y="140"/>
                  <a:pt x="1884" y="140"/>
                </a:cubicBezTo>
                <a:cubicBezTo>
                  <a:pt x="1884" y="211"/>
                  <a:pt x="1884" y="211"/>
                  <a:pt x="1884" y="211"/>
                </a:cubicBezTo>
                <a:cubicBezTo>
                  <a:pt x="2" y="161"/>
                  <a:pt x="2" y="161"/>
                  <a:pt x="2" y="161"/>
                </a:cubicBezTo>
                <a:lnTo>
                  <a:pt x="42" y="117"/>
                </a:lnTo>
                <a:close/>
              </a:path>
            </a:pathLst>
          </a:custGeom>
          <a:solidFill>
            <a:srgbClr val="F8474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6000" b="1">
                <a:solidFill>
                  <a:srgbClr val="A2531B"/>
                </a:solidFill>
                <a:latin typeface="SVN-Whimsy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 ĐỘNG  </a:t>
            </a:r>
            <a:endParaRPr lang="zh-CN" altLang="en-US" sz="6000" b="1" dirty="0">
              <a:solidFill>
                <a:srgbClr val="A2531B"/>
              </a:solidFill>
              <a:latin typeface="SVN-Whimsy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4510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>
            <a:extLst>
              <a:ext uri="{FF2B5EF4-FFF2-40B4-BE49-F238E27FC236}">
                <a16:creationId xmlns:a16="http://schemas.microsoft.com/office/drawing/2014/main" id="{F69650B5-BCF7-462E-AB66-7365F9FFA4E7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950579" y="1055688"/>
            <a:ext cx="5242844" cy="3032124"/>
          </a:xfrm>
          <a:custGeom>
            <a:avLst/>
            <a:gdLst>
              <a:gd name="T0" fmla="*/ 2147483646 w 2242"/>
              <a:gd name="T1" fmla="*/ 2147483646 h 694"/>
              <a:gd name="T2" fmla="*/ 2147483646 w 2242"/>
              <a:gd name="T3" fmla="*/ 2147483646 h 694"/>
              <a:gd name="T4" fmla="*/ 2147483646 w 2242"/>
              <a:gd name="T5" fmla="*/ 2147483646 h 694"/>
              <a:gd name="T6" fmla="*/ 2147483646 w 2242"/>
              <a:gd name="T7" fmla="*/ 2147483646 h 694"/>
              <a:gd name="T8" fmla="*/ 2147483646 w 2242"/>
              <a:gd name="T9" fmla="*/ 2147483646 h 694"/>
              <a:gd name="T10" fmla="*/ 2147483646 w 2242"/>
              <a:gd name="T11" fmla="*/ 2147483646 h 694"/>
              <a:gd name="T12" fmla="*/ 2147483646 w 2242"/>
              <a:gd name="T13" fmla="*/ 2147483646 h 694"/>
              <a:gd name="T14" fmla="*/ 2147483646 w 2242"/>
              <a:gd name="T15" fmla="*/ 2147483646 h 694"/>
              <a:gd name="T16" fmla="*/ 2147483646 w 2242"/>
              <a:gd name="T17" fmla="*/ 2147483646 h 694"/>
              <a:gd name="T18" fmla="*/ 2147483646 w 2242"/>
              <a:gd name="T19" fmla="*/ 2147483646 h 694"/>
              <a:gd name="T20" fmla="*/ 0 w 2242"/>
              <a:gd name="T21" fmla="*/ 2147483646 h 694"/>
              <a:gd name="T22" fmla="*/ 2147483646 w 2242"/>
              <a:gd name="T23" fmla="*/ 2147483646 h 694"/>
              <a:gd name="T24" fmla="*/ 2147483646 w 2242"/>
              <a:gd name="T25" fmla="*/ 2147483646 h 694"/>
              <a:gd name="T26" fmla="*/ 2147483646 w 2242"/>
              <a:gd name="T27" fmla="*/ 2147483646 h 694"/>
              <a:gd name="T28" fmla="*/ 2147483646 w 2242"/>
              <a:gd name="T29" fmla="*/ 2147483646 h 694"/>
              <a:gd name="T30" fmla="*/ 2147483646 w 2242"/>
              <a:gd name="T31" fmla="*/ 2147483646 h 694"/>
              <a:gd name="T32" fmla="*/ 2147483646 w 2242"/>
              <a:gd name="T33" fmla="*/ 2147483646 h 694"/>
              <a:gd name="T34" fmla="*/ 2147483646 w 2242"/>
              <a:gd name="T35" fmla="*/ 2147483646 h 694"/>
              <a:gd name="T36" fmla="*/ 2147483646 w 2242"/>
              <a:gd name="T37" fmla="*/ 2147483646 h 694"/>
              <a:gd name="T38" fmla="*/ 2147483646 w 2242"/>
              <a:gd name="T39" fmla="*/ 2147483646 h 69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42"/>
              <a:gd name="T61" fmla="*/ 0 h 694"/>
              <a:gd name="T62" fmla="*/ 2242 w 2242"/>
              <a:gd name="T63" fmla="*/ 694 h 69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42" h="694">
                <a:moveTo>
                  <a:pt x="42" y="117"/>
                </a:moveTo>
                <a:cubicBezTo>
                  <a:pt x="1794" y="117"/>
                  <a:pt x="1794" y="117"/>
                  <a:pt x="1794" y="117"/>
                </a:cubicBezTo>
                <a:cubicBezTo>
                  <a:pt x="1794" y="117"/>
                  <a:pt x="1790" y="88"/>
                  <a:pt x="1799" y="68"/>
                </a:cubicBezTo>
                <a:cubicBezTo>
                  <a:pt x="1808" y="49"/>
                  <a:pt x="1844" y="0"/>
                  <a:pt x="1904" y="41"/>
                </a:cubicBezTo>
                <a:cubicBezTo>
                  <a:pt x="1963" y="83"/>
                  <a:pt x="2140" y="218"/>
                  <a:pt x="2170" y="241"/>
                </a:cubicBezTo>
                <a:cubicBezTo>
                  <a:pt x="2201" y="265"/>
                  <a:pt x="2235" y="292"/>
                  <a:pt x="2239" y="342"/>
                </a:cubicBezTo>
                <a:cubicBezTo>
                  <a:pt x="2242" y="389"/>
                  <a:pt x="2230" y="411"/>
                  <a:pt x="2174" y="461"/>
                </a:cubicBezTo>
                <a:cubicBezTo>
                  <a:pt x="2126" y="504"/>
                  <a:pt x="1942" y="636"/>
                  <a:pt x="1913" y="654"/>
                </a:cubicBezTo>
                <a:cubicBezTo>
                  <a:pt x="1884" y="672"/>
                  <a:pt x="1849" y="694"/>
                  <a:pt x="1812" y="659"/>
                </a:cubicBezTo>
                <a:cubicBezTo>
                  <a:pt x="1785" y="634"/>
                  <a:pt x="1789" y="587"/>
                  <a:pt x="1789" y="587"/>
                </a:cubicBezTo>
                <a:cubicBezTo>
                  <a:pt x="0" y="532"/>
                  <a:pt x="0" y="532"/>
                  <a:pt x="0" y="532"/>
                </a:cubicBezTo>
                <a:cubicBezTo>
                  <a:pt x="31" y="497"/>
                  <a:pt x="31" y="497"/>
                  <a:pt x="31" y="497"/>
                </a:cubicBezTo>
                <a:cubicBezTo>
                  <a:pt x="1880" y="497"/>
                  <a:pt x="1880" y="497"/>
                  <a:pt x="1880" y="497"/>
                </a:cubicBezTo>
                <a:cubicBezTo>
                  <a:pt x="1880" y="562"/>
                  <a:pt x="1880" y="562"/>
                  <a:pt x="1880" y="562"/>
                </a:cubicBezTo>
                <a:cubicBezTo>
                  <a:pt x="1880" y="562"/>
                  <a:pt x="2120" y="391"/>
                  <a:pt x="2140" y="375"/>
                </a:cubicBezTo>
                <a:cubicBezTo>
                  <a:pt x="2160" y="358"/>
                  <a:pt x="2156" y="339"/>
                  <a:pt x="2134" y="326"/>
                </a:cubicBezTo>
                <a:cubicBezTo>
                  <a:pt x="2113" y="313"/>
                  <a:pt x="1884" y="140"/>
                  <a:pt x="1884" y="140"/>
                </a:cubicBezTo>
                <a:cubicBezTo>
                  <a:pt x="1884" y="211"/>
                  <a:pt x="1884" y="211"/>
                  <a:pt x="1884" y="211"/>
                </a:cubicBezTo>
                <a:cubicBezTo>
                  <a:pt x="2" y="161"/>
                  <a:pt x="2" y="161"/>
                  <a:pt x="2" y="161"/>
                </a:cubicBezTo>
                <a:lnTo>
                  <a:pt x="42" y="117"/>
                </a:lnTo>
                <a:close/>
              </a:path>
            </a:pathLst>
          </a:custGeom>
          <a:solidFill>
            <a:srgbClr val="F8474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6000" b="1" dirty="0" err="1" smtClean="0">
                <a:solidFill>
                  <a:srgbClr val="A2531B"/>
                </a:solidFill>
                <a:latin typeface="SVN-Whimsy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Tổng</a:t>
            </a:r>
            <a:r>
              <a:rPr lang="en-US" altLang="zh-CN" sz="6000" b="1" dirty="0" smtClean="0">
                <a:solidFill>
                  <a:srgbClr val="A2531B"/>
                </a:solidFill>
                <a:latin typeface="SVN-Whimsy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solidFill>
                  <a:srgbClr val="A2531B"/>
                </a:solidFill>
                <a:latin typeface="SVN-Whimsy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kết</a:t>
            </a:r>
            <a:endParaRPr lang="zh-CN" altLang="en-US" sz="6000" b="1" dirty="0">
              <a:solidFill>
                <a:srgbClr val="A2531B"/>
              </a:solidFill>
              <a:latin typeface="SVN-Whimsy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8163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53F9A508-A933-4473-B872-154AFB714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04" y="3454812"/>
            <a:ext cx="609992" cy="12338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2675FAD-D55B-4DDB-BB9E-108461BD4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0" y="4243388"/>
            <a:ext cx="519178" cy="1140618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66866499-6B98-4F4C-8B9F-3ABC229DFE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56" y="418119"/>
            <a:ext cx="2427414" cy="4776576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3D2EA62A-611A-4403-894A-EDC12355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92" y="4208215"/>
            <a:ext cx="475060" cy="960932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F0C1ADBB-DE64-46FC-ADB0-C1EE70A67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03" y="2455979"/>
            <a:ext cx="692397" cy="1400554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6C60EED5-EFBC-4EC6-AAD2-9CEC50840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543">
            <a:off x="2191367" y="3732799"/>
            <a:ext cx="475060" cy="992981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FDF2A11-0D0E-4DA0-9D91-8B06F51D0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612">
            <a:off x="2963971" y="4203772"/>
            <a:ext cx="781087" cy="1579953"/>
          </a:xfrm>
          <a:prstGeom prst="rect">
            <a:avLst/>
          </a:prstGeom>
        </p:spPr>
      </p:pic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35B7D1EE-A5BE-4999-8134-9B2AF555F35B}"/>
              </a:ext>
            </a:extLst>
          </p:cNvPr>
          <p:cNvSpPr/>
          <p:nvPr/>
        </p:nvSpPr>
        <p:spPr>
          <a:xfrm>
            <a:off x="2267990" y="1017270"/>
            <a:ext cx="6167350" cy="2380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685800">
              <a:buClrTx/>
            </a:pPr>
            <a:r>
              <a:rPr lang="en-US" sz="2100" b="1" i="1" kern="1200" dirty="0" smtClean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Con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100" b="1" i="1" kern="1200" dirty="0">
              <a:solidFill>
                <a:srgbClr val="D77E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buClrTx/>
            </a:pPr>
            <a:r>
              <a:rPr lang="en-US" sz="2100" b="1" i="1" kern="1200" dirty="0" smtClean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b="1" i="1" kern="1200" dirty="0" err="1" smtClean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b="1" i="1" kern="1200" dirty="0" smtClean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cha,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kern="1200" dirty="0" err="1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100" b="1" i="1" kern="1200" dirty="0">
                <a:solidFill>
                  <a:srgbClr val="D77E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hay-co-cho-em-mua-xuan-Thanh-Loa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5571" y="4542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6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53F9A508-A933-4473-B872-154AFB714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04" y="3454812"/>
            <a:ext cx="609992" cy="12338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2675FAD-D55B-4DDB-BB9E-108461BD4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0" y="4243388"/>
            <a:ext cx="519178" cy="1140618"/>
          </a:xfrm>
          <a:prstGeom prst="rect">
            <a:avLst/>
          </a:prstGeom>
        </p:spPr>
      </p:pic>
      <p:pic>
        <p:nvPicPr>
          <p:cNvPr id="31" name="5c486923da817">
            <a:hlinkClick r:id="" action="ppaction://media"/>
            <a:extLst>
              <a:ext uri="{FF2B5EF4-FFF2-40B4-BE49-F238E27FC236}">
                <a16:creationId xmlns:a16="http://schemas.microsoft.com/office/drawing/2014/main" id="{8D385571-23B5-4606-90A6-B4F78EB3F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4817" y="-411683"/>
            <a:ext cx="457200" cy="457200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66866499-6B98-4F4C-8B9F-3ABC229DFE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6" y="418119"/>
            <a:ext cx="2427414" cy="4776576"/>
          </a:xfrm>
          <a:prstGeom prst="rect">
            <a:avLst/>
          </a:prstGeom>
        </p:spPr>
      </p:pic>
      <p:sp>
        <p:nvSpPr>
          <p:cNvPr id="4" name="WordArt 2">
            <a:extLst>
              <a:ext uri="{FF2B5EF4-FFF2-40B4-BE49-F238E27FC236}">
                <a16:creationId xmlns:a16="http://schemas.microsoft.com/office/drawing/2014/main" id="{BF9EE023-4991-4348-B097-EE0FFDDEE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7342" y="1755876"/>
            <a:ext cx="5943600" cy="280075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59508"/>
              </a:avLst>
            </a:prstTxWarp>
          </a:bodyPr>
          <a:lstStyle/>
          <a:p>
            <a:pPr algn="ctr"/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Kính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chúc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thầy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cô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giáo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mạnh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khỏe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công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tác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tốt</a:t>
            </a:r>
            <a:r>
              <a:rPr lang="en-US" sz="3000" b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E30171-FDF9-455D-98EE-ED79EADE5358}"/>
              </a:ext>
            </a:extLst>
          </p:cNvPr>
          <p:cNvSpPr txBox="1">
            <a:spLocks/>
          </p:cNvSpPr>
          <p:nvPr/>
        </p:nvSpPr>
        <p:spPr bwMode="auto">
          <a:xfrm>
            <a:off x="2313042" y="2806407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Chúc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em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sinh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  <a:p>
            <a:pPr algn="ctr">
              <a:buNone/>
            </a:pP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chăm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ngoan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i="1" kern="10" dirty="0" err="1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giỏi</a:t>
            </a:r>
            <a:r>
              <a:rPr lang="en-US" sz="3000" b="1" i="1" kern="10" dirty="0">
                <a:ln w="9525">
                  <a:solidFill>
                    <a:srgbClr val="7030A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16" name="图片 22">
            <a:extLst>
              <a:ext uri="{FF2B5EF4-FFF2-40B4-BE49-F238E27FC236}">
                <a16:creationId xmlns:a16="http://schemas.microsoft.com/office/drawing/2014/main" id="{3D2EA62A-611A-4403-894A-EDC123556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92" y="4208215"/>
            <a:ext cx="475060" cy="960932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F0C1ADBB-DE64-46FC-ADB0-C1EE70A67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03" y="2455979"/>
            <a:ext cx="692397" cy="1400554"/>
          </a:xfrm>
          <a:prstGeom prst="rect">
            <a:avLst/>
          </a:prstGeom>
        </p:spPr>
      </p:pic>
      <p:pic>
        <p:nvPicPr>
          <p:cNvPr id="18" name="图片 22">
            <a:extLst>
              <a:ext uri="{FF2B5EF4-FFF2-40B4-BE49-F238E27FC236}">
                <a16:creationId xmlns:a16="http://schemas.microsoft.com/office/drawing/2014/main" id="{6C60EED5-EFBC-4EC6-AAD2-9CEC50840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543">
            <a:off x="2191367" y="3732799"/>
            <a:ext cx="475060" cy="992981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FDF2A11-0D0E-4DA0-9D91-8B06F51D0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612">
            <a:off x="2963971" y="4203772"/>
            <a:ext cx="781087" cy="15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988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8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5655" y="106340"/>
            <a:ext cx="4772690" cy="6694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75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HỘP QUÀ BÍ MẬT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2" y="905249"/>
            <a:ext cx="2127053" cy="212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942" y="1021014"/>
            <a:ext cx="1772910" cy="185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ỘP QUÀ NGẪU NHIÊN TẶNG CHO SẢN PHẨM ĐƯỢC CHỌN CỦA GIAN HÀNG - Bộ chăm sóc  da mặt | ChuyenMakeUp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17" y="959684"/>
            <a:ext cx="2074366" cy="2074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7618" y="1021014"/>
            <a:ext cx="1900851" cy="177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0" y="2512778"/>
            <a:ext cx="2394193" cy="2344535"/>
            <a:chOff x="425788" y="2798965"/>
            <a:chExt cx="2394193" cy="2344535"/>
          </a:xfrm>
        </p:grpSpPr>
        <p:sp>
          <p:nvSpPr>
            <p:cNvPr id="6" name="Explosion 1 5"/>
            <p:cNvSpPr/>
            <p:nvPr/>
          </p:nvSpPr>
          <p:spPr>
            <a:xfrm>
              <a:off x="425788" y="2798965"/>
              <a:ext cx="2394193" cy="2344535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8520" y="3405151"/>
              <a:ext cx="1466850" cy="11811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2310714" y="2588397"/>
            <a:ext cx="2394193" cy="2344535"/>
            <a:chOff x="2310714" y="2588397"/>
            <a:chExt cx="2394193" cy="2344535"/>
          </a:xfrm>
        </p:grpSpPr>
        <p:sp>
          <p:nvSpPr>
            <p:cNvPr id="18" name="Explosion 1 17"/>
            <p:cNvSpPr/>
            <p:nvPr/>
          </p:nvSpPr>
          <p:spPr>
            <a:xfrm>
              <a:off x="2310714" y="2588397"/>
              <a:ext cx="2394193" cy="2344535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95325" y="3118964"/>
              <a:ext cx="1361571" cy="13615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6107618" y="2512778"/>
            <a:ext cx="2394193" cy="2344535"/>
            <a:chOff x="6107618" y="2512778"/>
            <a:chExt cx="2394193" cy="2344535"/>
          </a:xfrm>
        </p:grpSpPr>
        <p:sp>
          <p:nvSpPr>
            <p:cNvPr id="23" name="Explosion 1 22"/>
            <p:cNvSpPr/>
            <p:nvPr/>
          </p:nvSpPr>
          <p:spPr>
            <a:xfrm>
              <a:off x="6107618" y="2512778"/>
              <a:ext cx="2394193" cy="2344535"/>
            </a:xfrm>
            <a:prstGeom prst="irregularSeal1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850615">
              <a:off x="6652815" y="3161699"/>
              <a:ext cx="1368487" cy="9563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MH_SubTitle_1">
            <a:hlinkClick r:id="rId14" action="ppaction://hlinksldjump"/>
            <a:extLst>
              <a:ext uri="{FF2B5EF4-FFF2-40B4-BE49-F238E27FC236}">
                <a16:creationId xmlns:a16="http://schemas.microsoft.com/office/drawing/2014/main" id="{F69650B5-BCF7-462E-AB66-7365F9FFA4E7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94245" y="4857313"/>
            <a:ext cx="512373" cy="262687"/>
          </a:xfrm>
          <a:custGeom>
            <a:avLst/>
            <a:gdLst>
              <a:gd name="T0" fmla="*/ 2147483646 w 2242"/>
              <a:gd name="T1" fmla="*/ 2147483646 h 694"/>
              <a:gd name="T2" fmla="*/ 2147483646 w 2242"/>
              <a:gd name="T3" fmla="*/ 2147483646 h 694"/>
              <a:gd name="T4" fmla="*/ 2147483646 w 2242"/>
              <a:gd name="T5" fmla="*/ 2147483646 h 694"/>
              <a:gd name="T6" fmla="*/ 2147483646 w 2242"/>
              <a:gd name="T7" fmla="*/ 2147483646 h 694"/>
              <a:gd name="T8" fmla="*/ 2147483646 w 2242"/>
              <a:gd name="T9" fmla="*/ 2147483646 h 694"/>
              <a:gd name="T10" fmla="*/ 2147483646 w 2242"/>
              <a:gd name="T11" fmla="*/ 2147483646 h 694"/>
              <a:gd name="T12" fmla="*/ 2147483646 w 2242"/>
              <a:gd name="T13" fmla="*/ 2147483646 h 694"/>
              <a:gd name="T14" fmla="*/ 2147483646 w 2242"/>
              <a:gd name="T15" fmla="*/ 2147483646 h 694"/>
              <a:gd name="T16" fmla="*/ 2147483646 w 2242"/>
              <a:gd name="T17" fmla="*/ 2147483646 h 694"/>
              <a:gd name="T18" fmla="*/ 2147483646 w 2242"/>
              <a:gd name="T19" fmla="*/ 2147483646 h 694"/>
              <a:gd name="T20" fmla="*/ 0 w 2242"/>
              <a:gd name="T21" fmla="*/ 2147483646 h 694"/>
              <a:gd name="T22" fmla="*/ 2147483646 w 2242"/>
              <a:gd name="T23" fmla="*/ 2147483646 h 694"/>
              <a:gd name="T24" fmla="*/ 2147483646 w 2242"/>
              <a:gd name="T25" fmla="*/ 2147483646 h 694"/>
              <a:gd name="T26" fmla="*/ 2147483646 w 2242"/>
              <a:gd name="T27" fmla="*/ 2147483646 h 694"/>
              <a:gd name="T28" fmla="*/ 2147483646 w 2242"/>
              <a:gd name="T29" fmla="*/ 2147483646 h 694"/>
              <a:gd name="T30" fmla="*/ 2147483646 w 2242"/>
              <a:gd name="T31" fmla="*/ 2147483646 h 694"/>
              <a:gd name="T32" fmla="*/ 2147483646 w 2242"/>
              <a:gd name="T33" fmla="*/ 2147483646 h 694"/>
              <a:gd name="T34" fmla="*/ 2147483646 w 2242"/>
              <a:gd name="T35" fmla="*/ 2147483646 h 694"/>
              <a:gd name="T36" fmla="*/ 2147483646 w 2242"/>
              <a:gd name="T37" fmla="*/ 2147483646 h 694"/>
              <a:gd name="T38" fmla="*/ 2147483646 w 2242"/>
              <a:gd name="T39" fmla="*/ 2147483646 h 69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242"/>
              <a:gd name="T61" fmla="*/ 0 h 694"/>
              <a:gd name="T62" fmla="*/ 2242 w 2242"/>
              <a:gd name="T63" fmla="*/ 694 h 69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242" h="694">
                <a:moveTo>
                  <a:pt x="42" y="117"/>
                </a:moveTo>
                <a:cubicBezTo>
                  <a:pt x="1794" y="117"/>
                  <a:pt x="1794" y="117"/>
                  <a:pt x="1794" y="117"/>
                </a:cubicBezTo>
                <a:cubicBezTo>
                  <a:pt x="1794" y="117"/>
                  <a:pt x="1790" y="88"/>
                  <a:pt x="1799" y="68"/>
                </a:cubicBezTo>
                <a:cubicBezTo>
                  <a:pt x="1808" y="49"/>
                  <a:pt x="1844" y="0"/>
                  <a:pt x="1904" y="41"/>
                </a:cubicBezTo>
                <a:cubicBezTo>
                  <a:pt x="1963" y="83"/>
                  <a:pt x="2140" y="218"/>
                  <a:pt x="2170" y="241"/>
                </a:cubicBezTo>
                <a:cubicBezTo>
                  <a:pt x="2201" y="265"/>
                  <a:pt x="2235" y="292"/>
                  <a:pt x="2239" y="342"/>
                </a:cubicBezTo>
                <a:cubicBezTo>
                  <a:pt x="2242" y="389"/>
                  <a:pt x="2230" y="411"/>
                  <a:pt x="2174" y="461"/>
                </a:cubicBezTo>
                <a:cubicBezTo>
                  <a:pt x="2126" y="504"/>
                  <a:pt x="1942" y="636"/>
                  <a:pt x="1913" y="654"/>
                </a:cubicBezTo>
                <a:cubicBezTo>
                  <a:pt x="1884" y="672"/>
                  <a:pt x="1849" y="694"/>
                  <a:pt x="1812" y="659"/>
                </a:cubicBezTo>
                <a:cubicBezTo>
                  <a:pt x="1785" y="634"/>
                  <a:pt x="1789" y="587"/>
                  <a:pt x="1789" y="587"/>
                </a:cubicBezTo>
                <a:cubicBezTo>
                  <a:pt x="0" y="532"/>
                  <a:pt x="0" y="532"/>
                  <a:pt x="0" y="532"/>
                </a:cubicBezTo>
                <a:cubicBezTo>
                  <a:pt x="31" y="497"/>
                  <a:pt x="31" y="497"/>
                  <a:pt x="31" y="497"/>
                </a:cubicBezTo>
                <a:cubicBezTo>
                  <a:pt x="1880" y="497"/>
                  <a:pt x="1880" y="497"/>
                  <a:pt x="1880" y="497"/>
                </a:cubicBezTo>
                <a:cubicBezTo>
                  <a:pt x="1880" y="562"/>
                  <a:pt x="1880" y="562"/>
                  <a:pt x="1880" y="562"/>
                </a:cubicBezTo>
                <a:cubicBezTo>
                  <a:pt x="1880" y="562"/>
                  <a:pt x="2120" y="391"/>
                  <a:pt x="2140" y="375"/>
                </a:cubicBezTo>
                <a:cubicBezTo>
                  <a:pt x="2160" y="358"/>
                  <a:pt x="2156" y="339"/>
                  <a:pt x="2134" y="326"/>
                </a:cubicBezTo>
                <a:cubicBezTo>
                  <a:pt x="2113" y="313"/>
                  <a:pt x="1884" y="140"/>
                  <a:pt x="1884" y="140"/>
                </a:cubicBezTo>
                <a:cubicBezTo>
                  <a:pt x="1884" y="211"/>
                  <a:pt x="1884" y="211"/>
                  <a:pt x="1884" y="211"/>
                </a:cubicBezTo>
                <a:cubicBezTo>
                  <a:pt x="2" y="161"/>
                  <a:pt x="2" y="161"/>
                  <a:pt x="2" y="161"/>
                </a:cubicBezTo>
                <a:lnTo>
                  <a:pt x="42" y="117"/>
                </a:lnTo>
                <a:close/>
              </a:path>
            </a:pathLst>
          </a:custGeom>
          <a:solidFill>
            <a:srgbClr val="F8474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6000" b="1" dirty="0">
              <a:solidFill>
                <a:srgbClr val="A2531B"/>
              </a:solidFill>
              <a:latin typeface="SVN-Whimsy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08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4320" y="203591"/>
            <a:ext cx="5097542" cy="7014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535" y="303329"/>
            <a:ext cx="550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Khi gặp thầy cô giáo các con sẽ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" y="2237264"/>
            <a:ext cx="612648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Con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" y="3408659"/>
            <a:ext cx="491282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Con vừa đi vừa chào thầy cô giáo.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535" y="1364770"/>
            <a:ext cx="371432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Con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ngoảnh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1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5886450" y="2315110"/>
            <a:ext cx="2628900" cy="9991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3675" y="2396260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900352" y="3165550"/>
            <a:ext cx="924791" cy="942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877149" y="1084264"/>
            <a:ext cx="924791" cy="942051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41" y="4029895"/>
            <a:ext cx="1113605" cy="111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21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2" grpId="1" animBg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14625" y="1571487"/>
            <a:ext cx="3886200" cy="1085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7824" y="1791246"/>
            <a:ext cx="405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600" b="1" i="1" kern="12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Hộp quà may mắn</a:t>
            </a:r>
          </a:p>
        </p:txBody>
      </p:sp>
      <p:pic>
        <p:nvPicPr>
          <p:cNvPr id="21" name="q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6778324" y="3683299"/>
            <a:ext cx="969841" cy="912884"/>
          </a:xfrm>
          <a:prstGeom prst="rect">
            <a:avLst/>
          </a:prstGeom>
        </p:spPr>
      </p:pic>
      <p:pic>
        <p:nvPicPr>
          <p:cNvPr id="3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7DEC5CB-5464-4190-B243-BF6951B1F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95" y="2873721"/>
            <a:ext cx="1060983" cy="110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0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842" y="216209"/>
            <a:ext cx="723928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kính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trọng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842" y="2840168"/>
            <a:ext cx="4777740" cy="461665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842" y="1127589"/>
            <a:ext cx="4777740" cy="461665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842" y="1991366"/>
            <a:ext cx="5004447" cy="461665"/>
          </a:xfrm>
          <a:prstGeom prst="rect">
            <a:avLst/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4919386" y="2685046"/>
            <a:ext cx="2628900" cy="1140969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6611" y="2840168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14216" y="817300"/>
            <a:ext cx="924791" cy="942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14216" y="1863178"/>
            <a:ext cx="924791" cy="942051"/>
          </a:xfrm>
          <a:prstGeom prst="rect">
            <a:avLst/>
          </a:prstGeom>
        </p:spPr>
      </p:pic>
      <p:pic>
        <p:nvPicPr>
          <p:cNvPr id="16" name="Picture 8" descr="HỘP QUÀ NGẪU NHIÊN TẶNG CHO SẢN PHẨM ĐƯỢC CHỌN CỦA GIAN HÀNG - Bộ chăm sóc  da mặt | ChuyenMakeUp.com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4752"/>
            <a:ext cx="1187307" cy="1187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7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1" grpId="1" animBg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6107" y="217340"/>
            <a:ext cx="5523064" cy="7656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699" y="188887"/>
            <a:ext cx="5832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4260" y="1478721"/>
            <a:ext cx="551491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cô.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744" y="3660998"/>
            <a:ext cx="551491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Khi thầy cô giáo vào lớp, cả lớp ngồi </a:t>
            </a:r>
          </a:p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 lặng.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744" y="2536057"/>
            <a:ext cx="551491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Khi thầy cô giáo vào lớp, cả lớp đứng dậy chào, một số bạn vẫn mất trật tự. </a:t>
            </a:r>
          </a:p>
        </p:txBody>
      </p:sp>
      <p:pic>
        <p:nvPicPr>
          <p:cNvPr id="7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5664277" y="1135924"/>
            <a:ext cx="2628900" cy="11224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3625" y="1281637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775363" y="3510586"/>
            <a:ext cx="924791" cy="942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859086" y="2425003"/>
            <a:ext cx="924791" cy="942051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9887" y="3981611"/>
            <a:ext cx="1116840" cy="104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455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1" grpId="1" animBg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E57954-D833-426D-AC66-C70B0ACF6D4E}"/>
              </a:ext>
            </a:extLst>
          </p:cNvPr>
          <p:cNvSpPr txBox="1"/>
          <p:nvPr/>
        </p:nvSpPr>
        <p:spPr>
          <a:xfrm>
            <a:off x="2194250" y="1219875"/>
            <a:ext cx="5905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D3C32"/>
                </a:solidFill>
              </a:rPr>
              <a:t>BÀI </a:t>
            </a:r>
            <a:r>
              <a:rPr lang="en-US" sz="3200" b="1" dirty="0" smtClean="0">
                <a:solidFill>
                  <a:srgbClr val="CD3C32"/>
                </a:solidFill>
              </a:rPr>
              <a:t>2 </a:t>
            </a:r>
          </a:p>
          <a:p>
            <a:pPr algn="ctr"/>
            <a:r>
              <a:rPr lang="en-US" sz="3200" b="1" dirty="0" smtClean="0">
                <a:solidFill>
                  <a:srgbClr val="CD3C32"/>
                </a:solidFill>
              </a:rPr>
              <a:t>KÍNH TRỌNG THẦY CÔ GIÁO</a:t>
            </a:r>
          </a:p>
          <a:p>
            <a:pPr algn="ctr"/>
            <a:r>
              <a:rPr lang="en-US" sz="3200" b="1" dirty="0" smtClean="0">
                <a:solidFill>
                  <a:srgbClr val="CD3C32"/>
                </a:solidFill>
              </a:rPr>
              <a:t>(</a:t>
            </a:r>
            <a:r>
              <a:rPr lang="en-US" sz="3200" b="1" dirty="0" err="1" smtClean="0">
                <a:solidFill>
                  <a:srgbClr val="CD3C32"/>
                </a:solidFill>
              </a:rPr>
              <a:t>tiết</a:t>
            </a:r>
            <a:r>
              <a:rPr lang="en-US" sz="3200" b="1" dirty="0" smtClean="0">
                <a:solidFill>
                  <a:srgbClr val="CD3C32"/>
                </a:solidFill>
              </a:rPr>
              <a:t> 2)</a:t>
            </a:r>
            <a:endParaRPr lang="en-US" sz="3200" b="1" dirty="0">
              <a:solidFill>
                <a:srgbClr val="CD3C32"/>
              </a:solidFill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35385C90-E5D5-453A-A6E5-D2A32E97C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360015" cy="5255578"/>
          </a:xfrm>
          <a:prstGeom prst="rect">
            <a:avLst/>
          </a:prstGeom>
        </p:spPr>
      </p:pic>
      <p:pic>
        <p:nvPicPr>
          <p:cNvPr id="14" name="图片 31">
            <a:extLst>
              <a:ext uri="{FF2B5EF4-FFF2-40B4-BE49-F238E27FC236}">
                <a16:creationId xmlns:a16="http://schemas.microsoft.com/office/drawing/2014/main" id="{B2D7068A-9D66-4B3E-8DD9-6E2CB8129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9697"/>
          <a:stretch/>
        </p:blipFill>
        <p:spPr>
          <a:xfrm flipH="1">
            <a:off x="0" y="0"/>
            <a:ext cx="4206038" cy="16377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2F28380-B8ED-454A-BFB9-B6B254CF6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886480" cy="1193338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66866499-6B98-4F4C-8B9F-3ABC229DFE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38" y="366924"/>
            <a:ext cx="2427414" cy="4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-1684711" y="10636"/>
            <a:ext cx="869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E7C2C"/>
                </a:solidFill>
              </a:rPr>
              <a:t>Hoạt</a:t>
            </a:r>
            <a:r>
              <a:rPr lang="en-US" sz="2800" b="1" dirty="0">
                <a:solidFill>
                  <a:srgbClr val="CE7C2C"/>
                </a:solidFill>
              </a:rPr>
              <a:t> </a:t>
            </a:r>
            <a:r>
              <a:rPr lang="en-US" sz="2800" b="1" dirty="0" err="1">
                <a:solidFill>
                  <a:srgbClr val="CE7C2C"/>
                </a:solidFill>
              </a:rPr>
              <a:t>động</a:t>
            </a:r>
            <a:r>
              <a:rPr lang="en-US" sz="2800" b="1" dirty="0">
                <a:solidFill>
                  <a:srgbClr val="CE7C2C"/>
                </a:solidFill>
              </a:rPr>
              <a:t> 1</a:t>
            </a:r>
            <a:r>
              <a:rPr lang="en-US" sz="2800" b="1" dirty="0" smtClean="0">
                <a:solidFill>
                  <a:srgbClr val="CE7C2C"/>
                </a:solidFill>
              </a:rPr>
              <a:t>: </a:t>
            </a:r>
            <a:r>
              <a:rPr lang="en-US" sz="2800" b="1" dirty="0" err="1" smtClean="0">
                <a:solidFill>
                  <a:srgbClr val="CE7C2C"/>
                </a:solidFill>
              </a:rPr>
              <a:t>Nhận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xét</a:t>
            </a:r>
            <a:r>
              <a:rPr lang="en-US" sz="2800" b="1" dirty="0" smtClean="0">
                <a:solidFill>
                  <a:srgbClr val="CE7C2C"/>
                </a:solidFill>
              </a:rPr>
              <a:t> </a:t>
            </a:r>
            <a:r>
              <a:rPr lang="en-US" sz="2800" b="1" dirty="0" err="1" smtClean="0">
                <a:solidFill>
                  <a:srgbClr val="CE7C2C"/>
                </a:solidFill>
              </a:rPr>
              <a:t>hành</a:t>
            </a:r>
            <a:r>
              <a:rPr lang="en-US" sz="2800" b="1" dirty="0" smtClean="0">
                <a:solidFill>
                  <a:srgbClr val="CE7C2C"/>
                </a:solidFill>
              </a:rPr>
              <a:t> vi </a:t>
            </a:r>
            <a:endParaRPr lang="en-US" sz="2800" b="1" dirty="0">
              <a:solidFill>
                <a:srgbClr val="CE7C2C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23401" r="35132" b="13636"/>
          <a:stretch/>
        </p:blipFill>
        <p:spPr>
          <a:xfrm>
            <a:off x="0" y="933966"/>
            <a:ext cx="9144000" cy="42034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50B7BA-20B6-424A-9DE0-76FCA3B5FD4B}"/>
              </a:ext>
            </a:extLst>
          </p:cNvPr>
          <p:cNvSpPr txBox="1"/>
          <p:nvPr/>
        </p:nvSpPr>
        <p:spPr>
          <a:xfrm>
            <a:off x="0" y="478016"/>
            <a:ext cx="86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E7C2C"/>
                </a:solidFill>
              </a:rPr>
              <a:t>Em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có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nhận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xét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gì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về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việc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làm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của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bạn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trong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mỗi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tranh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dưới</a:t>
            </a:r>
            <a:r>
              <a:rPr lang="en-US" sz="2000" b="1" dirty="0" smtClean="0">
                <a:solidFill>
                  <a:srgbClr val="CE7C2C"/>
                </a:solidFill>
              </a:rPr>
              <a:t> </a:t>
            </a:r>
            <a:r>
              <a:rPr lang="en-US" sz="2000" b="1" dirty="0" err="1" smtClean="0">
                <a:solidFill>
                  <a:srgbClr val="CE7C2C"/>
                </a:solidFill>
              </a:rPr>
              <a:t>đây</a:t>
            </a:r>
            <a:r>
              <a:rPr lang="en-US" sz="2000" b="1" dirty="0">
                <a:solidFill>
                  <a:srgbClr val="CE7C2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10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0191014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0191014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0191014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679</Words>
  <Application>Microsoft Office PowerPoint</Application>
  <PresentationFormat>On-screen Show (16:9)</PresentationFormat>
  <Paragraphs>86</Paragraphs>
  <Slides>22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宋体</vt:lpstr>
      <vt:lpstr>Josefin Sans</vt:lpstr>
      <vt:lpstr>.VnTime</vt:lpstr>
      <vt:lpstr>Fira Sans Extra Condensed</vt:lpstr>
      <vt:lpstr>Calibri Light</vt:lpstr>
      <vt:lpstr>Times New Roman</vt:lpstr>
      <vt:lpstr>Overpass</vt:lpstr>
      <vt:lpstr>#9Slide02 Tieu de rat dai 01</vt:lpstr>
      <vt:lpstr>Calibri</vt:lpstr>
      <vt:lpstr>Arial</vt:lpstr>
      <vt:lpstr>SVN-Whimsy</vt:lpstr>
      <vt:lpstr>UTM Avo</vt:lpstr>
      <vt:lpstr>字魂59号-创粗黑</vt:lpstr>
      <vt:lpstr>Open Sans</vt:lpstr>
      <vt:lpstr>HP001 4 hàng</vt:lpstr>
      <vt:lpstr>Office Theme</vt:lpstr>
      <vt:lpstr>Default Design</vt:lpstr>
      <vt:lpstr>Aqua Marketing Plan by Slidego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HANHPC</dc:creator>
  <cp:lastModifiedBy>Admin</cp:lastModifiedBy>
  <cp:revision>59</cp:revision>
  <dcterms:modified xsi:type="dcterms:W3CDTF">2023-11-21T01:53:05Z</dcterms:modified>
</cp:coreProperties>
</file>