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21"/>
  </p:notesMasterIdLst>
  <p:sldIdLst>
    <p:sldId id="2007577119" r:id="rId3"/>
    <p:sldId id="2007577121" r:id="rId4"/>
    <p:sldId id="2007577123" r:id="rId5"/>
    <p:sldId id="2007577124" r:id="rId6"/>
    <p:sldId id="2007577125" r:id="rId7"/>
    <p:sldId id="2007577126" r:id="rId8"/>
    <p:sldId id="2007577096" r:id="rId9"/>
    <p:sldId id="2007577099" r:id="rId10"/>
    <p:sldId id="2007577101" r:id="rId11"/>
    <p:sldId id="2007577127" r:id="rId12"/>
    <p:sldId id="2007577128" r:id="rId13"/>
    <p:sldId id="2007577097" r:id="rId14"/>
    <p:sldId id="2007577105" r:id="rId15"/>
    <p:sldId id="2007577120" r:id="rId16"/>
    <p:sldId id="2007577103" r:id="rId17"/>
    <p:sldId id="2007577102" r:id="rId18"/>
    <p:sldId id="2007577094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1F1"/>
    <a:srgbClr val="E3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CE3C3-5C19-4326-9BEE-944716AAE7B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18276-9321-443F-B297-CB26212D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9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FAA51-8397-474B-8A6C-7EBB1A814F9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35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3698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1156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6312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522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41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57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30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55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49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40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2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880270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2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25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050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254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11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4117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3514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2023/8/29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6301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1836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1910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4899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254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31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53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9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microsoft.com/office/2007/relationships/hdphoto" Target="../media/hdphoto14.wdp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microsoft.com/office/2007/relationships/hdphoto" Target="../media/hdphoto14.wdp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microsoft.com/office/2007/relationships/hdphoto" Target="../media/hdphoto21.wdp"/><Relationship Id="rId18" Type="http://schemas.openxmlformats.org/officeDocument/2006/relationships/image" Target="../media/image70.png"/><Relationship Id="rId3" Type="http://schemas.microsoft.com/office/2007/relationships/hdphoto" Target="../media/hdphoto16.wdp"/><Relationship Id="rId7" Type="http://schemas.microsoft.com/office/2007/relationships/hdphoto" Target="../media/hdphoto18.wdp"/><Relationship Id="rId12" Type="http://schemas.openxmlformats.org/officeDocument/2006/relationships/image" Target="../media/image67.png"/><Relationship Id="rId17" Type="http://schemas.microsoft.com/office/2007/relationships/hdphoto" Target="../media/hdphoto23.wdp"/><Relationship Id="rId2" Type="http://schemas.openxmlformats.org/officeDocument/2006/relationships/image" Target="../media/image62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11" Type="http://schemas.microsoft.com/office/2007/relationships/hdphoto" Target="../media/hdphoto20.wdp"/><Relationship Id="rId5" Type="http://schemas.microsoft.com/office/2007/relationships/hdphoto" Target="../media/hdphoto17.wdp"/><Relationship Id="rId15" Type="http://schemas.microsoft.com/office/2007/relationships/hdphoto" Target="../media/hdphoto22.wdp"/><Relationship Id="rId10" Type="http://schemas.openxmlformats.org/officeDocument/2006/relationships/image" Target="../media/image66.png"/><Relationship Id="rId19" Type="http://schemas.microsoft.com/office/2007/relationships/hdphoto" Target="../media/hdphoto24.wdp"/><Relationship Id="rId4" Type="http://schemas.openxmlformats.org/officeDocument/2006/relationships/image" Target="../media/image63.png"/><Relationship Id="rId9" Type="http://schemas.microsoft.com/office/2007/relationships/hdphoto" Target="../media/hdphoto19.wdp"/><Relationship Id="rId1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73.gif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hdphoto" Target="../media/hdphoto5.wdp"/><Relationship Id="rId18" Type="http://schemas.openxmlformats.org/officeDocument/2006/relationships/image" Target="../media/image41.png"/><Relationship Id="rId3" Type="http://schemas.openxmlformats.org/officeDocument/2006/relationships/image" Target="../media/image33.png"/><Relationship Id="rId7" Type="http://schemas.microsoft.com/office/2007/relationships/hdphoto" Target="../media/hdphoto2.wdp"/><Relationship Id="rId12" Type="http://schemas.openxmlformats.org/officeDocument/2006/relationships/image" Target="../media/image38.png"/><Relationship Id="rId17" Type="http://schemas.microsoft.com/office/2007/relationships/hdphoto" Target="../media/hdphoto7.wdp"/><Relationship Id="rId2" Type="http://schemas.openxmlformats.org/officeDocument/2006/relationships/image" Target="../media/image32.jpeg"/><Relationship Id="rId16" Type="http://schemas.openxmlformats.org/officeDocument/2006/relationships/image" Target="../media/image40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37.png"/><Relationship Id="rId19" Type="http://schemas.openxmlformats.org/officeDocument/2006/relationships/image" Target="../media/image42.png"/><Relationship Id="rId4" Type="http://schemas.openxmlformats.org/officeDocument/2006/relationships/image" Target="../media/image34.png"/><Relationship Id="rId9" Type="http://schemas.microsoft.com/office/2007/relationships/hdphoto" Target="../media/hdphoto3.wdp"/><Relationship Id="rId1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2.png"/><Relationship Id="rId3" Type="http://schemas.microsoft.com/office/2007/relationships/hdphoto" Target="../media/hdphoto8.wdp"/><Relationship Id="rId7" Type="http://schemas.openxmlformats.org/officeDocument/2006/relationships/image" Target="../media/image48.png"/><Relationship Id="rId12" Type="http://schemas.openxmlformats.org/officeDocument/2006/relationships/image" Target="../media/image51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41.png"/><Relationship Id="rId5" Type="http://schemas.openxmlformats.org/officeDocument/2006/relationships/image" Target="../media/image46.GIF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microsoft.com/office/2007/relationships/hdphoto" Target="../media/hdphoto9.wdp"/><Relationship Id="rId1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2.png"/><Relationship Id="rId3" Type="http://schemas.openxmlformats.org/officeDocument/2006/relationships/image" Target="../media/image45.png"/><Relationship Id="rId7" Type="http://schemas.microsoft.com/office/2007/relationships/hdphoto" Target="../media/hdphoto10.wdp"/><Relationship Id="rId12" Type="http://schemas.openxmlformats.org/officeDocument/2006/relationships/image" Target="../media/image4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0.png"/><Relationship Id="rId5" Type="http://schemas.openxmlformats.org/officeDocument/2006/relationships/image" Target="../media/image47.png"/><Relationship Id="rId15" Type="http://schemas.openxmlformats.org/officeDocument/2006/relationships/image" Target="../media/image55.png"/><Relationship Id="rId10" Type="http://schemas.openxmlformats.org/officeDocument/2006/relationships/image" Target="../media/image41.png"/><Relationship Id="rId4" Type="http://schemas.openxmlformats.org/officeDocument/2006/relationships/image" Target="../media/image46.GIF"/><Relationship Id="rId9" Type="http://schemas.microsoft.com/office/2007/relationships/hdphoto" Target="../media/hdphoto9.wdp"/><Relationship Id="rId1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2.png"/><Relationship Id="rId3" Type="http://schemas.openxmlformats.org/officeDocument/2006/relationships/image" Target="../media/image45.png"/><Relationship Id="rId7" Type="http://schemas.microsoft.com/office/2007/relationships/hdphoto" Target="../media/hdphoto11.wdp"/><Relationship Id="rId12" Type="http://schemas.openxmlformats.org/officeDocument/2006/relationships/image" Target="../media/image42.png"/><Relationship Id="rId2" Type="http://schemas.openxmlformats.org/officeDocument/2006/relationships/image" Target="../media/image56.jpeg"/><Relationship Id="rId16" Type="http://schemas.microsoft.com/office/2007/relationships/hdphoto" Target="../media/hdphoto1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50.png"/><Relationship Id="rId5" Type="http://schemas.openxmlformats.org/officeDocument/2006/relationships/image" Target="../media/image47.png"/><Relationship Id="rId15" Type="http://schemas.openxmlformats.org/officeDocument/2006/relationships/image" Target="../media/image58.png"/><Relationship Id="rId10" Type="http://schemas.openxmlformats.org/officeDocument/2006/relationships/image" Target="../media/image41.png"/><Relationship Id="rId4" Type="http://schemas.openxmlformats.org/officeDocument/2006/relationships/image" Target="../media/image46.GIF"/><Relationship Id="rId9" Type="http://schemas.microsoft.com/office/2007/relationships/hdphoto" Target="../media/hdphoto9.wdp"/><Relationship Id="rId1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microsoft.com/office/2007/relationships/hdphoto" Target="../media/hdphoto14.wdp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ập nhật với hơn 68 về hình nền powerpoint về trường học hay nhất   trieuson5">
            <a:extLst>
              <a:ext uri="{FF2B5EF4-FFF2-40B4-BE49-F238E27FC236}">
                <a16:creationId xmlns:a16="http://schemas.microsoft.com/office/drawing/2014/main" id="{CEC0FFC5-DB10-1AEE-DCF1-F4CC1C4B7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974DDA-2D68-981E-88FA-2F7AD054EB5C}"/>
              </a:ext>
            </a:extLst>
          </p:cNvPr>
          <p:cNvSpPr txBox="1"/>
          <p:nvPr/>
        </p:nvSpPr>
        <p:spPr>
          <a:xfrm>
            <a:off x="1924486" y="1360969"/>
            <a:ext cx="9260965" cy="2631490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en-US" sz="5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VỀ DỰ GIỜ THĂM LỚP</a:t>
            </a:r>
          </a:p>
          <a:p>
            <a:pPr algn="ctr"/>
            <a:r>
              <a:rPr lang="en-US" sz="55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TOÁN LỚP 2</a:t>
            </a:r>
            <a:endParaRPr lang="en-US" sz="55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10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FEB71488-D1FD-4F0D-BC51-8E7353AA6D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56612" y="461042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E20EA8-7416-4BE5-A559-786145774E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7" t="6640"/>
          <a:stretch/>
        </p:blipFill>
        <p:spPr>
          <a:xfrm>
            <a:off x="1510897" y="1598561"/>
            <a:ext cx="5465137" cy="1927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1F78D1-BB10-41A4-9543-A682F5A94D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856070" y="1779764"/>
            <a:ext cx="1707395" cy="2004750"/>
          </a:xfrm>
          <a:prstGeom prst="rect">
            <a:avLst/>
          </a:prstGeom>
        </p:spPr>
      </p:pic>
      <p:sp>
        <p:nvSpPr>
          <p:cNvPr id="7" name="Rounded Rectangular Callout 25">
            <a:extLst>
              <a:ext uri="{FF2B5EF4-FFF2-40B4-BE49-F238E27FC236}">
                <a16:creationId xmlns:a16="http://schemas.microsoft.com/office/drawing/2014/main" id="{7BE6220C-032B-4E72-9DF4-8A07B4D02397}"/>
              </a:ext>
            </a:extLst>
          </p:cNvPr>
          <p:cNvSpPr/>
          <p:nvPr/>
        </p:nvSpPr>
        <p:spPr>
          <a:xfrm>
            <a:off x="7992647" y="916399"/>
            <a:ext cx="2536546" cy="921898"/>
          </a:xfrm>
          <a:prstGeom prst="wedgeRoundRectCallout">
            <a:avLst>
              <a:gd name="adj1" fmla="val 38889"/>
              <a:gd name="adj2" fmla="val 783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CB7AEF-ACEA-4135-91A1-390355B84A61}"/>
              </a:ext>
            </a:extLst>
          </p:cNvPr>
          <p:cNvSpPr/>
          <p:nvPr/>
        </p:nvSpPr>
        <p:spPr>
          <a:xfrm>
            <a:off x="7992647" y="962036"/>
            <a:ext cx="25365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tất cả bao nhiêu con cá?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899D3C-406B-488A-AED3-0A10BCF3A96F}"/>
              </a:ext>
            </a:extLst>
          </p:cNvPr>
          <p:cNvSpPr/>
          <p:nvPr/>
        </p:nvSpPr>
        <p:spPr>
          <a:xfrm>
            <a:off x="7113804" y="2302430"/>
            <a:ext cx="31727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 + 3 = 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tất cả 9 con cá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7B236D-68CC-4FD3-821B-4577D8012249}"/>
              </a:ext>
            </a:extLst>
          </p:cNvPr>
          <p:cNvSpPr/>
          <p:nvPr/>
        </p:nvSpPr>
        <p:spPr>
          <a:xfrm>
            <a:off x="2577102" y="3929811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A94E22-E092-4400-8B5A-76C684CAE729}"/>
              </a:ext>
            </a:extLst>
          </p:cNvPr>
          <p:cNvSpPr txBox="1"/>
          <p:nvPr/>
        </p:nvSpPr>
        <p:spPr>
          <a:xfrm>
            <a:off x="3926953" y="4036684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9C59B4-E73B-4012-9DC0-B5E765086267}"/>
              </a:ext>
            </a:extLst>
          </p:cNvPr>
          <p:cNvSpPr/>
          <p:nvPr/>
        </p:nvSpPr>
        <p:spPr>
          <a:xfrm>
            <a:off x="5775977" y="3929811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BE17A2-5A74-458E-838E-C7229233695C}"/>
              </a:ext>
            </a:extLst>
          </p:cNvPr>
          <p:cNvSpPr txBox="1"/>
          <p:nvPr/>
        </p:nvSpPr>
        <p:spPr>
          <a:xfrm>
            <a:off x="6873083" y="4036684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5B72185-7885-4BD2-B4DD-0C73123F0A95}"/>
              </a:ext>
            </a:extLst>
          </p:cNvPr>
          <p:cNvSpPr/>
          <p:nvPr/>
        </p:nvSpPr>
        <p:spPr>
          <a:xfrm>
            <a:off x="8700177" y="3943098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8E89D6-90BE-9576-092A-31CE3839C2D8}"/>
              </a:ext>
            </a:extLst>
          </p:cNvPr>
          <p:cNvSpPr/>
          <p:nvPr/>
        </p:nvSpPr>
        <p:spPr>
          <a:xfrm>
            <a:off x="7354957" y="6599583"/>
            <a:ext cx="2931592" cy="188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6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9" grpId="0" build="p"/>
          <p:bldP spid="11" grpId="0" animBg="1"/>
          <p:bldP spid="12" grpId="0"/>
          <p:bldP spid="13" grpId="0" animBg="1"/>
          <p:bldP spid="14" grpId="0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6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4" grpId="0" animBg="1"/>
          <p:bldP spid="4" grpId="1" animBg="1"/>
          <p:bldP spid="7" grpId="0" animBg="1"/>
          <p:bldP spid="8" grpId="0"/>
          <p:bldP spid="9" grpId="0" build="p"/>
          <p:bldP spid="10" grpId="0" animBg="1"/>
          <p:bldP spid="11" grpId="0" animBg="1"/>
          <p:bldP spid="12" grpId="0"/>
          <p:bldP spid="13" grpId="0" animBg="1"/>
          <p:bldP spid="14" grpId="0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FEB71488-D1FD-4F0D-BC51-8E7353AA6D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56612" y="461042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E20EA8-7416-4BE5-A559-786145774E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7" t="6640"/>
          <a:stretch/>
        </p:blipFill>
        <p:spPr>
          <a:xfrm>
            <a:off x="1510897" y="1598561"/>
            <a:ext cx="5465137" cy="1927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1F78D1-BB10-41A4-9543-A682F5A94D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856070" y="1779764"/>
            <a:ext cx="1707395" cy="2004750"/>
          </a:xfrm>
          <a:prstGeom prst="rect">
            <a:avLst/>
          </a:prstGeom>
        </p:spPr>
      </p:pic>
      <p:sp>
        <p:nvSpPr>
          <p:cNvPr id="7" name="Rounded Rectangular Callout 25">
            <a:extLst>
              <a:ext uri="{FF2B5EF4-FFF2-40B4-BE49-F238E27FC236}">
                <a16:creationId xmlns:a16="http://schemas.microsoft.com/office/drawing/2014/main" id="{7BE6220C-032B-4E72-9DF4-8A07B4D02397}"/>
              </a:ext>
            </a:extLst>
          </p:cNvPr>
          <p:cNvSpPr/>
          <p:nvPr/>
        </p:nvSpPr>
        <p:spPr>
          <a:xfrm>
            <a:off x="7992647" y="916399"/>
            <a:ext cx="2536546" cy="921898"/>
          </a:xfrm>
          <a:prstGeom prst="wedgeRoundRectCallout">
            <a:avLst>
              <a:gd name="adj1" fmla="val 38889"/>
              <a:gd name="adj2" fmla="val 783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CB7AEF-ACEA-4135-91A1-390355B84A61}"/>
              </a:ext>
            </a:extLst>
          </p:cNvPr>
          <p:cNvSpPr/>
          <p:nvPr/>
        </p:nvSpPr>
        <p:spPr>
          <a:xfrm>
            <a:off x="7992647" y="962036"/>
            <a:ext cx="25365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tất cả bao nhiêu con cá?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899D3C-406B-488A-AED3-0A10BCF3A96F}"/>
              </a:ext>
            </a:extLst>
          </p:cNvPr>
          <p:cNvSpPr/>
          <p:nvPr/>
        </p:nvSpPr>
        <p:spPr>
          <a:xfrm>
            <a:off x="7113804" y="2302430"/>
            <a:ext cx="31727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 + 3 = 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tất cả 9 con cá</a:t>
            </a: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5FC8DEBB-59DB-472D-8A6B-574FF035F1AE}"/>
              </a:ext>
            </a:extLst>
          </p:cNvPr>
          <p:cNvSpPr/>
          <p:nvPr/>
        </p:nvSpPr>
        <p:spPr>
          <a:xfrm>
            <a:off x="1456247" y="3664549"/>
            <a:ext cx="9279506" cy="2645669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7B236D-68CC-4FD3-821B-4577D8012249}"/>
              </a:ext>
            </a:extLst>
          </p:cNvPr>
          <p:cNvSpPr/>
          <p:nvPr/>
        </p:nvSpPr>
        <p:spPr>
          <a:xfrm>
            <a:off x="2577102" y="3929811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A94E22-E092-4400-8B5A-76C684CAE729}"/>
              </a:ext>
            </a:extLst>
          </p:cNvPr>
          <p:cNvSpPr txBox="1"/>
          <p:nvPr/>
        </p:nvSpPr>
        <p:spPr>
          <a:xfrm>
            <a:off x="3926953" y="4036684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9C59B4-E73B-4012-9DC0-B5E765086267}"/>
              </a:ext>
            </a:extLst>
          </p:cNvPr>
          <p:cNvSpPr/>
          <p:nvPr/>
        </p:nvSpPr>
        <p:spPr>
          <a:xfrm>
            <a:off x="5775977" y="3929811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BE17A2-5A74-458E-838E-C7229233695C}"/>
              </a:ext>
            </a:extLst>
          </p:cNvPr>
          <p:cNvSpPr txBox="1"/>
          <p:nvPr/>
        </p:nvSpPr>
        <p:spPr>
          <a:xfrm>
            <a:off x="6873083" y="4036684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5B72185-7885-4BD2-B4DD-0C73123F0A95}"/>
              </a:ext>
            </a:extLst>
          </p:cNvPr>
          <p:cNvSpPr/>
          <p:nvPr/>
        </p:nvSpPr>
        <p:spPr>
          <a:xfrm>
            <a:off x="8700177" y="3943098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6" name="Rounded Rectangle 34">
            <a:extLst>
              <a:ext uri="{FF2B5EF4-FFF2-40B4-BE49-F238E27FC236}">
                <a16:creationId xmlns:a16="http://schemas.microsoft.com/office/drawing/2014/main" id="{90318B20-F122-4CE1-BAF6-82733BC1D713}"/>
              </a:ext>
            </a:extLst>
          </p:cNvPr>
          <p:cNvSpPr/>
          <p:nvPr/>
        </p:nvSpPr>
        <p:spPr>
          <a:xfrm>
            <a:off x="1944678" y="4756824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 hạng</a:t>
            </a:r>
          </a:p>
        </p:txBody>
      </p:sp>
      <p:sp>
        <p:nvSpPr>
          <p:cNvPr id="17" name="Rounded Rectangle 36">
            <a:extLst>
              <a:ext uri="{FF2B5EF4-FFF2-40B4-BE49-F238E27FC236}">
                <a16:creationId xmlns:a16="http://schemas.microsoft.com/office/drawing/2014/main" id="{3E4DB601-7695-4121-B703-D94BC8CA2B69}"/>
              </a:ext>
            </a:extLst>
          </p:cNvPr>
          <p:cNvSpPr/>
          <p:nvPr/>
        </p:nvSpPr>
        <p:spPr>
          <a:xfrm>
            <a:off x="5169968" y="4756823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 hạng</a:t>
            </a:r>
          </a:p>
        </p:txBody>
      </p:sp>
      <p:sp>
        <p:nvSpPr>
          <p:cNvPr id="18" name="Rounded Rectangle 41">
            <a:extLst>
              <a:ext uri="{FF2B5EF4-FFF2-40B4-BE49-F238E27FC236}">
                <a16:creationId xmlns:a16="http://schemas.microsoft.com/office/drawing/2014/main" id="{964F5185-9927-48C3-8DA0-3D5AC67F2116}"/>
              </a:ext>
            </a:extLst>
          </p:cNvPr>
          <p:cNvSpPr/>
          <p:nvPr/>
        </p:nvSpPr>
        <p:spPr>
          <a:xfrm>
            <a:off x="8200705" y="4751700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05017918-2AE5-4BF2-815E-F090BE188853}"/>
              </a:ext>
            </a:extLst>
          </p:cNvPr>
          <p:cNvSpPr/>
          <p:nvPr/>
        </p:nvSpPr>
        <p:spPr>
          <a:xfrm rot="5400000">
            <a:off x="4259734" y="3022970"/>
            <a:ext cx="401243" cy="5031356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814A16-C708-48FF-B62A-ACC1F219BAF5}"/>
              </a:ext>
            </a:extLst>
          </p:cNvPr>
          <p:cNvSpPr/>
          <p:nvPr/>
        </p:nvSpPr>
        <p:spPr>
          <a:xfrm>
            <a:off x="2070926" y="5679276"/>
            <a:ext cx="499480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 + 3 cũng gọi là tổng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8E89D6-90BE-9576-092A-31CE3839C2D8}"/>
              </a:ext>
            </a:extLst>
          </p:cNvPr>
          <p:cNvSpPr/>
          <p:nvPr/>
        </p:nvSpPr>
        <p:spPr>
          <a:xfrm>
            <a:off x="7354957" y="6599583"/>
            <a:ext cx="2931592" cy="188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1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9" grpId="0" build="p"/>
          <p:bldP spid="10" grpId="0" animBg="1"/>
          <p:bldP spid="11" grpId="0" animBg="1"/>
          <p:bldP spid="12" grpId="0"/>
          <p:bldP spid="13" grpId="0" animBg="1"/>
          <p:bldP spid="14" grpId="0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6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4" grpId="0" animBg="1"/>
          <p:bldP spid="4" grpId="1" animBg="1"/>
          <p:bldP spid="7" grpId="0" animBg="1"/>
          <p:bldP spid="8" grpId="0"/>
          <p:bldP spid="9" grpId="0" build="p"/>
          <p:bldP spid="10" grpId="0" animBg="1"/>
          <p:bldP spid="11" grpId="0" animBg="1"/>
          <p:bldP spid="12" grpId="0"/>
          <p:bldP spid="13" grpId="0" animBg="1"/>
          <p:bldP spid="14" grpId="0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E0497B-32FC-0BE5-07DB-B2860EEDE12D}"/>
              </a:ext>
            </a:extLst>
          </p:cNvPr>
          <p:cNvSpPr/>
          <p:nvPr/>
        </p:nvSpPr>
        <p:spPr>
          <a:xfrm>
            <a:off x="7256834" y="6517532"/>
            <a:ext cx="3249038" cy="340468"/>
          </a:xfrm>
          <a:prstGeom prst="rect">
            <a:avLst/>
          </a:prstGeom>
          <a:solidFill>
            <a:srgbClr val="F0F1F1"/>
          </a:solidFill>
          <a:ln>
            <a:solidFill>
              <a:srgbClr val="F0F1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8197DC0-B017-4DC1-B308-B7ED970892EE}"/>
              </a:ext>
            </a:extLst>
          </p:cNvPr>
          <p:cNvGrpSpPr/>
          <p:nvPr/>
        </p:nvGrpSpPr>
        <p:grpSpPr>
          <a:xfrm>
            <a:off x="796351" y="749573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D9C56E5-D3AB-4FA0-B661-DFA5743417D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5F3FE69-6B1D-4ADA-89FC-E533F445030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7FE26C1-6582-4EA7-B956-76FA33CF66E5}"/>
              </a:ext>
            </a:extLst>
          </p:cNvPr>
          <p:cNvSpPr txBox="1"/>
          <p:nvPr/>
        </p:nvSpPr>
        <p:spPr>
          <a:xfrm>
            <a:off x="1456546" y="892076"/>
            <a:ext cx="1627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44CE61C2-8FCD-43E0-A6F0-6713C90DD036}"/>
              </a:ext>
            </a:extLst>
          </p:cNvPr>
          <p:cNvSpPr/>
          <p:nvPr/>
        </p:nvSpPr>
        <p:spPr>
          <a:xfrm>
            <a:off x="638876" y="747374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0E70536-71A4-4805-BDAD-98F76E723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813622"/>
              </p:ext>
            </p:extLst>
          </p:nvPr>
        </p:nvGraphicFramePr>
        <p:xfrm>
          <a:off x="1773018" y="2442869"/>
          <a:ext cx="8951843" cy="3347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57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2084869629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496326188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3763388343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2554407999"/>
                    </a:ext>
                  </a:extLst>
                </a:gridCol>
              </a:tblGrid>
              <a:tr h="1189947">
                <a:tc>
                  <a:txBody>
                    <a:bodyPr/>
                    <a:lstStyle/>
                    <a:p>
                      <a:pPr algn="ctr"/>
                      <a:r>
                        <a:rPr lang="en-VN" sz="35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hạng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55327">
                <a:tc>
                  <a:txBody>
                    <a:bodyPr/>
                    <a:lstStyle/>
                    <a:p>
                      <a:pPr algn="ctr"/>
                      <a:r>
                        <a:rPr lang="en-VN" sz="35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hạng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VN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VN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en-VN" sz="3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B7BADB2-7CF1-443F-AA1C-1ED5FBA158BA}"/>
              </a:ext>
            </a:extLst>
          </p:cNvPr>
          <p:cNvSpPr/>
          <p:nvPr/>
        </p:nvSpPr>
        <p:spPr>
          <a:xfrm>
            <a:off x="9458526" y="4998462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8C5D48-AD37-BA17-5C40-0C44C6A59C55}"/>
              </a:ext>
            </a:extLst>
          </p:cNvPr>
          <p:cNvSpPr/>
          <p:nvPr/>
        </p:nvSpPr>
        <p:spPr>
          <a:xfrm>
            <a:off x="7354957" y="6599583"/>
            <a:ext cx="2931592" cy="188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00F850-0D75-A870-5597-6E723C6E4B54}"/>
              </a:ext>
            </a:extLst>
          </p:cNvPr>
          <p:cNvSpPr/>
          <p:nvPr/>
        </p:nvSpPr>
        <p:spPr>
          <a:xfrm>
            <a:off x="6096658" y="4998464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085955-32F6-857C-31CC-CFCB66BDB9FA}"/>
              </a:ext>
            </a:extLst>
          </p:cNvPr>
          <p:cNvSpPr/>
          <p:nvPr/>
        </p:nvSpPr>
        <p:spPr>
          <a:xfrm>
            <a:off x="7776760" y="4998463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791A4C-E359-E737-CC59-39932853D0CB}"/>
              </a:ext>
            </a:extLst>
          </p:cNvPr>
          <p:cNvSpPr/>
          <p:nvPr/>
        </p:nvSpPr>
        <p:spPr>
          <a:xfrm>
            <a:off x="4345395" y="4998465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11" grpId="0" animBg="1"/>
          <p:bldP spid="13" grpId="0" animBg="1"/>
          <p:bldP spid="14" grpId="0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11" grpId="0" animBg="1"/>
          <p:bldP spid="13" grpId="0" animBg="1"/>
          <p:bldP spid="14" grpId="0" animBg="1"/>
          <p:bldP spid="17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39B0FBFC-D740-9431-8620-00E45C734D70}"/>
              </a:ext>
            </a:extLst>
          </p:cNvPr>
          <p:cNvGrpSpPr/>
          <p:nvPr/>
        </p:nvGrpSpPr>
        <p:grpSpPr>
          <a:xfrm>
            <a:off x="1090220" y="530256"/>
            <a:ext cx="10671770" cy="1380132"/>
            <a:chOff x="1082811" y="1132585"/>
            <a:chExt cx="9041358" cy="138013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BE91B81-C3FB-43B6-B7CE-B33C6C775F2F}"/>
                </a:ext>
              </a:extLst>
            </p:cNvPr>
            <p:cNvGrpSpPr/>
            <p:nvPr/>
          </p:nvGrpSpPr>
          <p:grpSpPr>
            <a:xfrm>
              <a:off x="1082811" y="1132585"/>
              <a:ext cx="605826" cy="830997"/>
              <a:chOff x="3165565" y="405739"/>
              <a:chExt cx="605826" cy="830997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A82F8AE5-087A-42AE-BF56-CBEBED270D7E}"/>
                  </a:ext>
                </a:extLst>
              </p:cNvPr>
              <p:cNvSpPr/>
              <p:nvPr/>
            </p:nvSpPr>
            <p:spPr>
              <a:xfrm>
                <a:off x="3165565" y="518325"/>
                <a:ext cx="605826" cy="605826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D688DB-1A02-4A1E-94C9-827847759F15}"/>
                  </a:ext>
                </a:extLst>
              </p:cNvPr>
              <p:cNvSpPr txBox="1"/>
              <p:nvPr/>
            </p:nvSpPr>
            <p:spPr>
              <a:xfrm>
                <a:off x="3236851" y="405739"/>
                <a:ext cx="3016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BD94772-1126-4659-A380-1A4AABDD495D}"/>
                </a:ext>
              </a:extLst>
            </p:cNvPr>
            <p:cNvSpPr txBox="1"/>
            <p:nvPr/>
          </p:nvSpPr>
          <p:spPr>
            <a:xfrm>
              <a:off x="1751719" y="1189278"/>
              <a:ext cx="83724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 tính rồi tính tổng, biết các số hạng là: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28DF742-930D-9D38-8D78-0E5620339D9C}"/>
              </a:ext>
            </a:extLst>
          </p:cNvPr>
          <p:cNvGrpSpPr/>
          <p:nvPr/>
        </p:nvGrpSpPr>
        <p:grpSpPr>
          <a:xfrm>
            <a:off x="1769216" y="1910388"/>
            <a:ext cx="8802733" cy="1665861"/>
            <a:chOff x="986559" y="1947805"/>
            <a:chExt cx="5698633" cy="166586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D8A31A4-723D-410D-9439-5DBB7E34C4C8}"/>
                </a:ext>
              </a:extLst>
            </p:cNvPr>
            <p:cNvSpPr/>
            <p:nvPr/>
          </p:nvSpPr>
          <p:spPr>
            <a:xfrm>
              <a:off x="1012916" y="1986243"/>
              <a:ext cx="247856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a) 42 và 35</a:t>
              </a:r>
              <a:endPara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B2CB813-C925-4C36-A103-F45E91C25F4E}"/>
                </a:ext>
              </a:extLst>
            </p:cNvPr>
            <p:cNvSpPr/>
            <p:nvPr/>
          </p:nvSpPr>
          <p:spPr>
            <a:xfrm>
              <a:off x="5061963" y="1947805"/>
              <a:ext cx="162322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b) 60 và 17</a:t>
              </a:r>
              <a:endPara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9DEC371-1AD4-4801-860F-120CC1C35F01}"/>
                </a:ext>
              </a:extLst>
            </p:cNvPr>
            <p:cNvSpPr/>
            <p:nvPr/>
          </p:nvSpPr>
          <p:spPr>
            <a:xfrm>
              <a:off x="986559" y="2905780"/>
              <a:ext cx="160455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c) 81 và 16</a:t>
              </a:r>
              <a:endPara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5207F79-7F29-4932-B881-84AAA7F4E407}"/>
                </a:ext>
              </a:extLst>
            </p:cNvPr>
            <p:cNvSpPr/>
            <p:nvPr/>
          </p:nvSpPr>
          <p:spPr>
            <a:xfrm>
              <a:off x="5061963" y="2826830"/>
              <a:ext cx="162322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d) 24 và 52</a:t>
              </a:r>
              <a:endPara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EAC5CFB-95B4-C5D9-091E-6AEBBC704175}"/>
              </a:ext>
            </a:extLst>
          </p:cNvPr>
          <p:cNvGrpSpPr/>
          <p:nvPr/>
        </p:nvGrpSpPr>
        <p:grpSpPr>
          <a:xfrm>
            <a:off x="1879751" y="1248668"/>
            <a:ext cx="4224827" cy="37078"/>
            <a:chOff x="1891552" y="1645892"/>
            <a:chExt cx="3811108" cy="57498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C2F1DD0-B340-B25E-9245-69C281E60A90}"/>
                </a:ext>
              </a:extLst>
            </p:cNvPr>
            <p:cNvCxnSpPr>
              <a:cxnSpLocks/>
            </p:cNvCxnSpPr>
            <p:nvPr/>
          </p:nvCxnSpPr>
          <p:spPr>
            <a:xfrm>
              <a:off x="1891552" y="1645892"/>
              <a:ext cx="1557325" cy="238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92305DD-2F84-4A53-1EF1-9A938C4C3F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5176" y="1692710"/>
              <a:ext cx="1527484" cy="106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4271C83-76A4-65D3-5560-3DB1F9B893B2}"/>
              </a:ext>
            </a:extLst>
          </p:cNvPr>
          <p:cNvSpPr/>
          <p:nvPr/>
        </p:nvSpPr>
        <p:spPr>
          <a:xfrm>
            <a:off x="8929991" y="-136187"/>
            <a:ext cx="3073941" cy="311285"/>
          </a:xfrm>
          <a:prstGeom prst="rect">
            <a:avLst/>
          </a:prstGeom>
          <a:solidFill>
            <a:srgbClr val="E3ABFF"/>
          </a:solidFill>
          <a:ln>
            <a:solidFill>
              <a:srgbClr val="E3A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0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39B0FBFC-D740-9431-8620-00E45C734D70}"/>
              </a:ext>
            </a:extLst>
          </p:cNvPr>
          <p:cNvGrpSpPr/>
          <p:nvPr/>
        </p:nvGrpSpPr>
        <p:grpSpPr>
          <a:xfrm>
            <a:off x="442379" y="472649"/>
            <a:ext cx="11196126" cy="853870"/>
            <a:chOff x="1091524" y="964169"/>
            <a:chExt cx="8985703" cy="85387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BE91B81-C3FB-43B6-B7CE-B33C6C775F2F}"/>
                </a:ext>
              </a:extLst>
            </p:cNvPr>
            <p:cNvGrpSpPr/>
            <p:nvPr/>
          </p:nvGrpSpPr>
          <p:grpSpPr>
            <a:xfrm>
              <a:off x="1091524" y="964169"/>
              <a:ext cx="605826" cy="830997"/>
              <a:chOff x="3174278" y="237323"/>
              <a:chExt cx="605826" cy="830997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A82F8AE5-087A-42AE-BF56-CBEBED270D7E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D688DB-1A02-4A1E-94C9-827847759F15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016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BD94772-1126-4659-A380-1A4AABDD495D}"/>
                </a:ext>
              </a:extLst>
            </p:cNvPr>
            <p:cNvSpPr txBox="1"/>
            <p:nvPr/>
          </p:nvSpPr>
          <p:spPr>
            <a:xfrm>
              <a:off x="1704777" y="1110153"/>
              <a:ext cx="8372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 tính rồi tính tổng, biết các số hạng là: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728A3A0-A6F3-4551-9638-52D35E9B637D}"/>
              </a:ext>
            </a:extLst>
          </p:cNvPr>
          <p:cNvGrpSpPr/>
          <p:nvPr/>
        </p:nvGrpSpPr>
        <p:grpSpPr>
          <a:xfrm>
            <a:off x="10276366" y="2659150"/>
            <a:ext cx="1362139" cy="1739187"/>
            <a:chOff x="1193285" y="1740711"/>
            <a:chExt cx="1362139" cy="1739187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F578503-F577-45A0-8EB6-8397C0F78A7E}"/>
                </a:ext>
              </a:extLst>
            </p:cNvPr>
            <p:cNvSpPr/>
            <p:nvPr/>
          </p:nvSpPr>
          <p:spPr>
            <a:xfrm>
              <a:off x="1497088" y="1740711"/>
              <a:ext cx="569387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2C93AED-1F86-434E-915A-3D2B1D895C46}"/>
                </a:ext>
              </a:extLst>
            </p:cNvPr>
            <p:cNvSpPr/>
            <p:nvPr/>
          </p:nvSpPr>
          <p:spPr>
            <a:xfrm>
              <a:off x="1193285" y="2048122"/>
              <a:ext cx="40107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9C2A5D1-3486-4A6D-9D35-B00180DB3461}"/>
                </a:ext>
              </a:extLst>
            </p:cNvPr>
            <p:cNvSpPr/>
            <p:nvPr/>
          </p:nvSpPr>
          <p:spPr>
            <a:xfrm>
              <a:off x="1494325" y="2330527"/>
              <a:ext cx="106109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52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0DB0BDF-2C87-4A9A-890C-D950729689A6}"/>
                </a:ext>
              </a:extLst>
            </p:cNvPr>
            <p:cNvCxnSpPr/>
            <p:nvPr/>
          </p:nvCxnSpPr>
          <p:spPr>
            <a:xfrm>
              <a:off x="1352662" y="2830299"/>
              <a:ext cx="880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9D78784-40FE-42E5-80CA-6AB70CCDC705}"/>
                </a:ext>
              </a:extLst>
            </p:cNvPr>
            <p:cNvSpPr/>
            <p:nvPr/>
          </p:nvSpPr>
          <p:spPr>
            <a:xfrm>
              <a:off x="1684609" y="2925900"/>
              <a:ext cx="377026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0635C5D-65A2-4F56-BA2D-AF4B78D66B2D}"/>
                </a:ext>
              </a:extLst>
            </p:cNvPr>
            <p:cNvSpPr/>
            <p:nvPr/>
          </p:nvSpPr>
          <p:spPr>
            <a:xfrm>
              <a:off x="1472626" y="2925404"/>
              <a:ext cx="377026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4DF97D3-FCEE-4133-F013-9A189E9B4C1C}"/>
              </a:ext>
            </a:extLst>
          </p:cNvPr>
          <p:cNvGrpSpPr/>
          <p:nvPr/>
        </p:nvGrpSpPr>
        <p:grpSpPr>
          <a:xfrm>
            <a:off x="4059793" y="2637367"/>
            <a:ext cx="1362139" cy="1742044"/>
            <a:chOff x="3264621" y="4129559"/>
            <a:chExt cx="1362139" cy="1742044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F66F1C22-D8B4-5460-1CBF-EEE6805A1B7B}"/>
                </a:ext>
              </a:extLst>
            </p:cNvPr>
            <p:cNvGrpSpPr/>
            <p:nvPr/>
          </p:nvGrpSpPr>
          <p:grpSpPr>
            <a:xfrm>
              <a:off x="3264621" y="4129559"/>
              <a:ext cx="1362139" cy="1742044"/>
              <a:chOff x="5531271" y="2533730"/>
              <a:chExt cx="1362139" cy="1742044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EE8D877-100F-4F75-8332-6F81B78CBD86}"/>
                  </a:ext>
                </a:extLst>
              </p:cNvPr>
              <p:cNvSpPr/>
              <p:nvPr/>
            </p:nvSpPr>
            <p:spPr>
              <a:xfrm>
                <a:off x="5853648" y="2533730"/>
                <a:ext cx="569387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3FD82F3-BDA2-4E85-B06D-0935C9E15197}"/>
                  </a:ext>
                </a:extLst>
              </p:cNvPr>
              <p:cNvSpPr/>
              <p:nvPr/>
            </p:nvSpPr>
            <p:spPr>
              <a:xfrm>
                <a:off x="5531271" y="2859718"/>
                <a:ext cx="401072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693F0D1-1428-408F-8C66-74CC01053CCD}"/>
                  </a:ext>
                </a:extLst>
              </p:cNvPr>
              <p:cNvSpPr/>
              <p:nvPr/>
            </p:nvSpPr>
            <p:spPr>
              <a:xfrm>
                <a:off x="5832311" y="3142123"/>
                <a:ext cx="1061099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6CA0008E-C99F-4DB6-AA68-185B3846DD80}"/>
                  </a:ext>
                </a:extLst>
              </p:cNvPr>
              <p:cNvCxnSpPr/>
              <p:nvPr/>
            </p:nvCxnSpPr>
            <p:spPr>
              <a:xfrm>
                <a:off x="5690648" y="3627719"/>
                <a:ext cx="8806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0F8C1EF-B774-4633-BEF3-BCB5F98332A0}"/>
                  </a:ext>
                </a:extLst>
              </p:cNvPr>
              <p:cNvSpPr/>
              <p:nvPr/>
            </p:nvSpPr>
            <p:spPr>
              <a:xfrm>
                <a:off x="6029683" y="3721776"/>
                <a:ext cx="377026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9DA732B-4A56-40C1-8854-20E0189AC80F}"/>
                </a:ext>
              </a:extLst>
            </p:cNvPr>
            <p:cNvSpPr/>
            <p:nvPr/>
          </p:nvSpPr>
          <p:spPr>
            <a:xfrm>
              <a:off x="3529705" y="5310287"/>
              <a:ext cx="377026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70178C1-19D9-0782-A36E-332317BCB3B3}"/>
              </a:ext>
            </a:extLst>
          </p:cNvPr>
          <p:cNvGrpSpPr/>
          <p:nvPr/>
        </p:nvGrpSpPr>
        <p:grpSpPr>
          <a:xfrm>
            <a:off x="7107863" y="2637367"/>
            <a:ext cx="1372750" cy="1767681"/>
            <a:chOff x="3534369" y="4417545"/>
            <a:chExt cx="1372750" cy="1767681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466AEDA-654E-4EB7-AD05-E1BE2BE97C2D}"/>
                </a:ext>
              </a:extLst>
            </p:cNvPr>
            <p:cNvSpPr/>
            <p:nvPr/>
          </p:nvSpPr>
          <p:spPr>
            <a:xfrm>
              <a:off x="3846020" y="4953554"/>
              <a:ext cx="106109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501BE3E0-00B7-2B5A-6AC7-F6B926228234}"/>
                </a:ext>
              </a:extLst>
            </p:cNvPr>
            <p:cNvGrpSpPr/>
            <p:nvPr/>
          </p:nvGrpSpPr>
          <p:grpSpPr>
            <a:xfrm>
              <a:off x="3534369" y="4417545"/>
              <a:ext cx="997484" cy="1767681"/>
              <a:chOff x="1497533" y="4876702"/>
              <a:chExt cx="997484" cy="1767681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8A14E9F-6AA8-47B5-B3AE-C1A04E83CB46}"/>
                  </a:ext>
                </a:extLst>
              </p:cNvPr>
              <p:cNvSpPr/>
              <p:nvPr/>
            </p:nvSpPr>
            <p:spPr>
              <a:xfrm>
                <a:off x="1818050" y="4876702"/>
                <a:ext cx="569387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81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9FF5DD4-0A8E-40B1-A6D9-2B5721CF7574}"/>
                  </a:ext>
                </a:extLst>
              </p:cNvPr>
              <p:cNvSpPr/>
              <p:nvPr/>
            </p:nvSpPr>
            <p:spPr>
              <a:xfrm>
                <a:off x="1497533" y="5240959"/>
                <a:ext cx="401072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5D6430CF-EBE9-4F34-AE3F-E3FEEE97CFD6}"/>
                  </a:ext>
                </a:extLst>
              </p:cNvPr>
              <p:cNvCxnSpPr/>
              <p:nvPr/>
            </p:nvCxnSpPr>
            <p:spPr>
              <a:xfrm>
                <a:off x="1614382" y="5980608"/>
                <a:ext cx="8806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CBCE4F4-0A33-4746-991B-2CA2B952F23D}"/>
                  </a:ext>
                </a:extLst>
              </p:cNvPr>
              <p:cNvSpPr/>
              <p:nvPr/>
            </p:nvSpPr>
            <p:spPr>
              <a:xfrm>
                <a:off x="2017209" y="6090385"/>
                <a:ext cx="36740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96DD7B8-CD96-4A65-9C8F-E0707DE92991}"/>
                </a:ext>
              </a:extLst>
            </p:cNvPr>
            <p:cNvSpPr/>
            <p:nvPr/>
          </p:nvSpPr>
          <p:spPr>
            <a:xfrm>
              <a:off x="3810202" y="5625527"/>
              <a:ext cx="377026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A08C146-84DF-EC0E-D67A-20FC8F829562}"/>
              </a:ext>
            </a:extLst>
          </p:cNvPr>
          <p:cNvGrpSpPr/>
          <p:nvPr/>
        </p:nvGrpSpPr>
        <p:grpSpPr>
          <a:xfrm>
            <a:off x="1210705" y="2637367"/>
            <a:ext cx="1362139" cy="1739187"/>
            <a:chOff x="1193285" y="1740711"/>
            <a:chExt cx="1362139" cy="173918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579479D-2898-E1E2-CC88-AA121BB69AB4}"/>
                </a:ext>
              </a:extLst>
            </p:cNvPr>
            <p:cNvSpPr/>
            <p:nvPr/>
          </p:nvSpPr>
          <p:spPr>
            <a:xfrm>
              <a:off x="1497088" y="1740711"/>
              <a:ext cx="569387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42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12FF5F7-6B81-0292-B3C9-07B268796627}"/>
                </a:ext>
              </a:extLst>
            </p:cNvPr>
            <p:cNvSpPr/>
            <p:nvPr/>
          </p:nvSpPr>
          <p:spPr>
            <a:xfrm>
              <a:off x="1193285" y="2048122"/>
              <a:ext cx="40107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3384640-002A-000B-F922-00486EE17229}"/>
                </a:ext>
              </a:extLst>
            </p:cNvPr>
            <p:cNvSpPr/>
            <p:nvPr/>
          </p:nvSpPr>
          <p:spPr>
            <a:xfrm>
              <a:off x="1494325" y="2330527"/>
              <a:ext cx="106109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BD17A48-8B15-DA44-077E-938BB29E2F87}"/>
                </a:ext>
              </a:extLst>
            </p:cNvPr>
            <p:cNvCxnSpPr/>
            <p:nvPr/>
          </p:nvCxnSpPr>
          <p:spPr>
            <a:xfrm>
              <a:off x="1352662" y="2830299"/>
              <a:ext cx="880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3ED3E89-FD01-6D43-71CF-7005E9FD8D86}"/>
                </a:ext>
              </a:extLst>
            </p:cNvPr>
            <p:cNvSpPr/>
            <p:nvPr/>
          </p:nvSpPr>
          <p:spPr>
            <a:xfrm>
              <a:off x="1684609" y="2925900"/>
              <a:ext cx="377026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333C50A-02A1-8DEE-0402-10723E2F3E00}"/>
                </a:ext>
              </a:extLst>
            </p:cNvPr>
            <p:cNvSpPr/>
            <p:nvPr/>
          </p:nvSpPr>
          <p:spPr>
            <a:xfrm>
              <a:off x="1472626" y="2925404"/>
              <a:ext cx="377026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9198D5C-72D5-FF21-12E3-195F08774C56}"/>
              </a:ext>
            </a:extLst>
          </p:cNvPr>
          <p:cNvGrpSpPr/>
          <p:nvPr/>
        </p:nvGrpSpPr>
        <p:grpSpPr>
          <a:xfrm>
            <a:off x="583061" y="2165014"/>
            <a:ext cx="11018793" cy="608629"/>
            <a:chOff x="505069" y="3403879"/>
            <a:chExt cx="11018793" cy="60862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95E36F99-B525-69B6-DCC5-4FEA20FE8B74}"/>
                </a:ext>
              </a:extLst>
            </p:cNvPr>
            <p:cNvGrpSpPr/>
            <p:nvPr/>
          </p:nvGrpSpPr>
          <p:grpSpPr>
            <a:xfrm>
              <a:off x="505069" y="3421776"/>
              <a:ext cx="4821759" cy="590732"/>
              <a:chOff x="845470" y="1947019"/>
              <a:chExt cx="4821759" cy="590732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D8A31A4-723D-410D-9439-5DBB7E34C4C8}"/>
                  </a:ext>
                </a:extLst>
              </p:cNvPr>
              <p:cNvSpPr/>
              <p:nvPr/>
            </p:nvSpPr>
            <p:spPr>
              <a:xfrm>
                <a:off x="845470" y="1983753"/>
                <a:ext cx="1906291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42 và 35</a:t>
                </a:r>
                <a:endParaRPr kumimoji="0" lang="en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B2CB813-C925-4C36-A103-F45E91C25F4E}"/>
                  </a:ext>
                </a:extLst>
              </p:cNvPr>
              <p:cNvSpPr/>
              <p:nvPr/>
            </p:nvSpPr>
            <p:spPr>
              <a:xfrm>
                <a:off x="3740098" y="1947019"/>
                <a:ext cx="1927131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60 và 17</a:t>
                </a:r>
                <a:endParaRPr kumimoji="0" lang="en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BC1F1411-9CDA-4B2B-F02B-E5F528FF8D1C}"/>
                </a:ext>
              </a:extLst>
            </p:cNvPr>
            <p:cNvGrpSpPr/>
            <p:nvPr/>
          </p:nvGrpSpPr>
          <p:grpSpPr>
            <a:xfrm>
              <a:off x="6483637" y="3403879"/>
              <a:ext cx="5040225" cy="561222"/>
              <a:chOff x="959850" y="4380979"/>
              <a:chExt cx="5040225" cy="561222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9DEC371-1AD4-4801-860F-120CC1C35F01}"/>
                  </a:ext>
                </a:extLst>
              </p:cNvPr>
              <p:cNvSpPr/>
              <p:nvPr/>
            </p:nvSpPr>
            <p:spPr>
              <a:xfrm>
                <a:off x="959850" y="4380979"/>
                <a:ext cx="1906291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81 và 16</a:t>
                </a:r>
                <a:endParaRPr kumimoji="0" lang="en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5207F79-7F29-4932-B881-84AAA7F4E407}"/>
                  </a:ext>
                </a:extLst>
              </p:cNvPr>
              <p:cNvSpPr/>
              <p:nvPr/>
            </p:nvSpPr>
            <p:spPr>
              <a:xfrm>
                <a:off x="4072944" y="4388203"/>
                <a:ext cx="1927131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24 và 52</a:t>
                </a:r>
                <a:endParaRPr kumimoji="0" lang="en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80755E3-426C-A3A3-8D3A-6CD970D0BB0A}"/>
              </a:ext>
            </a:extLst>
          </p:cNvPr>
          <p:cNvSpPr/>
          <p:nvPr/>
        </p:nvSpPr>
        <p:spPr>
          <a:xfrm>
            <a:off x="8929991" y="-136187"/>
            <a:ext cx="3073941" cy="311285"/>
          </a:xfrm>
          <a:prstGeom prst="rect">
            <a:avLst/>
          </a:prstGeom>
          <a:solidFill>
            <a:srgbClr val="E3ABFF"/>
          </a:solidFill>
          <a:ln>
            <a:solidFill>
              <a:srgbClr val="E3A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C5E481-61D9-4116-80ED-9DECFD0A3CBA}"/>
              </a:ext>
            </a:extLst>
          </p:cNvPr>
          <p:cNvGrpSpPr/>
          <p:nvPr/>
        </p:nvGrpSpPr>
        <p:grpSpPr>
          <a:xfrm>
            <a:off x="1853676" y="1151763"/>
            <a:ext cx="9743725" cy="2850768"/>
            <a:chOff x="1421244" y="1259765"/>
            <a:chExt cx="9743725" cy="2850768"/>
          </a:xfrm>
        </p:grpSpPr>
        <p:sp>
          <p:nvSpPr>
            <p:cNvPr id="3" name="Rounded Rectangle 27">
              <a:extLst>
                <a:ext uri="{FF2B5EF4-FFF2-40B4-BE49-F238E27FC236}">
                  <a16:creationId xmlns:a16="http://schemas.microsoft.com/office/drawing/2014/main" id="{50EFCA38-0F42-4E20-A8FF-792F2FC752D0}"/>
                </a:ext>
              </a:extLst>
            </p:cNvPr>
            <p:cNvSpPr/>
            <p:nvPr/>
          </p:nvSpPr>
          <p:spPr>
            <a:xfrm>
              <a:off x="1421244" y="1274678"/>
              <a:ext cx="2853044" cy="809303"/>
            </a:xfrm>
            <a:prstGeom prst="roundRect">
              <a:avLst/>
            </a:prstGeom>
            <a:solidFill>
              <a:srgbClr val="6DCFF6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hạng</a:t>
              </a:r>
            </a:p>
          </p:txBody>
        </p:sp>
        <p:sp>
          <p:nvSpPr>
            <p:cNvPr id="4" name="Rounded Rectangle 30">
              <a:extLst>
                <a:ext uri="{FF2B5EF4-FFF2-40B4-BE49-F238E27FC236}">
                  <a16:creationId xmlns:a16="http://schemas.microsoft.com/office/drawing/2014/main" id="{0E1E7674-6806-4117-BC8A-FBB170BEF02A}"/>
                </a:ext>
              </a:extLst>
            </p:cNvPr>
            <p:cNvSpPr/>
            <p:nvPr/>
          </p:nvSpPr>
          <p:spPr>
            <a:xfrm>
              <a:off x="4733273" y="1259765"/>
              <a:ext cx="2853044" cy="809303"/>
            </a:xfrm>
            <a:prstGeom prst="roundRect">
              <a:avLst/>
            </a:prstGeom>
            <a:solidFill>
              <a:srgbClr val="FFE285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hạng</a:t>
              </a:r>
            </a:p>
          </p:txBody>
        </p:sp>
        <p:sp>
          <p:nvSpPr>
            <p:cNvPr id="5" name="Rounded Rectangle 31">
              <a:extLst>
                <a:ext uri="{FF2B5EF4-FFF2-40B4-BE49-F238E27FC236}">
                  <a16:creationId xmlns:a16="http://schemas.microsoft.com/office/drawing/2014/main" id="{F5D666BB-EE5A-4BFF-931B-B15BC3DB9F2F}"/>
                </a:ext>
              </a:extLst>
            </p:cNvPr>
            <p:cNvSpPr/>
            <p:nvPr/>
          </p:nvSpPr>
          <p:spPr>
            <a:xfrm>
              <a:off x="8028069" y="1274678"/>
              <a:ext cx="2853044" cy="809303"/>
            </a:xfrm>
            <a:prstGeom prst="roundRect">
              <a:avLst/>
            </a:prstGeom>
            <a:solidFill>
              <a:srgbClr val="B7E47C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</a:p>
          </p:txBody>
        </p:sp>
        <p:sp>
          <p:nvSpPr>
            <p:cNvPr id="6" name="Rounded Rectangle 32">
              <a:extLst>
                <a:ext uri="{FF2B5EF4-FFF2-40B4-BE49-F238E27FC236}">
                  <a16:creationId xmlns:a16="http://schemas.microsoft.com/office/drawing/2014/main" id="{C99D45BD-B464-4BF2-9F57-D9D607447A74}"/>
                </a:ext>
              </a:extLst>
            </p:cNvPr>
            <p:cNvSpPr/>
            <p:nvPr/>
          </p:nvSpPr>
          <p:spPr>
            <a:xfrm>
              <a:off x="1421244" y="2229550"/>
              <a:ext cx="2853044" cy="187286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ounded Rectangle 33">
              <a:extLst>
                <a:ext uri="{FF2B5EF4-FFF2-40B4-BE49-F238E27FC236}">
                  <a16:creationId xmlns:a16="http://schemas.microsoft.com/office/drawing/2014/main" id="{842946CE-E2C8-4D59-AB62-5DD0F7583CC7}"/>
                </a:ext>
              </a:extLst>
            </p:cNvPr>
            <p:cNvSpPr/>
            <p:nvPr/>
          </p:nvSpPr>
          <p:spPr>
            <a:xfrm>
              <a:off x="4733273" y="2229550"/>
              <a:ext cx="2853044" cy="1872869"/>
            </a:xfrm>
            <a:prstGeom prst="roundRect">
              <a:avLst/>
            </a:prstGeom>
            <a:solidFill>
              <a:srgbClr val="FDE59B">
                <a:alpha val="70000"/>
              </a:srgbClr>
            </a:solidFill>
            <a:ln>
              <a:solidFill>
                <a:srgbClr val="FDE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ounded Rectangle 34">
              <a:extLst>
                <a:ext uri="{FF2B5EF4-FFF2-40B4-BE49-F238E27FC236}">
                  <a16:creationId xmlns:a16="http://schemas.microsoft.com/office/drawing/2014/main" id="{3C52858B-C02D-4D32-8303-98BB8BB7B27E}"/>
                </a:ext>
              </a:extLst>
            </p:cNvPr>
            <p:cNvSpPr/>
            <p:nvPr/>
          </p:nvSpPr>
          <p:spPr>
            <a:xfrm>
              <a:off x="8028069" y="2237664"/>
              <a:ext cx="2853044" cy="1872869"/>
            </a:xfrm>
            <a:prstGeom prst="roundRect">
              <a:avLst/>
            </a:prstGeom>
            <a:solidFill>
              <a:srgbClr val="CFE6C5">
                <a:alpha val="89000"/>
              </a:srgbClr>
            </a:solidFill>
            <a:ln>
              <a:solidFill>
                <a:srgbClr val="CFE6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AE3AFF8-64AD-4CF8-8BB3-4F66FE01E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346" b="89720" l="0" r="97357">
                          <a14:foregroundMark x1="5286" y1="68224" x2="0" y2="71963"/>
                          <a14:foregroundMark x1="59031" y1="85981" x2="96035" y2="60748"/>
                          <a14:foregroundMark x1="96035" y1="60748" x2="97357" y2="607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" r="-1"/>
            <a:stretch/>
          </p:blipFill>
          <p:spPr>
            <a:xfrm>
              <a:off x="1561971" y="2447073"/>
              <a:ext cx="2718725" cy="129492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69DC583-E8CC-44B4-8C74-919F75B92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600" b="89600" l="4622" r="89916">
                          <a14:foregroundMark x1="4622" y1="24800" x2="33193" y2="64000"/>
                          <a14:foregroundMark x1="33193" y1="64000" x2="34874" y2="67200"/>
                          <a14:foregroundMark x1="67647" y1="88800" x2="89496" y2="40800"/>
                          <a14:foregroundMark x1="89496" y1="40800" x2="89496" y2="40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273" y="2424874"/>
              <a:ext cx="2853044" cy="149844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F714B1C-8ACA-427C-A63F-84069DDC9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630" b="89630" l="4858" r="89879">
                          <a14:foregroundMark x1="4858" y1="28889" x2="4858" y2="28889"/>
                          <a14:foregroundMark x1="29960" y1="16296" x2="14170" y2="20741"/>
                          <a14:foregroundMark x1="14170" y1="20741" x2="12146" y2="22222"/>
                          <a14:foregroundMark x1="12146" y1="21481" x2="26316" y2="14074"/>
                          <a14:foregroundMark x1="26316" y1="12593" x2="37247" y2="34074"/>
                          <a14:foregroundMark x1="37247" y1="34074" x2="37247" y2="32593"/>
                          <a14:foregroundMark x1="37247" y1="31111" x2="42915" y2="57778"/>
                          <a14:foregroundMark x1="42915" y1="57778" x2="42915" y2="49630"/>
                          <a14:foregroundMark x1="65182" y1="58519" x2="72470" y2="51111"/>
                          <a14:foregroundMark x1="72470" y1="49630" x2="70040" y2="3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069" y="2335875"/>
              <a:ext cx="3136900" cy="17145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9192586-C01C-7CBA-E7A5-B318ACEF446C}"/>
              </a:ext>
            </a:extLst>
          </p:cNvPr>
          <p:cNvGrpSpPr/>
          <p:nvPr/>
        </p:nvGrpSpPr>
        <p:grpSpPr>
          <a:xfrm>
            <a:off x="1193482" y="193176"/>
            <a:ext cx="10615532" cy="830997"/>
            <a:chOff x="1193482" y="193176"/>
            <a:chExt cx="10615532" cy="83099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8442D17-E192-4B2E-9826-BDDD228C646C}"/>
                </a:ext>
              </a:extLst>
            </p:cNvPr>
            <p:cNvGrpSpPr/>
            <p:nvPr/>
          </p:nvGrpSpPr>
          <p:grpSpPr>
            <a:xfrm>
              <a:off x="1193482" y="193176"/>
              <a:ext cx="605826" cy="830997"/>
              <a:chOff x="3174278" y="237323"/>
              <a:chExt cx="605826" cy="830997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DA84546-8A1A-4D04-A690-9D7764CAA4A3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447E200-1140-4603-94E5-6EC7D62B9885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016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A7FEFB3-6A07-4830-9486-3B77BA10D2C1}"/>
                </a:ext>
              </a:extLst>
            </p:cNvPr>
            <p:cNvSpPr txBox="1"/>
            <p:nvPr/>
          </p:nvSpPr>
          <p:spPr>
            <a:xfrm>
              <a:off x="1799308" y="376982"/>
              <a:ext cx="1000970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các số hạng và tổng,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em hãy lập các phép cộng thích hợp. 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844284C-2C61-4AAE-B182-1CEEDB7145E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46" b="89720" l="0" r="97357">
                        <a14:foregroundMark x1="5286" y1="68224" x2="0" y2="71963"/>
                        <a14:foregroundMark x1="59031" y1="85981" x2="96035" y2="60748"/>
                        <a14:foregroundMark x1="96035" y1="60748" x2="97357" y2="60748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89"/>
          <a:stretch/>
        </p:blipFill>
        <p:spPr>
          <a:xfrm>
            <a:off x="3413107" y="2345873"/>
            <a:ext cx="1307524" cy="12766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0135F0-B941-4B34-AFF8-2A92C300792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46" b="89720" l="0" r="97357">
                        <a14:foregroundMark x1="5286" y1="68224" x2="0" y2="71963"/>
                        <a14:foregroundMark x1="59031" y1="85981" x2="96035" y2="60748"/>
                        <a14:foregroundMark x1="96035" y1="60748" x2="97357" y2="60748"/>
                      </a14:backgroundRemoval>
                    </a14:imgEffect>
                    <a14:imgEffect>
                      <a14:sharpenSoften amoun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9"/>
          <a:stretch/>
        </p:blipFill>
        <p:spPr>
          <a:xfrm>
            <a:off x="1973930" y="2345873"/>
            <a:ext cx="1239862" cy="12813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C242D2-A7CD-4368-A468-1283B9BDD61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00" b="89600" l="4622" r="89916">
                        <a14:foregroundMark x1="4622" y1="24800" x2="33193" y2="64000"/>
                        <a14:foregroundMark x1="33193" y1="64000" x2="34874" y2="67200"/>
                        <a14:foregroundMark x1="67647" y1="88800" x2="89496" y2="40800"/>
                        <a14:foregroundMark x1="89496" y1="40800" x2="89496" y2="40800"/>
                      </a14:backgroundRemoval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445"/>
          <a:stretch/>
        </p:blipFill>
        <p:spPr>
          <a:xfrm>
            <a:off x="5173208" y="2308253"/>
            <a:ext cx="1364570" cy="15070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7782632-0A53-4992-9991-32D1FAAF45F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00" b="89600" l="4622" r="89916">
                        <a14:foregroundMark x1="4622" y1="24800" x2="33193" y2="64000"/>
                        <a14:foregroundMark x1="33193" y1="64000" x2="34874" y2="67200"/>
                        <a14:foregroundMark x1="67647" y1="88800" x2="89496" y2="40800"/>
                        <a14:foregroundMark x1="89496" y1="40800" x2="89496" y2="40800"/>
                      </a14:backgroundRemoval>
                    </a14:imgEffect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09" r="4636"/>
          <a:stretch/>
        </p:blipFill>
        <p:spPr>
          <a:xfrm>
            <a:off x="6545281" y="2316872"/>
            <a:ext cx="1364570" cy="15070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4E08D9-4BCC-423C-9EB4-BD9CC1065E5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630" b="89630" l="4858" r="89879">
                        <a14:foregroundMark x1="4858" y1="28889" x2="4858" y2="28889"/>
                        <a14:foregroundMark x1="29960" y1="16296" x2="14170" y2="20741"/>
                        <a14:foregroundMark x1="14170" y1="20741" x2="12146" y2="22222"/>
                        <a14:foregroundMark x1="12146" y1="21481" x2="26316" y2="14074"/>
                        <a14:foregroundMark x1="26316" y1="12593" x2="37247" y2="34074"/>
                        <a14:foregroundMark x1="37247" y1="34074" x2="37247" y2="32593"/>
                        <a14:foregroundMark x1="37247" y1="31111" x2="42915" y2="57778"/>
                        <a14:foregroundMark x1="42915" y1="57778" x2="42915" y2="49630"/>
                        <a14:foregroundMark x1="65182" y1="58519" x2="72470" y2="51111"/>
                        <a14:foregroundMark x1="72470" y1="49630" x2="70040" y2="32593"/>
                      </a14:backgroundRemoval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659"/>
          <a:stretch/>
        </p:blipFill>
        <p:spPr>
          <a:xfrm>
            <a:off x="8464431" y="2227873"/>
            <a:ext cx="1516424" cy="1714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4B0D1F2-4D66-49D3-B21F-FAE80E46CD3D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630" b="89630" l="4858" r="89879">
                        <a14:foregroundMark x1="4858" y1="28889" x2="4858" y2="28889"/>
                        <a14:foregroundMark x1="29960" y1="16296" x2="14170" y2="20741"/>
                        <a14:foregroundMark x1="14170" y1="20741" x2="12146" y2="22222"/>
                        <a14:foregroundMark x1="12146" y1="21481" x2="26316" y2="14074"/>
                        <a14:foregroundMark x1="26316" y1="12593" x2="37247" y2="34074"/>
                        <a14:foregroundMark x1="37247" y1="34074" x2="37247" y2="32593"/>
                        <a14:foregroundMark x1="37247" y1="31111" x2="42915" y2="57778"/>
                        <a14:foregroundMark x1="42915" y1="57778" x2="42915" y2="49630"/>
                        <a14:foregroundMark x1="65182" y1="58519" x2="72470" y2="51111"/>
                        <a14:foregroundMark x1="72470" y1="49630" x2="70040" y2="32593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49" r="4510"/>
          <a:stretch/>
        </p:blipFill>
        <p:spPr>
          <a:xfrm>
            <a:off x="9939049" y="2227873"/>
            <a:ext cx="1516424" cy="17145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7C5289B-8469-4B59-803C-95F1E57CC528}"/>
              </a:ext>
            </a:extLst>
          </p:cNvPr>
          <p:cNvSpPr txBox="1"/>
          <p:nvPr/>
        </p:nvSpPr>
        <p:spPr>
          <a:xfrm>
            <a:off x="3413107" y="4443058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4933D3-C788-46D4-9596-01B33CD76C5F}"/>
              </a:ext>
            </a:extLst>
          </p:cNvPr>
          <p:cNvSpPr txBox="1"/>
          <p:nvPr/>
        </p:nvSpPr>
        <p:spPr>
          <a:xfrm>
            <a:off x="6096000" y="4443058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E60B72-3817-4EEB-AB24-4EBCB3E9B37E}"/>
              </a:ext>
            </a:extLst>
          </p:cNvPr>
          <p:cNvSpPr txBox="1"/>
          <p:nvPr/>
        </p:nvSpPr>
        <p:spPr>
          <a:xfrm>
            <a:off x="3413107" y="5468235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F9D883-FE7A-4AA8-A82D-55F1CEFA8B87}"/>
              </a:ext>
            </a:extLst>
          </p:cNvPr>
          <p:cNvSpPr txBox="1"/>
          <p:nvPr/>
        </p:nvSpPr>
        <p:spPr>
          <a:xfrm>
            <a:off x="6096000" y="5468235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099A142-672A-7402-D64D-5DE86A93005C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6804161" y="930980"/>
            <a:ext cx="43174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7C003DE-C51D-00A7-5A29-5CDD10491676}"/>
              </a:ext>
            </a:extLst>
          </p:cNvPr>
          <p:cNvSpPr/>
          <p:nvPr/>
        </p:nvSpPr>
        <p:spPr>
          <a:xfrm>
            <a:off x="8018750" y="0"/>
            <a:ext cx="2925400" cy="316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01823 0.256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16523 0.2356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10703 0.2611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-0.09128 0.4055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0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05273 0.4370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3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-0.22865 0.3849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32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086" y="1930283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985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066800" y="990600"/>
            <a:ext cx="10058400" cy="487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2" name="TextBox 11"/>
          <p:cNvSpPr txBox="1"/>
          <p:nvPr/>
        </p:nvSpPr>
        <p:spPr>
          <a:xfrm>
            <a:off x="1066800" y="2662060"/>
            <a:ext cx="100572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/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5050"/>
                </a:solidFill>
                <a:latin typeface="HP001 4 hàng" panose="020B0603050302020204" pitchFamily="34" charset="-93"/>
              </a:rPr>
              <a:t>Chúc</a:t>
            </a:r>
            <a:r>
              <a:rPr lang="en-US" sz="4800" b="1" dirty="0">
                <a:solidFill>
                  <a:srgbClr val="FF5050"/>
                </a:solidFill>
                <a:latin typeface="HP001 4 hàng" panose="020B0603050302020204" pitchFamily="34" charset="-93"/>
              </a:rPr>
              <a:t> </a:t>
            </a:r>
            <a:r>
              <a:rPr lang="en-US" sz="4800" b="1" dirty="0" err="1">
                <a:solidFill>
                  <a:srgbClr val="FF5050"/>
                </a:solidFill>
                <a:latin typeface="HP001 4 hàng" panose="020B0603050302020204" pitchFamily="34" charset="-93"/>
              </a:rPr>
              <a:t>thầy</a:t>
            </a:r>
            <a:r>
              <a:rPr lang="en-US" sz="4800" b="1" dirty="0">
                <a:solidFill>
                  <a:srgbClr val="FF5050"/>
                </a:solidFill>
                <a:latin typeface="HP001 4 hàng" panose="020B0603050302020204" pitchFamily="34" charset="-93"/>
              </a:rPr>
              <a:t> </a:t>
            </a:r>
            <a:r>
              <a:rPr lang="en-US" sz="4800" b="1" dirty="0" err="1">
                <a:solidFill>
                  <a:srgbClr val="FF5050"/>
                </a:solidFill>
                <a:latin typeface="HP001 4 hàng" panose="020B0603050302020204" pitchFamily="34" charset="-93"/>
              </a:rPr>
              <a:t>cô</a:t>
            </a:r>
            <a:r>
              <a:rPr lang="en-US" sz="4800" b="1" dirty="0">
                <a:solidFill>
                  <a:srgbClr val="FF5050"/>
                </a:solidFill>
                <a:latin typeface="HP001 4 hàng" panose="020B0603050302020204" pitchFamily="34" charset="-93"/>
              </a:rPr>
              <a:t> </a:t>
            </a:r>
            <a:r>
              <a:rPr lang="en-US" sz="4800" b="1" dirty="0" err="1">
                <a:solidFill>
                  <a:srgbClr val="FF5050"/>
                </a:solidFill>
                <a:latin typeface="HP001 4 hàng" panose="020B0603050302020204" pitchFamily="34" charset="-93"/>
              </a:rPr>
              <a:t>luôn</a:t>
            </a:r>
            <a:r>
              <a:rPr lang="en-US" sz="4800" b="1" dirty="0">
                <a:solidFill>
                  <a:srgbClr val="FF5050"/>
                </a:solidFill>
                <a:latin typeface="HP001 4 hàng" panose="020B0603050302020204" pitchFamily="34" charset="-93"/>
              </a:rPr>
              <a:t> </a:t>
            </a:r>
            <a:r>
              <a:rPr lang="en-US" sz="4800" b="1" dirty="0" err="1">
                <a:solidFill>
                  <a:srgbClr val="FF5050"/>
                </a:solidFill>
                <a:latin typeface="HP001 4 hàng" panose="020B0603050302020204" pitchFamily="34" charset="-93"/>
              </a:rPr>
              <a:t>mạnh</a:t>
            </a:r>
            <a:r>
              <a:rPr lang="en-US" sz="4800" b="1" dirty="0">
                <a:solidFill>
                  <a:srgbClr val="FF5050"/>
                </a:solidFill>
                <a:latin typeface="HP001 4 hàng" panose="020B0603050302020204" pitchFamily="34" charset="-93"/>
              </a:rPr>
              <a:t> </a:t>
            </a:r>
            <a:r>
              <a:rPr lang="en-US" sz="4800" b="1" dirty="0" err="1">
                <a:solidFill>
                  <a:srgbClr val="FF5050"/>
                </a:solidFill>
                <a:latin typeface="HP001 4 hàng" panose="020B0603050302020204" pitchFamily="34" charset="-93"/>
              </a:rPr>
              <a:t>khỏe</a:t>
            </a:r>
            <a:endParaRPr lang="en-US" sz="4800" b="1" dirty="0">
              <a:solidFill>
                <a:srgbClr val="FF5050"/>
              </a:solidFill>
              <a:latin typeface="HP001 4 hàng" panose="020B0603050302020204" pitchFamily="34" charset="-93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5050"/>
                </a:solidFill>
                <a:latin typeface="HP001 4 hàng" panose="020B0603050302020204" pitchFamily="34" charset="-93"/>
              </a:rPr>
              <a:t>Chúc</a:t>
            </a:r>
            <a:r>
              <a:rPr lang="en-US" sz="4800" b="1" dirty="0">
                <a:solidFill>
                  <a:srgbClr val="FF5050"/>
                </a:solidFill>
                <a:latin typeface="HP001 4 hàng" panose="020B0603050302020204" pitchFamily="34" charset="-93"/>
              </a:rPr>
              <a:t> </a:t>
            </a:r>
            <a:r>
              <a:rPr lang="en-US" sz="4800" b="1" dirty="0" err="1">
                <a:solidFill>
                  <a:srgbClr val="FF5050"/>
                </a:solidFill>
                <a:latin typeface="HP001 4 hàng" panose="020B0603050302020204" pitchFamily="34" charset="-93"/>
              </a:rPr>
              <a:t>các</a:t>
            </a:r>
            <a:r>
              <a:rPr lang="en-US" sz="4800" b="1" dirty="0">
                <a:solidFill>
                  <a:srgbClr val="FF5050"/>
                </a:solidFill>
                <a:latin typeface="HP001 4 hàng" panose="020B0603050302020204" pitchFamily="34" charset="-93"/>
              </a:rPr>
              <a:t> con </a:t>
            </a:r>
            <a:r>
              <a:rPr lang="en-US" sz="4800" b="1" dirty="0" err="1">
                <a:solidFill>
                  <a:srgbClr val="FF5050"/>
                </a:solidFill>
                <a:latin typeface="HP001 4 hàng" panose="020B0603050302020204" pitchFamily="34" charset="-93"/>
              </a:rPr>
              <a:t>khỏe</a:t>
            </a:r>
            <a:r>
              <a:rPr lang="en-US" sz="4800" b="1" dirty="0">
                <a:solidFill>
                  <a:srgbClr val="FF5050"/>
                </a:solidFill>
                <a:latin typeface="HP001 4 hàng" panose="020B0603050302020204" pitchFamily="34" charset="-93"/>
              </a:rPr>
              <a:t> – </a:t>
            </a:r>
            <a:r>
              <a:rPr lang="en-US" sz="4800" b="1" dirty="0" err="1">
                <a:solidFill>
                  <a:srgbClr val="FF5050"/>
                </a:solidFill>
                <a:latin typeface="HP001 4 hàng" panose="020B0603050302020204" pitchFamily="34" charset="-93"/>
              </a:rPr>
              <a:t>học</a:t>
            </a:r>
            <a:r>
              <a:rPr lang="en-US" sz="4800" b="1" dirty="0">
                <a:solidFill>
                  <a:srgbClr val="FF5050"/>
                </a:solidFill>
                <a:latin typeface="HP001 4 hàng" panose="020B0603050302020204" pitchFamily="34" charset="-93"/>
              </a:rPr>
              <a:t> </a:t>
            </a:r>
            <a:r>
              <a:rPr lang="en-US" sz="4800" b="1" dirty="0" err="1">
                <a:solidFill>
                  <a:srgbClr val="FF5050"/>
                </a:solidFill>
                <a:latin typeface="HP001 4 hàng" panose="020B0603050302020204" pitchFamily="34" charset="-93"/>
              </a:rPr>
              <a:t>tốt</a:t>
            </a:r>
            <a:r>
              <a:rPr lang="en-US" sz="4800" b="1" dirty="0">
                <a:solidFill>
                  <a:srgbClr val="FF5050"/>
                </a:solidFill>
                <a:latin typeface="HP001 4 hàng" panose="020B0603050302020204" pitchFamily="34" charset="-93"/>
              </a:rPr>
              <a:t>!</a:t>
            </a:r>
            <a:endParaRPr lang="vi-VN" sz="4800" b="1" dirty="0">
              <a:solidFill>
                <a:srgbClr val="FF5050"/>
              </a:solidFill>
              <a:latin typeface="HP001 4 hàng" panose="020B0603050302020204" pitchFamily="34" charset="-93"/>
            </a:endParaRPr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2103838" y="2983529"/>
            <a:ext cx="8331200" cy="4437965"/>
          </a:xfrm>
          <a:prstGeom prst="rect">
            <a:avLst/>
          </a:prstGeom>
        </p:spPr>
        <p:txBody>
          <a:bodyPr spcFirstLastPara="1" wrap="none" lIns="121917" tIns="60959" rIns="121917" bIns="60959" numCol="1" fromWordArt="1">
            <a:prstTxWarp prst="textArchUp">
              <a:avLst>
                <a:gd name="adj" fmla="val 11233176"/>
              </a:avLst>
            </a:prstTxWarp>
          </a:bodyPr>
          <a:lstStyle/>
          <a:p>
            <a:pPr algn="ctr"/>
            <a:r>
              <a:rPr lang="en-US" sz="10666" b="1" kern="10" spc="-427" dirty="0" err="1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HP001 4 hàng" panose="020B0603050302020204" pitchFamily="34" charset="-93"/>
              </a:rPr>
              <a:t>Cảm</a:t>
            </a:r>
            <a:r>
              <a:rPr lang="en-US" sz="10666" b="1" kern="10" spc="-427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HP001 4 hàng" panose="020B0603050302020204" pitchFamily="34" charset="-93"/>
              </a:rPr>
              <a:t> </a:t>
            </a:r>
            <a:r>
              <a:rPr lang="en-US" sz="10666" b="1" kern="10" spc="-427" dirty="0" err="1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HP001 4 hàng" panose="020B0603050302020204" pitchFamily="34" charset="-93"/>
              </a:rPr>
              <a:t>ơn</a:t>
            </a:r>
            <a:r>
              <a:rPr lang="en-US" sz="10666" b="1" kern="10" spc="-427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HP001 4 hàng" panose="020B0603050302020204" pitchFamily="34" charset="-93"/>
              </a:rPr>
              <a:t> </a:t>
            </a:r>
            <a:r>
              <a:rPr lang="en-US" sz="10666" b="1" kern="10" spc="-427" dirty="0" err="1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HP001 4 hàng" panose="020B0603050302020204" pitchFamily="34" charset="-93"/>
              </a:rPr>
              <a:t>các</a:t>
            </a:r>
            <a:r>
              <a:rPr lang="en-US" sz="10666" b="1" kern="10" spc="-427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HP001 4 hàng" panose="020B0603050302020204" pitchFamily="34" charset="-93"/>
              </a:rPr>
              <a:t> </a:t>
            </a:r>
            <a:r>
              <a:rPr lang="en-US" sz="10666" b="1" kern="10" spc="-427" dirty="0" err="1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HP001 4 hàng" panose="020B0603050302020204" pitchFamily="34" charset="-93"/>
              </a:rPr>
              <a:t>thầy</a:t>
            </a:r>
            <a:r>
              <a:rPr lang="en-US" sz="10666" b="1" kern="10" spc="-427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HP001 4 hàng" panose="020B0603050302020204" pitchFamily="34" charset="-93"/>
              </a:rPr>
              <a:t> </a:t>
            </a:r>
            <a:r>
              <a:rPr lang="en-US" sz="10666" b="1" kern="10" spc="-427" dirty="0" err="1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HP001 4 hàng" panose="020B0603050302020204" pitchFamily="34" charset="-93"/>
              </a:rPr>
              <a:t>cô</a:t>
            </a:r>
            <a:r>
              <a:rPr lang="en-US" sz="10666" b="1" kern="10" spc="-427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HP001 4 hàng" panose="020B0603050302020204" pitchFamily="34" charset="-93"/>
              </a:rPr>
              <a:t> </a:t>
            </a:r>
            <a:r>
              <a:rPr lang="en-US" sz="10666" b="1" kern="10" spc="-427" dirty="0" err="1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HP001 4 hàng" panose="020B0603050302020204" pitchFamily="34" charset="-93"/>
              </a:rPr>
              <a:t>giáo</a:t>
            </a:r>
            <a:r>
              <a:rPr lang="en-US" sz="10666" b="1" kern="10" spc="-427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HP001 4 hàng" panose="020B0603050302020204" pitchFamily="34" charset="-93"/>
              </a:rPr>
              <a:t>! </a:t>
            </a:r>
          </a:p>
          <a:p>
            <a:pPr algn="ctr"/>
            <a:endParaRPr lang="en-US" sz="10666" b="1" kern="10" spc="-427" dirty="0">
              <a:ln w="12700">
                <a:solidFill>
                  <a:srgbClr val="66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HP001 4 hàng" panose="020B0603050302020204" pitchFamily="34" charset="-93"/>
            </a:endParaRPr>
          </a:p>
        </p:txBody>
      </p:sp>
      <p:pic>
        <p:nvPicPr>
          <p:cNvPr id="17" name="Picture 4" descr="HÃ¬nh áº£nh cÃ³ liÃªn qua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117"/>
            <a:ext cx="11536469" cy="609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810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ập nhật với hơn 68 về hình nền powerpoint về trường học hay nhất   trieuson5">
            <a:extLst>
              <a:ext uri="{FF2B5EF4-FFF2-40B4-BE49-F238E27FC236}">
                <a16:creationId xmlns:a16="http://schemas.microsoft.com/office/drawing/2014/main" id="{CEC0FFC5-DB10-1AEE-DCF1-F4CC1C4B7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5998012-5D03-2C0B-9D08-22B25A411F2C}"/>
              </a:ext>
            </a:extLst>
          </p:cNvPr>
          <p:cNvGrpSpPr/>
          <p:nvPr/>
        </p:nvGrpSpPr>
        <p:grpSpPr>
          <a:xfrm>
            <a:off x="3219893" y="1786269"/>
            <a:ext cx="5752214" cy="1722475"/>
            <a:chOff x="4848447" y="2339162"/>
            <a:chExt cx="5752214" cy="172247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52CBE60-BF4D-F548-8238-59055BEC146B}"/>
                </a:ext>
              </a:extLst>
            </p:cNvPr>
            <p:cNvSpPr/>
            <p:nvPr/>
          </p:nvSpPr>
          <p:spPr>
            <a:xfrm>
              <a:off x="4848447" y="2339162"/>
              <a:ext cx="5635255" cy="1722475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16B08A3-2AAF-8EC8-B56E-F4D342A31591}"/>
                </a:ext>
              </a:extLst>
            </p:cNvPr>
            <p:cNvSpPr txBox="1"/>
            <p:nvPr/>
          </p:nvSpPr>
          <p:spPr>
            <a:xfrm>
              <a:off x="5709684" y="2769512"/>
              <a:ext cx="489097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501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80" y="-3029647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7E6822D-6396-6D10-3A4D-6CE67A29DEF4}"/>
              </a:ext>
            </a:extLst>
          </p:cNvPr>
          <p:cNvGrpSpPr/>
          <p:nvPr/>
        </p:nvGrpSpPr>
        <p:grpSpPr>
          <a:xfrm>
            <a:off x="1784883" y="-1955800"/>
            <a:ext cx="9187917" cy="4079875"/>
            <a:chOff x="1784883" y="-1955800"/>
            <a:chExt cx="9187917" cy="4079875"/>
          </a:xfrm>
        </p:grpSpPr>
        <p:pic>
          <p:nvPicPr>
            <p:cNvPr id="19" name="Picture 10" descr="C:\Users\ADMIN\Desktop\Tai nguyen thiet ke tro choi\Bảng gỗ\wooden-blank-sign-clipart-1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883" y="-1955800"/>
              <a:ext cx="9187917" cy="4079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820077" y="583242"/>
              <a:ext cx="910451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/>
              <a:r>
                <a:rPr lang="en-US" sz="35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 TRỐN TÌM </a:t>
              </a:r>
            </a:p>
            <a:p>
              <a:pPr algn="ctr" defTabSz="1219200"/>
              <a:r>
                <a:rPr lang="en-US" sz="35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 BẠCH TUYẾT VÀ 7 CHÚ LÙN</a:t>
              </a:r>
            </a:p>
          </p:txBody>
        </p:sp>
      </p:grpSp>
      <p:pic>
        <p:nvPicPr>
          <p:cNvPr id="15" name="Picture 11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52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65" y="-929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80" y="-536546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4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454400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57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591755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472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56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3628" y="555658"/>
            <a:ext cx="74139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5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sz="45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19" y="762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44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bldLvl="0" animBg="1"/>
      <p:bldP spid="25" grpId="0" bldLvl="0" animBg="1"/>
      <p:bldP spid="26" grpId="0" bldLvl="0" animBg="1"/>
      <p:bldP spid="27" grpId="0" bldLvl="0" animBg="1"/>
      <p:bldP spid="27" grpId="1" bldLvl="0" animBg="1"/>
      <p:bldP spid="5" grpId="0"/>
      <p:bldP spid="6" grpId="0" bldLvl="0" animBg="1"/>
      <p:bldP spid="6" grpId="1" bldLvl="0" animBg="1"/>
      <p:bldP spid="6" grpId="2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128432" y="437685"/>
            <a:ext cx="589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5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sz="4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liền</a:t>
            </a:r>
            <a:r>
              <a:rPr lang="en-US" sz="4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trước</a:t>
            </a:r>
            <a:r>
              <a:rPr lang="en-US" sz="4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4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sz="4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70 </a:t>
            </a:r>
            <a:r>
              <a:rPr lang="en-US" sz="45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sz="4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sz="4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US" sz="4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sz="4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7" y="550174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604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67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708400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69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845755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68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6012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71</a:t>
            </a: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5063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60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bldLvl="0" animBg="1"/>
      <p:bldP spid="48" grpId="1" bldLvl="0" animBg="1"/>
      <p:bldP spid="48" grpId="2" bldLvl="0" animBg="1"/>
      <p:bldP spid="49" grpId="0" bldLvl="0" animBg="1"/>
      <p:bldP spid="50" grpId="0" bldLvl="0" animBg="1"/>
      <p:bldP spid="51" grpId="0" bldLvl="0" animBg="1"/>
      <p:bldP spid="5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9728476" y="3974979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340875" y="4702316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4768623" y="4677444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2218663" y="3854845"/>
            <a:ext cx="2076448" cy="28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5" y="-35115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75" y="-802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-657027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-454422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76" y="-1808483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022875" y="609359"/>
            <a:ext cx="589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5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Kết</a:t>
            </a:r>
            <a:r>
              <a:rPr lang="en-US" sz="4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quả</a:t>
            </a:r>
            <a:r>
              <a:rPr lang="en-US" sz="4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4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phép</a:t>
            </a:r>
            <a:r>
              <a:rPr lang="en-US" sz="4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tính</a:t>
            </a:r>
            <a:r>
              <a:rPr lang="en-US" sz="4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13 + 26 </a:t>
            </a:r>
            <a:r>
              <a:rPr lang="en-US" sz="45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sz="4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sz="4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375" y="3810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3905087" y="4566017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82875" y="23848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A.39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530875" y="241855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B.37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668229" y="241855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C.38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9423675" y="23848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D.36</a:t>
            </a:r>
          </a:p>
        </p:txBody>
      </p:sp>
      <p:pic>
        <p:nvPicPr>
          <p:cNvPr id="48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234" y="3031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7773" y="3239816"/>
            <a:ext cx="3072777" cy="44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77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/>
      <p:bldP spid="33" grpId="0" bldLvl="0" animBg="1"/>
      <p:bldP spid="33" grpId="1" bldLvl="0" animBg="1"/>
      <p:bldP spid="33" grpId="2" bldLvl="0" animBg="1"/>
      <p:bldP spid="44" grpId="0" bldLvl="0" animBg="1"/>
      <p:bldP spid="44" grpId="1" bldLvl="0" animBg="1"/>
      <p:bldP spid="45" grpId="0" bldLvl="0" animBg="1"/>
      <p:bldP spid="46" grpId="0" bldLvl="0" animBg="1"/>
      <p:bldP spid="4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19C626-45D7-1A51-17F2-6181A55EFEB9}"/>
              </a:ext>
            </a:extLst>
          </p:cNvPr>
          <p:cNvSpPr/>
          <p:nvPr/>
        </p:nvSpPr>
        <p:spPr>
          <a:xfrm>
            <a:off x="7256834" y="6517532"/>
            <a:ext cx="3326860" cy="340468"/>
          </a:xfrm>
          <a:prstGeom prst="rect">
            <a:avLst/>
          </a:prstGeom>
          <a:solidFill>
            <a:srgbClr val="F0F1F1"/>
          </a:solidFill>
          <a:ln>
            <a:solidFill>
              <a:srgbClr val="F0F1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FEB71488-D1FD-4F0D-BC51-8E7353AA6D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56612" y="461042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E20EA8-7416-4BE5-A559-786145774E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7" t="6640"/>
          <a:stretch/>
        </p:blipFill>
        <p:spPr>
          <a:xfrm>
            <a:off x="1510897" y="1598561"/>
            <a:ext cx="5465137" cy="1927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1F78D1-BB10-41A4-9543-A682F5A94D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856070" y="1779764"/>
            <a:ext cx="1707395" cy="2004750"/>
          </a:xfrm>
          <a:prstGeom prst="rect">
            <a:avLst/>
          </a:prstGeom>
        </p:spPr>
      </p:pic>
      <p:sp>
        <p:nvSpPr>
          <p:cNvPr id="7" name="Rounded Rectangular Callout 25">
            <a:extLst>
              <a:ext uri="{FF2B5EF4-FFF2-40B4-BE49-F238E27FC236}">
                <a16:creationId xmlns:a16="http://schemas.microsoft.com/office/drawing/2014/main" id="{7BE6220C-032B-4E72-9DF4-8A07B4D02397}"/>
              </a:ext>
            </a:extLst>
          </p:cNvPr>
          <p:cNvSpPr/>
          <p:nvPr/>
        </p:nvSpPr>
        <p:spPr>
          <a:xfrm>
            <a:off x="7992647" y="916399"/>
            <a:ext cx="2536546" cy="921898"/>
          </a:xfrm>
          <a:prstGeom prst="wedgeRoundRectCallout">
            <a:avLst>
              <a:gd name="adj1" fmla="val 38889"/>
              <a:gd name="adj2" fmla="val 783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CB7AEF-ACEA-4135-91A1-390355B84A61}"/>
              </a:ext>
            </a:extLst>
          </p:cNvPr>
          <p:cNvSpPr/>
          <p:nvPr/>
        </p:nvSpPr>
        <p:spPr>
          <a:xfrm>
            <a:off x="7992647" y="962036"/>
            <a:ext cx="25365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tất cả bao nhiêu con cá?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899D3C-406B-488A-AED3-0A10BCF3A96F}"/>
              </a:ext>
            </a:extLst>
          </p:cNvPr>
          <p:cNvSpPr/>
          <p:nvPr/>
        </p:nvSpPr>
        <p:spPr>
          <a:xfrm>
            <a:off x="7113804" y="2302430"/>
            <a:ext cx="31727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 + 3 = 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tất cả 9 con cá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7B236D-68CC-4FD3-821B-4577D8012249}"/>
              </a:ext>
            </a:extLst>
          </p:cNvPr>
          <p:cNvSpPr/>
          <p:nvPr/>
        </p:nvSpPr>
        <p:spPr>
          <a:xfrm>
            <a:off x="2577102" y="3929811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A94E22-E092-4400-8B5A-76C684CAE729}"/>
              </a:ext>
            </a:extLst>
          </p:cNvPr>
          <p:cNvSpPr txBox="1"/>
          <p:nvPr/>
        </p:nvSpPr>
        <p:spPr>
          <a:xfrm>
            <a:off x="3926953" y="4036684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9C59B4-E73B-4012-9DC0-B5E765086267}"/>
              </a:ext>
            </a:extLst>
          </p:cNvPr>
          <p:cNvSpPr/>
          <p:nvPr/>
        </p:nvSpPr>
        <p:spPr>
          <a:xfrm>
            <a:off x="5775977" y="3929811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BE17A2-5A74-458E-838E-C7229233695C}"/>
              </a:ext>
            </a:extLst>
          </p:cNvPr>
          <p:cNvSpPr txBox="1"/>
          <p:nvPr/>
        </p:nvSpPr>
        <p:spPr>
          <a:xfrm>
            <a:off x="6873083" y="4036684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5B72185-7885-4BD2-B4DD-0C73123F0A95}"/>
              </a:ext>
            </a:extLst>
          </p:cNvPr>
          <p:cNvSpPr/>
          <p:nvPr/>
        </p:nvSpPr>
        <p:spPr>
          <a:xfrm>
            <a:off x="8700177" y="3943098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6" name="Rounded Rectangle 34">
            <a:extLst>
              <a:ext uri="{FF2B5EF4-FFF2-40B4-BE49-F238E27FC236}">
                <a16:creationId xmlns:a16="http://schemas.microsoft.com/office/drawing/2014/main" id="{90318B20-F122-4CE1-BAF6-82733BC1D713}"/>
              </a:ext>
            </a:extLst>
          </p:cNvPr>
          <p:cNvSpPr/>
          <p:nvPr/>
        </p:nvSpPr>
        <p:spPr>
          <a:xfrm>
            <a:off x="1944678" y="4756824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 hạng</a:t>
            </a:r>
          </a:p>
        </p:txBody>
      </p:sp>
      <p:sp>
        <p:nvSpPr>
          <p:cNvPr id="17" name="Rounded Rectangle 36">
            <a:extLst>
              <a:ext uri="{FF2B5EF4-FFF2-40B4-BE49-F238E27FC236}">
                <a16:creationId xmlns:a16="http://schemas.microsoft.com/office/drawing/2014/main" id="{3E4DB601-7695-4121-B703-D94BC8CA2B69}"/>
              </a:ext>
            </a:extLst>
          </p:cNvPr>
          <p:cNvSpPr/>
          <p:nvPr/>
        </p:nvSpPr>
        <p:spPr>
          <a:xfrm>
            <a:off x="5169968" y="4756823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 hạng</a:t>
            </a:r>
          </a:p>
        </p:txBody>
      </p:sp>
      <p:sp>
        <p:nvSpPr>
          <p:cNvPr id="18" name="Rounded Rectangle 41">
            <a:extLst>
              <a:ext uri="{FF2B5EF4-FFF2-40B4-BE49-F238E27FC236}">
                <a16:creationId xmlns:a16="http://schemas.microsoft.com/office/drawing/2014/main" id="{964F5185-9927-48C3-8DA0-3D5AC67F2116}"/>
              </a:ext>
            </a:extLst>
          </p:cNvPr>
          <p:cNvSpPr/>
          <p:nvPr/>
        </p:nvSpPr>
        <p:spPr>
          <a:xfrm>
            <a:off x="8200705" y="4751700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8E89D6-90BE-9576-092A-31CE3839C2D8}"/>
              </a:ext>
            </a:extLst>
          </p:cNvPr>
          <p:cNvSpPr/>
          <p:nvPr/>
        </p:nvSpPr>
        <p:spPr>
          <a:xfrm>
            <a:off x="7354957" y="6599583"/>
            <a:ext cx="2931592" cy="188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9" grpId="0" build="p"/>
          <p:bldP spid="11" grpId="0" animBg="1"/>
          <p:bldP spid="12" grpId="0"/>
          <p:bldP spid="13" grpId="0" animBg="1"/>
          <p:bldP spid="14" grpId="0"/>
          <p:bldP spid="15" grpId="0" animBg="1"/>
          <p:bldP spid="16" grpId="0" animBg="1"/>
          <p:bldP spid="17" grpId="0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6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4" grpId="0" animBg="1"/>
          <p:bldP spid="4" grpId="1" animBg="1"/>
          <p:bldP spid="7" grpId="0" animBg="1"/>
          <p:bldP spid="8" grpId="0"/>
          <p:bldP spid="9" grpId="0" build="p"/>
          <p:bldP spid="10" grpId="0" animBg="1"/>
          <p:bldP spid="11" grpId="0" animBg="1"/>
          <p:bldP spid="12" grpId="0"/>
          <p:bldP spid="13" grpId="0" animBg="1"/>
          <p:bldP spid="14" grpId="0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AEAE9C74-CB7E-4D41-9D61-2DF6E09DE582}"/>
  <p:tag name="GENSWF_SLIDE_TITLE" val="Tạm biết"/>
  <p:tag name="GENSWF_SLIDE_UID" val="{53AFEABC-ACFD-42CE-BF1F-6A92482813BF}:312"/>
  <p:tag name="GENSWF_ADVANCE_TIME" val="9.675"/>
  <p:tag name="ISPRING_SLIDE_ID_2" val="{D4FDFD82-2840-4472-B32B-DB3B9E2643EA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347</Words>
  <Application>Microsoft Office PowerPoint</Application>
  <PresentationFormat>Widescreen</PresentationFormat>
  <Paragraphs>119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等线</vt:lpstr>
      <vt:lpstr>Microsoft YaHei</vt:lpstr>
      <vt:lpstr>Arial</vt:lpstr>
      <vt:lpstr>Arial-Rounded</vt:lpstr>
      <vt:lpstr>Calibri</vt:lpstr>
      <vt:lpstr>HP001 4 hàng</vt:lpstr>
      <vt:lpstr>Times New Roman</vt:lpstr>
      <vt:lpstr>UTM Avo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17</cp:revision>
  <dcterms:created xsi:type="dcterms:W3CDTF">2021-08-02T08:11:50Z</dcterms:created>
  <dcterms:modified xsi:type="dcterms:W3CDTF">2023-08-29T06:39:50Z</dcterms:modified>
</cp:coreProperties>
</file>