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  <p:sldMasterId id="2147483699" r:id="rId2"/>
    <p:sldMasterId id="2147483712" r:id="rId3"/>
  </p:sldMasterIdLst>
  <p:notesMasterIdLst>
    <p:notesMasterId r:id="rId19"/>
  </p:notesMasterIdLst>
  <p:sldIdLst>
    <p:sldId id="375" r:id="rId4"/>
    <p:sldId id="257" r:id="rId5"/>
    <p:sldId id="256" r:id="rId6"/>
    <p:sldId id="275" r:id="rId7"/>
    <p:sldId id="259" r:id="rId8"/>
    <p:sldId id="365" r:id="rId9"/>
    <p:sldId id="366" r:id="rId10"/>
    <p:sldId id="376" r:id="rId11"/>
    <p:sldId id="261" r:id="rId12"/>
    <p:sldId id="367" r:id="rId13"/>
    <p:sldId id="370" r:id="rId14"/>
    <p:sldId id="371" r:id="rId15"/>
    <p:sldId id="372" r:id="rId16"/>
    <p:sldId id="373" r:id="rId17"/>
    <p:sldId id="374" r:id="rId18"/>
  </p:sldIdLst>
  <p:sldSz cx="9144000" cy="5143500" type="screen16x9"/>
  <p:notesSz cx="6858000" cy="9144000"/>
  <p:embeddedFontLst>
    <p:embeddedFont>
      <p:font typeface="VNI-Korin" pitchFamily="2" charset="0"/>
      <p:regular r:id="rId20"/>
      <p:bold r:id="rId21"/>
      <p:italic r:id="rId22"/>
    </p:embeddedFont>
    <p:embeddedFont>
      <p:font typeface="Josefin Slab SemiBold" panose="020B0604020202020204" charset="0"/>
      <p:regular r:id="rId23"/>
      <p:bold r:id="rId24"/>
      <p:italic r:id="rId25"/>
      <p:boldItalic r:id="rId26"/>
    </p:embeddedFont>
    <p:embeddedFont>
      <p:font typeface="Lato" panose="020B0604020202020204" charset="0"/>
      <p:regular r:id="rId27"/>
      <p:bold r:id="rId28"/>
      <p:italic r:id="rId29"/>
      <p:boldItalic r:id="rId30"/>
    </p:embeddedFont>
    <p:embeddedFont>
      <p:font typeface="Patrick Han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64762F-E70C-4371-AFB4-2E31B55B203A}">
  <a:tblStyle styleId="{B064762F-E70C-4371-AFB4-2E31B55B20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7"/>
    <p:restoredTop sz="94648"/>
  </p:normalViewPr>
  <p:slideViewPr>
    <p:cSldViewPr snapToGrid="0">
      <p:cViewPr varScale="1">
        <p:scale>
          <a:sx n="68" d="100"/>
          <a:sy n="68" d="100"/>
        </p:scale>
        <p:origin x="7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CA8C6083-D52D-46AA-8D00-BB1C6A475C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1AE8CDBE-5214-4538-92F5-6F9C7A030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B073C00E-6C3C-41DF-AD8A-B07C40E935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537D-FB5C-4267-B80B-A1D11909EA9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464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77cf0412cd_0_1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77cf0412cd_0_1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c59e290db1_0_3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c59e290db1_0_3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c59e290db1_0_3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c59e290db1_0_3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bg>
      <p:bgPr>
        <a:solidFill>
          <a:schemeClr val="accent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lt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dk2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9">
    <p:bg>
      <p:bgPr>
        <a:solidFill>
          <a:schemeClr val="accen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20">
    <p:bg>
      <p:bgPr>
        <a:solidFill>
          <a:schemeClr val="accent3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buClrTx/>
            </a:pPr>
            <a:fld id="{06109AE1-06D0-4692-A6FC-070D3994CBDC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11/21/2023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buClrTx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GV: Chu Thị Soa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C2F408DA-F5E7-40B2-A2D2-82803FC113C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732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buClrTx/>
            </a:pPr>
            <a:fld id="{9454FF5C-C010-4F3C-967C-4D3A9FA8DBA8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11/21/2023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buClrTx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GV: Chu Thị Soa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C2F408DA-F5E7-40B2-A2D2-82803FC113C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586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buClrTx/>
            </a:pPr>
            <a:fld id="{DAB553A0-19A1-4DFE-81B6-836A74566561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11/21/2023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buClrTx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GV: Chu Thị Soa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C2F408DA-F5E7-40B2-A2D2-82803FC113C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686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buClrTx/>
            </a:pPr>
            <a:fld id="{05EF6C0E-D382-45FD-A36B-43D58C86C200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11/21/2023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buClrTx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GV: Chu Thị Soa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C2F408DA-F5E7-40B2-A2D2-82803FC113C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68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buClrTx/>
            </a:pPr>
            <a:fld id="{0F2B506B-E4DA-4FD0-AC5E-AE40F313FC6E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11/21/2023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buClrTx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GV: Chu Thị Soa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C2F408DA-F5E7-40B2-A2D2-82803FC113C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16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443" y="313350"/>
            <a:ext cx="9544819" cy="87461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050" y="1274775"/>
            <a:ext cx="7929300" cy="34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2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2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200"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200"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200"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200"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200"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200"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2342" y="4778482"/>
            <a:ext cx="9150702" cy="720905"/>
            <a:chOff x="6554556" y="4623505"/>
            <a:chExt cx="7127825" cy="720905"/>
          </a:xfrm>
        </p:grpSpPr>
        <p:sp>
          <p:nvSpPr>
            <p:cNvPr id="27" name="Google Shape;27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buClrTx/>
            </a:pPr>
            <a:fld id="{7BEB255F-5807-4710-AC05-C4EBA6B50154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11/21/2023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buClrTx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GV: Chu Thị Soa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C2F408DA-F5E7-40B2-A2D2-82803FC113C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15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buClrTx/>
            </a:pPr>
            <a:fld id="{545500B2-12D9-463F-9F8E-41EB087CD61B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11/21/2023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buClrTx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GV: Chu Thị Soa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C2F408DA-F5E7-40B2-A2D2-82803FC113C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55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buClrTx/>
            </a:pPr>
            <a:fld id="{0038B58E-C39F-4513-8F5B-9F7BA6AB136E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11/21/2023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buClrTx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GV: Chu Thị Soa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C2F408DA-F5E7-40B2-A2D2-82803FC113C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71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buClrTx/>
            </a:pPr>
            <a:fld id="{12AB87E0-2058-412C-8DCC-6568B1DC002A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11/21/2023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buClrTx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GV: Chu Thị Soa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C2F408DA-F5E7-40B2-A2D2-82803FC113C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35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buClrTx/>
            </a:pPr>
            <a:fld id="{DD7E241F-8EB9-4043-B625-CE9D9C251CFA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11/21/2023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buClrTx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GV: Chu Thị Soa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C2F408DA-F5E7-40B2-A2D2-82803FC113C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0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>
              <a:buClrTx/>
            </a:pPr>
            <a:fld id="{FF455804-D7CC-4947-A7B6-9D50937F6BEF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11/21/2023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buClrTx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GV: Chu Thị Soa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buClrTx/>
            </a:pPr>
            <a:fld id="{C2F408DA-F5E7-40B2-A2D2-82803FC113C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665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1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3" y="1235419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36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09AE1-06D0-4692-A6FC-070D3994CB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GV: Chu Thị Soa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408DA-F5E7-40B2-A2D2-82803FC11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817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54FF5C-C010-4F3C-967C-4D3A9FA8DBA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GV: Chu Thị Soa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408DA-F5E7-40B2-A2D2-82803FC11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188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553A0-19A1-4DFE-81B6-836A7456656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GV: Chu Thị Soa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408DA-F5E7-40B2-A2D2-82803FC11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01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388100" y="1183850"/>
            <a:ext cx="6367800" cy="26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F6C0E-D382-45FD-A36B-43D58C86C20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GV: Chu Thị Soa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408DA-F5E7-40B2-A2D2-82803FC11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019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B506B-E4DA-4FD0-AC5E-AE40F313FC6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GV: Chu Thị Soa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408DA-F5E7-40B2-A2D2-82803FC11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263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B255F-5807-4710-AC05-C4EBA6B501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GV: Chu Thị Soa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408DA-F5E7-40B2-A2D2-82803FC11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95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500B2-12D9-463F-9F8E-41EB087CD61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GV: Chu Thị Soa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408DA-F5E7-40B2-A2D2-82803FC11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133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8B58E-C39F-4513-8F5B-9F7BA6AB136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GV: Chu Thị Soa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408DA-F5E7-40B2-A2D2-82803FC11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112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AB87E0-2058-412C-8DCC-6568B1DC002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GV: Chu Thị Soa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408DA-F5E7-40B2-A2D2-82803FC11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774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E241F-8EB9-4043-B625-CE9D9C251CF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GV: Chu Thị Soa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408DA-F5E7-40B2-A2D2-82803FC11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55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55804-D7CC-4947-A7B6-9D50937F6BE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GV: Chu Thị Soa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408DA-F5E7-40B2-A2D2-82803FC11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554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56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BLANK_1_2">
    <p:bg>
      <p:bgPr>
        <a:solidFill>
          <a:schemeClr val="accent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2438050" y="609750"/>
            <a:ext cx="58569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" name="Google Shape;75;p14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2535429" y="1501750"/>
            <a:ext cx="11871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4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2534604" y="2197050"/>
            <a:ext cx="11871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4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2535429" y="2907650"/>
            <a:ext cx="11871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4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2535429" y="3618250"/>
            <a:ext cx="1187100" cy="2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4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508000" y="4156675"/>
            <a:ext cx="5956800" cy="5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 rot="-5400000">
            <a:off x="1454750" y="1448225"/>
            <a:ext cx="9159900" cy="477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16"/>
          <p:cNvGrpSpPr/>
          <p:nvPr/>
        </p:nvGrpSpPr>
        <p:grpSpPr>
          <a:xfrm rot="-5400000">
            <a:off x="3739704" y="2736877"/>
            <a:ext cx="9159968" cy="2199978"/>
            <a:chOff x="6554546" y="4623503"/>
            <a:chExt cx="7127825" cy="824332"/>
          </a:xfrm>
        </p:grpSpPr>
        <p:sp>
          <p:nvSpPr>
            <p:cNvPr id="89" name="Google Shape;89;p1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3543700" y="2059406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3543700" y="1318901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5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19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13" name="Google Shape;11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9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4962600" y="2142000"/>
            <a:ext cx="24603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6" r:id="rId5"/>
    <p:sldLayoutId id="2147483658" r:id="rId6"/>
    <p:sldLayoutId id="2147483660" r:id="rId7"/>
    <p:sldLayoutId id="2147483662" r:id="rId8"/>
    <p:sldLayoutId id="2147483665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>
              <a:buClrTx/>
            </a:pPr>
            <a:fld id="{3635ED4C-F394-401C-8429-157FC097661B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11/21/2023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>
              <a:buClrTx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GV: Chu Thị Soa</a:t>
            </a: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>
              <a:buClrTx/>
            </a:pPr>
            <a:fld id="{C2F408DA-F5E7-40B2-A2D2-82803FC113C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378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77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5ED4C-F394-401C-8429-157FC097661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GV: Chu Thị Soa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408DA-F5E7-40B2-A2D2-82803FC11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68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7.gif"/><Relationship Id="rId3" Type="http://schemas.openxmlformats.org/officeDocument/2006/relationships/tags" Target="../tags/tag3.xml"/><Relationship Id="rId7" Type="http://schemas.openxmlformats.org/officeDocument/2006/relationships/hyperlink" Target="http://www.taochu.com/" TargetMode="External"/><Relationship Id="rId12" Type="http://schemas.openxmlformats.org/officeDocument/2006/relationships/image" Target="../media/image6.gif"/><Relationship Id="rId17" Type="http://schemas.openxmlformats.org/officeDocument/2006/relationships/image" Target="../media/image11.gif"/><Relationship Id="rId2" Type="http://schemas.openxmlformats.org/officeDocument/2006/relationships/tags" Target="../tags/tag2.xml"/><Relationship Id="rId16" Type="http://schemas.openxmlformats.org/officeDocument/2006/relationships/image" Target="../media/image10.gif"/><Relationship Id="rId1" Type="http://schemas.openxmlformats.org/officeDocument/2006/relationships/tags" Target="../tags/tag1.xml"/><Relationship Id="rId6" Type="http://schemas.openxmlformats.org/officeDocument/2006/relationships/image" Target="../media/image1.gif"/><Relationship Id="rId11" Type="http://schemas.openxmlformats.org/officeDocument/2006/relationships/image" Target="../media/image5.gif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gif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gif"/><Relationship Id="rId1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9" descr="3_hoa_xoay">
            <a:extLst>
              <a:ext uri="{FF2B5EF4-FFF2-40B4-BE49-F238E27FC236}">
                <a16:creationId xmlns:a16="http://schemas.microsoft.com/office/drawing/2014/main" id="{19B909AD-41F1-4D01-8D97-9707D69C061E}"/>
              </a:ext>
            </a:extLst>
          </p:cNvPr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505" y="1204914"/>
            <a:ext cx="748903" cy="77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2" descr="c">
            <a:hlinkClick r:id="rId7"/>
            <a:extLst>
              <a:ext uri="{FF2B5EF4-FFF2-40B4-BE49-F238E27FC236}">
                <a16:creationId xmlns:a16="http://schemas.microsoft.com/office/drawing/2014/main" id="{D69DB05E-A63E-4F93-8649-3A6033594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32336"/>
            <a:ext cx="486966" cy="48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3" descr="h">
            <a:hlinkClick r:id="rId7"/>
            <a:extLst>
              <a:ext uri="{FF2B5EF4-FFF2-40B4-BE49-F238E27FC236}">
                <a16:creationId xmlns:a16="http://schemas.microsoft.com/office/drawing/2014/main" id="{EA7F8329-7B5B-4F05-A6E9-B9D1CF98DA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97" y="1477567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65" descr="a">
            <a:hlinkClick r:id="rId7"/>
            <a:extLst>
              <a:ext uri="{FF2B5EF4-FFF2-40B4-BE49-F238E27FC236}">
                <a16:creationId xmlns:a16="http://schemas.microsoft.com/office/drawing/2014/main" id="{0786D141-6494-4C61-AFE9-CECEF7CFB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145" y="1560910"/>
            <a:ext cx="510779" cy="4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6" descr="o">
            <a:hlinkClick r:id="rId7"/>
            <a:extLst>
              <a:ext uri="{FF2B5EF4-FFF2-40B4-BE49-F238E27FC236}">
                <a16:creationId xmlns:a16="http://schemas.microsoft.com/office/drawing/2014/main" id="{CA6D162B-869D-4C38-9E1D-CBE6241E4A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448992"/>
            <a:ext cx="429816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80">
            <a:extLst>
              <a:ext uri="{FF2B5EF4-FFF2-40B4-BE49-F238E27FC236}">
                <a16:creationId xmlns:a16="http://schemas.microsoft.com/office/drawing/2014/main" id="{958A86F0-AF67-421B-9C02-7C75B9623A62}"/>
              </a:ext>
            </a:extLst>
          </p:cNvPr>
          <p:cNvSpPr>
            <a:spLocks noChangeArrowheads="1"/>
          </p:cNvSpPr>
          <p:nvPr/>
        </p:nvSpPr>
        <p:spPr bwMode="auto">
          <a:xfrm rot="827097">
            <a:off x="3538538" y="967086"/>
            <a:ext cx="3155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8">
              <a:spcBef>
                <a:spcPct val="0"/>
              </a:spcBef>
              <a:buClrTx/>
              <a:buNone/>
            </a:pPr>
            <a:r>
              <a:rPr lang="en-US" altLang="en-US" sz="5400" kern="1200">
                <a:solidFill>
                  <a:srgbClr val="FF6600"/>
                </a:solidFill>
                <a:latin typeface="VNI-Korin"/>
                <a:ea typeface="+mn-ea"/>
                <a:cs typeface="+mn-cs"/>
              </a:rPr>
              <a:t>-</a:t>
            </a:r>
          </a:p>
        </p:txBody>
      </p:sp>
      <p:pic>
        <p:nvPicPr>
          <p:cNvPr id="4107" name="Picture 64" descr="m">
            <a:hlinkClick r:id="rId7"/>
            <a:extLst>
              <a:ext uri="{FF2B5EF4-FFF2-40B4-BE49-F238E27FC236}">
                <a16:creationId xmlns:a16="http://schemas.microsoft.com/office/drawing/2014/main" id="{97D85DF2-201F-4F30-B2B2-9119B4D94A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49" y="1460897"/>
            <a:ext cx="36314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68" descr="n">
            <a:hlinkClick r:id="rId7"/>
            <a:extLst>
              <a:ext uri="{FF2B5EF4-FFF2-40B4-BE49-F238E27FC236}">
                <a16:creationId xmlns:a16="http://schemas.microsoft.com/office/drawing/2014/main" id="{FA10DC7F-8FFE-48D2-8070-73C22058B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58" y="1407320"/>
            <a:ext cx="378619" cy="43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69" descr="g">
            <a:hlinkClick r:id="rId7"/>
            <a:extLst>
              <a:ext uri="{FF2B5EF4-FFF2-40B4-BE49-F238E27FC236}">
                <a16:creationId xmlns:a16="http://schemas.microsoft.com/office/drawing/2014/main" id="{F454D119-E985-4C5E-9117-14C437DE6A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6" y="1532336"/>
            <a:ext cx="401241" cy="46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0" name="Rectangle 82">
            <a:extLst>
              <a:ext uri="{FF2B5EF4-FFF2-40B4-BE49-F238E27FC236}">
                <a16:creationId xmlns:a16="http://schemas.microsoft.com/office/drawing/2014/main" id="{62D1E661-1D9E-4255-82EE-3B04C6DED8D2}"/>
              </a:ext>
            </a:extLst>
          </p:cNvPr>
          <p:cNvSpPr>
            <a:spLocks noChangeArrowheads="1"/>
          </p:cNvSpPr>
          <p:nvPr/>
        </p:nvSpPr>
        <p:spPr bwMode="auto">
          <a:xfrm rot="827097">
            <a:off x="5198270" y="1454037"/>
            <a:ext cx="19764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8">
              <a:spcBef>
                <a:spcPct val="0"/>
              </a:spcBef>
              <a:buClrTx/>
              <a:buNone/>
            </a:pPr>
            <a:r>
              <a:rPr lang="en-US" altLang="en-US" sz="2700" b="1" kern="1200">
                <a:solidFill>
                  <a:srgbClr val="00B050"/>
                </a:solidFill>
                <a:latin typeface="VNI-Korin"/>
                <a:ea typeface="+mn-ea"/>
                <a:cs typeface="+mn-cs"/>
              </a:rPr>
              <a:t>?</a:t>
            </a:r>
          </a:p>
        </p:txBody>
      </p:sp>
      <p:pic>
        <p:nvPicPr>
          <p:cNvPr id="4111" name="Picture 67" descr="u">
            <a:hlinkClick r:id="rId7"/>
            <a:extLst>
              <a:ext uri="{FF2B5EF4-FFF2-40B4-BE49-F238E27FC236}">
                <a16:creationId xmlns:a16="http://schemas.microsoft.com/office/drawing/2014/main" id="{E9F142CC-D57B-4AFE-8067-7D0E99AE8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4" y="1639493"/>
            <a:ext cx="355997" cy="41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Rectangle 80">
            <a:extLst>
              <a:ext uri="{FF2B5EF4-FFF2-40B4-BE49-F238E27FC236}">
                <a16:creationId xmlns:a16="http://schemas.microsoft.com/office/drawing/2014/main" id="{657BD707-1FD6-449B-A5D5-F68277DB1A78}"/>
              </a:ext>
            </a:extLst>
          </p:cNvPr>
          <p:cNvSpPr>
            <a:spLocks noChangeArrowheads="1"/>
          </p:cNvSpPr>
          <p:nvPr/>
        </p:nvSpPr>
        <p:spPr bwMode="auto">
          <a:xfrm rot="827097">
            <a:off x="4986338" y="1045667"/>
            <a:ext cx="314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8">
              <a:spcBef>
                <a:spcPct val="0"/>
              </a:spcBef>
              <a:buClrTx/>
              <a:buNone/>
            </a:pPr>
            <a:r>
              <a:rPr lang="en-US" altLang="en-US" sz="5400" kern="1200">
                <a:solidFill>
                  <a:srgbClr val="FF6600"/>
                </a:solidFill>
                <a:latin typeface="VNI-Korin"/>
                <a:ea typeface="+mn-ea"/>
                <a:cs typeface="+mn-cs"/>
              </a:rPr>
              <a:t>-</a:t>
            </a:r>
          </a:p>
        </p:txBody>
      </p:sp>
      <p:pic>
        <p:nvPicPr>
          <p:cNvPr id="4113" name="Picture 14" descr="dan hat">
            <a:extLst>
              <a:ext uri="{FF2B5EF4-FFF2-40B4-BE49-F238E27FC236}">
                <a16:creationId xmlns:a16="http://schemas.microsoft.com/office/drawing/2014/main" id="{5DAA47E4-9C9F-4359-8C65-4C0BB0E982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2571751"/>
            <a:ext cx="1710929" cy="216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文本框 3">
            <a:extLst>
              <a:ext uri="{FF2B5EF4-FFF2-40B4-BE49-F238E27FC236}">
                <a16:creationId xmlns:a16="http://schemas.microsoft.com/office/drawing/2014/main" id="{5809FCE3-BDF6-41AC-93DA-DBFD9DC48FFE}"/>
              </a:ext>
            </a:extLst>
          </p:cNvPr>
          <p:cNvSpPr txBox="1"/>
          <p:nvPr/>
        </p:nvSpPr>
        <p:spPr>
          <a:xfrm>
            <a:off x="1532336" y="2306242"/>
            <a:ext cx="6181725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8">
              <a:buClrTx/>
              <a:defRPr/>
            </a:pPr>
            <a:r>
              <a:rPr lang="en-US" altLang="zh-CN" sz="3000" b="1" kern="1200" spc="225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站酷快乐体 " panose="02010600030101010101" pitchFamily="2" charset="-122"/>
                <a:cs typeface="Times New Roman" panose="02020603050405020304" pitchFamily="18" charset="0"/>
              </a:rPr>
              <a:t>CÁC THẦY CÔ VỀ DỰ TIẾT TOÁN  </a:t>
            </a:r>
            <a:r>
              <a:rPr lang="en-US" altLang="zh-CN" sz="3000" b="1" kern="1200" spc="225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站酷快乐体 " panose="02010600030101010101" pitchFamily="2" charset="-122"/>
                <a:cs typeface="Times New Roman" panose="02020603050405020304" pitchFamily="18" charset="0"/>
              </a:rPr>
              <a:t>LỚP </a:t>
            </a:r>
            <a:r>
              <a:rPr lang="en-US" altLang="zh-CN" sz="3000" b="1" kern="1200" spc="225" smtClean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站酷快乐体 " panose="02010600030101010101" pitchFamily="2" charset="-122"/>
                <a:cs typeface="Times New Roman" panose="02020603050405020304" pitchFamily="18" charset="0"/>
              </a:rPr>
              <a:t>2</a:t>
            </a:r>
            <a:endParaRPr lang="zh-CN" altLang="en-US" sz="3000" b="1" kern="1200" spc="225" dirty="0"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站酷快乐体 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119" name="Picture 20" descr="tulips_with_sun_hb">
            <a:extLst>
              <a:ext uri="{FF2B5EF4-FFF2-40B4-BE49-F238E27FC236}">
                <a16:creationId xmlns:a16="http://schemas.microsoft.com/office/drawing/2014/main" id="{66A4333D-D181-4017-BC1C-B1F31DA6FA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4" y="377429"/>
            <a:ext cx="1257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9" descr="3_hoa_xoay">
            <a:extLst>
              <a:ext uri="{FF2B5EF4-FFF2-40B4-BE49-F238E27FC236}">
                <a16:creationId xmlns:a16="http://schemas.microsoft.com/office/drawing/2014/main" id="{D47D5B44-69DD-452A-AB64-77FE6880FEB8}"/>
              </a:ext>
            </a:extLst>
          </p:cNvPr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69" y="1178720"/>
            <a:ext cx="867966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12DD5-B791-A31E-9070-CC2EE7F9B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984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CDCC2C-787B-D2D1-1CA5-6F240B96F996}"/>
              </a:ext>
            </a:extLst>
          </p:cNvPr>
          <p:cNvGrpSpPr/>
          <p:nvPr/>
        </p:nvGrpSpPr>
        <p:grpSpPr>
          <a:xfrm>
            <a:off x="482499" y="701604"/>
            <a:ext cx="3739649" cy="1853132"/>
            <a:chOff x="701224" y="1320027"/>
            <a:chExt cx="4986198" cy="2581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68566C-DE9C-E11B-E8FB-14BE54FCE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91" y="1339005"/>
              <a:ext cx="4720531" cy="256202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A9BF0E-C145-95D8-DECE-EE9E69B25B80}"/>
                </a:ext>
              </a:extLst>
            </p:cNvPr>
            <p:cNvSpPr txBox="1"/>
            <p:nvPr/>
          </p:nvSpPr>
          <p:spPr>
            <a:xfrm>
              <a:off x="701224" y="1320027"/>
              <a:ext cx="919825" cy="57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100" dirty="0"/>
                <a:t>a) 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453EA12-CA58-3D68-7711-02B2A6EE28C2}"/>
              </a:ext>
            </a:extLst>
          </p:cNvPr>
          <p:cNvSpPr/>
          <p:nvPr/>
        </p:nvSpPr>
        <p:spPr>
          <a:xfrm>
            <a:off x="861700" y="2513657"/>
            <a:ext cx="3360448" cy="237111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5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05881D-41CD-E5FC-D60A-ABA68F7285AA}"/>
              </a:ext>
            </a:extLst>
          </p:cNvPr>
          <p:cNvSpPr/>
          <p:nvPr/>
        </p:nvSpPr>
        <p:spPr>
          <a:xfrm>
            <a:off x="4863282" y="407975"/>
            <a:ext cx="3360448" cy="237111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5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DE3F93-505C-ACC4-8EC0-5D74FA1EF161}"/>
              </a:ext>
            </a:extLst>
          </p:cNvPr>
          <p:cNvGrpSpPr/>
          <p:nvPr/>
        </p:nvGrpSpPr>
        <p:grpSpPr>
          <a:xfrm>
            <a:off x="1915749" y="96352"/>
            <a:ext cx="454370" cy="646331"/>
            <a:chOff x="3174278" y="237323"/>
            <a:chExt cx="605826" cy="86177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BB76275-FBAD-AE00-68D8-D5CD9B1C655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97B750-93B1-8238-4F40-F5AE5FBC49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970A1B2-C6E8-159B-5831-38BF352E8822}"/>
              </a:ext>
            </a:extLst>
          </p:cNvPr>
          <p:cNvSpPr txBox="1"/>
          <p:nvPr/>
        </p:nvSpPr>
        <p:spPr>
          <a:xfrm>
            <a:off x="2410896" y="265183"/>
            <a:ext cx="13484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100"/>
              <a:t>Tí</a:t>
            </a:r>
            <a:r>
              <a:rPr lang="en-VN" sz="2100" dirty="0"/>
              <a:t>n</a:t>
            </a:r>
            <a:r>
              <a:rPr lang="x-none" sz="2100"/>
              <a:t>h</a:t>
            </a:r>
            <a:endParaRPr lang="x-none" sz="21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EA9500-9D48-D649-8036-54A570267B2A}"/>
              </a:ext>
            </a:extLst>
          </p:cNvPr>
          <p:cNvGrpSpPr/>
          <p:nvPr/>
        </p:nvGrpSpPr>
        <p:grpSpPr>
          <a:xfrm>
            <a:off x="4723646" y="2823837"/>
            <a:ext cx="3621824" cy="1939049"/>
            <a:chOff x="707482" y="3920005"/>
            <a:chExt cx="4829098" cy="24436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7DA9A0A-63FF-E889-D378-69E1A0412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37" y="3920005"/>
              <a:ext cx="4375443" cy="24436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EB5CF8-2A98-F975-642B-6B71F8A707F6}"/>
                </a:ext>
              </a:extLst>
            </p:cNvPr>
            <p:cNvSpPr txBox="1"/>
            <p:nvPr/>
          </p:nvSpPr>
          <p:spPr>
            <a:xfrm>
              <a:off x="707482" y="3920005"/>
              <a:ext cx="919825" cy="523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100" dirty="0"/>
                <a:t>b)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9CB187-B76A-B9CE-C86C-45D12410CFFB}"/>
              </a:ext>
            </a:extLst>
          </p:cNvPr>
          <p:cNvGrpSpPr/>
          <p:nvPr/>
        </p:nvGrpSpPr>
        <p:grpSpPr>
          <a:xfrm>
            <a:off x="5050610" y="461391"/>
            <a:ext cx="3360449" cy="2209964"/>
            <a:chOff x="6277225" y="784518"/>
            <a:chExt cx="4480598" cy="294661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99DFA8-7E0E-1143-48AD-C18FD514F3C2}"/>
                </a:ext>
              </a:extLst>
            </p:cNvPr>
            <p:cNvSpPr/>
            <p:nvPr/>
          </p:nvSpPr>
          <p:spPr>
            <a:xfrm>
              <a:off x="6277225" y="784518"/>
              <a:ext cx="4480598" cy="29466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lang="en-US" sz="21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6 = 1 + 5</a:t>
              </a:r>
              <a:endParaRPr lang="x-none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5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lang="x-none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5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lang="x-none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5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1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+ 6 = </a:t>
              </a:r>
              <a:endParaRPr lang="x-none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95AC6B9-01A6-D8F7-6AB5-7DA1574A1433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0D174F9-6F0B-E9E0-682E-E54BF5C2B3D7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B1358B1-873B-A9DB-F1FC-8DD7B6CD2281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4CC364F9-7840-624A-1D84-08E598706438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79F8221-C29F-26A9-E1A3-2AD6DA11E0DD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37005B3-3456-24D2-61F5-73FA55D79544}"/>
              </a:ext>
            </a:extLst>
          </p:cNvPr>
          <p:cNvSpPr/>
          <p:nvPr/>
        </p:nvSpPr>
        <p:spPr>
          <a:xfrm>
            <a:off x="5959735" y="987518"/>
            <a:ext cx="537890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7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503B548-6AF3-5726-17C5-60D86A52C188}"/>
              </a:ext>
            </a:extLst>
          </p:cNvPr>
          <p:cNvSpPr/>
          <p:nvPr/>
        </p:nvSpPr>
        <p:spPr>
          <a:xfrm>
            <a:off x="7019784" y="987517"/>
            <a:ext cx="638149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7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72BC6D-4206-0D80-D63B-084DB2119003}"/>
              </a:ext>
            </a:extLst>
          </p:cNvPr>
          <p:cNvSpPr/>
          <p:nvPr/>
        </p:nvSpPr>
        <p:spPr>
          <a:xfrm>
            <a:off x="6180910" y="1627301"/>
            <a:ext cx="537890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7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0F6A382-1C7F-A04D-0BFD-63AC678E4588}"/>
              </a:ext>
            </a:extLst>
          </p:cNvPr>
          <p:cNvSpPr/>
          <p:nvPr/>
        </p:nvSpPr>
        <p:spPr>
          <a:xfrm>
            <a:off x="7196428" y="1627300"/>
            <a:ext cx="731958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7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059C244-63FD-22FB-332C-7D09C120279F}"/>
              </a:ext>
            </a:extLst>
          </p:cNvPr>
          <p:cNvSpPr/>
          <p:nvPr/>
        </p:nvSpPr>
        <p:spPr>
          <a:xfrm>
            <a:off x="6490800" y="2184054"/>
            <a:ext cx="638149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700" dirty="0">
                <a:solidFill>
                  <a:srgbClr val="FF0000"/>
                </a:solidFill>
              </a:rPr>
              <a:t>15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7DEBFD-3543-EB15-6FA4-14C9C0169E3E}"/>
              </a:ext>
            </a:extLst>
          </p:cNvPr>
          <p:cNvGrpSpPr/>
          <p:nvPr/>
        </p:nvGrpSpPr>
        <p:grpSpPr>
          <a:xfrm>
            <a:off x="1030648" y="2604819"/>
            <a:ext cx="3360449" cy="2209964"/>
            <a:chOff x="1374198" y="3376648"/>
            <a:chExt cx="4480598" cy="294661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C356B9F-F3DE-DE31-2A93-69C936FD7696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46618"/>
              <a:chOff x="6277225" y="784518"/>
              <a:chExt cx="4480598" cy="294661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AA30FD-FFB5-A085-F71B-21B076F51389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466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lang="en-US" sz="2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6 = 2 + 4</a:t>
                </a:r>
                <a:endParaRPr lang="x-none" sz="2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           =</a:t>
                </a:r>
                <a:endParaRPr lang="x-none" sz="2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lang="x-none" sz="2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+ 6 = </a:t>
                </a:r>
                <a:endParaRPr lang="x-none" sz="2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44007827-7C44-6C4F-08A4-B6560ACECA19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BBBC6A37-F502-7B92-247D-00A5DDE86ED9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31D75483-16AB-A60B-9D36-59D497D3B45F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4055DA09-B6D7-4341-3D58-92FCE945B042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1D4C2752-E5C7-6D1D-0CCA-008EEC935B93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B829A73-7841-F5EF-6A59-5A6488C9ABBB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A4E8A91-D191-5E2D-4006-04C8F63AB63C}"/>
              </a:ext>
            </a:extLst>
          </p:cNvPr>
          <p:cNvSpPr/>
          <p:nvPr/>
        </p:nvSpPr>
        <p:spPr>
          <a:xfrm>
            <a:off x="1937416" y="3130946"/>
            <a:ext cx="470411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7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82B4571-7DD0-BB20-8126-B6A65E961011}"/>
              </a:ext>
            </a:extLst>
          </p:cNvPr>
          <p:cNvSpPr/>
          <p:nvPr/>
        </p:nvSpPr>
        <p:spPr>
          <a:xfrm>
            <a:off x="2997465" y="3130945"/>
            <a:ext cx="638149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7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6FDE31F0-024D-EC75-C382-A87FB1FE6EFB}"/>
              </a:ext>
            </a:extLst>
          </p:cNvPr>
          <p:cNvSpPr/>
          <p:nvPr/>
        </p:nvSpPr>
        <p:spPr>
          <a:xfrm>
            <a:off x="2158591" y="3770729"/>
            <a:ext cx="470411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7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D280017D-A3FF-0754-B127-4745B7E325AA}"/>
              </a:ext>
            </a:extLst>
          </p:cNvPr>
          <p:cNvSpPr/>
          <p:nvPr/>
        </p:nvSpPr>
        <p:spPr>
          <a:xfrm>
            <a:off x="3174109" y="3770728"/>
            <a:ext cx="773947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7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349D41F-F729-8DB0-3FA0-B0AB2D5ED71A}"/>
              </a:ext>
            </a:extLst>
          </p:cNvPr>
          <p:cNvSpPr/>
          <p:nvPr/>
        </p:nvSpPr>
        <p:spPr>
          <a:xfrm>
            <a:off x="2468481" y="4327482"/>
            <a:ext cx="638149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7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883AFB4-85AB-2E78-D9D6-F4885F9F420C}"/>
              </a:ext>
            </a:extLst>
          </p:cNvPr>
          <p:cNvSpPr/>
          <p:nvPr/>
        </p:nvSpPr>
        <p:spPr>
          <a:xfrm>
            <a:off x="3062564" y="2600883"/>
            <a:ext cx="470411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7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5801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3" grpId="0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13" grpId="0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9C2CB7-8C43-80CE-D825-98C05B5DB6CB}"/>
              </a:ext>
            </a:extLst>
          </p:cNvPr>
          <p:cNvGrpSpPr/>
          <p:nvPr/>
        </p:nvGrpSpPr>
        <p:grpSpPr>
          <a:xfrm>
            <a:off x="612076" y="177792"/>
            <a:ext cx="454370" cy="646331"/>
            <a:chOff x="3174278" y="237323"/>
            <a:chExt cx="605826" cy="86177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5B8C65-B15D-E735-0EB4-1FE23329B41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x-none" sz="135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9C0635-6547-572B-E755-04F89C1D8D0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x-none" sz="3600" b="1" i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0C2B33C-16F7-24F7-3287-9BA699C48FD4}"/>
              </a:ext>
            </a:extLst>
          </p:cNvPr>
          <p:cNvSpPr txBox="1"/>
          <p:nvPr/>
        </p:nvSpPr>
        <p:spPr>
          <a:xfrm>
            <a:off x="1107223" y="346624"/>
            <a:ext cx="62793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x-none" sz="2100" kern="1200" dirty="0">
                <a:solidFill>
                  <a:prstClr val="black"/>
                </a:solidFill>
                <a:ea typeface="+mn-ea"/>
                <a:cs typeface="+mn-cs"/>
              </a:rPr>
              <a:t>a) Tính 9 + 2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0E046C-570A-D92C-2C4F-21D66988CC04}"/>
              </a:ext>
            </a:extLst>
          </p:cNvPr>
          <p:cNvGrpSpPr/>
          <p:nvPr/>
        </p:nvGrpSpPr>
        <p:grpSpPr>
          <a:xfrm>
            <a:off x="612076" y="799452"/>
            <a:ext cx="2689589" cy="520402"/>
            <a:chOff x="816102" y="1234752"/>
            <a:chExt cx="3586118" cy="69386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510B78-88CE-DE30-3525-87F6DE53A795}"/>
                </a:ext>
              </a:extLst>
            </p:cNvPr>
            <p:cNvSpPr txBox="1"/>
            <p:nvPr/>
          </p:nvSpPr>
          <p:spPr>
            <a:xfrm>
              <a:off x="816102" y="1324387"/>
              <a:ext cx="348861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x-none" sz="2100" kern="1200" dirty="0">
                  <a:solidFill>
                    <a:prstClr val="black"/>
                  </a:solidFill>
                  <a:ea typeface="+mn-ea"/>
                  <a:cs typeface="+mn-cs"/>
                </a:rPr>
                <a:t>Đếm tiếp: 9 , 10, 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6021EE3-4CDE-21D7-A325-117C1EAB9702}"/>
                </a:ext>
              </a:extLst>
            </p:cNvPr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x-none" sz="2100" kern="1200" dirty="0">
                  <a:solidFill>
                    <a:srgbClr val="FF0000"/>
                  </a:solidFill>
                  <a:latin typeface="Arial"/>
                </a:rPr>
                <a:t>?</a:t>
              </a: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A6DDDC-783A-6421-7818-B5D3098008EA}"/>
              </a:ext>
            </a:extLst>
          </p:cNvPr>
          <p:cNvSpPr/>
          <p:nvPr/>
        </p:nvSpPr>
        <p:spPr>
          <a:xfrm>
            <a:off x="2728590" y="796907"/>
            <a:ext cx="580136" cy="5204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srgbClr val="FF0000"/>
                </a:solidFill>
                <a:latin typeface="Arial"/>
              </a:rPr>
              <a:t>11</a:t>
            </a:r>
            <a:endParaRPr lang="x-none" sz="2100" kern="12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DE28D0B-24E8-F386-683F-618AB28F64C7}"/>
              </a:ext>
            </a:extLst>
          </p:cNvPr>
          <p:cNvSpPr/>
          <p:nvPr/>
        </p:nvSpPr>
        <p:spPr>
          <a:xfrm>
            <a:off x="5337263" y="624655"/>
            <a:ext cx="1803866" cy="692654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x-none" sz="2400" kern="1200" dirty="0">
                <a:solidFill>
                  <a:srgbClr val="FF0000"/>
                </a:solidFill>
                <a:latin typeface="Arial"/>
              </a:rPr>
              <a:t>9  +  2  =  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7BB3BE-3D77-F38A-8665-42C758D775C6}"/>
              </a:ext>
            </a:extLst>
          </p:cNvPr>
          <p:cNvSpPr/>
          <p:nvPr/>
        </p:nvSpPr>
        <p:spPr>
          <a:xfrm>
            <a:off x="6674495" y="771644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x-none" sz="2400" kern="1200" dirty="0">
                <a:solidFill>
                  <a:srgbClr val="FF0000"/>
                </a:solidFill>
                <a:ea typeface="+mn-ea"/>
                <a:cs typeface="+mn-cs"/>
              </a:rPr>
              <a:t>11</a:t>
            </a:r>
            <a:endParaRPr lang="x-none" sz="135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D8E810D-8D87-964A-98ED-813F644C93EF}"/>
              </a:ext>
            </a:extLst>
          </p:cNvPr>
          <p:cNvSpPr/>
          <p:nvPr/>
        </p:nvSpPr>
        <p:spPr>
          <a:xfrm>
            <a:off x="853251" y="1821100"/>
            <a:ext cx="3360448" cy="237111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x-none" sz="1350" kern="12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7A3AA8-B4F7-3836-A44D-2010269431AD}"/>
              </a:ext>
            </a:extLst>
          </p:cNvPr>
          <p:cNvGrpSpPr/>
          <p:nvPr/>
        </p:nvGrpSpPr>
        <p:grpSpPr>
          <a:xfrm>
            <a:off x="1040578" y="1874516"/>
            <a:ext cx="3360449" cy="2209964"/>
            <a:chOff x="6277225" y="784518"/>
            <a:chExt cx="4480598" cy="29466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1C24AB-043B-E96D-C4F8-8BF1B9AC420B}"/>
                </a:ext>
              </a:extLst>
            </p:cNvPr>
            <p:cNvSpPr/>
            <p:nvPr/>
          </p:nvSpPr>
          <p:spPr>
            <a:xfrm>
              <a:off x="6277225" y="784518"/>
              <a:ext cx="4480598" cy="29466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defTabSz="685800">
                <a:lnSpc>
                  <a:spcPct val="150000"/>
                </a:lnSpc>
                <a:spcAft>
                  <a:spcPts val="60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en-US" sz="2100" kern="12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lang="x-none" sz="21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 defTabSz="685800">
                <a:lnSpc>
                  <a:spcPct val="150000"/>
                </a:lnSpc>
                <a:spcAft>
                  <a:spcPts val="60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lang="x-none" sz="21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 defTabSz="685800">
                <a:lnSpc>
                  <a:spcPct val="150000"/>
                </a:lnSpc>
                <a:spcAft>
                  <a:spcPts val="60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lang="x-none" sz="21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 defTabSz="685800">
                <a:lnSpc>
                  <a:spcPct val="150000"/>
                </a:lnSpc>
                <a:spcAft>
                  <a:spcPts val="600"/>
                </a:spcAft>
                <a:buClrTx/>
                <a:buFont typeface="Arial" panose="020B0604020202020204" pitchFamily="34" charset="0"/>
                <a:buChar char="•"/>
                <a:defRPr/>
              </a:pPr>
              <a:r>
                <a:rPr lang="en-US" sz="2100" kern="1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lang="x-none" sz="21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C1BFBA7-E653-5A1E-9545-2B2C3009805D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x-none" sz="3000" kern="1200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1678BF3-0263-8BFE-D4F5-A77817B6606A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x-none" sz="3000" kern="1200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0BF0B5F-8B13-9A49-7265-ECA49D39376D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x-none" sz="3000" kern="1200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C1815CE-D0AA-8686-F82D-9EB5CE66EACD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x-none" sz="3000" kern="1200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3C921FF-8413-0CBD-13F6-2D6929B18F36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x-none" sz="3000" kern="1200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AC03343-5FB3-0D72-AED1-BB92406A8718}"/>
              </a:ext>
            </a:extLst>
          </p:cNvPr>
          <p:cNvSpPr/>
          <p:nvPr/>
        </p:nvSpPr>
        <p:spPr>
          <a:xfrm>
            <a:off x="1949704" y="2400642"/>
            <a:ext cx="470411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kern="1200" dirty="0">
                <a:solidFill>
                  <a:srgbClr val="FF0000"/>
                </a:solidFill>
                <a:latin typeface="Arial"/>
              </a:rPr>
              <a:t>1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4738414-DBAC-80C2-5AF3-B9DA26123D03}"/>
              </a:ext>
            </a:extLst>
          </p:cNvPr>
          <p:cNvSpPr/>
          <p:nvPr/>
        </p:nvSpPr>
        <p:spPr>
          <a:xfrm>
            <a:off x="3009753" y="2400642"/>
            <a:ext cx="638149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kern="1200" dirty="0">
                <a:solidFill>
                  <a:srgbClr val="FF0000"/>
                </a:solidFill>
                <a:latin typeface="Arial"/>
              </a:rPr>
              <a:t>10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1128AFA-6F06-DD52-8231-9A1CCAE59F59}"/>
              </a:ext>
            </a:extLst>
          </p:cNvPr>
          <p:cNvSpPr/>
          <p:nvPr/>
        </p:nvSpPr>
        <p:spPr>
          <a:xfrm>
            <a:off x="2170879" y="3040425"/>
            <a:ext cx="470411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kern="1200" dirty="0">
                <a:solidFill>
                  <a:srgbClr val="FF0000"/>
                </a:solidFill>
                <a:latin typeface="Arial"/>
              </a:rPr>
              <a:t>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AEE5F0F-826E-679D-8DBC-6E444C9803F2}"/>
              </a:ext>
            </a:extLst>
          </p:cNvPr>
          <p:cNvSpPr/>
          <p:nvPr/>
        </p:nvSpPr>
        <p:spPr>
          <a:xfrm>
            <a:off x="3186396" y="3040425"/>
            <a:ext cx="585193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kern="1200" dirty="0">
                <a:solidFill>
                  <a:srgbClr val="FF0000"/>
                </a:solidFill>
                <a:latin typeface="Arial"/>
              </a:rPr>
              <a:t>12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7D59706-324F-A2D9-763F-92BEDA7C7422}"/>
              </a:ext>
            </a:extLst>
          </p:cNvPr>
          <p:cNvSpPr/>
          <p:nvPr/>
        </p:nvSpPr>
        <p:spPr>
          <a:xfrm>
            <a:off x="2480769" y="3597179"/>
            <a:ext cx="638149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kern="1200" dirty="0">
                <a:solidFill>
                  <a:srgbClr val="FF0000"/>
                </a:solidFill>
                <a:latin typeface="Arial"/>
              </a:rPr>
              <a:t>12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9BECBA4-C66F-42D4-F4B6-78DA008942EF}"/>
              </a:ext>
            </a:extLst>
          </p:cNvPr>
          <p:cNvSpPr/>
          <p:nvPr/>
        </p:nvSpPr>
        <p:spPr>
          <a:xfrm>
            <a:off x="4636034" y="1821100"/>
            <a:ext cx="3360448" cy="237111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x-none" sz="1350" kern="12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97C038-F81A-D826-9052-4FC4CD12BAAB}"/>
              </a:ext>
            </a:extLst>
          </p:cNvPr>
          <p:cNvGrpSpPr/>
          <p:nvPr/>
        </p:nvGrpSpPr>
        <p:grpSpPr>
          <a:xfrm>
            <a:off x="4827061" y="1862530"/>
            <a:ext cx="3360449" cy="2209964"/>
            <a:chOff x="1374198" y="3376648"/>
            <a:chExt cx="4480598" cy="294661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379909B-6921-016B-0EB7-557F171673AA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46618"/>
              <a:chOff x="6277225" y="784518"/>
              <a:chExt cx="4480598" cy="294661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45BDF86-330D-BD55-7DE1-43FA0A470547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466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defTabSz="685800">
                  <a:lnSpc>
                    <a:spcPct val="150000"/>
                  </a:lnSpc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lang="en-US" sz="21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lang="en-US" sz="21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lang="x-none" sz="2100" kern="1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 defTabSz="685800">
                  <a:lnSpc>
                    <a:spcPct val="150000"/>
                  </a:lnSpc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lang="en-US" sz="21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  =</a:t>
                </a:r>
                <a:endParaRPr lang="x-none" sz="2100" kern="1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 defTabSz="685800">
                  <a:lnSpc>
                    <a:spcPct val="150000"/>
                  </a:lnSpc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lang="en-US" sz="21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lang="x-none" sz="2100" kern="1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 defTabSz="685800">
                  <a:lnSpc>
                    <a:spcPct val="150000"/>
                  </a:lnSpc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lang="en-US" sz="21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lang="x-none" sz="2100" kern="1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ECF4CBEE-010A-096B-2CCF-B62A2F73C817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x-none" sz="3000" kern="1200" dirty="0">
                    <a:solidFill>
                      <a:prstClr val="black"/>
                    </a:solidFill>
                    <a:latin typeface="Arial"/>
                  </a:rPr>
                  <a:t>?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7A15E98C-44DF-9C99-8354-261B1A63C59E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x-none" sz="3000" kern="1200" dirty="0">
                    <a:solidFill>
                      <a:prstClr val="black"/>
                    </a:solidFill>
                    <a:latin typeface="Arial"/>
                  </a:rPr>
                  <a:t>?</a:t>
                </a: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21EFCA4D-5F16-79E5-8A0C-66F0DD6F681F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x-none" sz="3000" kern="1200" dirty="0">
                    <a:solidFill>
                      <a:prstClr val="black"/>
                    </a:solidFill>
                    <a:latin typeface="Arial"/>
                  </a:rPr>
                  <a:t>?</a:t>
                </a: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17C7E284-FA46-5AE5-F4B6-844A6C3CDF9A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x-none" sz="3000" kern="1200" dirty="0">
                    <a:solidFill>
                      <a:prstClr val="black"/>
                    </a:solidFill>
                    <a:latin typeface="Arial"/>
                  </a:rPr>
                  <a:t>?</a:t>
                </a: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C7FA4353-7DB6-9C57-4A1D-383E42298818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x-none" sz="3000" kern="1200" dirty="0">
                    <a:solidFill>
                      <a:prstClr val="black"/>
                    </a:solidFill>
                    <a:latin typeface="Arial"/>
                  </a:rPr>
                  <a:t>?</a:t>
                </a:r>
              </a:p>
            </p:txBody>
          </p:sp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13A215E9-B8A8-8AEB-B5B4-FF5439B1A6D3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x-none" sz="3000" kern="1200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954ECC7-6C3F-FA2D-23A4-A78BB35B8671}"/>
              </a:ext>
            </a:extLst>
          </p:cNvPr>
          <p:cNvSpPr/>
          <p:nvPr/>
        </p:nvSpPr>
        <p:spPr>
          <a:xfrm>
            <a:off x="5733830" y="2388657"/>
            <a:ext cx="470411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kern="1200" dirty="0">
                <a:solidFill>
                  <a:srgbClr val="FF0000"/>
                </a:solidFill>
                <a:latin typeface="Arial"/>
              </a:rPr>
              <a:t>1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509D818-9F79-4D50-2268-85B788DF6390}"/>
              </a:ext>
            </a:extLst>
          </p:cNvPr>
          <p:cNvSpPr/>
          <p:nvPr/>
        </p:nvSpPr>
        <p:spPr>
          <a:xfrm>
            <a:off x="6793879" y="2388656"/>
            <a:ext cx="638149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kern="1200" dirty="0">
                <a:solidFill>
                  <a:srgbClr val="FF0000"/>
                </a:solidFill>
                <a:latin typeface="Arial"/>
              </a:rPr>
              <a:t>10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08C1FC7-4102-74F8-BC1A-742000A9C0B1}"/>
              </a:ext>
            </a:extLst>
          </p:cNvPr>
          <p:cNvSpPr/>
          <p:nvPr/>
        </p:nvSpPr>
        <p:spPr>
          <a:xfrm>
            <a:off x="5955005" y="3028440"/>
            <a:ext cx="470411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kern="1200" dirty="0">
                <a:solidFill>
                  <a:srgbClr val="FF0000"/>
                </a:solidFill>
                <a:latin typeface="Arial"/>
              </a:rPr>
              <a:t>6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5F356AB-9F56-CB91-E5A8-799395B3CE3D}"/>
              </a:ext>
            </a:extLst>
          </p:cNvPr>
          <p:cNvSpPr/>
          <p:nvPr/>
        </p:nvSpPr>
        <p:spPr>
          <a:xfrm>
            <a:off x="6970523" y="3028439"/>
            <a:ext cx="585193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kern="1200" dirty="0">
                <a:solidFill>
                  <a:srgbClr val="FF0000"/>
                </a:solidFill>
                <a:latin typeface="Arial"/>
              </a:rPr>
              <a:t>16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2672F35-25DF-7EA2-1E9C-2DE1CDF50DE1}"/>
              </a:ext>
            </a:extLst>
          </p:cNvPr>
          <p:cNvSpPr/>
          <p:nvPr/>
        </p:nvSpPr>
        <p:spPr>
          <a:xfrm>
            <a:off x="6264895" y="3585193"/>
            <a:ext cx="638149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kern="1200" dirty="0">
                <a:solidFill>
                  <a:srgbClr val="FF0000"/>
                </a:solidFill>
                <a:latin typeface="Arial"/>
              </a:rPr>
              <a:t>16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1D73BB0-000C-87D1-31DB-8F78762E5933}"/>
              </a:ext>
            </a:extLst>
          </p:cNvPr>
          <p:cNvSpPr/>
          <p:nvPr/>
        </p:nvSpPr>
        <p:spPr>
          <a:xfrm>
            <a:off x="6858978" y="1858593"/>
            <a:ext cx="470411" cy="4730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kern="1200" dirty="0">
                <a:solidFill>
                  <a:srgbClr val="FF0000"/>
                </a:solidFill>
                <a:latin typeface="Arial"/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1425F4-3DF9-E7FC-C708-73A19798646F}"/>
              </a:ext>
            </a:extLst>
          </p:cNvPr>
          <p:cNvSpPr txBox="1"/>
          <p:nvPr/>
        </p:nvSpPr>
        <p:spPr>
          <a:xfrm>
            <a:off x="631920" y="1379455"/>
            <a:ext cx="12355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x-none" sz="2100" kern="1200" dirty="0">
                <a:solidFill>
                  <a:prstClr val="black"/>
                </a:solidFill>
                <a:ea typeface="+mn-ea"/>
                <a:cs typeface="+mn-cs"/>
              </a:rPr>
              <a:t>b) Tính: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EA50221-B949-DAA4-9330-27AF694C7E09}"/>
              </a:ext>
            </a:extLst>
          </p:cNvPr>
          <p:cNvSpPr/>
          <p:nvPr/>
        </p:nvSpPr>
        <p:spPr>
          <a:xfrm>
            <a:off x="1719067" y="1301046"/>
            <a:ext cx="1803866" cy="692654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kern="1200" dirty="0">
                <a:solidFill>
                  <a:prstClr val="black"/>
                </a:solidFill>
                <a:latin typeface="Arial"/>
              </a:rPr>
              <a:t>9  +  3    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CBE2FE1-613F-EE04-F28C-3B9F60EA81FA}"/>
              </a:ext>
            </a:extLst>
          </p:cNvPr>
          <p:cNvSpPr/>
          <p:nvPr/>
        </p:nvSpPr>
        <p:spPr>
          <a:xfrm>
            <a:off x="5553496" y="1311521"/>
            <a:ext cx="1803866" cy="692654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kern="1200" dirty="0">
                <a:solidFill>
                  <a:prstClr val="black"/>
                </a:solidFill>
                <a:latin typeface="Arial"/>
              </a:rPr>
              <a:t>9  +  7    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EA529EC-F0D3-FEFF-D322-D3DB8D07F851}"/>
              </a:ext>
            </a:extLst>
          </p:cNvPr>
          <p:cNvSpPr/>
          <p:nvPr/>
        </p:nvSpPr>
        <p:spPr>
          <a:xfrm>
            <a:off x="1685204" y="4245628"/>
            <a:ext cx="1803866" cy="692654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x-none" sz="2400" kern="1200" dirty="0">
                <a:solidFill>
                  <a:prstClr val="black"/>
                </a:solidFill>
                <a:latin typeface="Arial"/>
              </a:rPr>
              <a:t>8  +  3  </a:t>
            </a:r>
            <a:r>
              <a:rPr lang="x-none" sz="2400" kern="1200">
                <a:solidFill>
                  <a:prstClr val="black"/>
                </a:solidFill>
                <a:latin typeface="Arial"/>
              </a:rPr>
              <a:t>=   </a:t>
            </a:r>
            <a:endParaRPr lang="x-none" sz="2400" kern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2B6FF3-FDF4-A43C-E08A-AD5C83648662}"/>
              </a:ext>
            </a:extLst>
          </p:cNvPr>
          <p:cNvSpPr txBox="1"/>
          <p:nvPr/>
        </p:nvSpPr>
        <p:spPr>
          <a:xfrm>
            <a:off x="653846" y="4383987"/>
            <a:ext cx="12355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x-none" sz="2100" kern="1200" dirty="0">
                <a:solidFill>
                  <a:prstClr val="black"/>
                </a:solidFill>
                <a:ea typeface="+mn-ea"/>
                <a:cs typeface="+mn-cs"/>
              </a:rPr>
              <a:t>c) 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2772608-A670-AB90-77D9-EED21EB54927}"/>
              </a:ext>
            </a:extLst>
          </p:cNvPr>
          <p:cNvSpPr/>
          <p:nvPr/>
        </p:nvSpPr>
        <p:spPr>
          <a:xfrm>
            <a:off x="4066819" y="4245628"/>
            <a:ext cx="1803866" cy="692654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x-none" sz="2400" kern="1200" dirty="0">
                <a:solidFill>
                  <a:prstClr val="black"/>
                </a:solidFill>
                <a:latin typeface="Arial"/>
              </a:rPr>
              <a:t>8  +  5  =     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1B0B69EC-D2D3-9D77-640D-9861E25D20FE}"/>
              </a:ext>
            </a:extLst>
          </p:cNvPr>
          <p:cNvSpPr/>
          <p:nvPr/>
        </p:nvSpPr>
        <p:spPr>
          <a:xfrm>
            <a:off x="6255853" y="4231469"/>
            <a:ext cx="1803866" cy="692654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x-none" sz="2400" kern="1200" dirty="0">
                <a:solidFill>
                  <a:prstClr val="black"/>
                </a:solidFill>
                <a:latin typeface="Arial"/>
              </a:rPr>
              <a:t>9  +  4  =     </a:t>
            </a:r>
          </a:p>
        </p:txBody>
      </p:sp>
    </p:spTree>
    <p:extLst>
      <p:ext uri="{BB962C8B-B14F-4D97-AF65-F5344CB8AC3E}">
        <p14:creationId xmlns:p14="http://schemas.microsoft.com/office/powerpoint/2010/main" val="30268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/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 animBg="1"/>
      <p:bldP spid="45" grpId="0" animBg="1"/>
      <p:bldP spid="46" grpId="0" animBg="1"/>
      <p:bldP spid="48" grpId="0"/>
      <p:bldP spid="49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F9281E87-A26D-FBEC-91DD-CB5B810B9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958" y="1018673"/>
            <a:ext cx="2076639" cy="340493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D2A03A9A-681B-B871-A45E-A93C61BB5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386" y="930991"/>
            <a:ext cx="2076640" cy="3492619"/>
          </a:xfrm>
          <a:prstGeom prst="rect">
            <a:avLst/>
          </a:prstGeom>
        </p:spPr>
      </p:pic>
      <p:sp>
        <p:nvSpPr>
          <p:cNvPr id="18" name="Google Shape;1144;p59">
            <a:extLst>
              <a:ext uri="{FF2B5EF4-FFF2-40B4-BE49-F238E27FC236}">
                <a16:creationId xmlns:a16="http://schemas.microsoft.com/office/drawing/2014/main" id="{CC26FC57-C3D7-79C3-2FF4-5727AA6570CB}"/>
              </a:ext>
            </a:extLst>
          </p:cNvPr>
          <p:cNvSpPr/>
          <p:nvPr/>
        </p:nvSpPr>
        <p:spPr>
          <a:xfrm>
            <a:off x="7154666" y="4494577"/>
            <a:ext cx="1092588" cy="63455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A67CFC-2BE8-B99E-5EA9-D073A944D597}"/>
              </a:ext>
            </a:extLst>
          </p:cNvPr>
          <p:cNvGrpSpPr/>
          <p:nvPr/>
        </p:nvGrpSpPr>
        <p:grpSpPr>
          <a:xfrm>
            <a:off x="4019744" y="4508950"/>
            <a:ext cx="1679083" cy="634550"/>
            <a:chOff x="3755049" y="4611555"/>
            <a:chExt cx="1679083" cy="634550"/>
          </a:xfrm>
        </p:grpSpPr>
        <p:sp>
          <p:nvSpPr>
            <p:cNvPr id="17" name="Google Shape;1144;p59">
              <a:extLst>
                <a:ext uri="{FF2B5EF4-FFF2-40B4-BE49-F238E27FC236}">
                  <a16:creationId xmlns:a16="http://schemas.microsoft.com/office/drawing/2014/main" id="{D2C29280-99C4-7ED9-CEB8-31F8DAD29BA0}"/>
                </a:ext>
              </a:extLst>
            </p:cNvPr>
            <p:cNvSpPr/>
            <p:nvPr/>
          </p:nvSpPr>
          <p:spPr>
            <a:xfrm>
              <a:off x="4048296" y="4611555"/>
              <a:ext cx="1092588" cy="634550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Title 2">
              <a:extLst>
                <a:ext uri="{FF2B5EF4-FFF2-40B4-BE49-F238E27FC236}">
                  <a16:creationId xmlns:a16="http://schemas.microsoft.com/office/drawing/2014/main" id="{A4B60C2E-DB69-C566-4BEF-EED032D0DEC9}"/>
                </a:ext>
              </a:extLst>
            </p:cNvPr>
            <p:cNvSpPr txBox="1">
              <a:spLocks/>
            </p:cNvSpPr>
            <p:nvPr/>
          </p:nvSpPr>
          <p:spPr>
            <a:xfrm>
              <a:off x="3755049" y="4646087"/>
              <a:ext cx="1679083" cy="565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Patrick Hand"/>
                <a:buNone/>
                <a:defRPr sz="4000" b="1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VN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2" name="Title 2">
            <a:extLst>
              <a:ext uri="{FF2B5EF4-FFF2-40B4-BE49-F238E27FC236}">
                <a16:creationId xmlns:a16="http://schemas.microsoft.com/office/drawing/2014/main" id="{9CE28E28-362E-6A34-6EAD-BE69DD99C26A}"/>
              </a:ext>
            </a:extLst>
          </p:cNvPr>
          <p:cNvSpPr txBox="1">
            <a:spLocks/>
          </p:cNvSpPr>
          <p:nvPr/>
        </p:nvSpPr>
        <p:spPr>
          <a:xfrm>
            <a:off x="6861418" y="4500593"/>
            <a:ext cx="1679083" cy="56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VN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13975A-3A0D-149A-B4A6-3D21008B03D0}"/>
              </a:ext>
            </a:extLst>
          </p:cNvPr>
          <p:cNvGrpSpPr/>
          <p:nvPr/>
        </p:nvGrpSpPr>
        <p:grpSpPr>
          <a:xfrm>
            <a:off x="583628" y="1018674"/>
            <a:ext cx="2035365" cy="4110453"/>
            <a:chOff x="583628" y="1018674"/>
            <a:chExt cx="2035365" cy="4110453"/>
          </a:xfrm>
        </p:grpSpPr>
        <p:sp>
          <p:nvSpPr>
            <p:cNvPr id="16" name="Google Shape;1144;p59">
              <a:extLst>
                <a:ext uri="{FF2B5EF4-FFF2-40B4-BE49-F238E27FC236}">
                  <a16:creationId xmlns:a16="http://schemas.microsoft.com/office/drawing/2014/main" id="{FB0841CD-879D-2571-D49D-89839B3F4BCD}"/>
                </a:ext>
              </a:extLst>
            </p:cNvPr>
            <p:cNvSpPr/>
            <p:nvPr/>
          </p:nvSpPr>
          <p:spPr>
            <a:xfrm>
              <a:off x="1055016" y="4494577"/>
              <a:ext cx="1092588" cy="634550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1EB480C-CF1C-F467-6DAE-9B44D9D67F71}"/>
                </a:ext>
              </a:extLst>
            </p:cNvPr>
            <p:cNvGrpSpPr/>
            <p:nvPr/>
          </p:nvGrpSpPr>
          <p:grpSpPr>
            <a:xfrm>
              <a:off x="583628" y="1018674"/>
              <a:ext cx="2035365" cy="4075921"/>
              <a:chOff x="583628" y="1018674"/>
              <a:chExt cx="2035365" cy="4075921"/>
            </a:xfrm>
          </p:grpSpPr>
          <p:pic>
            <p:nvPicPr>
              <p:cNvPr id="5" name="Picture 4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F55789CE-6F03-F08F-8916-36D8D59D5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3628" y="1018674"/>
                <a:ext cx="2035365" cy="3404937"/>
              </a:xfrm>
              <a:prstGeom prst="rect">
                <a:avLst/>
              </a:prstGeom>
            </p:spPr>
          </p:pic>
          <p:sp>
            <p:nvSpPr>
              <p:cNvPr id="23" name="Title 2">
                <a:extLst>
                  <a:ext uri="{FF2B5EF4-FFF2-40B4-BE49-F238E27FC236}">
                    <a16:creationId xmlns:a16="http://schemas.microsoft.com/office/drawing/2014/main" id="{B2D53CC6-A1BA-01A3-D0AB-FA20E90B84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1768" y="4529109"/>
                <a:ext cx="1679083" cy="5654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500"/>
                  <a:buFont typeface="Patrick Hand"/>
                  <a:buNone/>
                  <a:defRPr sz="4000" b="1" i="0" u="none" strike="noStrike" cap="none">
                    <a:solidFill>
                      <a:schemeClr val="dk1"/>
                    </a:solidFill>
                    <a:latin typeface="Patrick Hand"/>
                    <a:ea typeface="Patrick Hand"/>
                    <a:cs typeface="Patrick Hand"/>
                    <a:sym typeface="Patrick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ial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ial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ial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ial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ial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ial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ial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ial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VN" dirty="0"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352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9DA241-9003-879E-57F4-C8B60136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05" y="2129589"/>
            <a:ext cx="6641432" cy="575400"/>
          </a:xfrm>
        </p:spPr>
        <p:txBody>
          <a:bodyPr/>
          <a:lstStyle/>
          <a:p>
            <a:r>
              <a:rPr lang="en-VN" sz="6000" dirty="0">
                <a:latin typeface="+mj-lt"/>
              </a:rPr>
              <a:t>8 + 3 = ?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64B0F58-ACB7-DFF4-CDE3-5D76B924DDD6}"/>
              </a:ext>
            </a:extLst>
          </p:cNvPr>
          <p:cNvSpPr/>
          <p:nvPr/>
        </p:nvSpPr>
        <p:spPr>
          <a:xfrm>
            <a:off x="4765225" y="2129589"/>
            <a:ext cx="1274628" cy="575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6000" kern="1200" dirty="0">
                <a:solidFill>
                  <a:srgbClr val="FF0000"/>
                </a:solidFill>
                <a:latin typeface="+mj-lt"/>
              </a:rPr>
              <a:t>11</a:t>
            </a:r>
            <a:endParaRPr lang="x-none" sz="6000" kern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Google Shape;1145;p59">
            <a:hlinkClick r:id="rId2" action="ppaction://hlinksldjump"/>
            <a:extLst>
              <a:ext uri="{FF2B5EF4-FFF2-40B4-BE49-F238E27FC236}">
                <a16:creationId xmlns:a16="http://schemas.microsoft.com/office/drawing/2014/main" id="{700539EF-FB3A-E9A9-D230-535A30BBC9D3}"/>
              </a:ext>
            </a:extLst>
          </p:cNvPr>
          <p:cNvSpPr/>
          <p:nvPr/>
        </p:nvSpPr>
        <p:spPr>
          <a:xfrm>
            <a:off x="7881176" y="4082930"/>
            <a:ext cx="1434192" cy="1144792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2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9DA241-9003-879E-57F4-C8B60136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05" y="2129589"/>
            <a:ext cx="6641432" cy="575400"/>
          </a:xfrm>
        </p:spPr>
        <p:txBody>
          <a:bodyPr/>
          <a:lstStyle/>
          <a:p>
            <a:r>
              <a:rPr lang="en-VN" sz="6000" dirty="0">
                <a:latin typeface="+mj-lt"/>
              </a:rPr>
              <a:t>8 + 5 = ?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64B0F58-ACB7-DFF4-CDE3-5D76B924DDD6}"/>
              </a:ext>
            </a:extLst>
          </p:cNvPr>
          <p:cNvSpPr/>
          <p:nvPr/>
        </p:nvSpPr>
        <p:spPr>
          <a:xfrm>
            <a:off x="4837415" y="2129589"/>
            <a:ext cx="1226501" cy="575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6000" kern="1200" dirty="0">
                <a:solidFill>
                  <a:srgbClr val="FF0000"/>
                </a:solidFill>
                <a:latin typeface="+mj-lt"/>
              </a:rPr>
              <a:t>13</a:t>
            </a:r>
            <a:endParaRPr lang="x-none" sz="6000" kern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Google Shape;1145;p59">
            <a:hlinkClick r:id="rId2" action="ppaction://hlinksldjump"/>
            <a:extLst>
              <a:ext uri="{FF2B5EF4-FFF2-40B4-BE49-F238E27FC236}">
                <a16:creationId xmlns:a16="http://schemas.microsoft.com/office/drawing/2014/main" id="{775B9437-1A90-0AE3-4405-8D62448E5465}"/>
              </a:ext>
            </a:extLst>
          </p:cNvPr>
          <p:cNvSpPr/>
          <p:nvPr/>
        </p:nvSpPr>
        <p:spPr>
          <a:xfrm>
            <a:off x="7881176" y="4082930"/>
            <a:ext cx="1434192" cy="1144792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329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9DA241-9003-879E-57F4-C8B60136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2" y="2129589"/>
            <a:ext cx="6641432" cy="575400"/>
          </a:xfrm>
        </p:spPr>
        <p:txBody>
          <a:bodyPr/>
          <a:lstStyle/>
          <a:p>
            <a:r>
              <a:rPr lang="en-VN" sz="6000" dirty="0">
                <a:latin typeface="+mj-lt"/>
              </a:rPr>
              <a:t>9 + 4 = ?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64B0F58-ACB7-DFF4-CDE3-5D76B924DDD6}"/>
              </a:ext>
            </a:extLst>
          </p:cNvPr>
          <p:cNvSpPr/>
          <p:nvPr/>
        </p:nvSpPr>
        <p:spPr>
          <a:xfrm>
            <a:off x="4753194" y="2129589"/>
            <a:ext cx="1250564" cy="575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6000" kern="1200" dirty="0">
                <a:solidFill>
                  <a:srgbClr val="FF0000"/>
                </a:solidFill>
                <a:latin typeface="+mj-lt"/>
              </a:rPr>
              <a:t>13</a:t>
            </a:r>
            <a:endParaRPr lang="x-none" sz="6000" kern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Google Shape;1145;p59">
            <a:hlinkClick r:id="rId2" action="ppaction://hlinksldjump"/>
            <a:extLst>
              <a:ext uri="{FF2B5EF4-FFF2-40B4-BE49-F238E27FC236}">
                <a16:creationId xmlns:a16="http://schemas.microsoft.com/office/drawing/2014/main" id="{0DBC7AA5-DDE6-A0CD-01E9-61A6FBDB6D23}"/>
              </a:ext>
            </a:extLst>
          </p:cNvPr>
          <p:cNvSpPr/>
          <p:nvPr/>
        </p:nvSpPr>
        <p:spPr>
          <a:xfrm>
            <a:off x="7881176" y="4082930"/>
            <a:ext cx="1434192" cy="1144792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03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áº¿t Trung Thu RÆ°á»c ÄÃ¨n Äi ChÆ¡i Wolfoo RÆ°á»c ÄÃ¨n ThÃ¡ng TÃ¡m - Wolfoo - Nháº¡c Thiáº¿u Nhi (online-video-cutter.com)-2">
            <a:hlinkClick r:id="" action="ppaction://media"/>
            <a:extLst>
              <a:ext uri="{FF2B5EF4-FFF2-40B4-BE49-F238E27FC236}">
                <a16:creationId xmlns:a16="http://schemas.microsoft.com/office/drawing/2014/main" id="{17102A1E-6E8D-C342-C3F5-BA4ABEFB6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4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" name="Google Shape;324;p54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325" name="Google Shape;325;p54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4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4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4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4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4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4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4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4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4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4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4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4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4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4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4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4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4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4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4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4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4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4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4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4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4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4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4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4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4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4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4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4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4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4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4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4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4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4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4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4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4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4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4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4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4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4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4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4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4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4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4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4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4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4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4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4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4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4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4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4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4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4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4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4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4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4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4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4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4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4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4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4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4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4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4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4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4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4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4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4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4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4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54"/>
          <p:cNvGrpSpPr/>
          <p:nvPr/>
        </p:nvGrpSpPr>
        <p:grpSpPr>
          <a:xfrm>
            <a:off x="6789213" y="1221136"/>
            <a:ext cx="2012471" cy="2391463"/>
            <a:chOff x="11016213" y="5853720"/>
            <a:chExt cx="2012471" cy="2391463"/>
          </a:xfrm>
        </p:grpSpPr>
        <p:sp>
          <p:nvSpPr>
            <p:cNvPr id="434" name="Google Shape;434;p54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4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4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4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54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54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54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54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54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54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54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54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54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54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54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54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54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54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54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54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54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54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54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54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54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4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4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54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54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4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4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4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4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4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4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4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4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4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4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4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4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4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4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4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4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4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4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4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4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4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4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4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4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4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4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4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4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4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4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4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4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4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4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4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4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4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4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4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4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4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4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4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4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4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4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4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4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4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4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4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4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4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4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4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4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4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4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4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4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4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4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4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4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4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4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4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4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4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4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4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4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4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4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4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4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4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4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4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2" name="Google Shape;542;p54"/>
          <p:cNvSpPr/>
          <p:nvPr/>
        </p:nvSpPr>
        <p:spPr>
          <a:xfrm>
            <a:off x="0" y="1"/>
            <a:ext cx="1714763" cy="105742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dirty="0">
                <a:latin typeface="+mj-lt"/>
              </a:rPr>
              <a:t>CHỦ ĐỀ 2</a:t>
            </a:r>
          </a:p>
        </p:txBody>
      </p:sp>
      <p:grpSp>
        <p:nvGrpSpPr>
          <p:cNvPr id="543" name="Google Shape;543;p54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544" name="Google Shape;544;p54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4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4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" name="Google Shape;549;p54"/>
          <p:cNvGrpSpPr/>
          <p:nvPr/>
        </p:nvGrpSpPr>
        <p:grpSpPr>
          <a:xfrm>
            <a:off x="3449714" y="3318831"/>
            <a:ext cx="2379573" cy="1301525"/>
            <a:chOff x="1313950" y="2027925"/>
            <a:chExt cx="6516100" cy="3115575"/>
          </a:xfrm>
        </p:grpSpPr>
        <p:sp>
          <p:nvSpPr>
            <p:cNvPr id="550" name="Google Shape;550;p54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4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4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4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4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4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4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4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4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4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4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4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4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4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4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4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4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4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4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4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4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4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4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4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4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4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4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4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4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4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4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4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4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4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4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4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54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54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9" name="Google Shape;589;p54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590" name="Google Shape;590;p54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4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4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4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4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4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4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4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4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4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4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4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4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4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4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4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4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4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4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4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4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4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4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4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4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4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4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4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4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4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4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4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4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4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4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4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4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4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4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4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4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4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4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4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4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4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4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4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4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4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4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4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4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4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4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4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4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4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4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4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4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4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4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54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654" name="Google Shape;654;p54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4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4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4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4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4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4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4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4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4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4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4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4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4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4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4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4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4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4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4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4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4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4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4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4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4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4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4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4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4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4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4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4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4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4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4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4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4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4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4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4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4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4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4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4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4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4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4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4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4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4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4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4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4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4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9" name="Google Shape;709;p54"/>
          <p:cNvSpPr txBox="1">
            <a:spLocks noGrp="1"/>
          </p:cNvSpPr>
          <p:nvPr>
            <p:ph type="subTitle" idx="1"/>
          </p:nvPr>
        </p:nvSpPr>
        <p:spPr>
          <a:xfrm>
            <a:off x="4651857" y="5993751"/>
            <a:ext cx="2189240" cy="6488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halkboard SE Light" panose="03050602040202020205" pitchFamily="66" charset="77"/>
            </a:endParaRPr>
          </a:p>
        </p:txBody>
      </p:sp>
      <p:sp>
        <p:nvSpPr>
          <p:cNvPr id="710" name="Google Shape;710;p54"/>
          <p:cNvSpPr txBox="1">
            <a:spLocks noGrp="1"/>
          </p:cNvSpPr>
          <p:nvPr>
            <p:ph type="title"/>
          </p:nvPr>
        </p:nvSpPr>
        <p:spPr>
          <a:xfrm>
            <a:off x="2456455" y="847920"/>
            <a:ext cx="4391434" cy="2458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BÀI 7</a:t>
            </a:r>
            <a:br>
              <a:rPr lang="en" sz="4000" dirty="0">
                <a:latin typeface="+mj-lt"/>
              </a:rPr>
            </a:br>
            <a:r>
              <a:rPr lang="en" sz="4000" dirty="0">
                <a:latin typeface="+mj-lt"/>
              </a:rPr>
              <a:t> PHÉP CỘNG (QUA 10) TRONG PHẠM VI 20</a:t>
            </a:r>
            <a:endParaRPr sz="4000" b="1" dirty="0">
              <a:latin typeface="+mj-lt"/>
            </a:endParaRPr>
          </a:p>
        </p:txBody>
      </p:sp>
      <p:sp>
        <p:nvSpPr>
          <p:cNvPr id="2" name="Google Shape;709;p54">
            <a:extLst>
              <a:ext uri="{FF2B5EF4-FFF2-40B4-BE49-F238E27FC236}">
                <a16:creationId xmlns:a16="http://schemas.microsoft.com/office/drawing/2014/main" id="{D47075E3-91F3-5D37-CD65-4069A63AA679}"/>
              </a:ext>
            </a:extLst>
          </p:cNvPr>
          <p:cNvSpPr txBox="1">
            <a:spLocks/>
          </p:cNvSpPr>
          <p:nvPr/>
        </p:nvSpPr>
        <p:spPr>
          <a:xfrm>
            <a:off x="2778717" y="-39630"/>
            <a:ext cx="3068276" cy="83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endParaRPr lang="en-US" dirty="0">
              <a:latin typeface="Chalkboard SE Light" panose="03050602040202020205" pitchFamily="66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73"/>
          <p:cNvSpPr/>
          <p:nvPr/>
        </p:nvSpPr>
        <p:spPr>
          <a:xfrm>
            <a:off x="4806684" y="1865038"/>
            <a:ext cx="2761200" cy="1840800"/>
          </a:xfrm>
          <a:prstGeom prst="wedgeEllipseCallout">
            <a:avLst>
              <a:gd name="adj1" fmla="val -58700"/>
              <a:gd name="adj2" fmla="val 2758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73"/>
          <p:cNvSpPr txBox="1">
            <a:spLocks noGrp="1"/>
          </p:cNvSpPr>
          <p:nvPr>
            <p:ph type="title"/>
          </p:nvPr>
        </p:nvSpPr>
        <p:spPr>
          <a:xfrm>
            <a:off x="4806684" y="2198167"/>
            <a:ext cx="27612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KHÁM PHÁ</a:t>
            </a:r>
            <a:endParaRPr dirty="0">
              <a:latin typeface="+mj-lt"/>
            </a:endParaRPr>
          </a:p>
        </p:txBody>
      </p:sp>
      <p:sp>
        <p:nvSpPr>
          <p:cNvPr id="1920" name="Google Shape;1920;p73"/>
          <p:cNvSpPr/>
          <p:nvPr/>
        </p:nvSpPr>
        <p:spPr>
          <a:xfrm>
            <a:off x="8341575" y="1795975"/>
            <a:ext cx="1092588" cy="63455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73"/>
          <p:cNvSpPr/>
          <p:nvPr/>
        </p:nvSpPr>
        <p:spPr>
          <a:xfrm>
            <a:off x="-374302" y="3056551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3" name="Google Shape;1923;p73"/>
          <p:cNvGrpSpPr/>
          <p:nvPr/>
        </p:nvGrpSpPr>
        <p:grpSpPr>
          <a:xfrm>
            <a:off x="2227874" y="1464636"/>
            <a:ext cx="1791999" cy="4461654"/>
            <a:chOff x="1866537" y="1554935"/>
            <a:chExt cx="1719439" cy="4280996"/>
          </a:xfrm>
        </p:grpSpPr>
        <p:sp>
          <p:nvSpPr>
            <p:cNvPr id="1924" name="Google Shape;1924;p73"/>
            <p:cNvSpPr/>
            <p:nvPr/>
          </p:nvSpPr>
          <p:spPr>
            <a:xfrm flipH="1">
              <a:off x="2895338" y="3644991"/>
              <a:ext cx="359583" cy="477917"/>
            </a:xfrm>
            <a:custGeom>
              <a:avLst/>
              <a:gdLst/>
              <a:ahLst/>
              <a:cxnLst/>
              <a:rect l="l" t="t" r="r" b="b"/>
              <a:pathLst>
                <a:path w="7296" h="9697" extrusionOk="0">
                  <a:moveTo>
                    <a:pt x="1824" y="0"/>
                  </a:moveTo>
                  <a:cubicBezTo>
                    <a:pt x="943" y="4347"/>
                    <a:pt x="1" y="8967"/>
                    <a:pt x="1" y="8967"/>
                  </a:cubicBezTo>
                  <a:lnTo>
                    <a:pt x="7296" y="9697"/>
                  </a:lnTo>
                  <a:lnTo>
                    <a:pt x="6201" y="1064"/>
                  </a:lnTo>
                  <a:cubicBezTo>
                    <a:pt x="5989" y="1003"/>
                    <a:pt x="3466" y="244"/>
                    <a:pt x="1824" y="0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73"/>
            <p:cNvSpPr/>
            <p:nvPr/>
          </p:nvSpPr>
          <p:spPr>
            <a:xfrm flipH="1">
              <a:off x="1915594" y="3065293"/>
              <a:ext cx="1047208" cy="1081559"/>
            </a:xfrm>
            <a:custGeom>
              <a:avLst/>
              <a:gdLst/>
              <a:ahLst/>
              <a:cxnLst/>
              <a:rect l="l" t="t" r="r" b="b"/>
              <a:pathLst>
                <a:path w="21248" h="21945" extrusionOk="0">
                  <a:moveTo>
                    <a:pt x="6411" y="1"/>
                  </a:moveTo>
                  <a:cubicBezTo>
                    <a:pt x="3877" y="1"/>
                    <a:pt x="1623" y="537"/>
                    <a:pt x="1" y="1489"/>
                  </a:cubicBezTo>
                  <a:lnTo>
                    <a:pt x="274" y="12826"/>
                  </a:lnTo>
                  <a:lnTo>
                    <a:pt x="1369" y="21459"/>
                  </a:lnTo>
                  <a:lnTo>
                    <a:pt x="6354" y="21945"/>
                  </a:lnTo>
                  <a:lnTo>
                    <a:pt x="17174" y="21033"/>
                  </a:lnTo>
                  <a:cubicBezTo>
                    <a:pt x="17144" y="21033"/>
                    <a:pt x="21247" y="12006"/>
                    <a:pt x="18755" y="6929"/>
                  </a:cubicBezTo>
                  <a:cubicBezTo>
                    <a:pt x="16232" y="1853"/>
                    <a:pt x="9606" y="273"/>
                    <a:pt x="9606" y="273"/>
                  </a:cubicBezTo>
                  <a:cubicBezTo>
                    <a:pt x="8510" y="89"/>
                    <a:pt x="7438" y="1"/>
                    <a:pt x="6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73"/>
            <p:cNvSpPr/>
            <p:nvPr/>
          </p:nvSpPr>
          <p:spPr>
            <a:xfrm flipH="1">
              <a:off x="2940620" y="3138625"/>
              <a:ext cx="224405" cy="558843"/>
            </a:xfrm>
            <a:custGeom>
              <a:avLst/>
              <a:gdLst/>
              <a:ahLst/>
              <a:cxnLst/>
              <a:rect l="l" t="t" r="r" b="b"/>
              <a:pathLst>
                <a:path w="4378" h="11339" extrusionOk="0">
                  <a:moveTo>
                    <a:pt x="4104" y="1"/>
                  </a:moveTo>
                  <a:cubicBezTo>
                    <a:pt x="2766" y="761"/>
                    <a:pt x="1855" y="1824"/>
                    <a:pt x="1551" y="3131"/>
                  </a:cubicBezTo>
                  <a:cubicBezTo>
                    <a:pt x="1307" y="4043"/>
                    <a:pt x="669" y="7083"/>
                    <a:pt x="0" y="10274"/>
                  </a:cubicBezTo>
                  <a:cubicBezTo>
                    <a:pt x="1703" y="10518"/>
                    <a:pt x="4377" y="11338"/>
                    <a:pt x="4377" y="11338"/>
                  </a:cubicBezTo>
                  <a:lnTo>
                    <a:pt x="41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73"/>
            <p:cNvSpPr/>
            <p:nvPr/>
          </p:nvSpPr>
          <p:spPr>
            <a:xfrm flipH="1">
              <a:off x="2962761" y="5150520"/>
              <a:ext cx="353571" cy="480627"/>
            </a:xfrm>
            <a:custGeom>
              <a:avLst/>
              <a:gdLst/>
              <a:ahLst/>
              <a:cxnLst/>
              <a:rect l="l" t="t" r="r" b="b"/>
              <a:pathLst>
                <a:path w="7174" h="9752" extrusionOk="0">
                  <a:moveTo>
                    <a:pt x="3800" y="1"/>
                  </a:moveTo>
                  <a:cubicBezTo>
                    <a:pt x="3800" y="1"/>
                    <a:pt x="1" y="6840"/>
                    <a:pt x="1004" y="9332"/>
                  </a:cubicBezTo>
                  <a:cubicBezTo>
                    <a:pt x="1122" y="9624"/>
                    <a:pt x="1299" y="9752"/>
                    <a:pt x="1519" y="9752"/>
                  </a:cubicBezTo>
                  <a:cubicBezTo>
                    <a:pt x="3156" y="9752"/>
                    <a:pt x="7174" y="2615"/>
                    <a:pt x="7174" y="2615"/>
                  </a:cubicBezTo>
                  <a:lnTo>
                    <a:pt x="38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73"/>
            <p:cNvSpPr/>
            <p:nvPr/>
          </p:nvSpPr>
          <p:spPr>
            <a:xfrm flipH="1">
              <a:off x="3049303" y="5301827"/>
              <a:ext cx="169639" cy="95711"/>
            </a:xfrm>
            <a:custGeom>
              <a:avLst/>
              <a:gdLst/>
              <a:ahLst/>
              <a:cxnLst/>
              <a:rect l="l" t="t" r="r" b="b"/>
              <a:pathLst>
                <a:path w="3442" h="1942" extrusionOk="0">
                  <a:moveTo>
                    <a:pt x="183" y="1"/>
                  </a:moveTo>
                  <a:cubicBezTo>
                    <a:pt x="9" y="1"/>
                    <a:pt x="1" y="277"/>
                    <a:pt x="158" y="277"/>
                  </a:cubicBezTo>
                  <a:cubicBezTo>
                    <a:pt x="166" y="277"/>
                    <a:pt x="174" y="276"/>
                    <a:pt x="183" y="274"/>
                  </a:cubicBezTo>
                  <a:cubicBezTo>
                    <a:pt x="234" y="273"/>
                    <a:pt x="285" y="272"/>
                    <a:pt x="336" y="272"/>
                  </a:cubicBezTo>
                  <a:cubicBezTo>
                    <a:pt x="1115" y="272"/>
                    <a:pt x="1953" y="489"/>
                    <a:pt x="2523" y="974"/>
                  </a:cubicBezTo>
                  <a:cubicBezTo>
                    <a:pt x="2797" y="1217"/>
                    <a:pt x="3009" y="1490"/>
                    <a:pt x="3131" y="1855"/>
                  </a:cubicBezTo>
                  <a:cubicBezTo>
                    <a:pt x="3155" y="1914"/>
                    <a:pt x="3211" y="1941"/>
                    <a:pt x="3267" y="1941"/>
                  </a:cubicBezTo>
                  <a:cubicBezTo>
                    <a:pt x="3354" y="1941"/>
                    <a:pt x="3442" y="1875"/>
                    <a:pt x="3405" y="1764"/>
                  </a:cubicBezTo>
                  <a:cubicBezTo>
                    <a:pt x="3009" y="548"/>
                    <a:pt x="1702" y="62"/>
                    <a:pt x="5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73"/>
            <p:cNvSpPr/>
            <p:nvPr/>
          </p:nvSpPr>
          <p:spPr>
            <a:xfrm flipH="1">
              <a:off x="3092773" y="5343769"/>
              <a:ext cx="169639" cy="96451"/>
            </a:xfrm>
            <a:custGeom>
              <a:avLst/>
              <a:gdLst/>
              <a:ahLst/>
              <a:cxnLst/>
              <a:rect l="l" t="t" r="r" b="b"/>
              <a:pathLst>
                <a:path w="3442" h="1957" extrusionOk="0">
                  <a:moveTo>
                    <a:pt x="214" y="1"/>
                  </a:moveTo>
                  <a:cubicBezTo>
                    <a:pt x="1" y="31"/>
                    <a:pt x="1" y="305"/>
                    <a:pt x="214" y="305"/>
                  </a:cubicBezTo>
                  <a:cubicBezTo>
                    <a:pt x="263" y="303"/>
                    <a:pt x="312" y="302"/>
                    <a:pt x="362" y="302"/>
                  </a:cubicBezTo>
                  <a:cubicBezTo>
                    <a:pt x="1116" y="302"/>
                    <a:pt x="1953" y="519"/>
                    <a:pt x="2524" y="1004"/>
                  </a:cubicBezTo>
                  <a:cubicBezTo>
                    <a:pt x="2828" y="1217"/>
                    <a:pt x="3010" y="1521"/>
                    <a:pt x="3132" y="1855"/>
                  </a:cubicBezTo>
                  <a:cubicBezTo>
                    <a:pt x="3155" y="1927"/>
                    <a:pt x="3212" y="1956"/>
                    <a:pt x="3269" y="1956"/>
                  </a:cubicBezTo>
                  <a:cubicBezTo>
                    <a:pt x="3356" y="1956"/>
                    <a:pt x="3442" y="1886"/>
                    <a:pt x="3405" y="1794"/>
                  </a:cubicBezTo>
                  <a:cubicBezTo>
                    <a:pt x="3010" y="578"/>
                    <a:pt x="1703" y="92"/>
                    <a:pt x="548" y="31"/>
                  </a:cubicBezTo>
                  <a:cubicBezTo>
                    <a:pt x="426" y="1"/>
                    <a:pt x="305" y="1"/>
                    <a:pt x="2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73"/>
            <p:cNvSpPr/>
            <p:nvPr/>
          </p:nvSpPr>
          <p:spPr>
            <a:xfrm flipH="1">
              <a:off x="2797952" y="5472601"/>
              <a:ext cx="524392" cy="363329"/>
            </a:xfrm>
            <a:custGeom>
              <a:avLst/>
              <a:gdLst/>
              <a:ahLst/>
              <a:cxnLst/>
              <a:rect l="l" t="t" r="r" b="b"/>
              <a:pathLst>
                <a:path w="10640" h="7372" extrusionOk="0">
                  <a:moveTo>
                    <a:pt x="10639" y="1"/>
                  </a:moveTo>
                  <a:cubicBezTo>
                    <a:pt x="7509" y="427"/>
                    <a:pt x="6050" y="4256"/>
                    <a:pt x="3527" y="4955"/>
                  </a:cubicBezTo>
                  <a:cubicBezTo>
                    <a:pt x="3175" y="5049"/>
                    <a:pt x="2851" y="5090"/>
                    <a:pt x="2553" y="5090"/>
                  </a:cubicBezTo>
                  <a:cubicBezTo>
                    <a:pt x="1303" y="5090"/>
                    <a:pt x="509" y="4376"/>
                    <a:pt x="92" y="3861"/>
                  </a:cubicBezTo>
                  <a:cubicBezTo>
                    <a:pt x="62" y="4074"/>
                    <a:pt x="31" y="4287"/>
                    <a:pt x="31" y="4530"/>
                  </a:cubicBezTo>
                  <a:cubicBezTo>
                    <a:pt x="1" y="5047"/>
                    <a:pt x="31" y="5624"/>
                    <a:pt x="274" y="6110"/>
                  </a:cubicBezTo>
                  <a:cubicBezTo>
                    <a:pt x="655" y="6939"/>
                    <a:pt x="1812" y="7372"/>
                    <a:pt x="2844" y="7372"/>
                  </a:cubicBezTo>
                  <a:cubicBezTo>
                    <a:pt x="3213" y="7372"/>
                    <a:pt x="3565" y="7317"/>
                    <a:pt x="3861" y="7205"/>
                  </a:cubicBezTo>
                  <a:cubicBezTo>
                    <a:pt x="5776" y="6475"/>
                    <a:pt x="6962" y="2676"/>
                    <a:pt x="10244" y="1855"/>
                  </a:cubicBezTo>
                  <a:cubicBezTo>
                    <a:pt x="10457" y="1247"/>
                    <a:pt x="10579" y="578"/>
                    <a:pt x="10639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73"/>
            <p:cNvSpPr/>
            <p:nvPr/>
          </p:nvSpPr>
          <p:spPr>
            <a:xfrm flipH="1">
              <a:off x="3066112" y="5496603"/>
              <a:ext cx="251698" cy="226859"/>
            </a:xfrm>
            <a:custGeom>
              <a:avLst/>
              <a:gdLst/>
              <a:ahLst/>
              <a:cxnLst/>
              <a:rect l="l" t="t" r="r" b="b"/>
              <a:pathLst>
                <a:path w="5107" h="4603" extrusionOk="0">
                  <a:moveTo>
                    <a:pt x="1581" y="0"/>
                  </a:moveTo>
                  <a:cubicBezTo>
                    <a:pt x="1246" y="365"/>
                    <a:pt x="912" y="791"/>
                    <a:pt x="669" y="1277"/>
                  </a:cubicBezTo>
                  <a:cubicBezTo>
                    <a:pt x="304" y="1915"/>
                    <a:pt x="91" y="2645"/>
                    <a:pt x="0" y="3374"/>
                  </a:cubicBezTo>
                  <a:cubicBezTo>
                    <a:pt x="417" y="3889"/>
                    <a:pt x="1211" y="4603"/>
                    <a:pt x="2461" y="4603"/>
                  </a:cubicBezTo>
                  <a:cubicBezTo>
                    <a:pt x="2759" y="4603"/>
                    <a:pt x="3083" y="4562"/>
                    <a:pt x="3435" y="4468"/>
                  </a:cubicBezTo>
                  <a:cubicBezTo>
                    <a:pt x="4043" y="4316"/>
                    <a:pt x="4590" y="3952"/>
                    <a:pt x="5107" y="3526"/>
                  </a:cubicBezTo>
                  <a:cubicBezTo>
                    <a:pt x="4438" y="760"/>
                    <a:pt x="2766" y="122"/>
                    <a:pt x="1581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73"/>
            <p:cNvSpPr/>
            <p:nvPr/>
          </p:nvSpPr>
          <p:spPr>
            <a:xfrm flipH="1">
              <a:off x="2790459" y="5295863"/>
              <a:ext cx="449479" cy="374566"/>
            </a:xfrm>
            <a:custGeom>
              <a:avLst/>
              <a:gdLst/>
              <a:ahLst/>
              <a:cxnLst/>
              <a:rect l="l" t="t" r="r" b="b"/>
              <a:pathLst>
                <a:path w="9120" h="7600" extrusionOk="0">
                  <a:moveTo>
                    <a:pt x="3891" y="0"/>
                  </a:moveTo>
                  <a:cubicBezTo>
                    <a:pt x="3162" y="1003"/>
                    <a:pt x="2432" y="1976"/>
                    <a:pt x="1490" y="2736"/>
                  </a:cubicBezTo>
                  <a:cubicBezTo>
                    <a:pt x="973" y="3131"/>
                    <a:pt x="457" y="3587"/>
                    <a:pt x="1" y="4073"/>
                  </a:cubicBezTo>
                  <a:cubicBezTo>
                    <a:pt x="1186" y="4164"/>
                    <a:pt x="2858" y="4833"/>
                    <a:pt x="3527" y="7599"/>
                  </a:cubicBezTo>
                  <a:cubicBezTo>
                    <a:pt x="5198" y="6201"/>
                    <a:pt x="6597" y="3921"/>
                    <a:pt x="8967" y="3587"/>
                  </a:cubicBezTo>
                  <a:cubicBezTo>
                    <a:pt x="9119" y="2310"/>
                    <a:pt x="9089" y="1277"/>
                    <a:pt x="9089" y="1277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48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73"/>
            <p:cNvSpPr/>
            <p:nvPr/>
          </p:nvSpPr>
          <p:spPr>
            <a:xfrm flipH="1">
              <a:off x="2856404" y="4161603"/>
              <a:ext cx="452436" cy="1068499"/>
            </a:xfrm>
            <a:custGeom>
              <a:avLst/>
              <a:gdLst/>
              <a:ahLst/>
              <a:cxnLst/>
              <a:rect l="l" t="t" r="r" b="b"/>
              <a:pathLst>
                <a:path w="9180" h="21680" extrusionOk="0">
                  <a:moveTo>
                    <a:pt x="7682" y="0"/>
                  </a:moveTo>
                  <a:cubicBezTo>
                    <a:pt x="7515" y="0"/>
                    <a:pt x="4920" y="1284"/>
                    <a:pt x="4773" y="1373"/>
                  </a:cubicBezTo>
                  <a:cubicBezTo>
                    <a:pt x="3222" y="2285"/>
                    <a:pt x="1611" y="3622"/>
                    <a:pt x="821" y="5294"/>
                  </a:cubicBezTo>
                  <a:cubicBezTo>
                    <a:pt x="0" y="7117"/>
                    <a:pt x="0" y="9215"/>
                    <a:pt x="365" y="11160"/>
                  </a:cubicBezTo>
                  <a:cubicBezTo>
                    <a:pt x="760" y="13166"/>
                    <a:pt x="1429" y="15203"/>
                    <a:pt x="2067" y="17148"/>
                  </a:cubicBezTo>
                  <a:cubicBezTo>
                    <a:pt x="2584" y="18668"/>
                    <a:pt x="3557" y="20339"/>
                    <a:pt x="4925" y="21251"/>
                  </a:cubicBezTo>
                  <a:cubicBezTo>
                    <a:pt x="5237" y="21479"/>
                    <a:pt x="5630" y="21680"/>
                    <a:pt x="6028" y="21680"/>
                  </a:cubicBezTo>
                  <a:cubicBezTo>
                    <a:pt x="6055" y="21680"/>
                    <a:pt x="6083" y="21679"/>
                    <a:pt x="6110" y="21677"/>
                  </a:cubicBezTo>
                  <a:cubicBezTo>
                    <a:pt x="7721" y="21555"/>
                    <a:pt x="8116" y="16874"/>
                    <a:pt x="8299" y="15689"/>
                  </a:cubicBezTo>
                  <a:cubicBezTo>
                    <a:pt x="8633" y="13318"/>
                    <a:pt x="8876" y="10917"/>
                    <a:pt x="9028" y="8516"/>
                  </a:cubicBezTo>
                  <a:cubicBezTo>
                    <a:pt x="9089" y="7604"/>
                    <a:pt x="9150" y="6661"/>
                    <a:pt x="9180" y="5719"/>
                  </a:cubicBezTo>
                  <a:cubicBezTo>
                    <a:pt x="9180" y="5719"/>
                    <a:pt x="7691" y="5"/>
                    <a:pt x="7691" y="5"/>
                  </a:cubicBezTo>
                  <a:cubicBezTo>
                    <a:pt x="7691" y="2"/>
                    <a:pt x="7688" y="0"/>
                    <a:pt x="768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73"/>
            <p:cNvSpPr/>
            <p:nvPr/>
          </p:nvSpPr>
          <p:spPr>
            <a:xfrm flipH="1">
              <a:off x="2878875" y="4984279"/>
              <a:ext cx="331097" cy="274271"/>
            </a:xfrm>
            <a:custGeom>
              <a:avLst/>
              <a:gdLst/>
              <a:ahLst/>
              <a:cxnLst/>
              <a:rect l="l" t="t" r="r" b="b"/>
              <a:pathLst>
                <a:path w="6718" h="5565" extrusionOk="0">
                  <a:moveTo>
                    <a:pt x="6475" y="0"/>
                  </a:moveTo>
                  <a:cubicBezTo>
                    <a:pt x="5483" y="1221"/>
                    <a:pt x="3187" y="1448"/>
                    <a:pt x="1614" y="1448"/>
                  </a:cubicBezTo>
                  <a:cubicBezTo>
                    <a:pt x="680" y="1448"/>
                    <a:pt x="1" y="1368"/>
                    <a:pt x="1" y="1368"/>
                  </a:cubicBezTo>
                  <a:lnTo>
                    <a:pt x="1" y="1368"/>
                  </a:lnTo>
                  <a:cubicBezTo>
                    <a:pt x="1" y="1368"/>
                    <a:pt x="1745" y="5565"/>
                    <a:pt x="3717" y="5565"/>
                  </a:cubicBezTo>
                  <a:cubicBezTo>
                    <a:pt x="3744" y="5565"/>
                    <a:pt x="3772" y="5564"/>
                    <a:pt x="3800" y="5562"/>
                  </a:cubicBezTo>
                  <a:cubicBezTo>
                    <a:pt x="5806" y="5441"/>
                    <a:pt x="6718" y="3070"/>
                    <a:pt x="6475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73"/>
            <p:cNvSpPr/>
            <p:nvPr/>
          </p:nvSpPr>
          <p:spPr>
            <a:xfrm flipH="1">
              <a:off x="1963552" y="4006008"/>
              <a:ext cx="1152037" cy="1386239"/>
            </a:xfrm>
            <a:custGeom>
              <a:avLst/>
              <a:gdLst/>
              <a:ahLst/>
              <a:cxnLst/>
              <a:rect l="l" t="t" r="r" b="b"/>
              <a:pathLst>
                <a:path w="23375" h="28127" extrusionOk="0">
                  <a:moveTo>
                    <a:pt x="19697" y="1"/>
                  </a:moveTo>
                  <a:cubicBezTo>
                    <a:pt x="19697" y="1"/>
                    <a:pt x="10700" y="2463"/>
                    <a:pt x="4833" y="5381"/>
                  </a:cubicBezTo>
                  <a:cubicBezTo>
                    <a:pt x="821" y="7387"/>
                    <a:pt x="1" y="12706"/>
                    <a:pt x="578" y="16718"/>
                  </a:cubicBezTo>
                  <a:cubicBezTo>
                    <a:pt x="882" y="18724"/>
                    <a:pt x="1490" y="20670"/>
                    <a:pt x="1308" y="22706"/>
                  </a:cubicBezTo>
                  <a:cubicBezTo>
                    <a:pt x="1216" y="23618"/>
                    <a:pt x="1216" y="24530"/>
                    <a:pt x="1125" y="25411"/>
                  </a:cubicBezTo>
                  <a:cubicBezTo>
                    <a:pt x="1125" y="25533"/>
                    <a:pt x="943" y="26597"/>
                    <a:pt x="1034" y="26658"/>
                  </a:cubicBezTo>
                  <a:cubicBezTo>
                    <a:pt x="2068" y="27414"/>
                    <a:pt x="3572" y="28126"/>
                    <a:pt x="4948" y="28126"/>
                  </a:cubicBezTo>
                  <a:cubicBezTo>
                    <a:pt x="5838" y="28126"/>
                    <a:pt x="6675" y="27829"/>
                    <a:pt x="7296" y="27053"/>
                  </a:cubicBezTo>
                  <a:cubicBezTo>
                    <a:pt x="7721" y="26536"/>
                    <a:pt x="7995" y="25898"/>
                    <a:pt x="8177" y="25229"/>
                  </a:cubicBezTo>
                  <a:cubicBezTo>
                    <a:pt x="8603" y="23800"/>
                    <a:pt x="8724" y="22281"/>
                    <a:pt x="8633" y="20791"/>
                  </a:cubicBezTo>
                  <a:cubicBezTo>
                    <a:pt x="8572" y="19788"/>
                    <a:pt x="8390" y="18846"/>
                    <a:pt x="8116" y="17904"/>
                  </a:cubicBezTo>
                  <a:cubicBezTo>
                    <a:pt x="7873" y="16961"/>
                    <a:pt x="8086" y="16506"/>
                    <a:pt x="8633" y="15715"/>
                  </a:cubicBezTo>
                  <a:cubicBezTo>
                    <a:pt x="8724" y="15563"/>
                    <a:pt x="9180" y="14803"/>
                    <a:pt x="9393" y="14773"/>
                  </a:cubicBezTo>
                  <a:cubicBezTo>
                    <a:pt x="9393" y="14773"/>
                    <a:pt x="17569" y="14317"/>
                    <a:pt x="20487" y="10214"/>
                  </a:cubicBezTo>
                  <a:cubicBezTo>
                    <a:pt x="23375" y="6110"/>
                    <a:pt x="19697" y="1"/>
                    <a:pt x="19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73"/>
            <p:cNvSpPr/>
            <p:nvPr/>
          </p:nvSpPr>
          <p:spPr>
            <a:xfrm flipH="1">
              <a:off x="2678085" y="5150520"/>
              <a:ext cx="401525" cy="255592"/>
            </a:xfrm>
            <a:custGeom>
              <a:avLst/>
              <a:gdLst/>
              <a:ahLst/>
              <a:cxnLst/>
              <a:rect l="l" t="t" r="r" b="b"/>
              <a:pathLst>
                <a:path w="8147" h="5186" extrusionOk="0">
                  <a:moveTo>
                    <a:pt x="0" y="1"/>
                  </a:moveTo>
                  <a:lnTo>
                    <a:pt x="0" y="3101"/>
                  </a:lnTo>
                  <a:cubicBezTo>
                    <a:pt x="1184" y="4801"/>
                    <a:pt x="2970" y="5185"/>
                    <a:pt x="4343" y="5185"/>
                  </a:cubicBezTo>
                  <a:cubicBezTo>
                    <a:pt x="5473" y="5185"/>
                    <a:pt x="6322" y="4925"/>
                    <a:pt x="6322" y="4925"/>
                  </a:cubicBezTo>
                  <a:cubicBezTo>
                    <a:pt x="6322" y="4925"/>
                    <a:pt x="7873" y="2098"/>
                    <a:pt x="8146" y="578"/>
                  </a:cubicBezTo>
                  <a:lnTo>
                    <a:pt x="8146" y="578"/>
                  </a:lnTo>
                  <a:cubicBezTo>
                    <a:pt x="7161" y="1438"/>
                    <a:pt x="6050" y="1741"/>
                    <a:pt x="4973" y="1741"/>
                  </a:cubicBezTo>
                  <a:cubicBezTo>
                    <a:pt x="2391" y="174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73"/>
            <p:cNvSpPr/>
            <p:nvPr/>
          </p:nvSpPr>
          <p:spPr>
            <a:xfrm flipH="1">
              <a:off x="3040333" y="5451655"/>
              <a:ext cx="169590" cy="95662"/>
            </a:xfrm>
            <a:custGeom>
              <a:avLst/>
              <a:gdLst/>
              <a:ahLst/>
              <a:cxnLst/>
              <a:rect l="l" t="t" r="r" b="b"/>
              <a:pathLst>
                <a:path w="3441" h="1941" extrusionOk="0">
                  <a:moveTo>
                    <a:pt x="182" y="0"/>
                  </a:moveTo>
                  <a:cubicBezTo>
                    <a:pt x="8" y="0"/>
                    <a:pt x="0" y="276"/>
                    <a:pt x="157" y="276"/>
                  </a:cubicBezTo>
                  <a:cubicBezTo>
                    <a:pt x="165" y="276"/>
                    <a:pt x="173" y="275"/>
                    <a:pt x="182" y="274"/>
                  </a:cubicBezTo>
                  <a:cubicBezTo>
                    <a:pt x="231" y="272"/>
                    <a:pt x="281" y="271"/>
                    <a:pt x="331" y="271"/>
                  </a:cubicBezTo>
                  <a:cubicBezTo>
                    <a:pt x="1088" y="271"/>
                    <a:pt x="1952" y="488"/>
                    <a:pt x="2522" y="973"/>
                  </a:cubicBezTo>
                  <a:cubicBezTo>
                    <a:pt x="2796" y="1186"/>
                    <a:pt x="3009" y="1490"/>
                    <a:pt x="3130" y="1855"/>
                  </a:cubicBezTo>
                  <a:cubicBezTo>
                    <a:pt x="3154" y="1914"/>
                    <a:pt x="3210" y="1941"/>
                    <a:pt x="3266" y="1941"/>
                  </a:cubicBezTo>
                  <a:cubicBezTo>
                    <a:pt x="3354" y="1941"/>
                    <a:pt x="3441" y="1875"/>
                    <a:pt x="3404" y="1763"/>
                  </a:cubicBezTo>
                  <a:cubicBezTo>
                    <a:pt x="3009" y="548"/>
                    <a:pt x="1702" y="61"/>
                    <a:pt x="5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73"/>
            <p:cNvSpPr/>
            <p:nvPr/>
          </p:nvSpPr>
          <p:spPr>
            <a:xfrm flipH="1">
              <a:off x="2995384" y="5406706"/>
              <a:ext cx="168160" cy="95662"/>
            </a:xfrm>
            <a:custGeom>
              <a:avLst/>
              <a:gdLst/>
              <a:ahLst/>
              <a:cxnLst/>
              <a:rect l="l" t="t" r="r" b="b"/>
              <a:pathLst>
                <a:path w="3412" h="1941" extrusionOk="0">
                  <a:moveTo>
                    <a:pt x="183" y="1"/>
                  </a:moveTo>
                  <a:cubicBezTo>
                    <a:pt x="1" y="1"/>
                    <a:pt x="1" y="305"/>
                    <a:pt x="183" y="305"/>
                  </a:cubicBezTo>
                  <a:cubicBezTo>
                    <a:pt x="271" y="298"/>
                    <a:pt x="359" y="294"/>
                    <a:pt x="449" y="294"/>
                  </a:cubicBezTo>
                  <a:cubicBezTo>
                    <a:pt x="1172" y="294"/>
                    <a:pt x="1956" y="514"/>
                    <a:pt x="2524" y="973"/>
                  </a:cubicBezTo>
                  <a:cubicBezTo>
                    <a:pt x="2797" y="1216"/>
                    <a:pt x="3010" y="1520"/>
                    <a:pt x="3101" y="1855"/>
                  </a:cubicBezTo>
                  <a:cubicBezTo>
                    <a:pt x="3125" y="1914"/>
                    <a:pt x="3181" y="1941"/>
                    <a:pt x="3237" y="1941"/>
                  </a:cubicBezTo>
                  <a:cubicBezTo>
                    <a:pt x="3324" y="1941"/>
                    <a:pt x="3412" y="1875"/>
                    <a:pt x="3375" y="1764"/>
                  </a:cubicBezTo>
                  <a:cubicBezTo>
                    <a:pt x="2980" y="548"/>
                    <a:pt x="1703" y="92"/>
                    <a:pt x="5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73"/>
            <p:cNvSpPr/>
            <p:nvPr/>
          </p:nvSpPr>
          <p:spPr>
            <a:xfrm flipH="1">
              <a:off x="2955019" y="5364764"/>
              <a:ext cx="168062" cy="96845"/>
            </a:xfrm>
            <a:custGeom>
              <a:avLst/>
              <a:gdLst/>
              <a:ahLst/>
              <a:cxnLst/>
              <a:rect l="l" t="t" r="r" b="b"/>
              <a:pathLst>
                <a:path w="3410" h="1965" extrusionOk="0">
                  <a:moveTo>
                    <a:pt x="183" y="0"/>
                  </a:moveTo>
                  <a:cubicBezTo>
                    <a:pt x="1" y="31"/>
                    <a:pt x="1" y="304"/>
                    <a:pt x="183" y="304"/>
                  </a:cubicBezTo>
                  <a:cubicBezTo>
                    <a:pt x="232" y="303"/>
                    <a:pt x="281" y="302"/>
                    <a:pt x="331" y="302"/>
                  </a:cubicBezTo>
                  <a:cubicBezTo>
                    <a:pt x="1085" y="302"/>
                    <a:pt x="1925" y="519"/>
                    <a:pt x="2523" y="1004"/>
                  </a:cubicBezTo>
                  <a:cubicBezTo>
                    <a:pt x="2797" y="1216"/>
                    <a:pt x="3010" y="1520"/>
                    <a:pt x="3101" y="1855"/>
                  </a:cubicBezTo>
                  <a:cubicBezTo>
                    <a:pt x="3126" y="1931"/>
                    <a:pt x="3189" y="1965"/>
                    <a:pt x="3249" y="1965"/>
                  </a:cubicBezTo>
                  <a:cubicBezTo>
                    <a:pt x="3332" y="1965"/>
                    <a:pt x="3410" y="1900"/>
                    <a:pt x="3374" y="1794"/>
                  </a:cubicBezTo>
                  <a:cubicBezTo>
                    <a:pt x="2979" y="578"/>
                    <a:pt x="1672" y="92"/>
                    <a:pt x="517" y="31"/>
                  </a:cubicBezTo>
                  <a:cubicBezTo>
                    <a:pt x="396" y="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73"/>
            <p:cNvSpPr/>
            <p:nvPr/>
          </p:nvSpPr>
          <p:spPr>
            <a:xfrm flipH="1">
              <a:off x="3072124" y="2609155"/>
              <a:ext cx="224395" cy="202364"/>
            </a:xfrm>
            <a:custGeom>
              <a:avLst/>
              <a:gdLst/>
              <a:ahLst/>
              <a:cxnLst/>
              <a:rect l="l" t="t" r="r" b="b"/>
              <a:pathLst>
                <a:path w="4553" h="4106" extrusionOk="0">
                  <a:moveTo>
                    <a:pt x="2092" y="1"/>
                  </a:moveTo>
                  <a:cubicBezTo>
                    <a:pt x="1700" y="1"/>
                    <a:pt x="1306" y="117"/>
                    <a:pt x="966" y="440"/>
                  </a:cubicBezTo>
                  <a:cubicBezTo>
                    <a:pt x="1" y="1381"/>
                    <a:pt x="742" y="4106"/>
                    <a:pt x="2747" y="4106"/>
                  </a:cubicBezTo>
                  <a:cubicBezTo>
                    <a:pt x="3267" y="4106"/>
                    <a:pt x="3871" y="3923"/>
                    <a:pt x="4553" y="3479"/>
                  </a:cubicBezTo>
                  <a:cubicBezTo>
                    <a:pt x="4553" y="2051"/>
                    <a:pt x="4097" y="774"/>
                    <a:pt x="4097" y="774"/>
                  </a:cubicBezTo>
                  <a:cubicBezTo>
                    <a:pt x="4097" y="774"/>
                    <a:pt x="3103" y="1"/>
                    <a:pt x="2092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73"/>
            <p:cNvSpPr/>
            <p:nvPr/>
          </p:nvSpPr>
          <p:spPr>
            <a:xfrm flipH="1">
              <a:off x="2261630" y="1986628"/>
              <a:ext cx="966331" cy="1261745"/>
            </a:xfrm>
            <a:custGeom>
              <a:avLst/>
              <a:gdLst/>
              <a:ahLst/>
              <a:cxnLst/>
              <a:rect l="l" t="t" r="r" b="b"/>
              <a:pathLst>
                <a:path w="19607" h="25601" extrusionOk="0">
                  <a:moveTo>
                    <a:pt x="17904" y="3040"/>
                  </a:moveTo>
                  <a:lnTo>
                    <a:pt x="17904" y="3040"/>
                  </a:lnTo>
                  <a:cubicBezTo>
                    <a:pt x="17903" y="3040"/>
                    <a:pt x="17903" y="3041"/>
                    <a:pt x="17902" y="3041"/>
                  </a:cubicBezTo>
                  <a:lnTo>
                    <a:pt x="17902" y="3041"/>
                  </a:lnTo>
                  <a:cubicBezTo>
                    <a:pt x="17903" y="3041"/>
                    <a:pt x="17903" y="3040"/>
                    <a:pt x="17904" y="3040"/>
                  </a:cubicBezTo>
                  <a:close/>
                  <a:moveTo>
                    <a:pt x="18542" y="23344"/>
                  </a:moveTo>
                  <a:lnTo>
                    <a:pt x="18542" y="23344"/>
                  </a:lnTo>
                  <a:cubicBezTo>
                    <a:pt x="18257" y="23376"/>
                    <a:pt x="18269" y="23597"/>
                    <a:pt x="18277" y="23798"/>
                  </a:cubicBezTo>
                  <a:lnTo>
                    <a:pt x="18277" y="23798"/>
                  </a:lnTo>
                  <a:cubicBezTo>
                    <a:pt x="18383" y="23653"/>
                    <a:pt x="18470" y="23501"/>
                    <a:pt x="18542" y="23344"/>
                  </a:cubicBezTo>
                  <a:close/>
                  <a:moveTo>
                    <a:pt x="3588" y="0"/>
                  </a:moveTo>
                  <a:cubicBezTo>
                    <a:pt x="1247" y="1855"/>
                    <a:pt x="1" y="4955"/>
                    <a:pt x="761" y="8055"/>
                  </a:cubicBezTo>
                  <a:lnTo>
                    <a:pt x="2645" y="15989"/>
                  </a:lnTo>
                  <a:cubicBezTo>
                    <a:pt x="3436" y="19302"/>
                    <a:pt x="6080" y="21490"/>
                    <a:pt x="9272" y="21855"/>
                  </a:cubicBezTo>
                  <a:lnTo>
                    <a:pt x="8664" y="22159"/>
                  </a:lnTo>
                  <a:cubicBezTo>
                    <a:pt x="8664" y="22159"/>
                    <a:pt x="8013" y="25601"/>
                    <a:pt x="12700" y="25601"/>
                  </a:cubicBezTo>
                  <a:cubicBezTo>
                    <a:pt x="12977" y="25601"/>
                    <a:pt x="13272" y="25589"/>
                    <a:pt x="13588" y="25563"/>
                  </a:cubicBezTo>
                  <a:cubicBezTo>
                    <a:pt x="15938" y="25381"/>
                    <a:pt x="17260" y="24856"/>
                    <a:pt x="17992" y="24129"/>
                  </a:cubicBezTo>
                  <a:lnTo>
                    <a:pt x="17992" y="24129"/>
                  </a:lnTo>
                  <a:cubicBezTo>
                    <a:pt x="18013" y="24131"/>
                    <a:pt x="18035" y="24133"/>
                    <a:pt x="18056" y="24135"/>
                  </a:cubicBezTo>
                  <a:cubicBezTo>
                    <a:pt x="18065" y="24135"/>
                    <a:pt x="18075" y="24135"/>
                    <a:pt x="18083" y="24135"/>
                  </a:cubicBezTo>
                  <a:cubicBezTo>
                    <a:pt x="18289" y="24135"/>
                    <a:pt x="18284" y="23975"/>
                    <a:pt x="18277" y="23798"/>
                  </a:cubicBezTo>
                  <a:lnTo>
                    <a:pt x="18277" y="23798"/>
                  </a:lnTo>
                  <a:cubicBezTo>
                    <a:pt x="18194" y="23912"/>
                    <a:pt x="18100" y="24023"/>
                    <a:pt x="17992" y="24129"/>
                  </a:cubicBezTo>
                  <a:lnTo>
                    <a:pt x="17992" y="24129"/>
                  </a:lnTo>
                  <a:cubicBezTo>
                    <a:pt x="16423" y="23988"/>
                    <a:pt x="15617" y="23052"/>
                    <a:pt x="15047" y="21642"/>
                  </a:cubicBezTo>
                  <a:cubicBezTo>
                    <a:pt x="14804" y="21065"/>
                    <a:pt x="14104" y="19150"/>
                    <a:pt x="14712" y="18724"/>
                  </a:cubicBezTo>
                  <a:cubicBezTo>
                    <a:pt x="14925" y="18572"/>
                    <a:pt x="15199" y="18511"/>
                    <a:pt x="15472" y="18481"/>
                  </a:cubicBezTo>
                  <a:cubicBezTo>
                    <a:pt x="16354" y="18299"/>
                    <a:pt x="17235" y="17995"/>
                    <a:pt x="17904" y="17387"/>
                  </a:cubicBezTo>
                  <a:cubicBezTo>
                    <a:pt x="19606" y="15776"/>
                    <a:pt x="19424" y="12827"/>
                    <a:pt x="19272" y="10700"/>
                  </a:cubicBezTo>
                  <a:cubicBezTo>
                    <a:pt x="19150" y="9393"/>
                    <a:pt x="18968" y="8086"/>
                    <a:pt x="18725" y="6779"/>
                  </a:cubicBezTo>
                  <a:cubicBezTo>
                    <a:pt x="18634" y="6415"/>
                    <a:pt x="17727" y="3180"/>
                    <a:pt x="17902" y="3041"/>
                  </a:cubicBezTo>
                  <a:lnTo>
                    <a:pt x="17902" y="3041"/>
                  </a:lnTo>
                  <a:cubicBezTo>
                    <a:pt x="16092" y="4360"/>
                    <a:pt x="13863" y="5150"/>
                    <a:pt x="11609" y="5150"/>
                  </a:cubicBezTo>
                  <a:cubicBezTo>
                    <a:pt x="11215" y="5150"/>
                    <a:pt x="10820" y="5126"/>
                    <a:pt x="10427" y="5077"/>
                  </a:cubicBezTo>
                  <a:cubicBezTo>
                    <a:pt x="7752" y="4742"/>
                    <a:pt x="5229" y="3162"/>
                    <a:pt x="3952" y="821"/>
                  </a:cubicBezTo>
                  <a:cubicBezTo>
                    <a:pt x="3831" y="548"/>
                    <a:pt x="3709" y="274"/>
                    <a:pt x="3588" y="0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2" name="Google Shape;1942;p73"/>
            <p:cNvSpPr/>
            <p:nvPr/>
          </p:nvSpPr>
          <p:spPr>
            <a:xfrm flipH="1">
              <a:off x="2026438" y="1842714"/>
              <a:ext cx="1024734" cy="1333455"/>
            </a:xfrm>
            <a:custGeom>
              <a:avLst/>
              <a:gdLst/>
              <a:ahLst/>
              <a:cxnLst/>
              <a:rect l="l" t="t" r="r" b="b"/>
              <a:pathLst>
                <a:path w="20792" h="27056" extrusionOk="0">
                  <a:moveTo>
                    <a:pt x="10233" y="1"/>
                  </a:moveTo>
                  <a:cubicBezTo>
                    <a:pt x="9634" y="1"/>
                    <a:pt x="9026" y="70"/>
                    <a:pt x="8420" y="215"/>
                  </a:cubicBezTo>
                  <a:lnTo>
                    <a:pt x="3010" y="1492"/>
                  </a:lnTo>
                  <a:cubicBezTo>
                    <a:pt x="1885" y="1765"/>
                    <a:pt x="882" y="2252"/>
                    <a:pt x="1" y="2920"/>
                  </a:cubicBezTo>
                  <a:cubicBezTo>
                    <a:pt x="122" y="3194"/>
                    <a:pt x="244" y="3468"/>
                    <a:pt x="365" y="3711"/>
                  </a:cubicBezTo>
                  <a:cubicBezTo>
                    <a:pt x="1642" y="6082"/>
                    <a:pt x="4165" y="7662"/>
                    <a:pt x="6840" y="7997"/>
                  </a:cubicBezTo>
                  <a:cubicBezTo>
                    <a:pt x="7233" y="8046"/>
                    <a:pt x="7628" y="8070"/>
                    <a:pt x="8022" y="8070"/>
                  </a:cubicBezTo>
                  <a:cubicBezTo>
                    <a:pt x="10276" y="8070"/>
                    <a:pt x="12505" y="7280"/>
                    <a:pt x="14315" y="5961"/>
                  </a:cubicBezTo>
                  <a:lnTo>
                    <a:pt x="14315" y="5961"/>
                  </a:lnTo>
                  <a:cubicBezTo>
                    <a:pt x="14140" y="6100"/>
                    <a:pt x="15047" y="9335"/>
                    <a:pt x="15138" y="9699"/>
                  </a:cubicBezTo>
                  <a:cubicBezTo>
                    <a:pt x="15381" y="11006"/>
                    <a:pt x="15563" y="12313"/>
                    <a:pt x="15685" y="13620"/>
                  </a:cubicBezTo>
                  <a:cubicBezTo>
                    <a:pt x="15837" y="15747"/>
                    <a:pt x="16019" y="18696"/>
                    <a:pt x="14317" y="20276"/>
                  </a:cubicBezTo>
                  <a:cubicBezTo>
                    <a:pt x="13648" y="20915"/>
                    <a:pt x="12767" y="21219"/>
                    <a:pt x="11885" y="21371"/>
                  </a:cubicBezTo>
                  <a:cubicBezTo>
                    <a:pt x="11612" y="21431"/>
                    <a:pt x="11338" y="21462"/>
                    <a:pt x="11125" y="21644"/>
                  </a:cubicBezTo>
                  <a:cubicBezTo>
                    <a:pt x="10517" y="22070"/>
                    <a:pt x="11217" y="23985"/>
                    <a:pt x="11460" y="24562"/>
                  </a:cubicBezTo>
                  <a:cubicBezTo>
                    <a:pt x="12037" y="25991"/>
                    <a:pt x="12858" y="26933"/>
                    <a:pt x="14469" y="27055"/>
                  </a:cubicBezTo>
                  <a:cubicBezTo>
                    <a:pt x="14478" y="27055"/>
                    <a:pt x="14488" y="27055"/>
                    <a:pt x="14496" y="27055"/>
                  </a:cubicBezTo>
                  <a:cubicBezTo>
                    <a:pt x="14934" y="27055"/>
                    <a:pt x="14419" y="26324"/>
                    <a:pt x="14955" y="26295"/>
                  </a:cubicBezTo>
                  <a:cubicBezTo>
                    <a:pt x="11723" y="24130"/>
                    <a:pt x="12984" y="24076"/>
                    <a:pt x="13120" y="24076"/>
                  </a:cubicBezTo>
                  <a:cubicBezTo>
                    <a:pt x="13127" y="24076"/>
                    <a:pt x="13131" y="24076"/>
                    <a:pt x="13131" y="24076"/>
                  </a:cubicBezTo>
                  <a:lnTo>
                    <a:pt x="13071" y="23681"/>
                  </a:lnTo>
                  <a:lnTo>
                    <a:pt x="13952" y="23468"/>
                  </a:lnTo>
                  <a:cubicBezTo>
                    <a:pt x="18147" y="22465"/>
                    <a:pt x="20791" y="18209"/>
                    <a:pt x="19788" y="13984"/>
                  </a:cubicBezTo>
                  <a:lnTo>
                    <a:pt x="17873" y="6021"/>
                  </a:lnTo>
                  <a:cubicBezTo>
                    <a:pt x="17015" y="2433"/>
                    <a:pt x="13777" y="1"/>
                    <a:pt x="10233" y="1"/>
                  </a:cubicBezTo>
                  <a:close/>
                </a:path>
              </a:pathLst>
            </a:custGeom>
            <a:solidFill>
              <a:srgbClr val="F89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73"/>
            <p:cNvSpPr/>
            <p:nvPr/>
          </p:nvSpPr>
          <p:spPr>
            <a:xfrm flipH="1">
              <a:off x="1933568" y="3278651"/>
              <a:ext cx="374566" cy="604579"/>
            </a:xfrm>
            <a:custGeom>
              <a:avLst/>
              <a:gdLst/>
              <a:ahLst/>
              <a:cxnLst/>
              <a:rect l="l" t="t" r="r" b="b"/>
              <a:pathLst>
                <a:path w="7600" h="12267" extrusionOk="0">
                  <a:moveTo>
                    <a:pt x="3388" y="0"/>
                  </a:moveTo>
                  <a:cubicBezTo>
                    <a:pt x="1847" y="0"/>
                    <a:pt x="1" y="6035"/>
                    <a:pt x="1" y="6035"/>
                  </a:cubicBezTo>
                  <a:lnTo>
                    <a:pt x="1" y="10807"/>
                  </a:lnTo>
                  <a:cubicBezTo>
                    <a:pt x="426" y="10762"/>
                    <a:pt x="928" y="10727"/>
                    <a:pt x="1468" y="10727"/>
                  </a:cubicBezTo>
                  <a:cubicBezTo>
                    <a:pt x="3090" y="10727"/>
                    <a:pt x="5062" y="11035"/>
                    <a:pt x="6384" y="12266"/>
                  </a:cubicBezTo>
                  <a:cubicBezTo>
                    <a:pt x="7600" y="2084"/>
                    <a:pt x="3618" y="47"/>
                    <a:pt x="3618" y="47"/>
                  </a:cubicBezTo>
                  <a:cubicBezTo>
                    <a:pt x="3542" y="15"/>
                    <a:pt x="3466" y="0"/>
                    <a:pt x="3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73"/>
            <p:cNvSpPr/>
            <p:nvPr/>
          </p:nvSpPr>
          <p:spPr>
            <a:xfrm flipH="1">
              <a:off x="2703559" y="2658490"/>
              <a:ext cx="103400" cy="204533"/>
            </a:xfrm>
            <a:custGeom>
              <a:avLst/>
              <a:gdLst/>
              <a:ahLst/>
              <a:cxnLst/>
              <a:rect l="l" t="t" r="r" b="b"/>
              <a:pathLst>
                <a:path w="2098" h="4150" extrusionOk="0">
                  <a:moveTo>
                    <a:pt x="137" y="1"/>
                  </a:moveTo>
                  <a:cubicBezTo>
                    <a:pt x="68" y="1"/>
                    <a:pt x="0" y="46"/>
                    <a:pt x="0" y="138"/>
                  </a:cubicBezTo>
                  <a:lnTo>
                    <a:pt x="0" y="3512"/>
                  </a:lnTo>
                  <a:lnTo>
                    <a:pt x="0" y="3998"/>
                  </a:lnTo>
                  <a:cubicBezTo>
                    <a:pt x="0" y="4059"/>
                    <a:pt x="61" y="4150"/>
                    <a:pt x="122" y="4150"/>
                  </a:cubicBezTo>
                  <a:lnTo>
                    <a:pt x="1915" y="4150"/>
                  </a:lnTo>
                  <a:cubicBezTo>
                    <a:pt x="2097" y="4150"/>
                    <a:pt x="2097" y="3846"/>
                    <a:pt x="1915" y="3846"/>
                  </a:cubicBezTo>
                  <a:lnTo>
                    <a:pt x="274" y="3846"/>
                  </a:lnTo>
                  <a:lnTo>
                    <a:pt x="274" y="624"/>
                  </a:lnTo>
                  <a:lnTo>
                    <a:pt x="274" y="138"/>
                  </a:lnTo>
                  <a:cubicBezTo>
                    <a:pt x="274" y="46"/>
                    <a:pt x="205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73"/>
            <p:cNvSpPr/>
            <p:nvPr/>
          </p:nvSpPr>
          <p:spPr>
            <a:xfrm flipH="1">
              <a:off x="2463879" y="2648682"/>
              <a:ext cx="49482" cy="87087"/>
            </a:xfrm>
            <a:custGeom>
              <a:avLst/>
              <a:gdLst/>
              <a:ahLst/>
              <a:cxnLst/>
              <a:rect l="l" t="t" r="r" b="b"/>
              <a:pathLst>
                <a:path w="1004" h="1767" extrusionOk="0">
                  <a:moveTo>
                    <a:pt x="486" y="1"/>
                  </a:moveTo>
                  <a:cubicBezTo>
                    <a:pt x="476" y="1"/>
                    <a:pt x="466" y="1"/>
                    <a:pt x="457" y="2"/>
                  </a:cubicBezTo>
                  <a:cubicBezTo>
                    <a:pt x="213" y="2"/>
                    <a:pt x="1" y="397"/>
                    <a:pt x="31" y="914"/>
                  </a:cubicBezTo>
                  <a:cubicBezTo>
                    <a:pt x="31" y="1383"/>
                    <a:pt x="257" y="1767"/>
                    <a:pt x="518" y="1767"/>
                  </a:cubicBezTo>
                  <a:cubicBezTo>
                    <a:pt x="528" y="1767"/>
                    <a:pt x="538" y="1766"/>
                    <a:pt x="548" y="1765"/>
                  </a:cubicBezTo>
                  <a:cubicBezTo>
                    <a:pt x="791" y="1765"/>
                    <a:pt x="1004" y="1370"/>
                    <a:pt x="973" y="853"/>
                  </a:cubicBezTo>
                  <a:cubicBezTo>
                    <a:pt x="944" y="385"/>
                    <a:pt x="745" y="1"/>
                    <a:pt x="4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73"/>
            <p:cNvSpPr/>
            <p:nvPr/>
          </p:nvSpPr>
          <p:spPr>
            <a:xfrm flipH="1">
              <a:off x="2943286" y="2672635"/>
              <a:ext cx="50961" cy="87136"/>
            </a:xfrm>
            <a:custGeom>
              <a:avLst/>
              <a:gdLst/>
              <a:ahLst/>
              <a:cxnLst/>
              <a:rect l="l" t="t" r="r" b="b"/>
              <a:pathLst>
                <a:path w="1034" h="1768" extrusionOk="0">
                  <a:moveTo>
                    <a:pt x="458" y="1"/>
                  </a:moveTo>
                  <a:cubicBezTo>
                    <a:pt x="447" y="1"/>
                    <a:pt x="437" y="1"/>
                    <a:pt x="426" y="3"/>
                  </a:cubicBezTo>
                  <a:cubicBezTo>
                    <a:pt x="153" y="33"/>
                    <a:pt x="1" y="459"/>
                    <a:pt x="61" y="945"/>
                  </a:cubicBezTo>
                  <a:cubicBezTo>
                    <a:pt x="91" y="1412"/>
                    <a:pt x="344" y="1767"/>
                    <a:pt x="580" y="1767"/>
                  </a:cubicBezTo>
                  <a:cubicBezTo>
                    <a:pt x="589" y="1767"/>
                    <a:pt x="599" y="1767"/>
                    <a:pt x="609" y="1766"/>
                  </a:cubicBezTo>
                  <a:cubicBezTo>
                    <a:pt x="882" y="1735"/>
                    <a:pt x="1034" y="1340"/>
                    <a:pt x="1004" y="823"/>
                  </a:cubicBezTo>
                  <a:cubicBezTo>
                    <a:pt x="945" y="356"/>
                    <a:pt x="718" y="1"/>
                    <a:pt x="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73"/>
            <p:cNvSpPr/>
            <p:nvPr/>
          </p:nvSpPr>
          <p:spPr>
            <a:xfrm flipH="1">
              <a:off x="2863890" y="2803094"/>
              <a:ext cx="214242" cy="221733"/>
            </a:xfrm>
            <a:custGeom>
              <a:avLst/>
              <a:gdLst/>
              <a:ahLst/>
              <a:cxnLst/>
              <a:rect l="l" t="t" r="r" b="b"/>
              <a:pathLst>
                <a:path w="4347" h="4499" extrusionOk="0">
                  <a:moveTo>
                    <a:pt x="1733" y="0"/>
                  </a:moveTo>
                  <a:cubicBezTo>
                    <a:pt x="1064" y="0"/>
                    <a:pt x="456" y="243"/>
                    <a:pt x="0" y="669"/>
                  </a:cubicBezTo>
                  <a:cubicBezTo>
                    <a:pt x="700" y="2371"/>
                    <a:pt x="1976" y="3678"/>
                    <a:pt x="3526" y="4499"/>
                  </a:cubicBezTo>
                  <a:cubicBezTo>
                    <a:pt x="4043" y="4012"/>
                    <a:pt x="4347" y="3344"/>
                    <a:pt x="4347" y="2584"/>
                  </a:cubicBezTo>
                  <a:cubicBezTo>
                    <a:pt x="4347" y="1155"/>
                    <a:pt x="3192" y="0"/>
                    <a:pt x="1733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73"/>
            <p:cNvSpPr/>
            <p:nvPr/>
          </p:nvSpPr>
          <p:spPr>
            <a:xfrm flipH="1">
              <a:off x="2255650" y="2722167"/>
              <a:ext cx="256183" cy="256233"/>
            </a:xfrm>
            <a:custGeom>
              <a:avLst/>
              <a:gdLst/>
              <a:ahLst/>
              <a:cxnLst/>
              <a:rect l="l" t="t" r="r" b="b"/>
              <a:pathLst>
                <a:path w="5198" h="5199" extrusionOk="0">
                  <a:moveTo>
                    <a:pt x="2584" y="1"/>
                  </a:moveTo>
                  <a:cubicBezTo>
                    <a:pt x="1155" y="1"/>
                    <a:pt x="0" y="1156"/>
                    <a:pt x="0" y="2584"/>
                  </a:cubicBezTo>
                  <a:cubicBezTo>
                    <a:pt x="0" y="4043"/>
                    <a:pt x="1155" y="5198"/>
                    <a:pt x="2584" y="5198"/>
                  </a:cubicBezTo>
                  <a:cubicBezTo>
                    <a:pt x="4043" y="5198"/>
                    <a:pt x="5198" y="4043"/>
                    <a:pt x="5198" y="2584"/>
                  </a:cubicBezTo>
                  <a:cubicBezTo>
                    <a:pt x="5198" y="1156"/>
                    <a:pt x="4043" y="1"/>
                    <a:pt x="258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73"/>
            <p:cNvSpPr/>
            <p:nvPr/>
          </p:nvSpPr>
          <p:spPr>
            <a:xfrm flipH="1">
              <a:off x="2536431" y="2814134"/>
              <a:ext cx="170181" cy="127106"/>
            </a:xfrm>
            <a:custGeom>
              <a:avLst/>
              <a:gdLst/>
              <a:ahLst/>
              <a:cxnLst/>
              <a:rect l="l" t="t" r="r" b="b"/>
              <a:pathLst>
                <a:path w="3453" h="2579" extrusionOk="0">
                  <a:moveTo>
                    <a:pt x="3288" y="0"/>
                  </a:moveTo>
                  <a:cubicBezTo>
                    <a:pt x="3230" y="0"/>
                    <a:pt x="3174" y="34"/>
                    <a:pt x="3162" y="110"/>
                  </a:cubicBezTo>
                  <a:cubicBezTo>
                    <a:pt x="3071" y="840"/>
                    <a:pt x="2675" y="1478"/>
                    <a:pt x="2007" y="1873"/>
                  </a:cubicBezTo>
                  <a:cubicBezTo>
                    <a:pt x="1551" y="2117"/>
                    <a:pt x="1034" y="2238"/>
                    <a:pt x="517" y="2299"/>
                  </a:cubicBezTo>
                  <a:lnTo>
                    <a:pt x="183" y="2299"/>
                  </a:lnTo>
                  <a:cubicBezTo>
                    <a:pt x="1" y="2299"/>
                    <a:pt x="1" y="2572"/>
                    <a:pt x="183" y="2572"/>
                  </a:cubicBezTo>
                  <a:cubicBezTo>
                    <a:pt x="252" y="2577"/>
                    <a:pt x="323" y="2579"/>
                    <a:pt x="393" y="2579"/>
                  </a:cubicBezTo>
                  <a:cubicBezTo>
                    <a:pt x="1314" y="2579"/>
                    <a:pt x="2324" y="2212"/>
                    <a:pt x="2888" y="1478"/>
                  </a:cubicBezTo>
                  <a:cubicBezTo>
                    <a:pt x="3192" y="1113"/>
                    <a:pt x="3374" y="658"/>
                    <a:pt x="3435" y="171"/>
                  </a:cubicBezTo>
                  <a:cubicBezTo>
                    <a:pt x="3453" y="65"/>
                    <a:pt x="3368" y="0"/>
                    <a:pt x="3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73"/>
            <p:cNvSpPr/>
            <p:nvPr/>
          </p:nvSpPr>
          <p:spPr>
            <a:xfrm flipH="1">
              <a:off x="2465360" y="2486483"/>
              <a:ext cx="127402" cy="46969"/>
            </a:xfrm>
            <a:custGeom>
              <a:avLst/>
              <a:gdLst/>
              <a:ahLst/>
              <a:cxnLst/>
              <a:rect l="l" t="t" r="r" b="b"/>
              <a:pathLst>
                <a:path w="2585" h="953" extrusionOk="0">
                  <a:moveTo>
                    <a:pt x="1401" y="0"/>
                  </a:moveTo>
                  <a:cubicBezTo>
                    <a:pt x="1339" y="0"/>
                    <a:pt x="1278" y="4"/>
                    <a:pt x="1216" y="11"/>
                  </a:cubicBezTo>
                  <a:cubicBezTo>
                    <a:pt x="943" y="71"/>
                    <a:pt x="669" y="193"/>
                    <a:pt x="457" y="345"/>
                  </a:cubicBezTo>
                  <a:cubicBezTo>
                    <a:pt x="274" y="527"/>
                    <a:pt x="92" y="710"/>
                    <a:pt x="1" y="953"/>
                  </a:cubicBezTo>
                  <a:cubicBezTo>
                    <a:pt x="426" y="679"/>
                    <a:pt x="821" y="467"/>
                    <a:pt x="1247" y="406"/>
                  </a:cubicBezTo>
                  <a:cubicBezTo>
                    <a:pt x="1328" y="383"/>
                    <a:pt x="1414" y="373"/>
                    <a:pt x="1501" y="373"/>
                  </a:cubicBezTo>
                  <a:cubicBezTo>
                    <a:pt x="1641" y="373"/>
                    <a:pt x="1784" y="399"/>
                    <a:pt x="1916" y="436"/>
                  </a:cubicBezTo>
                  <a:cubicBezTo>
                    <a:pt x="2128" y="497"/>
                    <a:pt x="2341" y="588"/>
                    <a:pt x="2584" y="679"/>
                  </a:cubicBezTo>
                  <a:cubicBezTo>
                    <a:pt x="2432" y="467"/>
                    <a:pt x="2250" y="284"/>
                    <a:pt x="2007" y="163"/>
                  </a:cubicBezTo>
                  <a:cubicBezTo>
                    <a:pt x="1818" y="45"/>
                    <a:pt x="1611" y="0"/>
                    <a:pt x="1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73"/>
            <p:cNvSpPr/>
            <p:nvPr/>
          </p:nvSpPr>
          <p:spPr>
            <a:xfrm flipH="1">
              <a:off x="2934267" y="2541831"/>
              <a:ext cx="86939" cy="48546"/>
            </a:xfrm>
            <a:custGeom>
              <a:avLst/>
              <a:gdLst/>
              <a:ahLst/>
              <a:cxnLst/>
              <a:rect l="l" t="t" r="r" b="b"/>
              <a:pathLst>
                <a:path w="1764" h="985" extrusionOk="0">
                  <a:moveTo>
                    <a:pt x="1015" y="0"/>
                  </a:moveTo>
                  <a:cubicBezTo>
                    <a:pt x="903" y="0"/>
                    <a:pt x="786" y="23"/>
                    <a:pt x="669" y="73"/>
                  </a:cubicBezTo>
                  <a:cubicBezTo>
                    <a:pt x="487" y="134"/>
                    <a:pt x="304" y="286"/>
                    <a:pt x="213" y="438"/>
                  </a:cubicBezTo>
                  <a:cubicBezTo>
                    <a:pt x="92" y="590"/>
                    <a:pt x="0" y="772"/>
                    <a:pt x="0" y="985"/>
                  </a:cubicBezTo>
                  <a:cubicBezTo>
                    <a:pt x="304" y="742"/>
                    <a:pt x="548" y="529"/>
                    <a:pt x="821" y="438"/>
                  </a:cubicBezTo>
                  <a:cubicBezTo>
                    <a:pt x="943" y="377"/>
                    <a:pt x="1064" y="347"/>
                    <a:pt x="1247" y="347"/>
                  </a:cubicBezTo>
                  <a:cubicBezTo>
                    <a:pt x="1399" y="347"/>
                    <a:pt x="1551" y="377"/>
                    <a:pt x="1763" y="407"/>
                  </a:cubicBezTo>
                  <a:cubicBezTo>
                    <a:pt x="1642" y="255"/>
                    <a:pt x="1490" y="103"/>
                    <a:pt x="1277" y="43"/>
                  </a:cubicBezTo>
                  <a:cubicBezTo>
                    <a:pt x="1195" y="15"/>
                    <a:pt x="1107" y="0"/>
                    <a:pt x="1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73"/>
            <p:cNvSpPr/>
            <p:nvPr/>
          </p:nvSpPr>
          <p:spPr>
            <a:xfrm flipH="1">
              <a:off x="2059389" y="1568685"/>
              <a:ext cx="101921" cy="221733"/>
            </a:xfrm>
            <a:custGeom>
              <a:avLst/>
              <a:gdLst/>
              <a:ahLst/>
              <a:cxnLst/>
              <a:rect l="l" t="t" r="r" b="b"/>
              <a:pathLst>
                <a:path w="2068" h="4499" extrusionOk="0">
                  <a:moveTo>
                    <a:pt x="1034" y="0"/>
                  </a:moveTo>
                  <a:cubicBezTo>
                    <a:pt x="1" y="0"/>
                    <a:pt x="61" y="4499"/>
                    <a:pt x="61" y="4499"/>
                  </a:cubicBezTo>
                  <a:cubicBezTo>
                    <a:pt x="61" y="4499"/>
                    <a:pt x="2068" y="0"/>
                    <a:pt x="1034" y="0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73"/>
            <p:cNvSpPr/>
            <p:nvPr/>
          </p:nvSpPr>
          <p:spPr>
            <a:xfrm flipH="1">
              <a:off x="2146282" y="1554935"/>
              <a:ext cx="148348" cy="211531"/>
            </a:xfrm>
            <a:custGeom>
              <a:avLst/>
              <a:gdLst/>
              <a:ahLst/>
              <a:cxnLst/>
              <a:rect l="l" t="t" r="r" b="b"/>
              <a:pathLst>
                <a:path w="3010" h="4292" extrusionOk="0">
                  <a:moveTo>
                    <a:pt x="1030" y="0"/>
                  </a:moveTo>
                  <a:cubicBezTo>
                    <a:pt x="1011" y="0"/>
                    <a:pt x="992" y="2"/>
                    <a:pt x="973" y="6"/>
                  </a:cubicBezTo>
                  <a:cubicBezTo>
                    <a:pt x="0" y="158"/>
                    <a:pt x="3010" y="4291"/>
                    <a:pt x="3010" y="4291"/>
                  </a:cubicBezTo>
                  <a:cubicBezTo>
                    <a:pt x="3010" y="4291"/>
                    <a:pt x="1959" y="0"/>
                    <a:pt x="1030" y="0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73"/>
            <p:cNvSpPr/>
            <p:nvPr/>
          </p:nvSpPr>
          <p:spPr>
            <a:xfrm flipH="1">
              <a:off x="2517810" y="3719905"/>
              <a:ext cx="531884" cy="650168"/>
            </a:xfrm>
            <a:custGeom>
              <a:avLst/>
              <a:gdLst/>
              <a:ahLst/>
              <a:cxnLst/>
              <a:rect l="l" t="t" r="r" b="b"/>
              <a:pathLst>
                <a:path w="10792" h="13192" extrusionOk="0">
                  <a:moveTo>
                    <a:pt x="10487" y="0"/>
                  </a:moveTo>
                  <a:lnTo>
                    <a:pt x="1" y="2645"/>
                  </a:lnTo>
                  <a:lnTo>
                    <a:pt x="1065" y="13192"/>
                  </a:lnTo>
                  <a:lnTo>
                    <a:pt x="10791" y="9605"/>
                  </a:lnTo>
                  <a:cubicBezTo>
                    <a:pt x="10731" y="9453"/>
                    <a:pt x="10487" y="0"/>
                    <a:pt x="10487" y="0"/>
                  </a:cubicBezTo>
                  <a:close/>
                </a:path>
              </a:pathLst>
            </a:custGeom>
            <a:solidFill>
              <a:srgbClr val="F48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73"/>
            <p:cNvSpPr/>
            <p:nvPr/>
          </p:nvSpPr>
          <p:spPr>
            <a:xfrm flipH="1">
              <a:off x="2532792" y="3684321"/>
              <a:ext cx="509410" cy="165943"/>
            </a:xfrm>
            <a:custGeom>
              <a:avLst/>
              <a:gdLst/>
              <a:ahLst/>
              <a:cxnLst/>
              <a:rect l="l" t="t" r="r" b="b"/>
              <a:pathLst>
                <a:path w="10336" h="3367" extrusionOk="0">
                  <a:moveTo>
                    <a:pt x="6438" y="1"/>
                  </a:moveTo>
                  <a:cubicBezTo>
                    <a:pt x="2356" y="1"/>
                    <a:pt x="1" y="2485"/>
                    <a:pt x="1" y="2485"/>
                  </a:cubicBezTo>
                  <a:lnTo>
                    <a:pt x="153" y="3367"/>
                  </a:lnTo>
                  <a:cubicBezTo>
                    <a:pt x="153" y="3367"/>
                    <a:pt x="7083" y="1543"/>
                    <a:pt x="10335" y="722"/>
                  </a:cubicBezTo>
                  <a:cubicBezTo>
                    <a:pt x="8906" y="203"/>
                    <a:pt x="7601" y="1"/>
                    <a:pt x="6438" y="1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73"/>
            <p:cNvSpPr/>
            <p:nvPr/>
          </p:nvSpPr>
          <p:spPr>
            <a:xfrm flipH="1">
              <a:off x="2997211" y="3459233"/>
              <a:ext cx="305616" cy="912364"/>
            </a:xfrm>
            <a:custGeom>
              <a:avLst/>
              <a:gdLst/>
              <a:ahLst/>
              <a:cxnLst/>
              <a:rect l="l" t="t" r="r" b="b"/>
              <a:pathLst>
                <a:path w="6201" h="18512" extrusionOk="0">
                  <a:moveTo>
                    <a:pt x="0" y="0"/>
                  </a:moveTo>
                  <a:lnTo>
                    <a:pt x="2128" y="13952"/>
                  </a:lnTo>
                  <a:lnTo>
                    <a:pt x="6201" y="18511"/>
                  </a:lnTo>
                  <a:lnTo>
                    <a:pt x="5441" y="7934"/>
                  </a:lnTo>
                  <a:lnTo>
                    <a:pt x="4833" y="6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8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73"/>
            <p:cNvSpPr/>
            <p:nvPr/>
          </p:nvSpPr>
          <p:spPr>
            <a:xfrm flipH="1">
              <a:off x="3027176" y="3459233"/>
              <a:ext cx="275651" cy="391027"/>
            </a:xfrm>
            <a:custGeom>
              <a:avLst/>
              <a:gdLst/>
              <a:ahLst/>
              <a:cxnLst/>
              <a:rect l="l" t="t" r="r" b="b"/>
              <a:pathLst>
                <a:path w="5593" h="7934" extrusionOk="0">
                  <a:moveTo>
                    <a:pt x="0" y="0"/>
                  </a:moveTo>
                  <a:cubicBezTo>
                    <a:pt x="1" y="1"/>
                    <a:pt x="4012" y="5897"/>
                    <a:pt x="5441" y="7934"/>
                  </a:cubicBezTo>
                  <a:cubicBezTo>
                    <a:pt x="5593" y="343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73"/>
            <p:cNvSpPr/>
            <p:nvPr/>
          </p:nvSpPr>
          <p:spPr>
            <a:xfrm flipH="1">
              <a:off x="3049653" y="3599353"/>
              <a:ext cx="359583" cy="640606"/>
            </a:xfrm>
            <a:custGeom>
              <a:avLst/>
              <a:gdLst/>
              <a:ahLst/>
              <a:cxnLst/>
              <a:rect l="l" t="t" r="r" b="b"/>
              <a:pathLst>
                <a:path w="7296" h="12998" extrusionOk="0">
                  <a:moveTo>
                    <a:pt x="3564" y="1"/>
                  </a:moveTo>
                  <a:cubicBezTo>
                    <a:pt x="3120" y="1"/>
                    <a:pt x="1907" y="214"/>
                    <a:pt x="791" y="2325"/>
                  </a:cubicBezTo>
                  <a:cubicBezTo>
                    <a:pt x="761" y="2355"/>
                    <a:pt x="730" y="2416"/>
                    <a:pt x="730" y="2446"/>
                  </a:cubicBezTo>
                  <a:cubicBezTo>
                    <a:pt x="1" y="3905"/>
                    <a:pt x="1" y="5577"/>
                    <a:pt x="275" y="7127"/>
                  </a:cubicBezTo>
                  <a:cubicBezTo>
                    <a:pt x="487" y="8191"/>
                    <a:pt x="609" y="9285"/>
                    <a:pt x="1156" y="10197"/>
                  </a:cubicBezTo>
                  <a:cubicBezTo>
                    <a:pt x="1794" y="11291"/>
                    <a:pt x="3041" y="11899"/>
                    <a:pt x="4165" y="12386"/>
                  </a:cubicBezTo>
                  <a:cubicBezTo>
                    <a:pt x="4252" y="12415"/>
                    <a:pt x="5780" y="12998"/>
                    <a:pt x="5945" y="12998"/>
                  </a:cubicBezTo>
                  <a:cubicBezTo>
                    <a:pt x="5952" y="12998"/>
                    <a:pt x="5957" y="12996"/>
                    <a:pt x="5959" y="12993"/>
                  </a:cubicBezTo>
                  <a:cubicBezTo>
                    <a:pt x="7296" y="8920"/>
                    <a:pt x="3588" y="5729"/>
                    <a:pt x="3588" y="5729"/>
                  </a:cubicBezTo>
                  <a:lnTo>
                    <a:pt x="4895" y="4787"/>
                  </a:lnTo>
                  <a:cubicBezTo>
                    <a:pt x="5290" y="4513"/>
                    <a:pt x="5381" y="3936"/>
                    <a:pt x="5077" y="3571"/>
                  </a:cubicBezTo>
                  <a:cubicBezTo>
                    <a:pt x="4986" y="3480"/>
                    <a:pt x="4925" y="3388"/>
                    <a:pt x="4834" y="3388"/>
                  </a:cubicBezTo>
                  <a:cubicBezTo>
                    <a:pt x="5266" y="3334"/>
                    <a:pt x="5266" y="2367"/>
                    <a:pt x="4598" y="2367"/>
                  </a:cubicBezTo>
                  <a:cubicBezTo>
                    <a:pt x="4515" y="2367"/>
                    <a:pt x="4422" y="2382"/>
                    <a:pt x="4317" y="2416"/>
                  </a:cubicBezTo>
                  <a:cubicBezTo>
                    <a:pt x="4530" y="1990"/>
                    <a:pt x="4591" y="1352"/>
                    <a:pt x="3740" y="1261"/>
                  </a:cubicBezTo>
                  <a:cubicBezTo>
                    <a:pt x="4408" y="258"/>
                    <a:pt x="3740" y="15"/>
                    <a:pt x="3740" y="15"/>
                  </a:cubicBezTo>
                  <a:cubicBezTo>
                    <a:pt x="3740" y="15"/>
                    <a:pt x="3677" y="1"/>
                    <a:pt x="3564" y="1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73"/>
            <p:cNvSpPr/>
            <p:nvPr/>
          </p:nvSpPr>
          <p:spPr>
            <a:xfrm flipH="1">
              <a:off x="2997205" y="3799304"/>
              <a:ext cx="71956" cy="572297"/>
            </a:xfrm>
            <a:custGeom>
              <a:avLst/>
              <a:gdLst/>
              <a:ahLst/>
              <a:cxnLst/>
              <a:rect l="l" t="t" r="r" b="b"/>
              <a:pathLst>
                <a:path w="1460" h="11612" extrusionOk="0">
                  <a:moveTo>
                    <a:pt x="1" y="0"/>
                  </a:moveTo>
                  <a:lnTo>
                    <a:pt x="791" y="10851"/>
                  </a:lnTo>
                  <a:lnTo>
                    <a:pt x="1460" y="11611"/>
                  </a:lnTo>
                  <a:lnTo>
                    <a:pt x="700" y="10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73"/>
            <p:cNvSpPr/>
            <p:nvPr/>
          </p:nvSpPr>
          <p:spPr>
            <a:xfrm flipH="1">
              <a:off x="2116337" y="1639076"/>
              <a:ext cx="934838" cy="341406"/>
            </a:xfrm>
            <a:custGeom>
              <a:avLst/>
              <a:gdLst/>
              <a:ahLst/>
              <a:cxnLst/>
              <a:rect l="l" t="t" r="r" b="b"/>
              <a:pathLst>
                <a:path w="18968" h="6610" extrusionOk="0">
                  <a:moveTo>
                    <a:pt x="730" y="1"/>
                  </a:moveTo>
                  <a:cubicBezTo>
                    <a:pt x="426" y="305"/>
                    <a:pt x="244" y="669"/>
                    <a:pt x="153" y="1065"/>
                  </a:cubicBezTo>
                  <a:cubicBezTo>
                    <a:pt x="1" y="1855"/>
                    <a:pt x="213" y="2676"/>
                    <a:pt x="608" y="3375"/>
                  </a:cubicBezTo>
                  <a:cubicBezTo>
                    <a:pt x="1551" y="5077"/>
                    <a:pt x="3405" y="6141"/>
                    <a:pt x="5320" y="6475"/>
                  </a:cubicBezTo>
                  <a:cubicBezTo>
                    <a:pt x="5852" y="6568"/>
                    <a:pt x="6390" y="6609"/>
                    <a:pt x="6928" y="6609"/>
                  </a:cubicBezTo>
                  <a:cubicBezTo>
                    <a:pt x="8324" y="6609"/>
                    <a:pt x="9726" y="6331"/>
                    <a:pt x="11065" y="5958"/>
                  </a:cubicBezTo>
                  <a:cubicBezTo>
                    <a:pt x="12341" y="5563"/>
                    <a:pt x="13557" y="5107"/>
                    <a:pt x="14864" y="4894"/>
                  </a:cubicBezTo>
                  <a:cubicBezTo>
                    <a:pt x="15266" y="4829"/>
                    <a:pt x="15676" y="4792"/>
                    <a:pt x="16086" y="4792"/>
                  </a:cubicBezTo>
                  <a:cubicBezTo>
                    <a:pt x="17008" y="4792"/>
                    <a:pt x="17924" y="4978"/>
                    <a:pt x="18724" y="5442"/>
                  </a:cubicBezTo>
                  <a:cubicBezTo>
                    <a:pt x="18815" y="5502"/>
                    <a:pt x="18876" y="5563"/>
                    <a:pt x="18967" y="5624"/>
                  </a:cubicBezTo>
                  <a:lnTo>
                    <a:pt x="18785" y="4317"/>
                  </a:lnTo>
                  <a:cubicBezTo>
                    <a:pt x="18724" y="3739"/>
                    <a:pt x="18633" y="3162"/>
                    <a:pt x="18542" y="2584"/>
                  </a:cubicBezTo>
                  <a:cubicBezTo>
                    <a:pt x="18451" y="1916"/>
                    <a:pt x="18572" y="1703"/>
                    <a:pt x="17934" y="1612"/>
                  </a:cubicBezTo>
                  <a:cubicBezTo>
                    <a:pt x="17296" y="1520"/>
                    <a:pt x="16627" y="1551"/>
                    <a:pt x="15989" y="1520"/>
                  </a:cubicBezTo>
                  <a:cubicBezTo>
                    <a:pt x="14925" y="1460"/>
                    <a:pt x="13770" y="1520"/>
                    <a:pt x="12706" y="1308"/>
                  </a:cubicBezTo>
                  <a:cubicBezTo>
                    <a:pt x="10122" y="1004"/>
                    <a:pt x="7569" y="548"/>
                    <a:pt x="4985" y="274"/>
                  </a:cubicBezTo>
                  <a:cubicBezTo>
                    <a:pt x="3587" y="122"/>
                    <a:pt x="2159" y="1"/>
                    <a:pt x="730" y="1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73"/>
            <p:cNvSpPr/>
            <p:nvPr/>
          </p:nvSpPr>
          <p:spPr>
            <a:xfrm flipH="1">
              <a:off x="2033942" y="1639065"/>
              <a:ext cx="1552034" cy="891418"/>
            </a:xfrm>
            <a:custGeom>
              <a:avLst/>
              <a:gdLst/>
              <a:ahLst/>
              <a:cxnLst/>
              <a:rect l="l" t="t" r="r" b="b"/>
              <a:pathLst>
                <a:path w="31491" h="18087" extrusionOk="0">
                  <a:moveTo>
                    <a:pt x="11581" y="1"/>
                  </a:moveTo>
                  <a:cubicBezTo>
                    <a:pt x="10943" y="1"/>
                    <a:pt x="10335" y="1"/>
                    <a:pt x="9697" y="61"/>
                  </a:cubicBezTo>
                  <a:cubicBezTo>
                    <a:pt x="8754" y="122"/>
                    <a:pt x="4256" y="274"/>
                    <a:pt x="4256" y="1642"/>
                  </a:cubicBezTo>
                  <a:cubicBezTo>
                    <a:pt x="4256" y="2514"/>
                    <a:pt x="5310" y="2748"/>
                    <a:pt x="6443" y="2748"/>
                  </a:cubicBezTo>
                  <a:cubicBezTo>
                    <a:pt x="7758" y="2748"/>
                    <a:pt x="9179" y="2432"/>
                    <a:pt x="9180" y="2432"/>
                  </a:cubicBezTo>
                  <a:lnTo>
                    <a:pt x="9180" y="2432"/>
                  </a:lnTo>
                  <a:cubicBezTo>
                    <a:pt x="9179" y="2433"/>
                    <a:pt x="1611" y="4864"/>
                    <a:pt x="2432" y="5958"/>
                  </a:cubicBezTo>
                  <a:cubicBezTo>
                    <a:pt x="2644" y="6252"/>
                    <a:pt x="2984" y="6360"/>
                    <a:pt x="3367" y="6360"/>
                  </a:cubicBezTo>
                  <a:cubicBezTo>
                    <a:pt x="4410" y="6360"/>
                    <a:pt x="5775" y="5564"/>
                    <a:pt x="5775" y="5563"/>
                  </a:cubicBezTo>
                  <a:lnTo>
                    <a:pt x="5775" y="5563"/>
                  </a:lnTo>
                  <a:cubicBezTo>
                    <a:pt x="5774" y="5564"/>
                    <a:pt x="0" y="9849"/>
                    <a:pt x="1338" y="10457"/>
                  </a:cubicBezTo>
                  <a:cubicBezTo>
                    <a:pt x="1460" y="10510"/>
                    <a:pt x="1600" y="10534"/>
                    <a:pt x="1752" y="10534"/>
                  </a:cubicBezTo>
                  <a:cubicBezTo>
                    <a:pt x="3255" y="10534"/>
                    <a:pt x="5988" y="8178"/>
                    <a:pt x="5988" y="8177"/>
                  </a:cubicBezTo>
                  <a:lnTo>
                    <a:pt x="5988" y="8177"/>
                  </a:lnTo>
                  <a:cubicBezTo>
                    <a:pt x="5988" y="8178"/>
                    <a:pt x="2797" y="13466"/>
                    <a:pt x="3678" y="13740"/>
                  </a:cubicBezTo>
                  <a:cubicBezTo>
                    <a:pt x="3704" y="13748"/>
                    <a:pt x="3733" y="13752"/>
                    <a:pt x="3765" y="13752"/>
                  </a:cubicBezTo>
                  <a:cubicBezTo>
                    <a:pt x="4751" y="13752"/>
                    <a:pt x="8176" y="9728"/>
                    <a:pt x="8177" y="9727"/>
                  </a:cubicBezTo>
                  <a:lnTo>
                    <a:pt x="8177" y="9727"/>
                  </a:lnTo>
                  <a:cubicBezTo>
                    <a:pt x="8176" y="9728"/>
                    <a:pt x="5988" y="13800"/>
                    <a:pt x="6900" y="14226"/>
                  </a:cubicBezTo>
                  <a:cubicBezTo>
                    <a:pt x="6931" y="14241"/>
                    <a:pt x="6967" y="14248"/>
                    <a:pt x="7006" y="14248"/>
                  </a:cubicBezTo>
                  <a:cubicBezTo>
                    <a:pt x="8151" y="14248"/>
                    <a:pt x="12554" y="8056"/>
                    <a:pt x="12554" y="8056"/>
                  </a:cubicBezTo>
                  <a:cubicBezTo>
                    <a:pt x="12554" y="8056"/>
                    <a:pt x="15290" y="10933"/>
                    <a:pt x="18559" y="10933"/>
                  </a:cubicBezTo>
                  <a:cubicBezTo>
                    <a:pt x="19001" y="10933"/>
                    <a:pt x="19453" y="10880"/>
                    <a:pt x="19909" y="10761"/>
                  </a:cubicBezTo>
                  <a:cubicBezTo>
                    <a:pt x="23645" y="9812"/>
                    <a:pt x="24691" y="7504"/>
                    <a:pt x="26518" y="7504"/>
                  </a:cubicBezTo>
                  <a:cubicBezTo>
                    <a:pt x="26564" y="7504"/>
                    <a:pt x="26610" y="7505"/>
                    <a:pt x="26657" y="7508"/>
                  </a:cubicBezTo>
                  <a:cubicBezTo>
                    <a:pt x="28572" y="7630"/>
                    <a:pt x="29484" y="18086"/>
                    <a:pt x="29484" y="18086"/>
                  </a:cubicBezTo>
                  <a:lnTo>
                    <a:pt x="31490" y="17600"/>
                  </a:lnTo>
                  <a:cubicBezTo>
                    <a:pt x="30943" y="13618"/>
                    <a:pt x="30396" y="9606"/>
                    <a:pt x="29818" y="5593"/>
                  </a:cubicBezTo>
                  <a:cubicBezTo>
                    <a:pt x="29727" y="5533"/>
                    <a:pt x="29666" y="5472"/>
                    <a:pt x="29575" y="5442"/>
                  </a:cubicBezTo>
                  <a:cubicBezTo>
                    <a:pt x="29180" y="5198"/>
                    <a:pt x="28785" y="5046"/>
                    <a:pt x="28359" y="4955"/>
                  </a:cubicBezTo>
                  <a:cubicBezTo>
                    <a:pt x="27843" y="5046"/>
                    <a:pt x="27326" y="5198"/>
                    <a:pt x="26840" y="5411"/>
                  </a:cubicBezTo>
                  <a:cubicBezTo>
                    <a:pt x="24712" y="6353"/>
                    <a:pt x="23131" y="8329"/>
                    <a:pt x="20943" y="9028"/>
                  </a:cubicBezTo>
                  <a:cubicBezTo>
                    <a:pt x="20542" y="9162"/>
                    <a:pt x="20117" y="9248"/>
                    <a:pt x="19698" y="9248"/>
                  </a:cubicBezTo>
                  <a:cubicBezTo>
                    <a:pt x="19450" y="9248"/>
                    <a:pt x="19204" y="9218"/>
                    <a:pt x="18967" y="9150"/>
                  </a:cubicBezTo>
                  <a:cubicBezTo>
                    <a:pt x="18329" y="8998"/>
                    <a:pt x="17721" y="8572"/>
                    <a:pt x="17447" y="7934"/>
                  </a:cubicBezTo>
                  <a:cubicBezTo>
                    <a:pt x="17295" y="7508"/>
                    <a:pt x="17295" y="7022"/>
                    <a:pt x="17508" y="6597"/>
                  </a:cubicBezTo>
                  <a:cubicBezTo>
                    <a:pt x="17052" y="6597"/>
                    <a:pt x="16596" y="6536"/>
                    <a:pt x="16171" y="6475"/>
                  </a:cubicBezTo>
                  <a:cubicBezTo>
                    <a:pt x="14256" y="6141"/>
                    <a:pt x="12402" y="5077"/>
                    <a:pt x="11459" y="3375"/>
                  </a:cubicBezTo>
                  <a:cubicBezTo>
                    <a:pt x="11064" y="2676"/>
                    <a:pt x="10852" y="1855"/>
                    <a:pt x="11004" y="1065"/>
                  </a:cubicBezTo>
                  <a:cubicBezTo>
                    <a:pt x="11095" y="669"/>
                    <a:pt x="11277" y="305"/>
                    <a:pt x="115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73"/>
            <p:cNvSpPr/>
            <p:nvPr/>
          </p:nvSpPr>
          <p:spPr>
            <a:xfrm flipH="1">
              <a:off x="2188233" y="1874996"/>
              <a:ext cx="545339" cy="219220"/>
            </a:xfrm>
            <a:custGeom>
              <a:avLst/>
              <a:gdLst/>
              <a:ahLst/>
              <a:cxnLst/>
              <a:rect l="l" t="t" r="r" b="b"/>
              <a:pathLst>
                <a:path w="11065" h="4448" extrusionOk="0">
                  <a:moveTo>
                    <a:pt x="9642" y="0"/>
                  </a:moveTo>
                  <a:cubicBezTo>
                    <a:pt x="9234" y="0"/>
                    <a:pt x="8824" y="38"/>
                    <a:pt x="8420" y="107"/>
                  </a:cubicBezTo>
                  <a:cubicBezTo>
                    <a:pt x="7113" y="320"/>
                    <a:pt x="5897" y="776"/>
                    <a:pt x="4621" y="1141"/>
                  </a:cubicBezTo>
                  <a:cubicBezTo>
                    <a:pt x="3264" y="1545"/>
                    <a:pt x="1853" y="1812"/>
                    <a:pt x="439" y="1812"/>
                  </a:cubicBezTo>
                  <a:cubicBezTo>
                    <a:pt x="364" y="1812"/>
                    <a:pt x="289" y="1811"/>
                    <a:pt x="213" y="1810"/>
                  </a:cubicBezTo>
                  <a:cubicBezTo>
                    <a:pt x="0" y="2205"/>
                    <a:pt x="0" y="2721"/>
                    <a:pt x="152" y="3147"/>
                  </a:cubicBezTo>
                  <a:cubicBezTo>
                    <a:pt x="426" y="3755"/>
                    <a:pt x="1034" y="4211"/>
                    <a:pt x="1672" y="4363"/>
                  </a:cubicBezTo>
                  <a:cubicBezTo>
                    <a:pt x="1913" y="4420"/>
                    <a:pt x="2163" y="4447"/>
                    <a:pt x="2415" y="4447"/>
                  </a:cubicBezTo>
                  <a:cubicBezTo>
                    <a:pt x="2830" y="4447"/>
                    <a:pt x="3251" y="4374"/>
                    <a:pt x="3648" y="4241"/>
                  </a:cubicBezTo>
                  <a:cubicBezTo>
                    <a:pt x="5836" y="3542"/>
                    <a:pt x="7417" y="1566"/>
                    <a:pt x="9545" y="655"/>
                  </a:cubicBezTo>
                  <a:cubicBezTo>
                    <a:pt x="10031" y="442"/>
                    <a:pt x="10548" y="290"/>
                    <a:pt x="11064" y="168"/>
                  </a:cubicBezTo>
                  <a:cubicBezTo>
                    <a:pt x="10603" y="53"/>
                    <a:pt x="10124" y="0"/>
                    <a:pt x="9642" y="0"/>
                  </a:cubicBezTo>
                  <a:close/>
                </a:path>
              </a:pathLst>
            </a:custGeom>
            <a:solidFill>
              <a:srgbClr val="FF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73"/>
            <p:cNvSpPr/>
            <p:nvPr/>
          </p:nvSpPr>
          <p:spPr>
            <a:xfrm flipH="1">
              <a:off x="1866537" y="2424038"/>
              <a:ext cx="323211" cy="289944"/>
            </a:xfrm>
            <a:custGeom>
              <a:avLst/>
              <a:gdLst/>
              <a:ahLst/>
              <a:cxnLst/>
              <a:rect l="l" t="t" r="r" b="b"/>
              <a:pathLst>
                <a:path w="6558" h="5883" extrusionOk="0">
                  <a:moveTo>
                    <a:pt x="2689" y="1"/>
                  </a:moveTo>
                  <a:cubicBezTo>
                    <a:pt x="1162" y="1"/>
                    <a:pt x="182" y="1855"/>
                    <a:pt x="182" y="1855"/>
                  </a:cubicBezTo>
                  <a:cubicBezTo>
                    <a:pt x="182" y="1855"/>
                    <a:pt x="0" y="3831"/>
                    <a:pt x="942" y="5867"/>
                  </a:cubicBezTo>
                  <a:cubicBezTo>
                    <a:pt x="1078" y="5878"/>
                    <a:pt x="1211" y="5883"/>
                    <a:pt x="1341" y="5883"/>
                  </a:cubicBezTo>
                  <a:cubicBezTo>
                    <a:pt x="5064" y="5883"/>
                    <a:pt x="6557" y="1802"/>
                    <a:pt x="3708" y="275"/>
                  </a:cubicBezTo>
                  <a:cubicBezTo>
                    <a:pt x="3347" y="81"/>
                    <a:pt x="3006" y="1"/>
                    <a:pt x="268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73"/>
            <p:cNvSpPr/>
            <p:nvPr/>
          </p:nvSpPr>
          <p:spPr>
            <a:xfrm flipH="1">
              <a:off x="2004435" y="2485349"/>
              <a:ext cx="102956" cy="186692"/>
            </a:xfrm>
            <a:custGeom>
              <a:avLst/>
              <a:gdLst/>
              <a:ahLst/>
              <a:cxnLst/>
              <a:rect l="l" t="t" r="r" b="b"/>
              <a:pathLst>
                <a:path w="2089" h="3788" extrusionOk="0">
                  <a:moveTo>
                    <a:pt x="1853" y="1"/>
                  </a:moveTo>
                  <a:cubicBezTo>
                    <a:pt x="1843" y="1"/>
                    <a:pt x="1834" y="2"/>
                    <a:pt x="1825" y="3"/>
                  </a:cubicBezTo>
                  <a:cubicBezTo>
                    <a:pt x="396" y="246"/>
                    <a:pt x="31" y="1857"/>
                    <a:pt x="1" y="3104"/>
                  </a:cubicBezTo>
                  <a:cubicBezTo>
                    <a:pt x="1" y="3286"/>
                    <a:pt x="31" y="3468"/>
                    <a:pt x="31" y="3651"/>
                  </a:cubicBezTo>
                  <a:cubicBezTo>
                    <a:pt x="31" y="3742"/>
                    <a:pt x="100" y="3787"/>
                    <a:pt x="168" y="3787"/>
                  </a:cubicBezTo>
                  <a:cubicBezTo>
                    <a:pt x="236" y="3787"/>
                    <a:pt x="305" y="3742"/>
                    <a:pt x="305" y="3651"/>
                  </a:cubicBezTo>
                  <a:cubicBezTo>
                    <a:pt x="305" y="2708"/>
                    <a:pt x="274" y="1553"/>
                    <a:pt x="943" y="793"/>
                  </a:cubicBezTo>
                  <a:cubicBezTo>
                    <a:pt x="1186" y="520"/>
                    <a:pt x="1521" y="338"/>
                    <a:pt x="1916" y="277"/>
                  </a:cubicBezTo>
                  <a:cubicBezTo>
                    <a:pt x="2089" y="248"/>
                    <a:pt x="2016" y="1"/>
                    <a:pt x="1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73"/>
            <p:cNvSpPr/>
            <p:nvPr/>
          </p:nvSpPr>
          <p:spPr>
            <a:xfrm flipH="1">
              <a:off x="1967274" y="2554103"/>
              <a:ext cx="137456" cy="43272"/>
            </a:xfrm>
            <a:custGeom>
              <a:avLst/>
              <a:gdLst/>
              <a:ahLst/>
              <a:cxnLst/>
              <a:rect l="l" t="t" r="r" b="b"/>
              <a:pathLst>
                <a:path w="2789" h="878" extrusionOk="0">
                  <a:moveTo>
                    <a:pt x="1873" y="1"/>
                  </a:moveTo>
                  <a:cubicBezTo>
                    <a:pt x="1548" y="1"/>
                    <a:pt x="1220" y="72"/>
                    <a:pt x="920" y="189"/>
                  </a:cubicBezTo>
                  <a:cubicBezTo>
                    <a:pt x="646" y="280"/>
                    <a:pt x="372" y="402"/>
                    <a:pt x="129" y="584"/>
                  </a:cubicBezTo>
                  <a:cubicBezTo>
                    <a:pt x="0" y="687"/>
                    <a:pt x="90" y="877"/>
                    <a:pt x="213" y="877"/>
                  </a:cubicBezTo>
                  <a:cubicBezTo>
                    <a:pt x="235" y="877"/>
                    <a:pt x="258" y="871"/>
                    <a:pt x="281" y="857"/>
                  </a:cubicBezTo>
                  <a:cubicBezTo>
                    <a:pt x="726" y="519"/>
                    <a:pt x="1289" y="298"/>
                    <a:pt x="1846" y="298"/>
                  </a:cubicBezTo>
                  <a:cubicBezTo>
                    <a:pt x="2089" y="298"/>
                    <a:pt x="2330" y="340"/>
                    <a:pt x="2561" y="432"/>
                  </a:cubicBezTo>
                  <a:cubicBezTo>
                    <a:pt x="2579" y="438"/>
                    <a:pt x="2596" y="441"/>
                    <a:pt x="2611" y="441"/>
                  </a:cubicBezTo>
                  <a:cubicBezTo>
                    <a:pt x="2753" y="441"/>
                    <a:pt x="2789" y="213"/>
                    <a:pt x="2652" y="158"/>
                  </a:cubicBezTo>
                  <a:cubicBezTo>
                    <a:pt x="2405" y="49"/>
                    <a:pt x="2140" y="1"/>
                    <a:pt x="18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73"/>
            <p:cNvSpPr/>
            <p:nvPr/>
          </p:nvSpPr>
          <p:spPr>
            <a:xfrm flipH="1">
              <a:off x="2543289" y="3758841"/>
              <a:ext cx="453964" cy="572297"/>
            </a:xfrm>
            <a:custGeom>
              <a:avLst/>
              <a:gdLst/>
              <a:ahLst/>
              <a:cxnLst/>
              <a:rect l="l" t="t" r="r" b="b"/>
              <a:pathLst>
                <a:path w="9211" h="11612" extrusionOk="0">
                  <a:moveTo>
                    <a:pt x="8846" y="0"/>
                  </a:moveTo>
                  <a:lnTo>
                    <a:pt x="1" y="2371"/>
                  </a:lnTo>
                  <a:lnTo>
                    <a:pt x="548" y="11612"/>
                  </a:lnTo>
                  <a:lnTo>
                    <a:pt x="9211" y="8815"/>
                  </a:lnTo>
                  <a:lnTo>
                    <a:pt x="88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73"/>
            <p:cNvSpPr/>
            <p:nvPr/>
          </p:nvSpPr>
          <p:spPr>
            <a:xfrm flipH="1">
              <a:off x="2495333" y="3892159"/>
              <a:ext cx="443466" cy="471953"/>
            </a:xfrm>
            <a:custGeom>
              <a:avLst/>
              <a:gdLst/>
              <a:ahLst/>
              <a:cxnLst/>
              <a:rect l="l" t="t" r="r" b="b"/>
              <a:pathLst>
                <a:path w="8998" h="9576" extrusionOk="0">
                  <a:moveTo>
                    <a:pt x="5988" y="1"/>
                  </a:moveTo>
                  <a:cubicBezTo>
                    <a:pt x="5289" y="1"/>
                    <a:pt x="5988" y="3192"/>
                    <a:pt x="5988" y="3192"/>
                  </a:cubicBezTo>
                  <a:cubicBezTo>
                    <a:pt x="5988" y="3192"/>
                    <a:pt x="2385" y="1764"/>
                    <a:pt x="982" y="1764"/>
                  </a:cubicBezTo>
                  <a:cubicBezTo>
                    <a:pt x="710" y="1764"/>
                    <a:pt x="520" y="1818"/>
                    <a:pt x="456" y="1946"/>
                  </a:cubicBezTo>
                  <a:cubicBezTo>
                    <a:pt x="183" y="2493"/>
                    <a:pt x="2584" y="4074"/>
                    <a:pt x="2584" y="4074"/>
                  </a:cubicBezTo>
                  <a:lnTo>
                    <a:pt x="730" y="3952"/>
                  </a:lnTo>
                  <a:cubicBezTo>
                    <a:pt x="213" y="4043"/>
                    <a:pt x="0" y="4621"/>
                    <a:pt x="395" y="5046"/>
                  </a:cubicBezTo>
                  <a:cubicBezTo>
                    <a:pt x="183" y="5441"/>
                    <a:pt x="152" y="5928"/>
                    <a:pt x="395" y="6384"/>
                  </a:cubicBezTo>
                  <a:cubicBezTo>
                    <a:pt x="1003" y="7630"/>
                    <a:pt x="2310" y="9089"/>
                    <a:pt x="4833" y="9575"/>
                  </a:cubicBezTo>
                  <a:cubicBezTo>
                    <a:pt x="8997" y="9575"/>
                    <a:pt x="7751" y="3435"/>
                    <a:pt x="7751" y="3435"/>
                  </a:cubicBezTo>
                  <a:cubicBezTo>
                    <a:pt x="7751" y="3435"/>
                    <a:pt x="6687" y="1"/>
                    <a:pt x="5988" y="1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73"/>
            <p:cNvSpPr/>
            <p:nvPr/>
          </p:nvSpPr>
          <p:spPr>
            <a:xfrm flipH="1">
              <a:off x="1991980" y="3807338"/>
              <a:ext cx="708620" cy="557265"/>
            </a:xfrm>
            <a:custGeom>
              <a:avLst/>
              <a:gdLst/>
              <a:ahLst/>
              <a:cxnLst/>
              <a:rect l="l" t="t" r="r" b="b"/>
              <a:pathLst>
                <a:path w="14378" h="11307" extrusionOk="0">
                  <a:moveTo>
                    <a:pt x="9445" y="0"/>
                  </a:moveTo>
                  <a:cubicBezTo>
                    <a:pt x="8902" y="0"/>
                    <a:pt x="8397" y="35"/>
                    <a:pt x="7964" y="80"/>
                  </a:cubicBezTo>
                  <a:lnTo>
                    <a:pt x="7964" y="1387"/>
                  </a:lnTo>
                  <a:lnTo>
                    <a:pt x="2918" y="5156"/>
                  </a:lnTo>
                  <a:lnTo>
                    <a:pt x="0" y="11296"/>
                  </a:lnTo>
                  <a:cubicBezTo>
                    <a:pt x="0" y="11296"/>
                    <a:pt x="149" y="11307"/>
                    <a:pt x="422" y="11307"/>
                  </a:cubicBezTo>
                  <a:cubicBezTo>
                    <a:pt x="2140" y="11307"/>
                    <a:pt x="8763" y="10899"/>
                    <a:pt x="13800" y="4944"/>
                  </a:cubicBezTo>
                  <a:cubicBezTo>
                    <a:pt x="14043" y="3728"/>
                    <a:pt x="14225" y="2603"/>
                    <a:pt x="14377" y="1539"/>
                  </a:cubicBezTo>
                  <a:cubicBezTo>
                    <a:pt x="13032" y="308"/>
                    <a:pt x="11072" y="0"/>
                    <a:pt x="9445" y="0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73"/>
            <p:cNvSpPr/>
            <p:nvPr/>
          </p:nvSpPr>
          <p:spPr>
            <a:xfrm flipH="1">
              <a:off x="1991980" y="3841246"/>
              <a:ext cx="714633" cy="523210"/>
            </a:xfrm>
            <a:custGeom>
              <a:avLst/>
              <a:gdLst/>
              <a:ahLst/>
              <a:cxnLst/>
              <a:rect l="l" t="t" r="r" b="b"/>
              <a:pathLst>
                <a:path w="14500" h="106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3375" y="6566"/>
                    <a:pt x="1" y="10578"/>
                    <a:pt x="1" y="10578"/>
                  </a:cubicBezTo>
                  <a:cubicBezTo>
                    <a:pt x="350" y="10603"/>
                    <a:pt x="696" y="10616"/>
                    <a:pt x="1036" y="10616"/>
                  </a:cubicBezTo>
                  <a:cubicBezTo>
                    <a:pt x="8789" y="10616"/>
                    <a:pt x="13922" y="4256"/>
                    <a:pt x="13922" y="4256"/>
                  </a:cubicBezTo>
                  <a:cubicBezTo>
                    <a:pt x="13922" y="4256"/>
                    <a:pt x="14378" y="1794"/>
                    <a:pt x="14499" y="851"/>
                  </a:cubicBezTo>
                  <a:cubicBezTo>
                    <a:pt x="13983" y="335"/>
                    <a:pt x="13162" y="0"/>
                    <a:pt x="13162" y="0"/>
                  </a:cubicBezTo>
                  <a:close/>
                </a:path>
              </a:pathLst>
            </a:custGeom>
            <a:solidFill>
              <a:srgbClr val="F89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73"/>
            <p:cNvSpPr/>
            <p:nvPr/>
          </p:nvSpPr>
          <p:spPr>
            <a:xfrm flipH="1">
              <a:off x="2788973" y="4146817"/>
              <a:ext cx="133365" cy="59980"/>
            </a:xfrm>
            <a:custGeom>
              <a:avLst/>
              <a:gdLst/>
              <a:ahLst/>
              <a:cxnLst/>
              <a:rect l="l" t="t" r="r" b="b"/>
              <a:pathLst>
                <a:path w="2706" h="1217" extrusionOk="0">
                  <a:moveTo>
                    <a:pt x="1" y="1"/>
                  </a:moveTo>
                  <a:cubicBezTo>
                    <a:pt x="1" y="1"/>
                    <a:pt x="1247" y="822"/>
                    <a:pt x="2706" y="121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89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73"/>
            <p:cNvSpPr/>
            <p:nvPr/>
          </p:nvSpPr>
          <p:spPr>
            <a:xfrm flipH="1">
              <a:off x="2607705" y="3697431"/>
              <a:ext cx="417986" cy="127352"/>
            </a:xfrm>
            <a:custGeom>
              <a:avLst/>
              <a:gdLst/>
              <a:ahLst/>
              <a:cxnLst/>
              <a:rect l="l" t="t" r="r" b="b"/>
              <a:pathLst>
                <a:path w="8481" h="2584" extrusionOk="0">
                  <a:moveTo>
                    <a:pt x="8481" y="0"/>
                  </a:moveTo>
                  <a:lnTo>
                    <a:pt x="8481" y="0"/>
                  </a:lnTo>
                  <a:cubicBezTo>
                    <a:pt x="7052" y="365"/>
                    <a:pt x="5623" y="791"/>
                    <a:pt x="4195" y="1216"/>
                  </a:cubicBezTo>
                  <a:cubicBezTo>
                    <a:pt x="2797" y="1642"/>
                    <a:pt x="1368" y="2098"/>
                    <a:pt x="0" y="2584"/>
                  </a:cubicBezTo>
                  <a:cubicBezTo>
                    <a:pt x="1429" y="2219"/>
                    <a:pt x="2857" y="1824"/>
                    <a:pt x="4256" y="1398"/>
                  </a:cubicBezTo>
                  <a:cubicBezTo>
                    <a:pt x="5684" y="942"/>
                    <a:pt x="7082" y="517"/>
                    <a:pt x="8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73"/>
            <p:cNvSpPr/>
            <p:nvPr/>
          </p:nvSpPr>
          <p:spPr>
            <a:xfrm flipH="1">
              <a:off x="2616674" y="3712414"/>
              <a:ext cx="385064" cy="121389"/>
            </a:xfrm>
            <a:custGeom>
              <a:avLst/>
              <a:gdLst/>
              <a:ahLst/>
              <a:cxnLst/>
              <a:rect l="l" t="t" r="r" b="b"/>
              <a:pathLst>
                <a:path w="7813" h="2463" extrusionOk="0">
                  <a:moveTo>
                    <a:pt x="7812" y="0"/>
                  </a:moveTo>
                  <a:cubicBezTo>
                    <a:pt x="6475" y="335"/>
                    <a:pt x="5168" y="760"/>
                    <a:pt x="3861" y="1155"/>
                  </a:cubicBezTo>
                  <a:cubicBezTo>
                    <a:pt x="2584" y="1550"/>
                    <a:pt x="1277" y="1976"/>
                    <a:pt x="1" y="2462"/>
                  </a:cubicBezTo>
                  <a:cubicBezTo>
                    <a:pt x="1308" y="2128"/>
                    <a:pt x="2615" y="1733"/>
                    <a:pt x="3922" y="1338"/>
                  </a:cubicBezTo>
                  <a:cubicBezTo>
                    <a:pt x="5229" y="912"/>
                    <a:pt x="6536" y="487"/>
                    <a:pt x="78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73"/>
            <p:cNvSpPr/>
            <p:nvPr/>
          </p:nvSpPr>
          <p:spPr>
            <a:xfrm flipH="1">
              <a:off x="2300593" y="3579835"/>
              <a:ext cx="15032" cy="302659"/>
            </a:xfrm>
            <a:custGeom>
              <a:avLst/>
              <a:gdLst/>
              <a:ahLst/>
              <a:cxnLst/>
              <a:rect l="l" t="t" r="r" b="b"/>
              <a:pathLst>
                <a:path w="305" h="6141" extrusionOk="0">
                  <a:moveTo>
                    <a:pt x="153" y="0"/>
                  </a:moveTo>
                  <a:cubicBezTo>
                    <a:pt x="77" y="0"/>
                    <a:pt x="1" y="46"/>
                    <a:pt x="1" y="137"/>
                  </a:cubicBezTo>
                  <a:lnTo>
                    <a:pt x="1" y="5274"/>
                  </a:lnTo>
                  <a:lnTo>
                    <a:pt x="1" y="6003"/>
                  </a:lnTo>
                  <a:cubicBezTo>
                    <a:pt x="1" y="6094"/>
                    <a:pt x="77" y="6140"/>
                    <a:pt x="153" y="6140"/>
                  </a:cubicBezTo>
                  <a:cubicBezTo>
                    <a:pt x="229" y="6140"/>
                    <a:pt x="305" y="6094"/>
                    <a:pt x="305" y="6003"/>
                  </a:cubicBezTo>
                  <a:lnTo>
                    <a:pt x="305" y="866"/>
                  </a:lnTo>
                  <a:lnTo>
                    <a:pt x="305" y="137"/>
                  </a:lnTo>
                  <a:cubicBezTo>
                    <a:pt x="305" y="46"/>
                    <a:pt x="229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73"/>
            <p:cNvSpPr/>
            <p:nvPr/>
          </p:nvSpPr>
          <p:spPr>
            <a:xfrm flipH="1">
              <a:off x="3224908" y="3661452"/>
              <a:ext cx="77920" cy="62986"/>
            </a:xfrm>
            <a:custGeom>
              <a:avLst/>
              <a:gdLst/>
              <a:ahLst/>
              <a:cxnLst/>
              <a:rect l="l" t="t" r="r" b="b"/>
              <a:pathLst>
                <a:path w="1581" h="1278" extrusionOk="0">
                  <a:moveTo>
                    <a:pt x="1581" y="1"/>
                  </a:moveTo>
                  <a:cubicBezTo>
                    <a:pt x="1580" y="1"/>
                    <a:pt x="456" y="274"/>
                    <a:pt x="0" y="1277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73"/>
            <p:cNvSpPr/>
            <p:nvPr/>
          </p:nvSpPr>
          <p:spPr>
            <a:xfrm flipH="1">
              <a:off x="3196420" y="3718377"/>
              <a:ext cx="67471" cy="49482"/>
            </a:xfrm>
            <a:custGeom>
              <a:avLst/>
              <a:gdLst/>
              <a:ahLst/>
              <a:cxnLst/>
              <a:rect l="l" t="t" r="r" b="b"/>
              <a:pathLst>
                <a:path w="1369" h="1004" extrusionOk="0">
                  <a:moveTo>
                    <a:pt x="1368" y="1"/>
                  </a:moveTo>
                  <a:lnTo>
                    <a:pt x="1368" y="1"/>
                  </a:lnTo>
                  <a:cubicBezTo>
                    <a:pt x="1368" y="1"/>
                    <a:pt x="517" y="335"/>
                    <a:pt x="0" y="1004"/>
                  </a:cubicBezTo>
                  <a:lnTo>
                    <a:pt x="1368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73"/>
            <p:cNvSpPr/>
            <p:nvPr/>
          </p:nvSpPr>
          <p:spPr>
            <a:xfrm flipH="1">
              <a:off x="3170988" y="3767811"/>
              <a:ext cx="58452" cy="36027"/>
            </a:xfrm>
            <a:custGeom>
              <a:avLst/>
              <a:gdLst/>
              <a:ahLst/>
              <a:cxnLst/>
              <a:rect l="l" t="t" r="r" b="b"/>
              <a:pathLst>
                <a:path w="1186" h="731" extrusionOk="0">
                  <a:moveTo>
                    <a:pt x="1186" y="1"/>
                  </a:moveTo>
                  <a:lnTo>
                    <a:pt x="1186" y="1"/>
                  </a:lnTo>
                  <a:cubicBezTo>
                    <a:pt x="1186" y="1"/>
                    <a:pt x="456" y="214"/>
                    <a:pt x="0" y="730"/>
                  </a:cubicBezTo>
                  <a:lnTo>
                    <a:pt x="1186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73"/>
            <p:cNvSpPr/>
            <p:nvPr/>
          </p:nvSpPr>
          <p:spPr>
            <a:xfrm flipH="1">
              <a:off x="2934268" y="3418935"/>
              <a:ext cx="15032" cy="302659"/>
            </a:xfrm>
            <a:custGeom>
              <a:avLst/>
              <a:gdLst/>
              <a:ahLst/>
              <a:cxnLst/>
              <a:rect l="l" t="t" r="r" b="b"/>
              <a:pathLst>
                <a:path w="305" h="6141" extrusionOk="0">
                  <a:moveTo>
                    <a:pt x="153" y="0"/>
                  </a:moveTo>
                  <a:cubicBezTo>
                    <a:pt x="77" y="0"/>
                    <a:pt x="1" y="46"/>
                    <a:pt x="1" y="137"/>
                  </a:cubicBezTo>
                  <a:lnTo>
                    <a:pt x="1" y="5274"/>
                  </a:lnTo>
                  <a:lnTo>
                    <a:pt x="1" y="6003"/>
                  </a:lnTo>
                  <a:cubicBezTo>
                    <a:pt x="1" y="6094"/>
                    <a:pt x="77" y="6140"/>
                    <a:pt x="153" y="6140"/>
                  </a:cubicBezTo>
                  <a:cubicBezTo>
                    <a:pt x="229" y="6140"/>
                    <a:pt x="305" y="6094"/>
                    <a:pt x="305" y="6003"/>
                  </a:cubicBezTo>
                  <a:lnTo>
                    <a:pt x="305" y="866"/>
                  </a:lnTo>
                  <a:lnTo>
                    <a:pt x="305" y="137"/>
                  </a:lnTo>
                  <a:cubicBezTo>
                    <a:pt x="305" y="46"/>
                    <a:pt x="229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79" name="Google Shape;1979;p73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66" y="4538775"/>
            <a:ext cx="392872" cy="39288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roup 810">
            <a:extLst>
              <a:ext uri="{FF2B5EF4-FFF2-40B4-BE49-F238E27FC236}">
                <a16:creationId xmlns:a16="http://schemas.microsoft.com/office/drawing/2014/main" id="{F0B632CD-048E-65E0-373C-3D4C9F3A3912}"/>
              </a:ext>
            </a:extLst>
          </p:cNvPr>
          <p:cNvGrpSpPr/>
          <p:nvPr/>
        </p:nvGrpSpPr>
        <p:grpSpPr>
          <a:xfrm>
            <a:off x="1040480" y="579625"/>
            <a:ext cx="6940735" cy="3416643"/>
            <a:chOff x="538843" y="989833"/>
            <a:chExt cx="11088007" cy="4795017"/>
          </a:xfrm>
        </p:grpSpPr>
        <p:pic>
          <p:nvPicPr>
            <p:cNvPr id="812" name="Picture 811">
              <a:extLst>
                <a:ext uri="{FF2B5EF4-FFF2-40B4-BE49-F238E27FC236}">
                  <a16:creationId xmlns:a16="http://schemas.microsoft.com/office/drawing/2014/main" id="{12CE1806-E649-209C-20BF-DA8101E8D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50" y="1073150"/>
              <a:ext cx="11061700" cy="4711700"/>
            </a:xfrm>
            <a:prstGeom prst="rect">
              <a:avLst/>
            </a:prstGeom>
          </p:spPr>
        </p:pic>
        <p:sp>
          <p:nvSpPr>
            <p:cNvPr id="813" name="Rectangle 812">
              <a:extLst>
                <a:ext uri="{FF2B5EF4-FFF2-40B4-BE49-F238E27FC236}">
                  <a16:creationId xmlns:a16="http://schemas.microsoft.com/office/drawing/2014/main" id="{31624644-C195-3C77-615B-5E915A0C146A}"/>
                </a:ext>
              </a:extLst>
            </p:cNvPr>
            <p:cNvSpPr/>
            <p:nvPr/>
          </p:nvSpPr>
          <p:spPr>
            <a:xfrm>
              <a:off x="538843" y="989833"/>
              <a:ext cx="1959428" cy="1149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817" name="Google Shape;1369;p61">
            <a:extLst>
              <a:ext uri="{FF2B5EF4-FFF2-40B4-BE49-F238E27FC236}">
                <a16:creationId xmlns:a16="http://schemas.microsoft.com/office/drawing/2014/main" id="{5790324C-0EEF-11FC-FF43-DDA9F72C96B9}"/>
              </a:ext>
            </a:extLst>
          </p:cNvPr>
          <p:cNvSpPr/>
          <p:nvPr/>
        </p:nvSpPr>
        <p:spPr>
          <a:xfrm>
            <a:off x="8209996" y="179215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5" name="Google Shape;768;p56">
            <a:extLst>
              <a:ext uri="{FF2B5EF4-FFF2-40B4-BE49-F238E27FC236}">
                <a16:creationId xmlns:a16="http://schemas.microsoft.com/office/drawing/2014/main" id="{105F35C8-9805-9E7D-B90E-B9616CAB48A6}"/>
              </a:ext>
            </a:extLst>
          </p:cNvPr>
          <p:cNvGrpSpPr/>
          <p:nvPr/>
        </p:nvGrpSpPr>
        <p:grpSpPr>
          <a:xfrm>
            <a:off x="-178847" y="3545479"/>
            <a:ext cx="1211444" cy="1630231"/>
            <a:chOff x="-1138858" y="3639035"/>
            <a:chExt cx="1211444" cy="1630231"/>
          </a:xfrm>
        </p:grpSpPr>
        <p:sp>
          <p:nvSpPr>
            <p:cNvPr id="1066" name="Google Shape;769;p56">
              <a:extLst>
                <a:ext uri="{FF2B5EF4-FFF2-40B4-BE49-F238E27FC236}">
                  <a16:creationId xmlns:a16="http://schemas.microsoft.com/office/drawing/2014/main" id="{BC57AD08-EB3A-BDBE-5C80-290FA005505D}"/>
                </a:ext>
              </a:extLst>
            </p:cNvPr>
            <p:cNvSpPr/>
            <p:nvPr/>
          </p:nvSpPr>
          <p:spPr>
            <a:xfrm>
              <a:off x="-985216" y="4615716"/>
              <a:ext cx="897590" cy="653550"/>
            </a:xfrm>
            <a:custGeom>
              <a:avLst/>
              <a:gdLst/>
              <a:ahLst/>
              <a:cxnLst/>
              <a:rect l="l" t="t" r="r" b="b"/>
              <a:pathLst>
                <a:path w="12432" h="905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30" y="7934"/>
                    <a:pt x="1854" y="8390"/>
                  </a:cubicBezTo>
                  <a:cubicBezTo>
                    <a:pt x="2536" y="8648"/>
                    <a:pt x="5295" y="9051"/>
                    <a:pt x="7721" y="9051"/>
                  </a:cubicBezTo>
                  <a:cubicBezTo>
                    <a:pt x="9298" y="9051"/>
                    <a:pt x="10734" y="8881"/>
                    <a:pt x="11368" y="8390"/>
                  </a:cubicBezTo>
                  <a:cubicBezTo>
                    <a:pt x="12432" y="5958"/>
                    <a:pt x="12310" y="761"/>
                    <a:pt x="12310" y="7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770;p56">
              <a:extLst>
                <a:ext uri="{FF2B5EF4-FFF2-40B4-BE49-F238E27FC236}">
                  <a16:creationId xmlns:a16="http://schemas.microsoft.com/office/drawing/2014/main" id="{F5B4D5A3-0EA0-E9FC-3109-4F45DA5B0E72}"/>
                </a:ext>
              </a:extLst>
            </p:cNvPr>
            <p:cNvSpPr/>
            <p:nvPr/>
          </p:nvSpPr>
          <p:spPr>
            <a:xfrm>
              <a:off x="-1138858" y="4236121"/>
              <a:ext cx="1211444" cy="576505"/>
            </a:xfrm>
            <a:custGeom>
              <a:avLst/>
              <a:gdLst/>
              <a:ahLst/>
              <a:cxnLst/>
              <a:rect l="l" t="t" r="r" b="b"/>
              <a:pathLst>
                <a:path w="16779" h="7984" extrusionOk="0">
                  <a:moveTo>
                    <a:pt x="9380" y="0"/>
                  </a:moveTo>
                  <a:cubicBezTo>
                    <a:pt x="4747" y="0"/>
                    <a:pt x="456" y="1914"/>
                    <a:pt x="456" y="1914"/>
                  </a:cubicBezTo>
                  <a:cubicBezTo>
                    <a:pt x="456" y="1914"/>
                    <a:pt x="0" y="3829"/>
                    <a:pt x="1034" y="6352"/>
                  </a:cubicBezTo>
                  <a:cubicBezTo>
                    <a:pt x="2801" y="7604"/>
                    <a:pt x="5904" y="7984"/>
                    <a:pt x="8827" y="7984"/>
                  </a:cubicBezTo>
                  <a:cubicBezTo>
                    <a:pt x="12290" y="7984"/>
                    <a:pt x="15499" y="7450"/>
                    <a:pt x="15928" y="7203"/>
                  </a:cubicBezTo>
                  <a:cubicBezTo>
                    <a:pt x="16718" y="6717"/>
                    <a:pt x="16779" y="2461"/>
                    <a:pt x="16779" y="2461"/>
                  </a:cubicBezTo>
                  <a:cubicBezTo>
                    <a:pt x="14665" y="598"/>
                    <a:pt x="11969" y="0"/>
                    <a:pt x="9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771;p56">
              <a:extLst>
                <a:ext uri="{FF2B5EF4-FFF2-40B4-BE49-F238E27FC236}">
                  <a16:creationId xmlns:a16="http://schemas.microsoft.com/office/drawing/2014/main" id="{07044A4C-2FDE-C153-241F-AF5547E5B833}"/>
                </a:ext>
              </a:extLst>
            </p:cNvPr>
            <p:cNvSpPr/>
            <p:nvPr/>
          </p:nvSpPr>
          <p:spPr>
            <a:xfrm>
              <a:off x="-1105935" y="4242619"/>
              <a:ext cx="1178521" cy="342480"/>
            </a:xfrm>
            <a:custGeom>
              <a:avLst/>
              <a:gdLst/>
              <a:ahLst/>
              <a:cxnLst/>
              <a:rect l="l" t="t" r="r" b="b"/>
              <a:pathLst>
                <a:path w="16323" h="4743" extrusionOk="0">
                  <a:moveTo>
                    <a:pt x="8177" y="0"/>
                  </a:moveTo>
                  <a:cubicBezTo>
                    <a:pt x="3648" y="0"/>
                    <a:pt x="0" y="1064"/>
                    <a:pt x="0" y="2371"/>
                  </a:cubicBezTo>
                  <a:cubicBezTo>
                    <a:pt x="0" y="3678"/>
                    <a:pt x="3648" y="4742"/>
                    <a:pt x="8177" y="4742"/>
                  </a:cubicBezTo>
                  <a:cubicBezTo>
                    <a:pt x="12675" y="4742"/>
                    <a:pt x="16323" y="3678"/>
                    <a:pt x="16323" y="2371"/>
                  </a:cubicBezTo>
                  <a:cubicBezTo>
                    <a:pt x="16323" y="1064"/>
                    <a:pt x="12675" y="0"/>
                    <a:pt x="81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772;p56">
              <a:extLst>
                <a:ext uri="{FF2B5EF4-FFF2-40B4-BE49-F238E27FC236}">
                  <a16:creationId xmlns:a16="http://schemas.microsoft.com/office/drawing/2014/main" id="{16C8B93D-55C4-16A2-1BB0-C5E7A57A09E8}"/>
                </a:ext>
              </a:extLst>
            </p:cNvPr>
            <p:cNvSpPr/>
            <p:nvPr/>
          </p:nvSpPr>
          <p:spPr>
            <a:xfrm>
              <a:off x="-934358" y="4335256"/>
              <a:ext cx="880200" cy="139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773;p56">
              <a:extLst>
                <a:ext uri="{FF2B5EF4-FFF2-40B4-BE49-F238E27FC236}">
                  <a16:creationId xmlns:a16="http://schemas.microsoft.com/office/drawing/2014/main" id="{5AB027DE-65F0-47DE-34BF-1F0806E2FB9E}"/>
                </a:ext>
              </a:extLst>
            </p:cNvPr>
            <p:cNvSpPr/>
            <p:nvPr/>
          </p:nvSpPr>
          <p:spPr>
            <a:xfrm>
              <a:off x="-631941" y="3639035"/>
              <a:ext cx="546554" cy="829736"/>
            </a:xfrm>
            <a:custGeom>
              <a:avLst/>
              <a:gdLst/>
              <a:ahLst/>
              <a:cxnLst/>
              <a:rect l="l" t="t" r="r" b="b"/>
              <a:pathLst>
                <a:path w="7570" h="11491" extrusionOk="0">
                  <a:moveTo>
                    <a:pt x="3905" y="0"/>
                  </a:moveTo>
                  <a:cubicBezTo>
                    <a:pt x="2721" y="0"/>
                    <a:pt x="1152" y="6248"/>
                    <a:pt x="426" y="9575"/>
                  </a:cubicBezTo>
                  <a:cubicBezTo>
                    <a:pt x="214" y="10487"/>
                    <a:pt x="62" y="11156"/>
                    <a:pt x="1" y="11460"/>
                  </a:cubicBezTo>
                  <a:cubicBezTo>
                    <a:pt x="426" y="11460"/>
                    <a:pt x="822" y="11490"/>
                    <a:pt x="1277" y="11490"/>
                  </a:cubicBezTo>
                  <a:cubicBezTo>
                    <a:pt x="2828" y="11490"/>
                    <a:pt x="4256" y="11369"/>
                    <a:pt x="5320" y="11217"/>
                  </a:cubicBezTo>
                  <a:cubicBezTo>
                    <a:pt x="5624" y="10882"/>
                    <a:pt x="6019" y="10457"/>
                    <a:pt x="6384" y="10031"/>
                  </a:cubicBezTo>
                  <a:cubicBezTo>
                    <a:pt x="6992" y="9271"/>
                    <a:pt x="7448" y="8542"/>
                    <a:pt x="7144" y="8299"/>
                  </a:cubicBezTo>
                  <a:cubicBezTo>
                    <a:pt x="7096" y="8263"/>
                    <a:pt x="7036" y="8247"/>
                    <a:pt x="6965" y="8247"/>
                  </a:cubicBezTo>
                  <a:cubicBezTo>
                    <a:pt x="6490" y="8247"/>
                    <a:pt x="5532" y="8991"/>
                    <a:pt x="4712" y="9758"/>
                  </a:cubicBezTo>
                  <a:cubicBezTo>
                    <a:pt x="3861" y="10487"/>
                    <a:pt x="3162" y="11217"/>
                    <a:pt x="3162" y="11217"/>
                  </a:cubicBezTo>
                  <a:cubicBezTo>
                    <a:pt x="3162" y="11217"/>
                    <a:pt x="3557" y="10578"/>
                    <a:pt x="4074" y="9666"/>
                  </a:cubicBezTo>
                  <a:cubicBezTo>
                    <a:pt x="5381" y="7448"/>
                    <a:pt x="7569" y="3496"/>
                    <a:pt x="7022" y="3223"/>
                  </a:cubicBezTo>
                  <a:cubicBezTo>
                    <a:pt x="7004" y="3214"/>
                    <a:pt x="6984" y="3210"/>
                    <a:pt x="6963" y="3210"/>
                  </a:cubicBezTo>
                  <a:cubicBezTo>
                    <a:pt x="6300" y="3210"/>
                    <a:pt x="4093" y="7192"/>
                    <a:pt x="2828" y="9606"/>
                  </a:cubicBezTo>
                  <a:cubicBezTo>
                    <a:pt x="2281" y="10639"/>
                    <a:pt x="1916" y="11369"/>
                    <a:pt x="1916" y="11369"/>
                  </a:cubicBezTo>
                  <a:cubicBezTo>
                    <a:pt x="1916" y="11369"/>
                    <a:pt x="2129" y="10669"/>
                    <a:pt x="2433" y="9575"/>
                  </a:cubicBezTo>
                  <a:cubicBezTo>
                    <a:pt x="3375" y="6384"/>
                    <a:pt x="5107" y="61"/>
                    <a:pt x="3922" y="1"/>
                  </a:cubicBezTo>
                  <a:cubicBezTo>
                    <a:pt x="3916" y="0"/>
                    <a:pt x="3911" y="0"/>
                    <a:pt x="39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738;p56">
            <a:extLst>
              <a:ext uri="{FF2B5EF4-FFF2-40B4-BE49-F238E27FC236}">
                <a16:creationId xmlns:a16="http://schemas.microsoft.com/office/drawing/2014/main" id="{2B48CD38-BF23-8A8F-3913-9290E869C7B2}"/>
              </a:ext>
            </a:extLst>
          </p:cNvPr>
          <p:cNvGrpSpPr/>
          <p:nvPr/>
        </p:nvGrpSpPr>
        <p:grpSpPr>
          <a:xfrm>
            <a:off x="8011657" y="3702013"/>
            <a:ext cx="1230754" cy="1438978"/>
            <a:chOff x="4786575" y="766525"/>
            <a:chExt cx="921775" cy="1077725"/>
          </a:xfrm>
        </p:grpSpPr>
        <p:sp>
          <p:nvSpPr>
            <p:cNvPr id="1141" name="Google Shape;739;p56">
              <a:extLst>
                <a:ext uri="{FF2B5EF4-FFF2-40B4-BE49-F238E27FC236}">
                  <a16:creationId xmlns:a16="http://schemas.microsoft.com/office/drawing/2014/main" id="{6B96A89B-B158-8297-9599-6B45C066B980}"/>
                </a:ext>
              </a:extLst>
            </p:cNvPr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740;p56">
              <a:extLst>
                <a:ext uri="{FF2B5EF4-FFF2-40B4-BE49-F238E27FC236}">
                  <a16:creationId xmlns:a16="http://schemas.microsoft.com/office/drawing/2014/main" id="{32703740-07F4-2ABB-6514-50D83720E471}"/>
                </a:ext>
              </a:extLst>
            </p:cNvPr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741;p56">
              <a:extLst>
                <a:ext uri="{FF2B5EF4-FFF2-40B4-BE49-F238E27FC236}">
                  <a16:creationId xmlns:a16="http://schemas.microsoft.com/office/drawing/2014/main" id="{E6AF1FF2-F4BE-84BE-98D6-EF8717C7CDD3}"/>
                </a:ext>
              </a:extLst>
            </p:cNvPr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742;p56">
              <a:extLst>
                <a:ext uri="{FF2B5EF4-FFF2-40B4-BE49-F238E27FC236}">
                  <a16:creationId xmlns:a16="http://schemas.microsoft.com/office/drawing/2014/main" id="{C808DD3F-8B11-8E6E-4B3E-7473D545A329}"/>
                </a:ext>
              </a:extLst>
            </p:cNvPr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743;p56">
              <a:extLst>
                <a:ext uri="{FF2B5EF4-FFF2-40B4-BE49-F238E27FC236}">
                  <a16:creationId xmlns:a16="http://schemas.microsoft.com/office/drawing/2014/main" id="{7F266984-A733-A2AE-099B-D4918B87C41B}"/>
                </a:ext>
              </a:extLst>
            </p:cNvPr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921;p73">
            <a:extLst>
              <a:ext uri="{FF2B5EF4-FFF2-40B4-BE49-F238E27FC236}">
                <a16:creationId xmlns:a16="http://schemas.microsoft.com/office/drawing/2014/main" id="{1CF96EDB-5F98-257D-7F60-7A139066DC18}"/>
              </a:ext>
            </a:extLst>
          </p:cNvPr>
          <p:cNvSpPr/>
          <p:nvPr/>
        </p:nvSpPr>
        <p:spPr>
          <a:xfrm>
            <a:off x="-396692" y="1027997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0" name="Rounded Rectangle 1149">
            <a:extLst>
              <a:ext uri="{FF2B5EF4-FFF2-40B4-BE49-F238E27FC236}">
                <a16:creationId xmlns:a16="http://schemas.microsoft.com/office/drawing/2014/main" id="{F9BF1372-D0EA-46D2-8E86-971634847C40}"/>
              </a:ext>
            </a:extLst>
          </p:cNvPr>
          <p:cNvSpPr/>
          <p:nvPr/>
        </p:nvSpPr>
        <p:spPr>
          <a:xfrm>
            <a:off x="2682054" y="4055635"/>
            <a:ext cx="3362489" cy="8375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rgbClr val="FF0000"/>
                </a:solidFill>
              </a:rPr>
              <a:t>9  +  5  =  ?</a:t>
            </a:r>
          </a:p>
        </p:txBody>
      </p:sp>
      <p:pic>
        <p:nvPicPr>
          <p:cNvPr id="1228" name="Picture 4" descr="Không có mô tả.">
            <a:extLst>
              <a:ext uri="{FF2B5EF4-FFF2-40B4-BE49-F238E27FC236}">
                <a16:creationId xmlns:a16="http://schemas.microsoft.com/office/drawing/2014/main" id="{6D708C04-69EB-02BE-DBCF-BBF76D644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45257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944063F-C136-2F2E-5696-9EDCFFD0ABC5}"/>
              </a:ext>
            </a:extLst>
          </p:cNvPr>
          <p:cNvGrpSpPr/>
          <p:nvPr/>
        </p:nvGrpSpPr>
        <p:grpSpPr>
          <a:xfrm flipH="1">
            <a:off x="786554" y="1772955"/>
            <a:ext cx="475325" cy="460968"/>
            <a:chOff x="1180524" y="481715"/>
            <a:chExt cx="2317638" cy="224763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DC25B1E-FD3E-50E5-BC96-ECBA448C4734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53851C8F-A433-A874-CF12-C3BD77BDA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84679D-B247-723D-CC9E-30D7777B7567}"/>
              </a:ext>
            </a:extLst>
          </p:cNvPr>
          <p:cNvGrpSpPr/>
          <p:nvPr/>
        </p:nvGrpSpPr>
        <p:grpSpPr>
          <a:xfrm>
            <a:off x="5939163" y="1792536"/>
            <a:ext cx="463904" cy="458820"/>
            <a:chOff x="1177540" y="481715"/>
            <a:chExt cx="2317638" cy="224763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48972F6-B023-7B80-112C-DFF9E5DBAA0C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BCDC1D1-2357-76EA-DC45-6B75004CC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4BFE6F-F0AF-2AB4-63B5-18EF0E631242}"/>
              </a:ext>
            </a:extLst>
          </p:cNvPr>
          <p:cNvGrpSpPr/>
          <p:nvPr/>
        </p:nvGrpSpPr>
        <p:grpSpPr>
          <a:xfrm flipH="1">
            <a:off x="1940606" y="1769733"/>
            <a:ext cx="475325" cy="460968"/>
            <a:chOff x="1180524" y="481715"/>
            <a:chExt cx="2317638" cy="224763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28B4B96-20A5-CAE4-3F8F-F7C46D6FDEC4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1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AC77A255-B95F-8A0A-4E49-720107B0A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9C85F9-8577-232F-0A2E-C0856CD0C58F}"/>
              </a:ext>
            </a:extLst>
          </p:cNvPr>
          <p:cNvGrpSpPr/>
          <p:nvPr/>
        </p:nvGrpSpPr>
        <p:grpSpPr>
          <a:xfrm flipH="1">
            <a:off x="1363580" y="1770807"/>
            <a:ext cx="475325" cy="460968"/>
            <a:chOff x="1180524" y="481715"/>
            <a:chExt cx="2317638" cy="2247631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3BAAE7E-4D2F-C13F-5485-B1FA0427D54D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1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CED48D0-D542-298D-775F-7D6578C51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589CD6-B8BE-551D-4387-CB287667A601}"/>
              </a:ext>
            </a:extLst>
          </p:cNvPr>
          <p:cNvGrpSpPr/>
          <p:nvPr/>
        </p:nvGrpSpPr>
        <p:grpSpPr>
          <a:xfrm flipH="1">
            <a:off x="2480689" y="1769733"/>
            <a:ext cx="475325" cy="460968"/>
            <a:chOff x="1180524" y="481715"/>
            <a:chExt cx="2317638" cy="2247631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6803A0F-E0CC-4230-AC81-B8221F1D4A6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1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9B3FA699-D7E4-6F57-305A-825B36AF9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61AEEF-D8DA-5217-3E7D-C0AAA10C63FE}"/>
              </a:ext>
            </a:extLst>
          </p:cNvPr>
          <p:cNvGrpSpPr/>
          <p:nvPr/>
        </p:nvGrpSpPr>
        <p:grpSpPr>
          <a:xfrm flipH="1">
            <a:off x="3032194" y="1767585"/>
            <a:ext cx="475325" cy="460968"/>
            <a:chOff x="1180524" y="481715"/>
            <a:chExt cx="2317638" cy="224763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61996A5-850D-E1B5-1DB8-C577C60AE3F2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2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B6D1B97-EC7C-3568-3463-5617F41098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1C0C14-A507-8CB2-E875-F7CD5F04ECA0}"/>
              </a:ext>
            </a:extLst>
          </p:cNvPr>
          <p:cNvGrpSpPr/>
          <p:nvPr/>
        </p:nvGrpSpPr>
        <p:grpSpPr>
          <a:xfrm flipH="1">
            <a:off x="3583012" y="1772955"/>
            <a:ext cx="475325" cy="460968"/>
            <a:chOff x="1180524" y="481715"/>
            <a:chExt cx="2317638" cy="2247631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09AE5F5-0604-1406-10E7-FC053A174A76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2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98AD7B64-79F7-14B7-549C-5984D3AEA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0CF9B6-B594-975C-0C3B-6BACAB2C04A8}"/>
              </a:ext>
            </a:extLst>
          </p:cNvPr>
          <p:cNvGrpSpPr/>
          <p:nvPr/>
        </p:nvGrpSpPr>
        <p:grpSpPr>
          <a:xfrm flipH="1">
            <a:off x="4133830" y="1766501"/>
            <a:ext cx="475325" cy="460968"/>
            <a:chOff x="1180524" y="481715"/>
            <a:chExt cx="2317638" cy="224763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847ED29-C901-AD33-9694-287069EBE8E8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2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9F84D8B4-A7ED-30E1-94B0-D9615C11B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2FC937-E216-3E10-2192-D578D94AB3E2}"/>
              </a:ext>
            </a:extLst>
          </p:cNvPr>
          <p:cNvGrpSpPr/>
          <p:nvPr/>
        </p:nvGrpSpPr>
        <p:grpSpPr>
          <a:xfrm flipH="1">
            <a:off x="4684648" y="1772955"/>
            <a:ext cx="475325" cy="460968"/>
            <a:chOff x="1180524" y="481715"/>
            <a:chExt cx="2317638" cy="2247631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530314B-2422-6DAE-BB84-1B6050AE847C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3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5346D8CA-1797-20CC-3F07-FD0F151E3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85E1EBB-C85A-A25B-6516-9BBE290CD7D2}"/>
              </a:ext>
            </a:extLst>
          </p:cNvPr>
          <p:cNvGrpSpPr/>
          <p:nvPr/>
        </p:nvGrpSpPr>
        <p:grpSpPr>
          <a:xfrm flipH="1">
            <a:off x="5219891" y="1764353"/>
            <a:ext cx="475325" cy="460968"/>
            <a:chOff x="1180524" y="481715"/>
            <a:chExt cx="2317638" cy="2247631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470D891-4D18-D28A-0810-1F6F86F8306E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3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1CB25753-A6E1-6E5F-FF16-5958674BB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D94FF2-B9EA-269B-34F1-99C67554DD63}"/>
              </a:ext>
            </a:extLst>
          </p:cNvPr>
          <p:cNvGrpSpPr/>
          <p:nvPr/>
        </p:nvGrpSpPr>
        <p:grpSpPr>
          <a:xfrm>
            <a:off x="6462299" y="1781786"/>
            <a:ext cx="463904" cy="458820"/>
            <a:chOff x="1177540" y="481715"/>
            <a:chExt cx="2317638" cy="2247631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6BF4B9B-144F-B5A2-5164-1FF47EB4E6C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3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365230E-D26F-326E-B24B-186CB9FAC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8125DD-1F33-DB86-5EE5-8316763A7411}"/>
              </a:ext>
            </a:extLst>
          </p:cNvPr>
          <p:cNvGrpSpPr/>
          <p:nvPr/>
        </p:nvGrpSpPr>
        <p:grpSpPr>
          <a:xfrm>
            <a:off x="6997425" y="1798437"/>
            <a:ext cx="463904" cy="458820"/>
            <a:chOff x="1177540" y="481715"/>
            <a:chExt cx="2317638" cy="224763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E12C8B3-8783-C064-BFB2-BBF41D7E031B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3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EA7421FF-030F-9462-82E7-50F883E4D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5824ABB-8E46-4FE1-D91C-C7F9E6998DBB}"/>
              </a:ext>
            </a:extLst>
          </p:cNvPr>
          <p:cNvGrpSpPr/>
          <p:nvPr/>
        </p:nvGrpSpPr>
        <p:grpSpPr>
          <a:xfrm>
            <a:off x="7520561" y="1797081"/>
            <a:ext cx="463904" cy="458820"/>
            <a:chOff x="1177540" y="481715"/>
            <a:chExt cx="2317638" cy="2247631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E2DEADA-6467-8633-BAF7-C51EE7B91A4F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4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2583F8A7-BDC7-B6DE-966F-89AAD9AC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B9FCA7-3322-C799-2AA4-856845760847}"/>
              </a:ext>
            </a:extLst>
          </p:cNvPr>
          <p:cNvGrpSpPr/>
          <p:nvPr/>
        </p:nvGrpSpPr>
        <p:grpSpPr>
          <a:xfrm>
            <a:off x="8034378" y="1804337"/>
            <a:ext cx="463904" cy="458820"/>
            <a:chOff x="1177540" y="481715"/>
            <a:chExt cx="2317638" cy="2247631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84A55CB-1599-86A0-C960-ADC5AF3767AF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4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16C62700-DFF9-E4EE-ADFD-7FC35AABB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Right Brace 45">
            <a:extLst>
              <a:ext uri="{FF2B5EF4-FFF2-40B4-BE49-F238E27FC236}">
                <a16:creationId xmlns:a16="http://schemas.microsoft.com/office/drawing/2014/main" id="{39E477F1-B0B9-E9D3-49D3-A7205A88EAC3}"/>
              </a:ext>
            </a:extLst>
          </p:cNvPr>
          <p:cNvSpPr/>
          <p:nvPr/>
        </p:nvSpPr>
        <p:spPr>
          <a:xfrm rot="5400000">
            <a:off x="3122250" y="-39909"/>
            <a:ext cx="226016" cy="4885619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sz="105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E6181D0-CC5B-C10F-8887-DD2098A16B64}"/>
              </a:ext>
            </a:extLst>
          </p:cNvPr>
          <p:cNvSpPr/>
          <p:nvPr/>
        </p:nvSpPr>
        <p:spPr>
          <a:xfrm>
            <a:off x="2861891" y="2542286"/>
            <a:ext cx="7411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700" dirty="0"/>
              <a:t>9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4AC5725-77CF-98E2-927E-770624D3151B}"/>
              </a:ext>
            </a:extLst>
          </p:cNvPr>
          <p:cNvSpPr/>
          <p:nvPr/>
        </p:nvSpPr>
        <p:spPr>
          <a:xfrm>
            <a:off x="5778766" y="2431628"/>
            <a:ext cx="7411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700" dirty="0"/>
              <a:t>10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54F9A2-6B99-4D00-3605-35BA4AAA07D5}"/>
              </a:ext>
            </a:extLst>
          </p:cNvPr>
          <p:cNvGrpSpPr/>
          <p:nvPr/>
        </p:nvGrpSpPr>
        <p:grpSpPr>
          <a:xfrm>
            <a:off x="2327895" y="-573512"/>
            <a:ext cx="4482931" cy="3803414"/>
            <a:chOff x="2837776" y="-1272633"/>
            <a:chExt cx="5592325" cy="5047819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D0D89C5-7B62-6148-C323-E24371EECC2A}"/>
                </a:ext>
              </a:extLst>
            </p:cNvPr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A9F3928D-4C9A-FBB5-1AE2-45CC56718F64}"/>
                </a:ext>
              </a:extLst>
            </p:cNvPr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6C05D52-95BA-C315-1226-E11940191444}"/>
              </a:ext>
            </a:extLst>
          </p:cNvPr>
          <p:cNvGrpSpPr/>
          <p:nvPr/>
        </p:nvGrpSpPr>
        <p:grpSpPr>
          <a:xfrm>
            <a:off x="6248317" y="2784991"/>
            <a:ext cx="435953" cy="214263"/>
            <a:chOff x="7978370" y="2289237"/>
            <a:chExt cx="581270" cy="285684"/>
          </a:xfrm>
        </p:grpSpPr>
        <p:sp>
          <p:nvSpPr>
            <p:cNvPr id="53" name="Arc 59">
              <a:extLst>
                <a:ext uri="{FF2B5EF4-FFF2-40B4-BE49-F238E27FC236}">
                  <a16:creationId xmlns:a16="http://schemas.microsoft.com/office/drawing/2014/main" id="{CADA3226-8862-77B4-5BEA-D22F933004D5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  <p:sp>
          <p:nvSpPr>
            <p:cNvPr id="54" name="Triangle 53">
              <a:extLst>
                <a:ext uri="{FF2B5EF4-FFF2-40B4-BE49-F238E27FC236}">
                  <a16:creationId xmlns:a16="http://schemas.microsoft.com/office/drawing/2014/main" id="{35761A20-396D-7CBC-A466-BC8B71FF9FAA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193FF826-D4FC-0F1A-8990-682A8029E9BA}"/>
              </a:ext>
            </a:extLst>
          </p:cNvPr>
          <p:cNvSpPr/>
          <p:nvPr/>
        </p:nvSpPr>
        <p:spPr>
          <a:xfrm>
            <a:off x="6330185" y="2425601"/>
            <a:ext cx="7411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700" dirty="0"/>
              <a:t>11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2FE1505-B23D-CFD3-32BA-49229C8D5F3E}"/>
              </a:ext>
            </a:extLst>
          </p:cNvPr>
          <p:cNvGrpSpPr/>
          <p:nvPr/>
        </p:nvGrpSpPr>
        <p:grpSpPr>
          <a:xfrm>
            <a:off x="6796750" y="2787129"/>
            <a:ext cx="435953" cy="214263"/>
            <a:chOff x="7978370" y="2289237"/>
            <a:chExt cx="581270" cy="285684"/>
          </a:xfrm>
        </p:grpSpPr>
        <p:sp>
          <p:nvSpPr>
            <p:cNvPr id="57" name="Arc 59">
              <a:extLst>
                <a:ext uri="{FF2B5EF4-FFF2-40B4-BE49-F238E27FC236}">
                  <a16:creationId xmlns:a16="http://schemas.microsoft.com/office/drawing/2014/main" id="{86A38494-C356-B15A-AF98-D669AA800564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  <p:sp>
          <p:nvSpPr>
            <p:cNvPr id="58" name="Triangle 57">
              <a:extLst>
                <a:ext uri="{FF2B5EF4-FFF2-40B4-BE49-F238E27FC236}">
                  <a16:creationId xmlns:a16="http://schemas.microsoft.com/office/drawing/2014/main" id="{A30461B6-F37D-F96B-4909-166E3992329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43E26EAD-3D92-1BFA-7315-F10752117091}"/>
              </a:ext>
            </a:extLst>
          </p:cNvPr>
          <p:cNvSpPr/>
          <p:nvPr/>
        </p:nvSpPr>
        <p:spPr>
          <a:xfrm>
            <a:off x="6878617" y="2419375"/>
            <a:ext cx="7411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700" dirty="0"/>
              <a:t>12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DDF71-659A-B61A-3DC7-07F40B74110B}"/>
              </a:ext>
            </a:extLst>
          </p:cNvPr>
          <p:cNvGrpSpPr/>
          <p:nvPr/>
        </p:nvGrpSpPr>
        <p:grpSpPr>
          <a:xfrm>
            <a:off x="7321960" y="2815602"/>
            <a:ext cx="435953" cy="214263"/>
            <a:chOff x="7978370" y="2289237"/>
            <a:chExt cx="581270" cy="285684"/>
          </a:xfrm>
        </p:grpSpPr>
        <p:sp>
          <p:nvSpPr>
            <p:cNvPr id="61" name="Arc 59">
              <a:extLst>
                <a:ext uri="{FF2B5EF4-FFF2-40B4-BE49-F238E27FC236}">
                  <a16:creationId xmlns:a16="http://schemas.microsoft.com/office/drawing/2014/main" id="{C3FFC40B-9A7C-CFC0-E905-880D707D2020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99C3DC27-3193-4CCE-5B8D-7A370FE900E5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D5505AC3-F943-059F-7C42-CD26F6C6B7D0}"/>
              </a:ext>
            </a:extLst>
          </p:cNvPr>
          <p:cNvSpPr/>
          <p:nvPr/>
        </p:nvSpPr>
        <p:spPr>
          <a:xfrm>
            <a:off x="7403827" y="2418573"/>
            <a:ext cx="7411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700" dirty="0"/>
              <a:t>13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8C81296-9A01-02A9-8854-098B3E9D4077}"/>
              </a:ext>
            </a:extLst>
          </p:cNvPr>
          <p:cNvGrpSpPr/>
          <p:nvPr/>
        </p:nvGrpSpPr>
        <p:grpSpPr>
          <a:xfrm>
            <a:off x="7837818" y="2815602"/>
            <a:ext cx="435953" cy="214263"/>
            <a:chOff x="7978370" y="2289237"/>
            <a:chExt cx="581270" cy="285684"/>
          </a:xfrm>
        </p:grpSpPr>
        <p:sp>
          <p:nvSpPr>
            <p:cNvPr id="65" name="Arc 59">
              <a:extLst>
                <a:ext uri="{FF2B5EF4-FFF2-40B4-BE49-F238E27FC236}">
                  <a16:creationId xmlns:a16="http://schemas.microsoft.com/office/drawing/2014/main" id="{3491F971-7236-9AD3-1A3F-23274AF201E0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  <p:sp>
          <p:nvSpPr>
            <p:cNvPr id="66" name="Triangle 65">
              <a:extLst>
                <a:ext uri="{FF2B5EF4-FFF2-40B4-BE49-F238E27FC236}">
                  <a16:creationId xmlns:a16="http://schemas.microsoft.com/office/drawing/2014/main" id="{9720902D-8E8D-A68A-C87A-0D2AF22FD5BD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B488E9E9-6D5E-A38A-0E03-25118D0E6BFD}"/>
              </a:ext>
            </a:extLst>
          </p:cNvPr>
          <p:cNvSpPr/>
          <p:nvPr/>
        </p:nvSpPr>
        <p:spPr>
          <a:xfrm>
            <a:off x="7881586" y="2418573"/>
            <a:ext cx="7411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700" dirty="0"/>
              <a:t>14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CACD556-D479-8B73-1DF4-D455954DEB28}"/>
              </a:ext>
            </a:extLst>
          </p:cNvPr>
          <p:cNvSpPr txBox="1"/>
          <p:nvPr/>
        </p:nvSpPr>
        <p:spPr>
          <a:xfrm>
            <a:off x="2576973" y="484149"/>
            <a:ext cx="449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3600" b="1" dirty="0" err="1">
                <a:latin typeface="+mj-lt"/>
                <a:sym typeface="Patrick Hand"/>
              </a:rPr>
              <a:t>Cách</a:t>
            </a:r>
            <a:r>
              <a:rPr lang="en" sz="3600" b="1" dirty="0">
                <a:latin typeface="+mj-lt"/>
                <a:sym typeface="Patrick Hand"/>
              </a:rPr>
              <a:t> 1 : </a:t>
            </a:r>
            <a:r>
              <a:rPr lang="en" sz="3600" b="1" dirty="0" err="1">
                <a:latin typeface="+mj-lt"/>
                <a:sym typeface="Patrick Hand"/>
              </a:rPr>
              <a:t>Đếm</a:t>
            </a:r>
            <a:r>
              <a:rPr lang="en" sz="3600" b="1" dirty="0">
                <a:latin typeface="+mj-lt"/>
                <a:sym typeface="Patrick Hand"/>
              </a:rPr>
              <a:t> </a:t>
            </a:r>
            <a:r>
              <a:rPr lang="en" sz="3600" b="1" dirty="0" err="1">
                <a:latin typeface="+mj-lt"/>
                <a:sym typeface="Patrick Hand"/>
              </a:rPr>
              <a:t>tiếp</a:t>
            </a:r>
            <a:endParaRPr lang="x-none" sz="3600" dirty="0">
              <a:latin typeface="+mj-lt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E1081B1B-D3AF-74CC-6182-08441E54F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89" y="2539471"/>
            <a:ext cx="1371600" cy="1466850"/>
          </a:xfrm>
          <a:prstGeom prst="rect">
            <a:avLst/>
          </a:prstGeom>
        </p:spPr>
      </p:pic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07CE4108-9EF2-82B3-CFD8-F1618AE5423E}"/>
              </a:ext>
            </a:extLst>
          </p:cNvPr>
          <p:cNvSpPr/>
          <p:nvPr/>
        </p:nvSpPr>
        <p:spPr>
          <a:xfrm>
            <a:off x="3179043" y="3924680"/>
            <a:ext cx="2780632" cy="69265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300" dirty="0">
                <a:solidFill>
                  <a:srgbClr val="FF0000"/>
                </a:solidFill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30730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55" grpId="0"/>
      <p:bldP spid="59" grpId="0"/>
      <p:bldP spid="63" grpId="0"/>
      <p:bldP spid="67" grpId="0"/>
      <p:bldP spid="68" grpId="0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1FC65E5-C0EA-178D-BE55-2A594A90BCE8}"/>
              </a:ext>
            </a:extLst>
          </p:cNvPr>
          <p:cNvSpPr/>
          <p:nvPr/>
        </p:nvSpPr>
        <p:spPr>
          <a:xfrm>
            <a:off x="0" y="3098909"/>
            <a:ext cx="6760211" cy="1814444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5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F7C7EA6-31F9-E4BA-BB5B-62EDDA8EB83E}"/>
              </a:ext>
            </a:extLst>
          </p:cNvPr>
          <p:cNvSpPr/>
          <p:nvPr/>
        </p:nvSpPr>
        <p:spPr>
          <a:xfrm>
            <a:off x="-54571" y="1044303"/>
            <a:ext cx="6760211" cy="1814444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4E313A-5DB8-69A8-FACE-9185B7FD793D}"/>
              </a:ext>
            </a:extLst>
          </p:cNvPr>
          <p:cNvGrpSpPr/>
          <p:nvPr/>
        </p:nvGrpSpPr>
        <p:grpSpPr>
          <a:xfrm>
            <a:off x="4133048" y="1274600"/>
            <a:ext cx="2376772" cy="699408"/>
            <a:chOff x="7920713" y="1483110"/>
            <a:chExt cx="3169029" cy="93254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E0642DB-87ED-126C-1109-F6852819CE02}"/>
                </a:ext>
              </a:extLst>
            </p:cNvPr>
            <p:cNvSpPr/>
            <p:nvPr/>
          </p:nvSpPr>
          <p:spPr>
            <a:xfrm>
              <a:off x="7920713" y="1483110"/>
              <a:ext cx="3169029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FC2101-B7EE-A9D4-1E4F-DBA26F18610D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782D5FD0-C3EA-5E38-2EC0-376E6227DF5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1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07696E0-18D0-E2EE-3724-86C25D220F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7F3F20-207D-4239-5683-0D10A5D94866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1AEF9018-BAD5-03DC-6D6E-7B73C0E52F8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1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90546778-AEED-5337-AFBB-775478F62C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1213823-30DE-CC08-A43A-F5103D0959FD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9B286C0-B92B-9044-2B67-2920E3BBFB0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1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8B203DF-4A07-6C3A-2CC4-1756DA25FB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4CF01A7-F68D-2840-8CB8-5C6C694F3CCD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54106537-5E2A-825B-6F65-0E02E06CDA5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1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7FD02A8-07F1-14D8-0AA7-F4EC0414E0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65DC5E-99BE-5D10-5592-7455DC288A12}"/>
              </a:ext>
            </a:extLst>
          </p:cNvPr>
          <p:cNvGrpSpPr/>
          <p:nvPr/>
        </p:nvGrpSpPr>
        <p:grpSpPr>
          <a:xfrm>
            <a:off x="216515" y="1272740"/>
            <a:ext cx="2999096" cy="1384395"/>
            <a:chOff x="2702255" y="1483110"/>
            <a:chExt cx="3998795" cy="1845860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9C039CA-25CF-93B2-CEE4-DD146DED7503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FB11C4-7D6A-DB41-6933-03A6C0FE699A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49785095-814D-19B1-0E11-D4E8820FE88D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4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F0801195-82A6-5D18-7654-E23D947947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0BEE3E-54CE-513D-B000-29AC5E4FB72E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656B5CB3-8100-927A-1E2D-32C7E69C6DD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4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9DA94D5-667A-00C1-AFA8-A2813CD440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5D430B7-8096-3E90-6A24-FAC1441CCEC5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8991B982-11B1-3EFE-B3E4-EE0C66343F3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4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5E7AC84F-286F-21C8-E642-AF4156D6B3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1AC30E-8933-99B7-1BEE-6BB19C3BB323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DC09C1B-3A2A-DF08-49FA-E79558BF9722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4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3590572-BBA5-7310-18DF-80CE1F8C23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21AF054-97D0-F2DB-4490-66D19B292DED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DDA8A0A6-E650-EED2-F855-8F1FD4762A5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4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977E3923-DAEA-E34D-01EF-D2FA51C4F2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0B84B78-F668-E008-01F2-399A2EC94276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9663F6ED-0FF4-0195-6441-99E5BD1F63B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3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2C8DFE1-6912-F525-152C-9BC7F44ED5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A11120-0D4D-729F-8AC8-234EA4F808E2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879D412D-DDFB-BF51-9B8B-8CD5F799555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3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9A9212E-D388-BEA0-AE9A-FF81B6FD07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CC086B4-D9CE-4A09-5BDC-E1E9DF1EA46D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AF509F8-57BC-8FCF-9A34-61B780CDDDF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3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1837620-EC4F-EFAD-ECC6-3CA4172584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E20A420-3CD6-DF2A-A207-4DFF7880CE31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31E382A1-7BDA-E38A-58BF-EFF9ECF66A53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3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C73CD2E-ED6F-B438-29C7-4DB44971B9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BA03C6A-D609-D905-5219-A3BA66B19CD9}"/>
              </a:ext>
            </a:extLst>
          </p:cNvPr>
          <p:cNvSpPr txBox="1"/>
          <p:nvPr/>
        </p:nvSpPr>
        <p:spPr>
          <a:xfrm>
            <a:off x="2597480" y="290818"/>
            <a:ext cx="3825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3200" b="1" dirty="0" err="1">
                <a:latin typeface="+mj-lt"/>
                <a:sym typeface="Patrick Hand"/>
              </a:rPr>
              <a:t>Cách</a:t>
            </a:r>
            <a:r>
              <a:rPr lang="en" sz="3200" b="1" dirty="0">
                <a:latin typeface="+mj-lt"/>
                <a:sym typeface="Patrick Hand"/>
              </a:rPr>
              <a:t> 2 : </a:t>
            </a:r>
            <a:r>
              <a:rPr lang="en" sz="3200" b="1" dirty="0" err="1">
                <a:latin typeface="+mj-lt"/>
                <a:sym typeface="Patrick Hand"/>
              </a:rPr>
              <a:t>Tách</a:t>
            </a:r>
            <a:r>
              <a:rPr lang="en" sz="3200" b="1" dirty="0">
                <a:latin typeface="+mj-lt"/>
                <a:sym typeface="Patrick Hand"/>
              </a:rPr>
              <a:t> </a:t>
            </a:r>
            <a:r>
              <a:rPr lang="en" sz="3200" b="1" dirty="0" err="1">
                <a:latin typeface="+mj-lt"/>
                <a:sym typeface="Patrick Hand"/>
              </a:rPr>
              <a:t>số</a:t>
            </a:r>
            <a:endParaRPr lang="x-none" sz="3200" dirty="0">
              <a:latin typeface="+mj-lt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0620741-2E04-D817-CF26-B48FC37FE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8123" y="3901573"/>
            <a:ext cx="882977" cy="143275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C74219C5-679F-419E-C7C3-E667A462B3B9}"/>
              </a:ext>
            </a:extLst>
          </p:cNvPr>
          <p:cNvGrpSpPr/>
          <p:nvPr/>
        </p:nvGrpSpPr>
        <p:grpSpPr>
          <a:xfrm>
            <a:off x="216128" y="1275140"/>
            <a:ext cx="2999096" cy="1384395"/>
            <a:chOff x="2702255" y="1483110"/>
            <a:chExt cx="3998795" cy="1845860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6EFBF3F0-DB7B-7263-F2C6-C293EA0D75BD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6FDE5B5-5A35-AC83-A861-90A74BC0D539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7D1A7488-0533-A398-A443-4BB7A9980DA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7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1DD65E9-0DCD-16C7-CB23-5604A3085F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836ADF6-73DD-DFC6-0E95-6D610F42CCFD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E980F3DC-1A71-C6F5-9396-7E0C51ABC1D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7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17FE0B5-EBE1-DE08-F8F7-04C0C13B81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77CD617-849E-33C0-51A8-AF97384D932C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B844559E-BD38-DB90-50B6-DAE401B0F025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7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0FF4617-762F-D7A5-DB0F-7D685EE99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6E14255-32EB-BE1F-BA86-2822523F6261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DC7B5B8A-263D-38F3-8DE5-31523CD5637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7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824E17E4-0FB9-CB1C-31F9-8EBBD07A94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626F644-DBD6-D70F-3C43-20F5D1BA6C1B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08118B43-8351-0F17-FCD9-7C5F49D9B85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7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04FAB058-C14F-D93C-898A-7DA83B9B72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8163F65-E3F1-DC5A-FC4A-69F360C57BBB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DCA22F28-0082-3179-90EB-0EEA473900D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6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519D9E3E-5C9C-A944-7099-BDCF630C26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D3E9C2C-6857-77F8-1CE0-BBC798C67795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08CB9E40-E07C-C4FF-EB26-3A26AEEF03A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6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519B388C-7F5F-034A-4AAD-47F92226E8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0D7CF0-B24A-CEDC-A65C-6E8BF7BFCFDC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CF531514-D8A5-920E-74FF-735BADC1559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6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9BC8F39-8CAB-C34D-7517-CD49175AF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6C7FBBD-3C95-D487-96F9-B8A8D4E9752C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03E0C032-37EF-50CB-3AFB-FE75F3BB4C8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6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466F769-8469-8127-43B3-C2BB2FEC5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35DE8DC-1105-8A67-901E-B92B14983A1E}"/>
              </a:ext>
            </a:extLst>
          </p:cNvPr>
          <p:cNvGrpSpPr/>
          <p:nvPr/>
        </p:nvGrpSpPr>
        <p:grpSpPr>
          <a:xfrm>
            <a:off x="3507647" y="1275140"/>
            <a:ext cx="2999096" cy="699408"/>
            <a:chOff x="7090947" y="1483110"/>
            <a:chExt cx="3998795" cy="932544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9F91613C-586F-6857-A571-3239722CC318}"/>
                </a:ext>
              </a:extLst>
            </p:cNvPr>
            <p:cNvSpPr/>
            <p:nvPr/>
          </p:nvSpPr>
          <p:spPr>
            <a:xfrm>
              <a:off x="7090947" y="1483110"/>
              <a:ext cx="3998795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7A38984-0A5B-170F-0000-447D69EB1D58}"/>
                </a:ext>
              </a:extLst>
            </p:cNvPr>
            <p:cNvGrpSpPr/>
            <p:nvPr/>
          </p:nvGrpSpPr>
          <p:grpSpPr>
            <a:xfrm>
              <a:off x="7256148" y="1639444"/>
              <a:ext cx="618539" cy="611760"/>
              <a:chOff x="1177540" y="481715"/>
              <a:chExt cx="2317638" cy="2247631"/>
            </a:xfrm>
          </p:grpSpPr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C4A37D9F-674A-64A0-9082-23AD71F9F7BD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9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2FE128E0-6AB4-6EA3-8F11-E6CEDE5DE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5758FE5-88B0-F659-B32F-71F0DDE543F2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FD37FC10-342D-AEF4-47D7-835D514220F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9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94773DDA-0EE1-CE6F-5288-DAC040EDCF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232C494-E091-275E-F7DE-E5E97C9ED3C0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02E00646-0EB3-6448-C9EA-30E271011851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9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614BDD8-CEED-37B7-E1C3-3F207984D1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EA85B01-0BF1-6716-AD36-7CB045ECF567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98332493-7017-E9DA-6AC4-C4FACB8DF59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9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BE969498-D784-AA06-7E13-6B0520158C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2ACB38F-114F-8710-8B33-397899E710F8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C5E06D17-FB4A-A6C7-A7AA-F2284DCE6FC5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/>
              </a:p>
            </p:txBody>
          </p:sp>
          <p:pic>
            <p:nvPicPr>
              <p:cNvPr id="8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F7FED1C8-A11D-D064-408B-654A4C03B6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92B7477-6622-7BDA-5619-6C5C10BC4726}"/>
              </a:ext>
            </a:extLst>
          </p:cNvPr>
          <p:cNvCxnSpPr/>
          <p:nvPr/>
        </p:nvCxnSpPr>
        <p:spPr>
          <a:xfrm>
            <a:off x="4156868" y="1275140"/>
            <a:ext cx="0" cy="699408"/>
          </a:xfrm>
          <a:prstGeom prst="line">
            <a:avLst/>
          </a:prstGeom>
          <a:ln w="28575">
            <a:solidFill>
              <a:srgbClr val="59C0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F0FE756E-89A0-F27A-6733-D2A14DAFB124}"/>
              </a:ext>
            </a:extLst>
          </p:cNvPr>
          <p:cNvSpPr/>
          <p:nvPr/>
        </p:nvSpPr>
        <p:spPr>
          <a:xfrm>
            <a:off x="1345103" y="833554"/>
            <a:ext cx="7411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700" dirty="0"/>
              <a:t>9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965BA3E-0571-DCF2-E2BA-FC8E4E5826B8}"/>
              </a:ext>
            </a:extLst>
          </p:cNvPr>
          <p:cNvSpPr/>
          <p:nvPr/>
        </p:nvSpPr>
        <p:spPr>
          <a:xfrm>
            <a:off x="4663520" y="829013"/>
            <a:ext cx="7411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700" dirty="0"/>
              <a:t>5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FD5203D-356B-9E10-9C67-FF8BA1007962}"/>
              </a:ext>
            </a:extLst>
          </p:cNvPr>
          <p:cNvGrpSpPr/>
          <p:nvPr/>
        </p:nvGrpSpPr>
        <p:grpSpPr>
          <a:xfrm>
            <a:off x="3628395" y="1393157"/>
            <a:ext cx="463904" cy="458820"/>
            <a:chOff x="1177540" y="481715"/>
            <a:chExt cx="2317638" cy="2247631"/>
          </a:xfrm>
        </p:grpSpPr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A8687E48-A8E2-9C92-D799-1CC90546A136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050" dirty="0"/>
            </a:p>
          </p:txBody>
        </p:sp>
        <p:pic>
          <p:nvPicPr>
            <p:cNvPr id="10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5D57600D-A4F8-4261-2FCB-E27766FADA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FCBF855-C417-9CF7-FC2B-DB4B37473C57}"/>
              </a:ext>
            </a:extLst>
          </p:cNvPr>
          <p:cNvSpPr/>
          <p:nvPr/>
        </p:nvSpPr>
        <p:spPr>
          <a:xfrm>
            <a:off x="1407912" y="4640103"/>
            <a:ext cx="7411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700" dirty="0"/>
              <a:t>10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8E503CA-1D61-3E0E-015B-F2F41CB11CF3}"/>
              </a:ext>
            </a:extLst>
          </p:cNvPr>
          <p:cNvSpPr/>
          <p:nvPr/>
        </p:nvSpPr>
        <p:spPr>
          <a:xfrm>
            <a:off x="4726329" y="4635562"/>
            <a:ext cx="74114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700" dirty="0"/>
              <a:t>4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C4C6A37-8442-D612-2FDC-6B66DDE069CA}"/>
              </a:ext>
            </a:extLst>
          </p:cNvPr>
          <p:cNvSpPr/>
          <p:nvPr/>
        </p:nvSpPr>
        <p:spPr>
          <a:xfrm>
            <a:off x="6696296" y="1683642"/>
            <a:ext cx="2537624" cy="1266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 = 1 + 4</a:t>
            </a:r>
            <a:endParaRPr lang="x-none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+ 1 = 10</a:t>
            </a:r>
            <a:endParaRPr lang="x-none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+ 4 = 14</a:t>
            </a:r>
            <a:endParaRPr lang="x-none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B9BCD80D-7AA8-99CE-AC9C-9766AB887B09}"/>
              </a:ext>
            </a:extLst>
          </p:cNvPr>
          <p:cNvSpPr/>
          <p:nvPr/>
        </p:nvSpPr>
        <p:spPr>
          <a:xfrm>
            <a:off x="6864417" y="3130838"/>
            <a:ext cx="2201381" cy="6926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rgbClr val="FF0000"/>
                </a:solidFill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61841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00174 0.37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09877E-6 L -0.11371 0.3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18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-4.44444E-6 0.382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49" grpId="0"/>
      <p:bldP spid="98" grpId="0"/>
      <p:bldP spid="99" grpId="0"/>
      <p:bldP spid="103" grpId="0"/>
      <p:bldP spid="104" grpId="0"/>
      <p:bldP spid="105" grpId="0" uiExpand="1" build="p"/>
      <p:bldP spid="1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C067D8C-8BB9-0B76-5E56-D180C1533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8177"/>
            <a:ext cx="73152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C0566DA-294C-A895-AE66-587A15AA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768932"/>
            <a:ext cx="6934200" cy="338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4932D-78A4-C574-2845-26A3F8D8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59"/>
          <p:cNvSpPr txBox="1">
            <a:spLocks noGrp="1"/>
          </p:cNvSpPr>
          <p:nvPr>
            <p:ph type="title"/>
          </p:nvPr>
        </p:nvSpPr>
        <p:spPr>
          <a:xfrm>
            <a:off x="4319089" y="1588401"/>
            <a:ext cx="401758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bg1"/>
                </a:solidFill>
                <a:latin typeface="+mj-lt"/>
              </a:rPr>
              <a:t>Hoạt</a:t>
            </a:r>
            <a:r>
              <a:rPr lang="en" dirty="0">
                <a:solidFill>
                  <a:schemeClr val="bg1"/>
                </a:solidFill>
                <a:latin typeface="+mj-lt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+mj-lt"/>
              </a:rPr>
              <a:t>động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125" name="Google Shape;1125;p59"/>
          <p:cNvGrpSpPr/>
          <p:nvPr/>
        </p:nvGrpSpPr>
        <p:grpSpPr>
          <a:xfrm>
            <a:off x="5131218" y="3067409"/>
            <a:ext cx="2722013" cy="1186026"/>
            <a:chOff x="4108246" y="3209799"/>
            <a:chExt cx="2722013" cy="1186026"/>
          </a:xfrm>
        </p:grpSpPr>
        <p:grpSp>
          <p:nvGrpSpPr>
            <p:cNvPr id="1126" name="Google Shape;1126;p59"/>
            <p:cNvGrpSpPr/>
            <p:nvPr/>
          </p:nvGrpSpPr>
          <p:grpSpPr>
            <a:xfrm>
              <a:off x="4108246" y="3209799"/>
              <a:ext cx="2722013" cy="1186026"/>
              <a:chOff x="853575" y="4182525"/>
              <a:chExt cx="1444575" cy="629425"/>
            </a:xfrm>
          </p:grpSpPr>
          <p:sp>
            <p:nvSpPr>
              <p:cNvPr id="1127" name="Google Shape;1127;p59"/>
              <p:cNvSpPr/>
              <p:nvPr/>
            </p:nvSpPr>
            <p:spPr>
              <a:xfrm>
                <a:off x="1374875" y="4184800"/>
                <a:ext cx="183150" cy="581325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23253" extrusionOk="0">
                    <a:moveTo>
                      <a:pt x="1216" y="0"/>
                    </a:moveTo>
                    <a:lnTo>
                      <a:pt x="821" y="3557"/>
                    </a:lnTo>
                    <a:lnTo>
                      <a:pt x="0" y="17356"/>
                    </a:lnTo>
                    <a:lnTo>
                      <a:pt x="7325" y="23253"/>
                    </a:lnTo>
                    <a:lnTo>
                      <a:pt x="7325" y="7052"/>
                    </a:lnTo>
                    <a:cubicBezTo>
                      <a:pt x="5866" y="3374"/>
                      <a:pt x="1216" y="0"/>
                      <a:pt x="1216" y="0"/>
                    </a:cubicBezTo>
                    <a:close/>
                  </a:path>
                </a:pathLst>
              </a:custGeom>
              <a:solidFill>
                <a:srgbClr val="DCD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9"/>
              <p:cNvSpPr/>
              <p:nvPr/>
            </p:nvSpPr>
            <p:spPr>
              <a:xfrm>
                <a:off x="1543550" y="4182525"/>
                <a:ext cx="183175" cy="582100"/>
              </a:xfrm>
              <a:custGeom>
                <a:avLst/>
                <a:gdLst/>
                <a:ahLst/>
                <a:cxnLst/>
                <a:rect l="l" t="t" r="r" b="b"/>
                <a:pathLst>
                  <a:path w="7327" h="23284" extrusionOk="0">
                    <a:moveTo>
                      <a:pt x="6110" y="0"/>
                    </a:moveTo>
                    <a:cubicBezTo>
                      <a:pt x="6110" y="0"/>
                      <a:pt x="1460" y="3405"/>
                      <a:pt x="1" y="7052"/>
                    </a:cubicBezTo>
                    <a:lnTo>
                      <a:pt x="1" y="23283"/>
                    </a:lnTo>
                    <a:lnTo>
                      <a:pt x="7326" y="17356"/>
                    </a:lnTo>
                    <a:lnTo>
                      <a:pt x="6506" y="3556"/>
                    </a:lnTo>
                    <a:lnTo>
                      <a:pt x="6110" y="0"/>
                    </a:lnTo>
                    <a:close/>
                  </a:path>
                </a:pathLst>
              </a:custGeom>
              <a:solidFill>
                <a:srgbClr val="DCD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9"/>
              <p:cNvSpPr/>
              <p:nvPr/>
            </p:nvSpPr>
            <p:spPr>
              <a:xfrm>
                <a:off x="1289000" y="4194675"/>
                <a:ext cx="268275" cy="5821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3284" extrusionOk="0">
                    <a:moveTo>
                      <a:pt x="1763" y="1"/>
                    </a:moveTo>
                    <a:lnTo>
                      <a:pt x="1186" y="3557"/>
                    </a:lnTo>
                    <a:lnTo>
                      <a:pt x="0" y="17356"/>
                    </a:lnTo>
                    <a:lnTo>
                      <a:pt x="10730" y="23284"/>
                    </a:lnTo>
                    <a:lnTo>
                      <a:pt x="10730" y="7083"/>
                    </a:lnTo>
                    <a:cubicBezTo>
                      <a:pt x="8602" y="3405"/>
                      <a:pt x="1763" y="1"/>
                      <a:pt x="1763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9"/>
              <p:cNvSpPr/>
              <p:nvPr/>
            </p:nvSpPr>
            <p:spPr>
              <a:xfrm>
                <a:off x="1545075" y="4192400"/>
                <a:ext cx="268275" cy="5821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3284" extrusionOk="0">
                    <a:moveTo>
                      <a:pt x="8937" y="0"/>
                    </a:moveTo>
                    <a:cubicBezTo>
                      <a:pt x="8937" y="0"/>
                      <a:pt x="2098" y="3405"/>
                      <a:pt x="1" y="7083"/>
                    </a:cubicBezTo>
                    <a:lnTo>
                      <a:pt x="1" y="23283"/>
                    </a:lnTo>
                    <a:lnTo>
                      <a:pt x="10730" y="17356"/>
                    </a:lnTo>
                    <a:lnTo>
                      <a:pt x="9515" y="3587"/>
                    </a:lnTo>
                    <a:lnTo>
                      <a:pt x="893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59"/>
              <p:cNvSpPr/>
              <p:nvPr/>
            </p:nvSpPr>
            <p:spPr>
              <a:xfrm>
                <a:off x="1395375" y="4184800"/>
                <a:ext cx="990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557" extrusionOk="0">
                    <a:moveTo>
                      <a:pt x="1" y="3557"/>
                    </a:moveTo>
                    <a:lnTo>
                      <a:pt x="396" y="0"/>
                    </a:lnTo>
                  </a:path>
                </a:pathLst>
              </a:custGeom>
              <a:solidFill>
                <a:srgbClr val="DCD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59"/>
              <p:cNvSpPr/>
              <p:nvPr/>
            </p:nvSpPr>
            <p:spPr>
              <a:xfrm>
                <a:off x="1208450" y="4209125"/>
                <a:ext cx="334375" cy="582100"/>
              </a:xfrm>
              <a:custGeom>
                <a:avLst/>
                <a:gdLst/>
                <a:ahLst/>
                <a:cxnLst/>
                <a:rect l="l" t="t" r="r" b="b"/>
                <a:pathLst>
                  <a:path w="13375" h="23284" extrusionOk="0">
                    <a:moveTo>
                      <a:pt x="2219" y="0"/>
                    </a:moveTo>
                    <a:lnTo>
                      <a:pt x="1490" y="3556"/>
                    </a:lnTo>
                    <a:lnTo>
                      <a:pt x="0" y="17356"/>
                    </a:lnTo>
                    <a:lnTo>
                      <a:pt x="13375" y="23283"/>
                    </a:lnTo>
                    <a:lnTo>
                      <a:pt x="13375" y="7052"/>
                    </a:lnTo>
                    <a:cubicBezTo>
                      <a:pt x="10730" y="3404"/>
                      <a:pt x="2219" y="0"/>
                      <a:pt x="2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59"/>
              <p:cNvSpPr/>
              <p:nvPr/>
            </p:nvSpPr>
            <p:spPr>
              <a:xfrm>
                <a:off x="1558750" y="4206825"/>
                <a:ext cx="334375" cy="582100"/>
              </a:xfrm>
              <a:custGeom>
                <a:avLst/>
                <a:gdLst/>
                <a:ahLst/>
                <a:cxnLst/>
                <a:rect l="l" t="t" r="r" b="b"/>
                <a:pathLst>
                  <a:path w="13375" h="23284" extrusionOk="0">
                    <a:moveTo>
                      <a:pt x="11156" y="1"/>
                    </a:moveTo>
                    <a:cubicBezTo>
                      <a:pt x="11156" y="1"/>
                      <a:pt x="2645" y="3405"/>
                      <a:pt x="1" y="7083"/>
                    </a:cubicBezTo>
                    <a:lnTo>
                      <a:pt x="1" y="23284"/>
                    </a:lnTo>
                    <a:lnTo>
                      <a:pt x="13375" y="17357"/>
                    </a:lnTo>
                    <a:lnTo>
                      <a:pt x="11886" y="3588"/>
                    </a:lnTo>
                    <a:lnTo>
                      <a:pt x="1115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59"/>
              <p:cNvSpPr/>
              <p:nvPr/>
            </p:nvSpPr>
            <p:spPr>
              <a:xfrm>
                <a:off x="1161925" y="4244775"/>
                <a:ext cx="360375" cy="562400"/>
              </a:xfrm>
              <a:custGeom>
                <a:avLst/>
                <a:gdLst/>
                <a:ahLst/>
                <a:cxnLst/>
                <a:rect l="l" t="t" r="r" b="b"/>
                <a:pathLst>
                  <a:path w="14415" h="22496" extrusionOk="0">
                    <a:moveTo>
                      <a:pt x="2011" y="0"/>
                    </a:moveTo>
                    <a:cubicBezTo>
                      <a:pt x="0" y="0"/>
                      <a:pt x="281" y="2373"/>
                      <a:pt x="281" y="2373"/>
                    </a:cubicBezTo>
                    <a:lnTo>
                      <a:pt x="767" y="14562"/>
                    </a:lnTo>
                    <a:cubicBezTo>
                      <a:pt x="767" y="16021"/>
                      <a:pt x="1193" y="17207"/>
                      <a:pt x="3077" y="18027"/>
                    </a:cubicBezTo>
                    <a:cubicBezTo>
                      <a:pt x="7059" y="19790"/>
                      <a:pt x="14415" y="22495"/>
                      <a:pt x="14415" y="22495"/>
                    </a:cubicBezTo>
                    <a:lnTo>
                      <a:pt x="14415" y="5535"/>
                    </a:lnTo>
                    <a:cubicBezTo>
                      <a:pt x="13594" y="4896"/>
                      <a:pt x="5296" y="580"/>
                      <a:pt x="2621" y="63"/>
                    </a:cubicBezTo>
                    <a:cubicBezTo>
                      <a:pt x="2397" y="20"/>
                      <a:pt x="2194" y="0"/>
                      <a:pt x="20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59"/>
              <p:cNvSpPr/>
              <p:nvPr/>
            </p:nvSpPr>
            <p:spPr>
              <a:xfrm>
                <a:off x="1592950" y="4236400"/>
                <a:ext cx="361150" cy="562400"/>
              </a:xfrm>
              <a:custGeom>
                <a:avLst/>
                <a:gdLst/>
                <a:ahLst/>
                <a:cxnLst/>
                <a:rect l="l" t="t" r="r" b="b"/>
                <a:pathLst>
                  <a:path w="14446" h="22496" extrusionOk="0">
                    <a:moveTo>
                      <a:pt x="12435" y="1"/>
                    </a:moveTo>
                    <a:cubicBezTo>
                      <a:pt x="12251" y="1"/>
                      <a:pt x="12049" y="21"/>
                      <a:pt x="11825" y="64"/>
                    </a:cubicBezTo>
                    <a:cubicBezTo>
                      <a:pt x="9119" y="581"/>
                      <a:pt x="852" y="5110"/>
                      <a:pt x="1" y="5778"/>
                    </a:cubicBezTo>
                    <a:lnTo>
                      <a:pt x="1" y="22496"/>
                    </a:lnTo>
                    <a:lnTo>
                      <a:pt x="11612" y="17602"/>
                    </a:lnTo>
                    <a:cubicBezTo>
                      <a:pt x="11612" y="17602"/>
                      <a:pt x="13679" y="17086"/>
                      <a:pt x="13679" y="15414"/>
                    </a:cubicBezTo>
                    <a:lnTo>
                      <a:pt x="14165" y="2374"/>
                    </a:lnTo>
                    <a:cubicBezTo>
                      <a:pt x="14165" y="2374"/>
                      <a:pt x="14446" y="1"/>
                      <a:pt x="12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59"/>
              <p:cNvSpPr/>
              <p:nvPr/>
            </p:nvSpPr>
            <p:spPr>
              <a:xfrm>
                <a:off x="1522275" y="4369925"/>
                <a:ext cx="70700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7681" extrusionOk="0">
                    <a:moveTo>
                      <a:pt x="1732" y="1"/>
                    </a:moveTo>
                    <a:cubicBezTo>
                      <a:pt x="871" y="1"/>
                      <a:pt x="1" y="529"/>
                      <a:pt x="1" y="529"/>
                    </a:cubicBezTo>
                    <a:lnTo>
                      <a:pt x="1" y="17489"/>
                    </a:lnTo>
                    <a:cubicBezTo>
                      <a:pt x="578" y="17628"/>
                      <a:pt x="1042" y="17681"/>
                      <a:pt x="1412" y="17681"/>
                    </a:cubicBezTo>
                    <a:cubicBezTo>
                      <a:pt x="2582" y="17681"/>
                      <a:pt x="2828" y="17155"/>
                      <a:pt x="2828" y="17155"/>
                    </a:cubicBezTo>
                    <a:lnTo>
                      <a:pt x="2828" y="437"/>
                    </a:lnTo>
                    <a:cubicBezTo>
                      <a:pt x="2521" y="112"/>
                      <a:pt x="2128" y="1"/>
                      <a:pt x="17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59"/>
              <p:cNvSpPr/>
              <p:nvPr/>
            </p:nvSpPr>
            <p:spPr>
              <a:xfrm>
                <a:off x="970600" y="4589050"/>
                <a:ext cx="166450" cy="16720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6688" extrusionOk="0">
                    <a:moveTo>
                      <a:pt x="4742" y="1"/>
                    </a:moveTo>
                    <a:lnTo>
                      <a:pt x="2767" y="1916"/>
                    </a:lnTo>
                    <a:lnTo>
                      <a:pt x="1" y="1946"/>
                    </a:lnTo>
                    <a:lnTo>
                      <a:pt x="1916" y="3891"/>
                    </a:lnTo>
                    <a:lnTo>
                      <a:pt x="1946" y="6688"/>
                    </a:lnTo>
                    <a:lnTo>
                      <a:pt x="3891" y="4773"/>
                    </a:lnTo>
                    <a:lnTo>
                      <a:pt x="6657" y="4743"/>
                    </a:lnTo>
                    <a:lnTo>
                      <a:pt x="4742" y="2797"/>
                    </a:lnTo>
                    <a:lnTo>
                      <a:pt x="474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59"/>
              <p:cNvSpPr/>
              <p:nvPr/>
            </p:nvSpPr>
            <p:spPr>
              <a:xfrm>
                <a:off x="2054200" y="4384650"/>
                <a:ext cx="149725" cy="148950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5958" extrusionOk="0">
                    <a:moveTo>
                      <a:pt x="5016" y="0"/>
                    </a:moveTo>
                    <a:lnTo>
                      <a:pt x="2736" y="1490"/>
                    </a:lnTo>
                    <a:lnTo>
                      <a:pt x="1" y="943"/>
                    </a:lnTo>
                    <a:lnTo>
                      <a:pt x="1490" y="3253"/>
                    </a:lnTo>
                    <a:lnTo>
                      <a:pt x="974" y="5958"/>
                    </a:lnTo>
                    <a:lnTo>
                      <a:pt x="3253" y="4469"/>
                    </a:lnTo>
                    <a:lnTo>
                      <a:pt x="5989" y="5016"/>
                    </a:lnTo>
                    <a:lnTo>
                      <a:pt x="5989" y="5016"/>
                    </a:lnTo>
                    <a:lnTo>
                      <a:pt x="4499" y="2706"/>
                    </a:lnTo>
                    <a:lnTo>
                      <a:pt x="501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59"/>
              <p:cNvSpPr/>
              <p:nvPr/>
            </p:nvSpPr>
            <p:spPr>
              <a:xfrm>
                <a:off x="1974425" y="4557150"/>
                <a:ext cx="19682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8268" extrusionOk="0">
                    <a:moveTo>
                      <a:pt x="2949" y="2158"/>
                    </a:moveTo>
                    <a:cubicBezTo>
                      <a:pt x="2949" y="2158"/>
                      <a:pt x="4347" y="0"/>
                      <a:pt x="4924" y="274"/>
                    </a:cubicBezTo>
                    <a:cubicBezTo>
                      <a:pt x="5472" y="547"/>
                      <a:pt x="5593" y="2614"/>
                      <a:pt x="5593" y="2614"/>
                    </a:cubicBezTo>
                    <a:cubicBezTo>
                      <a:pt x="5593" y="2614"/>
                      <a:pt x="7873" y="3708"/>
                      <a:pt x="7782" y="4316"/>
                    </a:cubicBezTo>
                    <a:cubicBezTo>
                      <a:pt x="7660" y="4924"/>
                      <a:pt x="5654" y="5259"/>
                      <a:pt x="5654" y="5259"/>
                    </a:cubicBezTo>
                    <a:cubicBezTo>
                      <a:pt x="5654" y="5259"/>
                      <a:pt x="6110" y="7933"/>
                      <a:pt x="5563" y="8116"/>
                    </a:cubicBezTo>
                    <a:cubicBezTo>
                      <a:pt x="5016" y="8268"/>
                      <a:pt x="3344" y="6079"/>
                      <a:pt x="3344" y="6079"/>
                    </a:cubicBezTo>
                    <a:cubicBezTo>
                      <a:pt x="3344" y="6079"/>
                      <a:pt x="943" y="6961"/>
                      <a:pt x="395" y="6535"/>
                    </a:cubicBezTo>
                    <a:cubicBezTo>
                      <a:pt x="61" y="6292"/>
                      <a:pt x="1763" y="4195"/>
                      <a:pt x="1763" y="4195"/>
                    </a:cubicBezTo>
                    <a:cubicBezTo>
                      <a:pt x="1763" y="4195"/>
                      <a:pt x="0" y="2553"/>
                      <a:pt x="335" y="2067"/>
                    </a:cubicBezTo>
                    <a:cubicBezTo>
                      <a:pt x="699" y="1550"/>
                      <a:pt x="2949" y="2158"/>
                      <a:pt x="2949" y="21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40" name="Google Shape;1140;p59"/>
              <p:cNvSpPr/>
              <p:nvPr/>
            </p:nvSpPr>
            <p:spPr>
              <a:xfrm>
                <a:off x="886250" y="4383900"/>
                <a:ext cx="197600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7782" extrusionOk="0">
                    <a:moveTo>
                      <a:pt x="2463" y="2553"/>
                    </a:moveTo>
                    <a:cubicBezTo>
                      <a:pt x="2463" y="2553"/>
                      <a:pt x="2736" y="0"/>
                      <a:pt x="3375" y="0"/>
                    </a:cubicBezTo>
                    <a:cubicBezTo>
                      <a:pt x="4013" y="0"/>
                      <a:pt x="5046" y="1793"/>
                      <a:pt x="5046" y="1793"/>
                    </a:cubicBezTo>
                    <a:cubicBezTo>
                      <a:pt x="5046" y="1793"/>
                      <a:pt x="7569" y="1763"/>
                      <a:pt x="7752" y="2340"/>
                    </a:cubicBezTo>
                    <a:cubicBezTo>
                      <a:pt x="7904" y="2918"/>
                      <a:pt x="6262" y="4134"/>
                      <a:pt x="6262" y="4134"/>
                    </a:cubicBezTo>
                    <a:cubicBezTo>
                      <a:pt x="6262" y="4134"/>
                      <a:pt x="7873" y="6353"/>
                      <a:pt x="7478" y="6748"/>
                    </a:cubicBezTo>
                    <a:cubicBezTo>
                      <a:pt x="7052" y="7143"/>
                      <a:pt x="4560" y="5897"/>
                      <a:pt x="4560" y="5897"/>
                    </a:cubicBezTo>
                    <a:cubicBezTo>
                      <a:pt x="4560" y="5897"/>
                      <a:pt x="2797" y="7781"/>
                      <a:pt x="2128" y="7629"/>
                    </a:cubicBezTo>
                    <a:cubicBezTo>
                      <a:pt x="1733" y="7538"/>
                      <a:pt x="2311" y="4924"/>
                      <a:pt x="2311" y="4924"/>
                    </a:cubicBezTo>
                    <a:cubicBezTo>
                      <a:pt x="2311" y="4924"/>
                      <a:pt x="1" y="4255"/>
                      <a:pt x="92" y="3648"/>
                    </a:cubicBezTo>
                    <a:cubicBezTo>
                      <a:pt x="183" y="3040"/>
                      <a:pt x="2463" y="2553"/>
                      <a:pt x="2463" y="25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41" name="Google Shape;1141;p59"/>
              <p:cNvSpPr/>
              <p:nvPr/>
            </p:nvSpPr>
            <p:spPr>
              <a:xfrm>
                <a:off x="2215300" y="4552025"/>
                <a:ext cx="82850" cy="73875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2955" extrusionOk="0">
                    <a:moveTo>
                      <a:pt x="1656" y="1"/>
                    </a:moveTo>
                    <a:cubicBezTo>
                      <a:pt x="1347" y="1"/>
                      <a:pt x="1034" y="98"/>
                      <a:pt x="761" y="296"/>
                    </a:cubicBezTo>
                    <a:cubicBezTo>
                      <a:pt x="122" y="783"/>
                      <a:pt x="1" y="1695"/>
                      <a:pt x="487" y="2363"/>
                    </a:cubicBezTo>
                    <a:cubicBezTo>
                      <a:pt x="779" y="2746"/>
                      <a:pt x="1224" y="2954"/>
                      <a:pt x="1671" y="2954"/>
                    </a:cubicBezTo>
                    <a:cubicBezTo>
                      <a:pt x="1969" y="2954"/>
                      <a:pt x="2268" y="2862"/>
                      <a:pt x="2524" y="2667"/>
                    </a:cubicBezTo>
                    <a:cubicBezTo>
                      <a:pt x="3192" y="2181"/>
                      <a:pt x="3314" y="1239"/>
                      <a:pt x="2828" y="600"/>
                    </a:cubicBezTo>
                    <a:cubicBezTo>
                      <a:pt x="2540" y="205"/>
                      <a:pt x="2103" y="1"/>
                      <a:pt x="16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59"/>
              <p:cNvSpPr/>
              <p:nvPr/>
            </p:nvSpPr>
            <p:spPr>
              <a:xfrm>
                <a:off x="853575" y="4597125"/>
                <a:ext cx="509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848" extrusionOk="0">
                    <a:moveTo>
                      <a:pt x="1004" y="1"/>
                    </a:moveTo>
                    <a:cubicBezTo>
                      <a:pt x="913" y="1"/>
                      <a:pt x="821" y="14"/>
                      <a:pt x="730" y="43"/>
                    </a:cubicBezTo>
                    <a:cubicBezTo>
                      <a:pt x="244" y="225"/>
                      <a:pt x="1" y="742"/>
                      <a:pt x="153" y="1198"/>
                    </a:cubicBezTo>
                    <a:cubicBezTo>
                      <a:pt x="276" y="1593"/>
                      <a:pt x="641" y="1848"/>
                      <a:pt x="1034" y="1848"/>
                    </a:cubicBezTo>
                    <a:cubicBezTo>
                      <a:pt x="1124" y="1848"/>
                      <a:pt x="1217" y="1834"/>
                      <a:pt x="1308" y="1806"/>
                    </a:cubicBezTo>
                    <a:cubicBezTo>
                      <a:pt x="1794" y="1654"/>
                      <a:pt x="2037" y="1106"/>
                      <a:pt x="1885" y="650"/>
                    </a:cubicBezTo>
                    <a:cubicBezTo>
                      <a:pt x="1762" y="255"/>
                      <a:pt x="1397" y="1"/>
                      <a:pt x="10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3" name="Google Shape;1143;p59"/>
            <p:cNvSpPr/>
            <p:nvPr/>
          </p:nvSpPr>
          <p:spPr>
            <a:xfrm>
              <a:off x="5648175" y="3471350"/>
              <a:ext cx="387737" cy="468725"/>
            </a:xfrm>
            <a:custGeom>
              <a:avLst/>
              <a:gdLst/>
              <a:ahLst/>
              <a:cxnLst/>
              <a:rect l="l" t="t" r="r" b="b"/>
              <a:pathLst>
                <a:path w="19828" h="18749" extrusionOk="0">
                  <a:moveTo>
                    <a:pt x="196" y="7755"/>
                  </a:moveTo>
                  <a:lnTo>
                    <a:pt x="0" y="18749"/>
                  </a:lnTo>
                  <a:lnTo>
                    <a:pt x="19435" y="10994"/>
                  </a:lnTo>
                  <a:lnTo>
                    <a:pt x="198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144" name="Google Shape;1144;p59"/>
          <p:cNvSpPr/>
          <p:nvPr/>
        </p:nvSpPr>
        <p:spPr>
          <a:xfrm>
            <a:off x="3274125" y="144475"/>
            <a:ext cx="1092588" cy="63455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5" name="Google Shape;1145;p59"/>
          <p:cNvSpPr/>
          <p:nvPr/>
        </p:nvSpPr>
        <p:spPr>
          <a:xfrm>
            <a:off x="-240140" y="430475"/>
            <a:ext cx="1434192" cy="1144792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59"/>
          <p:cNvSpPr/>
          <p:nvPr/>
        </p:nvSpPr>
        <p:spPr>
          <a:xfrm>
            <a:off x="2005423" y="1079001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7" name="Google Shape;1147;p59"/>
          <p:cNvGrpSpPr/>
          <p:nvPr/>
        </p:nvGrpSpPr>
        <p:grpSpPr>
          <a:xfrm flipH="1">
            <a:off x="928195" y="779001"/>
            <a:ext cx="1924765" cy="3820236"/>
            <a:chOff x="883650" y="516312"/>
            <a:chExt cx="2071199" cy="4110875"/>
          </a:xfrm>
        </p:grpSpPr>
        <p:sp>
          <p:nvSpPr>
            <p:cNvPr id="1148" name="Google Shape;1148;p59"/>
            <p:cNvSpPr/>
            <p:nvPr/>
          </p:nvSpPr>
          <p:spPr>
            <a:xfrm>
              <a:off x="1722972" y="2327354"/>
              <a:ext cx="1127353" cy="1147049"/>
            </a:xfrm>
            <a:custGeom>
              <a:avLst/>
              <a:gdLst/>
              <a:ahLst/>
              <a:cxnLst/>
              <a:rect l="l" t="t" r="r" b="b"/>
              <a:pathLst>
                <a:path w="11562" h="11764" extrusionOk="0">
                  <a:moveTo>
                    <a:pt x="6645" y="0"/>
                  </a:moveTo>
                  <a:lnTo>
                    <a:pt x="6657" y="12"/>
                  </a:lnTo>
                  <a:lnTo>
                    <a:pt x="6323" y="12"/>
                  </a:lnTo>
                  <a:cubicBezTo>
                    <a:pt x="6014" y="24"/>
                    <a:pt x="5704" y="60"/>
                    <a:pt x="5395" y="107"/>
                  </a:cubicBezTo>
                  <a:cubicBezTo>
                    <a:pt x="4787" y="226"/>
                    <a:pt x="4216" y="429"/>
                    <a:pt x="3668" y="714"/>
                  </a:cubicBezTo>
                  <a:cubicBezTo>
                    <a:pt x="3120" y="1012"/>
                    <a:pt x="2608" y="1369"/>
                    <a:pt x="2144" y="1798"/>
                  </a:cubicBezTo>
                  <a:cubicBezTo>
                    <a:pt x="1692" y="2215"/>
                    <a:pt x="1287" y="2691"/>
                    <a:pt x="953" y="3215"/>
                  </a:cubicBezTo>
                  <a:cubicBezTo>
                    <a:pt x="632" y="3739"/>
                    <a:pt x="382" y="4298"/>
                    <a:pt x="239" y="4894"/>
                  </a:cubicBezTo>
                  <a:cubicBezTo>
                    <a:pt x="1" y="5786"/>
                    <a:pt x="37" y="6727"/>
                    <a:pt x="334" y="7596"/>
                  </a:cubicBezTo>
                  <a:cubicBezTo>
                    <a:pt x="453" y="7906"/>
                    <a:pt x="584" y="8215"/>
                    <a:pt x="763" y="8501"/>
                  </a:cubicBezTo>
                  <a:cubicBezTo>
                    <a:pt x="930" y="8799"/>
                    <a:pt x="1132" y="9085"/>
                    <a:pt x="1358" y="9346"/>
                  </a:cubicBezTo>
                  <a:cubicBezTo>
                    <a:pt x="2037" y="10156"/>
                    <a:pt x="2894" y="10811"/>
                    <a:pt x="3859" y="11240"/>
                  </a:cubicBezTo>
                  <a:cubicBezTo>
                    <a:pt x="4168" y="11382"/>
                    <a:pt x="4502" y="11501"/>
                    <a:pt x="4835" y="11585"/>
                  </a:cubicBezTo>
                  <a:cubicBezTo>
                    <a:pt x="5168" y="11668"/>
                    <a:pt x="5525" y="11728"/>
                    <a:pt x="5871" y="11752"/>
                  </a:cubicBezTo>
                  <a:cubicBezTo>
                    <a:pt x="6002" y="11752"/>
                    <a:pt x="6133" y="11763"/>
                    <a:pt x="6252" y="11763"/>
                  </a:cubicBezTo>
                  <a:cubicBezTo>
                    <a:pt x="6490" y="11763"/>
                    <a:pt x="6728" y="11752"/>
                    <a:pt x="6966" y="11728"/>
                  </a:cubicBezTo>
                  <a:cubicBezTo>
                    <a:pt x="7323" y="11680"/>
                    <a:pt x="7692" y="11621"/>
                    <a:pt x="8050" y="11525"/>
                  </a:cubicBezTo>
                  <a:cubicBezTo>
                    <a:pt x="8395" y="11418"/>
                    <a:pt x="8740" y="11299"/>
                    <a:pt x="9074" y="11144"/>
                  </a:cubicBezTo>
                  <a:cubicBezTo>
                    <a:pt x="9383" y="11001"/>
                    <a:pt x="9681" y="10835"/>
                    <a:pt x="9967" y="10644"/>
                  </a:cubicBezTo>
                  <a:cubicBezTo>
                    <a:pt x="10193" y="10489"/>
                    <a:pt x="10395" y="10299"/>
                    <a:pt x="10574" y="10097"/>
                  </a:cubicBezTo>
                  <a:cubicBezTo>
                    <a:pt x="10740" y="9894"/>
                    <a:pt x="10895" y="9680"/>
                    <a:pt x="11014" y="9454"/>
                  </a:cubicBezTo>
                  <a:cubicBezTo>
                    <a:pt x="11264" y="8977"/>
                    <a:pt x="11419" y="8453"/>
                    <a:pt x="11479" y="7918"/>
                  </a:cubicBezTo>
                  <a:cubicBezTo>
                    <a:pt x="11550" y="7370"/>
                    <a:pt x="11562" y="6799"/>
                    <a:pt x="11502" y="6239"/>
                  </a:cubicBezTo>
                  <a:cubicBezTo>
                    <a:pt x="11443" y="5667"/>
                    <a:pt x="11360" y="5096"/>
                    <a:pt x="11229" y="4524"/>
                  </a:cubicBezTo>
                  <a:cubicBezTo>
                    <a:pt x="11110" y="4036"/>
                    <a:pt x="10979" y="3524"/>
                    <a:pt x="10800" y="2965"/>
                  </a:cubicBezTo>
                  <a:cubicBezTo>
                    <a:pt x="10740" y="2786"/>
                    <a:pt x="10681" y="2608"/>
                    <a:pt x="10621" y="2417"/>
                  </a:cubicBezTo>
                  <a:cubicBezTo>
                    <a:pt x="10609" y="2381"/>
                    <a:pt x="10574" y="2346"/>
                    <a:pt x="10526" y="2346"/>
                  </a:cubicBezTo>
                  <a:lnTo>
                    <a:pt x="10514" y="2346"/>
                  </a:lnTo>
                  <a:cubicBezTo>
                    <a:pt x="10478" y="2250"/>
                    <a:pt x="10431" y="2143"/>
                    <a:pt x="10383" y="2048"/>
                  </a:cubicBezTo>
                  <a:cubicBezTo>
                    <a:pt x="10252" y="1798"/>
                    <a:pt x="10097" y="1572"/>
                    <a:pt x="9931" y="1357"/>
                  </a:cubicBezTo>
                  <a:cubicBezTo>
                    <a:pt x="9621" y="964"/>
                    <a:pt x="9216" y="643"/>
                    <a:pt x="8764" y="429"/>
                  </a:cubicBezTo>
                  <a:cubicBezTo>
                    <a:pt x="8276" y="202"/>
                    <a:pt x="7752" y="71"/>
                    <a:pt x="7216" y="24"/>
                  </a:cubicBezTo>
                  <a:cubicBezTo>
                    <a:pt x="7038" y="12"/>
                    <a:pt x="6847" y="0"/>
                    <a:pt x="6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9"/>
            <p:cNvSpPr/>
            <p:nvPr/>
          </p:nvSpPr>
          <p:spPr>
            <a:xfrm>
              <a:off x="1721677" y="2341194"/>
              <a:ext cx="1010152" cy="1147049"/>
            </a:xfrm>
            <a:custGeom>
              <a:avLst/>
              <a:gdLst/>
              <a:ahLst/>
              <a:cxnLst/>
              <a:rect l="l" t="t" r="r" b="b"/>
              <a:pathLst>
                <a:path w="10360" h="11764" extrusionOk="0">
                  <a:moveTo>
                    <a:pt x="6597" y="0"/>
                  </a:moveTo>
                  <a:cubicBezTo>
                    <a:pt x="6490" y="0"/>
                    <a:pt x="6382" y="0"/>
                    <a:pt x="6263" y="12"/>
                  </a:cubicBezTo>
                  <a:lnTo>
                    <a:pt x="6275" y="12"/>
                  </a:lnTo>
                  <a:cubicBezTo>
                    <a:pt x="5966" y="24"/>
                    <a:pt x="5656" y="60"/>
                    <a:pt x="5347" y="107"/>
                  </a:cubicBezTo>
                  <a:cubicBezTo>
                    <a:pt x="4739" y="226"/>
                    <a:pt x="4168" y="429"/>
                    <a:pt x="3620" y="714"/>
                  </a:cubicBezTo>
                  <a:cubicBezTo>
                    <a:pt x="3072" y="1012"/>
                    <a:pt x="2560" y="1369"/>
                    <a:pt x="2096" y="1798"/>
                  </a:cubicBezTo>
                  <a:cubicBezTo>
                    <a:pt x="1632" y="2215"/>
                    <a:pt x="1239" y="2691"/>
                    <a:pt x="905" y="3227"/>
                  </a:cubicBezTo>
                  <a:cubicBezTo>
                    <a:pt x="584" y="3739"/>
                    <a:pt x="334" y="4298"/>
                    <a:pt x="191" y="4894"/>
                  </a:cubicBezTo>
                  <a:cubicBezTo>
                    <a:pt x="36" y="5477"/>
                    <a:pt x="1" y="6084"/>
                    <a:pt x="72" y="6691"/>
                  </a:cubicBezTo>
                  <a:cubicBezTo>
                    <a:pt x="120" y="7001"/>
                    <a:pt x="191" y="7299"/>
                    <a:pt x="286" y="7596"/>
                  </a:cubicBezTo>
                  <a:cubicBezTo>
                    <a:pt x="394" y="7918"/>
                    <a:pt x="536" y="8215"/>
                    <a:pt x="703" y="8501"/>
                  </a:cubicBezTo>
                  <a:cubicBezTo>
                    <a:pt x="882" y="8799"/>
                    <a:pt x="1084" y="9085"/>
                    <a:pt x="1298" y="9358"/>
                  </a:cubicBezTo>
                  <a:cubicBezTo>
                    <a:pt x="1525" y="9620"/>
                    <a:pt x="1775" y="9870"/>
                    <a:pt x="2037" y="10108"/>
                  </a:cubicBezTo>
                  <a:cubicBezTo>
                    <a:pt x="2560" y="10573"/>
                    <a:pt x="3168" y="10954"/>
                    <a:pt x="3811" y="11251"/>
                  </a:cubicBezTo>
                  <a:cubicBezTo>
                    <a:pt x="4120" y="11382"/>
                    <a:pt x="4454" y="11501"/>
                    <a:pt x="4787" y="11585"/>
                  </a:cubicBezTo>
                  <a:cubicBezTo>
                    <a:pt x="5120" y="11680"/>
                    <a:pt x="5477" y="11728"/>
                    <a:pt x="5823" y="11752"/>
                  </a:cubicBezTo>
                  <a:cubicBezTo>
                    <a:pt x="5954" y="11763"/>
                    <a:pt x="6085" y="11763"/>
                    <a:pt x="6204" y="11763"/>
                  </a:cubicBezTo>
                  <a:cubicBezTo>
                    <a:pt x="6442" y="11763"/>
                    <a:pt x="6680" y="11752"/>
                    <a:pt x="6906" y="11728"/>
                  </a:cubicBezTo>
                  <a:cubicBezTo>
                    <a:pt x="7275" y="11692"/>
                    <a:pt x="7644" y="11621"/>
                    <a:pt x="7990" y="11525"/>
                  </a:cubicBezTo>
                  <a:cubicBezTo>
                    <a:pt x="8347" y="11430"/>
                    <a:pt x="8692" y="11299"/>
                    <a:pt x="9026" y="11156"/>
                  </a:cubicBezTo>
                  <a:cubicBezTo>
                    <a:pt x="9335" y="11013"/>
                    <a:pt x="9633" y="10847"/>
                    <a:pt x="9919" y="10644"/>
                  </a:cubicBezTo>
                  <a:cubicBezTo>
                    <a:pt x="10073" y="10537"/>
                    <a:pt x="10228" y="10406"/>
                    <a:pt x="10359" y="10275"/>
                  </a:cubicBezTo>
                  <a:cubicBezTo>
                    <a:pt x="10288" y="10263"/>
                    <a:pt x="10216" y="10239"/>
                    <a:pt x="10145" y="10228"/>
                  </a:cubicBezTo>
                  <a:cubicBezTo>
                    <a:pt x="10014" y="10180"/>
                    <a:pt x="9883" y="10132"/>
                    <a:pt x="9752" y="10061"/>
                  </a:cubicBezTo>
                  <a:cubicBezTo>
                    <a:pt x="9466" y="9894"/>
                    <a:pt x="9216" y="9692"/>
                    <a:pt x="8990" y="9442"/>
                  </a:cubicBezTo>
                  <a:cubicBezTo>
                    <a:pt x="8752" y="9156"/>
                    <a:pt x="8537" y="8846"/>
                    <a:pt x="8359" y="8513"/>
                  </a:cubicBezTo>
                  <a:cubicBezTo>
                    <a:pt x="8156" y="8132"/>
                    <a:pt x="7978" y="7727"/>
                    <a:pt x="7823" y="7322"/>
                  </a:cubicBezTo>
                  <a:cubicBezTo>
                    <a:pt x="7668" y="6870"/>
                    <a:pt x="7525" y="6418"/>
                    <a:pt x="7406" y="5953"/>
                  </a:cubicBezTo>
                  <a:cubicBezTo>
                    <a:pt x="7275" y="5453"/>
                    <a:pt x="7168" y="4953"/>
                    <a:pt x="7085" y="4441"/>
                  </a:cubicBezTo>
                  <a:cubicBezTo>
                    <a:pt x="6990" y="3917"/>
                    <a:pt x="6906" y="3393"/>
                    <a:pt x="6847" y="2881"/>
                  </a:cubicBezTo>
                  <a:cubicBezTo>
                    <a:pt x="6787" y="2357"/>
                    <a:pt x="6740" y="1822"/>
                    <a:pt x="6704" y="1298"/>
                  </a:cubicBezTo>
                  <a:cubicBezTo>
                    <a:pt x="6668" y="869"/>
                    <a:pt x="6644" y="441"/>
                    <a:pt x="6632" y="0"/>
                  </a:cubicBezTo>
                  <a:close/>
                </a:path>
              </a:pathLst>
            </a:custGeom>
            <a:solidFill>
              <a:srgbClr val="EFA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9"/>
            <p:cNvSpPr/>
            <p:nvPr/>
          </p:nvSpPr>
          <p:spPr>
            <a:xfrm>
              <a:off x="2448465" y="2947326"/>
              <a:ext cx="32664" cy="62988"/>
            </a:xfrm>
            <a:custGeom>
              <a:avLst/>
              <a:gdLst/>
              <a:ahLst/>
              <a:cxnLst/>
              <a:rect l="l" t="t" r="r" b="b"/>
              <a:pathLst>
                <a:path w="335" h="646" extrusionOk="0">
                  <a:moveTo>
                    <a:pt x="84" y="1"/>
                  </a:moveTo>
                  <a:cubicBezTo>
                    <a:pt x="36" y="13"/>
                    <a:pt x="1" y="60"/>
                    <a:pt x="13" y="120"/>
                  </a:cubicBezTo>
                  <a:cubicBezTo>
                    <a:pt x="48" y="263"/>
                    <a:pt x="84" y="417"/>
                    <a:pt x="132" y="560"/>
                  </a:cubicBezTo>
                  <a:cubicBezTo>
                    <a:pt x="142" y="612"/>
                    <a:pt x="180" y="646"/>
                    <a:pt x="220" y="646"/>
                  </a:cubicBezTo>
                  <a:cubicBezTo>
                    <a:pt x="227" y="646"/>
                    <a:pt x="233" y="645"/>
                    <a:pt x="239" y="644"/>
                  </a:cubicBezTo>
                  <a:cubicBezTo>
                    <a:pt x="298" y="632"/>
                    <a:pt x="334" y="572"/>
                    <a:pt x="322" y="525"/>
                  </a:cubicBezTo>
                  <a:cubicBezTo>
                    <a:pt x="275" y="382"/>
                    <a:pt x="239" y="227"/>
                    <a:pt x="203" y="84"/>
                  </a:cubicBezTo>
                  <a:cubicBezTo>
                    <a:pt x="191" y="36"/>
                    <a:pt x="156" y="1"/>
                    <a:pt x="108" y="1"/>
                  </a:cubicBezTo>
                  <a:close/>
                </a:path>
              </a:pathLst>
            </a:custGeom>
            <a:solidFill>
              <a:srgbClr val="DA8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9"/>
            <p:cNvSpPr/>
            <p:nvPr/>
          </p:nvSpPr>
          <p:spPr>
            <a:xfrm>
              <a:off x="2477522" y="3056433"/>
              <a:ext cx="37247" cy="68351"/>
            </a:xfrm>
            <a:custGeom>
              <a:avLst/>
              <a:gdLst/>
              <a:ahLst/>
              <a:cxnLst/>
              <a:rect l="l" t="t" r="r" b="b"/>
              <a:pathLst>
                <a:path w="382" h="701" extrusionOk="0">
                  <a:moveTo>
                    <a:pt x="96" y="1"/>
                  </a:moveTo>
                  <a:cubicBezTo>
                    <a:pt x="36" y="1"/>
                    <a:pt x="0" y="60"/>
                    <a:pt x="12" y="108"/>
                  </a:cubicBezTo>
                  <a:cubicBezTo>
                    <a:pt x="60" y="287"/>
                    <a:pt x="119" y="465"/>
                    <a:pt x="191" y="644"/>
                  </a:cubicBezTo>
                  <a:cubicBezTo>
                    <a:pt x="203" y="668"/>
                    <a:pt x="215" y="679"/>
                    <a:pt x="239" y="691"/>
                  </a:cubicBezTo>
                  <a:cubicBezTo>
                    <a:pt x="250" y="697"/>
                    <a:pt x="265" y="700"/>
                    <a:pt x="280" y="700"/>
                  </a:cubicBezTo>
                  <a:cubicBezTo>
                    <a:pt x="295" y="700"/>
                    <a:pt x="310" y="697"/>
                    <a:pt x="322" y="691"/>
                  </a:cubicBezTo>
                  <a:cubicBezTo>
                    <a:pt x="346" y="679"/>
                    <a:pt x="358" y="668"/>
                    <a:pt x="369" y="644"/>
                  </a:cubicBezTo>
                  <a:cubicBezTo>
                    <a:pt x="381" y="608"/>
                    <a:pt x="381" y="584"/>
                    <a:pt x="369" y="560"/>
                  </a:cubicBezTo>
                  <a:cubicBezTo>
                    <a:pt x="358" y="525"/>
                    <a:pt x="346" y="489"/>
                    <a:pt x="334" y="453"/>
                  </a:cubicBezTo>
                  <a:cubicBezTo>
                    <a:pt x="322" y="441"/>
                    <a:pt x="322" y="441"/>
                    <a:pt x="334" y="441"/>
                  </a:cubicBezTo>
                  <a:cubicBezTo>
                    <a:pt x="286" y="322"/>
                    <a:pt x="250" y="203"/>
                    <a:pt x="215" y="84"/>
                  </a:cubicBezTo>
                  <a:cubicBezTo>
                    <a:pt x="203" y="37"/>
                    <a:pt x="167" y="1"/>
                    <a:pt x="119" y="1"/>
                  </a:cubicBezTo>
                  <a:close/>
                </a:path>
              </a:pathLst>
            </a:custGeom>
            <a:solidFill>
              <a:srgbClr val="DA8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9"/>
            <p:cNvSpPr/>
            <p:nvPr/>
          </p:nvSpPr>
          <p:spPr>
            <a:xfrm>
              <a:off x="2526274" y="3173731"/>
              <a:ext cx="38417" cy="50020"/>
            </a:xfrm>
            <a:custGeom>
              <a:avLst/>
              <a:gdLst/>
              <a:ahLst/>
              <a:cxnLst/>
              <a:rect l="l" t="t" r="r" b="b"/>
              <a:pathLst>
                <a:path w="394" h="513" extrusionOk="0">
                  <a:moveTo>
                    <a:pt x="108" y="0"/>
                  </a:moveTo>
                  <a:cubicBezTo>
                    <a:pt x="96" y="0"/>
                    <a:pt x="84" y="12"/>
                    <a:pt x="72" y="12"/>
                  </a:cubicBezTo>
                  <a:cubicBezTo>
                    <a:pt x="24" y="36"/>
                    <a:pt x="0" y="96"/>
                    <a:pt x="24" y="143"/>
                  </a:cubicBezTo>
                  <a:cubicBezTo>
                    <a:pt x="84" y="262"/>
                    <a:pt x="143" y="369"/>
                    <a:pt x="215" y="477"/>
                  </a:cubicBezTo>
                  <a:cubicBezTo>
                    <a:pt x="239" y="489"/>
                    <a:pt x="262" y="500"/>
                    <a:pt x="286" y="512"/>
                  </a:cubicBezTo>
                  <a:cubicBezTo>
                    <a:pt x="310" y="512"/>
                    <a:pt x="334" y="500"/>
                    <a:pt x="358" y="489"/>
                  </a:cubicBezTo>
                  <a:cubicBezTo>
                    <a:pt x="370" y="465"/>
                    <a:pt x="381" y="441"/>
                    <a:pt x="393" y="417"/>
                  </a:cubicBezTo>
                  <a:cubicBezTo>
                    <a:pt x="393" y="393"/>
                    <a:pt x="381" y="369"/>
                    <a:pt x="358" y="346"/>
                  </a:cubicBezTo>
                  <a:lnTo>
                    <a:pt x="346" y="322"/>
                  </a:lnTo>
                  <a:cubicBezTo>
                    <a:pt x="286" y="238"/>
                    <a:pt x="239" y="143"/>
                    <a:pt x="203" y="60"/>
                  </a:cubicBezTo>
                  <a:cubicBezTo>
                    <a:pt x="179" y="24"/>
                    <a:pt x="143" y="0"/>
                    <a:pt x="108" y="0"/>
                  </a:cubicBezTo>
                  <a:close/>
                </a:path>
              </a:pathLst>
            </a:custGeom>
            <a:solidFill>
              <a:srgbClr val="DA8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9"/>
            <p:cNvSpPr/>
            <p:nvPr/>
          </p:nvSpPr>
          <p:spPr>
            <a:xfrm>
              <a:off x="2580877" y="3249199"/>
              <a:ext cx="44170" cy="40757"/>
            </a:xfrm>
            <a:custGeom>
              <a:avLst/>
              <a:gdLst/>
              <a:ahLst/>
              <a:cxnLst/>
              <a:rect l="l" t="t" r="r" b="b"/>
              <a:pathLst>
                <a:path w="453" h="418" extrusionOk="0">
                  <a:moveTo>
                    <a:pt x="107" y="0"/>
                  </a:moveTo>
                  <a:cubicBezTo>
                    <a:pt x="83" y="0"/>
                    <a:pt x="60" y="12"/>
                    <a:pt x="36" y="24"/>
                  </a:cubicBezTo>
                  <a:cubicBezTo>
                    <a:pt x="12" y="36"/>
                    <a:pt x="0" y="60"/>
                    <a:pt x="0" y="84"/>
                  </a:cubicBezTo>
                  <a:cubicBezTo>
                    <a:pt x="0" y="119"/>
                    <a:pt x="12" y="143"/>
                    <a:pt x="24" y="155"/>
                  </a:cubicBezTo>
                  <a:cubicBezTo>
                    <a:pt x="95" y="250"/>
                    <a:pt x="191" y="334"/>
                    <a:pt x="286" y="405"/>
                  </a:cubicBezTo>
                  <a:cubicBezTo>
                    <a:pt x="303" y="414"/>
                    <a:pt x="321" y="417"/>
                    <a:pt x="339" y="417"/>
                  </a:cubicBezTo>
                  <a:cubicBezTo>
                    <a:pt x="373" y="417"/>
                    <a:pt x="406" y="404"/>
                    <a:pt x="429" y="381"/>
                  </a:cubicBezTo>
                  <a:cubicBezTo>
                    <a:pt x="452" y="334"/>
                    <a:pt x="441" y="274"/>
                    <a:pt x="393" y="238"/>
                  </a:cubicBezTo>
                  <a:cubicBezTo>
                    <a:pt x="357" y="215"/>
                    <a:pt x="322" y="191"/>
                    <a:pt x="298" y="167"/>
                  </a:cubicBezTo>
                  <a:cubicBezTo>
                    <a:pt x="250" y="119"/>
                    <a:pt x="214" y="72"/>
                    <a:pt x="179" y="36"/>
                  </a:cubicBezTo>
                  <a:cubicBezTo>
                    <a:pt x="155" y="12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DA8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9"/>
            <p:cNvSpPr/>
            <p:nvPr/>
          </p:nvSpPr>
          <p:spPr>
            <a:xfrm>
              <a:off x="2646985" y="3300291"/>
              <a:ext cx="58405" cy="38124"/>
            </a:xfrm>
            <a:custGeom>
              <a:avLst/>
              <a:gdLst/>
              <a:ahLst/>
              <a:cxnLst/>
              <a:rect l="l" t="t" r="r" b="b"/>
              <a:pathLst>
                <a:path w="599" h="391" extrusionOk="0">
                  <a:moveTo>
                    <a:pt x="108" y="0"/>
                  </a:moveTo>
                  <a:cubicBezTo>
                    <a:pt x="84" y="0"/>
                    <a:pt x="48" y="12"/>
                    <a:pt x="25" y="36"/>
                  </a:cubicBezTo>
                  <a:cubicBezTo>
                    <a:pt x="1" y="83"/>
                    <a:pt x="13" y="143"/>
                    <a:pt x="60" y="179"/>
                  </a:cubicBezTo>
                  <a:cubicBezTo>
                    <a:pt x="167" y="250"/>
                    <a:pt x="275" y="310"/>
                    <a:pt x="394" y="369"/>
                  </a:cubicBezTo>
                  <a:cubicBezTo>
                    <a:pt x="413" y="384"/>
                    <a:pt x="433" y="391"/>
                    <a:pt x="452" y="391"/>
                  </a:cubicBezTo>
                  <a:cubicBezTo>
                    <a:pt x="536" y="391"/>
                    <a:pt x="598" y="261"/>
                    <a:pt x="501" y="203"/>
                  </a:cubicBezTo>
                  <a:cubicBezTo>
                    <a:pt x="382" y="143"/>
                    <a:pt x="275" y="83"/>
                    <a:pt x="167" y="12"/>
                  </a:cubicBezTo>
                  <a:cubicBezTo>
                    <a:pt x="144" y="0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DA8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9"/>
            <p:cNvSpPr/>
            <p:nvPr/>
          </p:nvSpPr>
          <p:spPr>
            <a:xfrm>
              <a:off x="1346896" y="1881565"/>
              <a:ext cx="1464038" cy="823137"/>
            </a:xfrm>
            <a:custGeom>
              <a:avLst/>
              <a:gdLst/>
              <a:ahLst/>
              <a:cxnLst/>
              <a:rect l="l" t="t" r="r" b="b"/>
              <a:pathLst>
                <a:path w="15015" h="8442" extrusionOk="0">
                  <a:moveTo>
                    <a:pt x="8263" y="0"/>
                  </a:moveTo>
                  <a:cubicBezTo>
                    <a:pt x="8264" y="0"/>
                    <a:pt x="8264" y="0"/>
                    <a:pt x="8265" y="0"/>
                  </a:cubicBezTo>
                  <a:lnTo>
                    <a:pt x="8265" y="0"/>
                  </a:lnTo>
                  <a:cubicBezTo>
                    <a:pt x="8268" y="0"/>
                    <a:pt x="8272" y="0"/>
                    <a:pt x="8275" y="0"/>
                  </a:cubicBezTo>
                  <a:close/>
                  <a:moveTo>
                    <a:pt x="8265" y="0"/>
                  </a:moveTo>
                  <a:lnTo>
                    <a:pt x="8265" y="0"/>
                  </a:lnTo>
                  <a:cubicBezTo>
                    <a:pt x="8113" y="0"/>
                    <a:pt x="7950" y="0"/>
                    <a:pt x="7787" y="12"/>
                  </a:cubicBezTo>
                  <a:cubicBezTo>
                    <a:pt x="7025" y="60"/>
                    <a:pt x="6263" y="143"/>
                    <a:pt x="5501" y="274"/>
                  </a:cubicBezTo>
                  <a:cubicBezTo>
                    <a:pt x="4775" y="393"/>
                    <a:pt x="4168" y="512"/>
                    <a:pt x="3572" y="667"/>
                  </a:cubicBezTo>
                  <a:cubicBezTo>
                    <a:pt x="2965" y="810"/>
                    <a:pt x="2394" y="1024"/>
                    <a:pt x="1846" y="1322"/>
                  </a:cubicBezTo>
                  <a:cubicBezTo>
                    <a:pt x="1596" y="1453"/>
                    <a:pt x="1358" y="1619"/>
                    <a:pt x="1143" y="1798"/>
                  </a:cubicBezTo>
                  <a:cubicBezTo>
                    <a:pt x="929" y="1988"/>
                    <a:pt x="739" y="2191"/>
                    <a:pt x="584" y="2429"/>
                  </a:cubicBezTo>
                  <a:cubicBezTo>
                    <a:pt x="417" y="2667"/>
                    <a:pt x="286" y="2929"/>
                    <a:pt x="191" y="3215"/>
                  </a:cubicBezTo>
                  <a:cubicBezTo>
                    <a:pt x="84" y="3524"/>
                    <a:pt x="24" y="3846"/>
                    <a:pt x="0" y="4179"/>
                  </a:cubicBezTo>
                  <a:cubicBezTo>
                    <a:pt x="0" y="4358"/>
                    <a:pt x="0" y="4548"/>
                    <a:pt x="0" y="4739"/>
                  </a:cubicBezTo>
                  <a:cubicBezTo>
                    <a:pt x="12" y="4786"/>
                    <a:pt x="48" y="4834"/>
                    <a:pt x="108" y="4834"/>
                  </a:cubicBezTo>
                  <a:cubicBezTo>
                    <a:pt x="131" y="4834"/>
                    <a:pt x="155" y="4822"/>
                    <a:pt x="179" y="4798"/>
                  </a:cubicBezTo>
                  <a:cubicBezTo>
                    <a:pt x="191" y="4786"/>
                    <a:pt x="203" y="4763"/>
                    <a:pt x="203" y="4739"/>
                  </a:cubicBezTo>
                  <a:lnTo>
                    <a:pt x="203" y="4298"/>
                  </a:lnTo>
                  <a:cubicBezTo>
                    <a:pt x="215" y="4334"/>
                    <a:pt x="250" y="4346"/>
                    <a:pt x="286" y="4346"/>
                  </a:cubicBezTo>
                  <a:cubicBezTo>
                    <a:pt x="298" y="4346"/>
                    <a:pt x="322" y="4346"/>
                    <a:pt x="334" y="4334"/>
                  </a:cubicBezTo>
                  <a:lnTo>
                    <a:pt x="429" y="4286"/>
                  </a:lnTo>
                  <a:cubicBezTo>
                    <a:pt x="548" y="4239"/>
                    <a:pt x="679" y="4203"/>
                    <a:pt x="810" y="4191"/>
                  </a:cubicBezTo>
                  <a:cubicBezTo>
                    <a:pt x="917" y="4179"/>
                    <a:pt x="1012" y="4167"/>
                    <a:pt x="1120" y="4167"/>
                  </a:cubicBezTo>
                  <a:cubicBezTo>
                    <a:pt x="1346" y="4179"/>
                    <a:pt x="1572" y="4191"/>
                    <a:pt x="1810" y="4227"/>
                  </a:cubicBezTo>
                  <a:lnTo>
                    <a:pt x="2203" y="4274"/>
                  </a:lnTo>
                  <a:cubicBezTo>
                    <a:pt x="2429" y="4298"/>
                    <a:pt x="2655" y="4322"/>
                    <a:pt x="2870" y="4346"/>
                  </a:cubicBezTo>
                  <a:cubicBezTo>
                    <a:pt x="3787" y="4477"/>
                    <a:pt x="4691" y="4655"/>
                    <a:pt x="5584" y="4882"/>
                  </a:cubicBezTo>
                  <a:cubicBezTo>
                    <a:pt x="6025" y="5001"/>
                    <a:pt x="6477" y="5132"/>
                    <a:pt x="6918" y="5275"/>
                  </a:cubicBezTo>
                  <a:cubicBezTo>
                    <a:pt x="7347" y="5429"/>
                    <a:pt x="7811" y="5596"/>
                    <a:pt x="8216" y="5763"/>
                  </a:cubicBezTo>
                  <a:lnTo>
                    <a:pt x="8228" y="5763"/>
                  </a:lnTo>
                  <a:cubicBezTo>
                    <a:pt x="9001" y="6108"/>
                    <a:pt x="9752" y="6501"/>
                    <a:pt x="10478" y="6929"/>
                  </a:cubicBezTo>
                  <a:lnTo>
                    <a:pt x="10621" y="7013"/>
                  </a:lnTo>
                  <a:cubicBezTo>
                    <a:pt x="11395" y="7489"/>
                    <a:pt x="12192" y="7894"/>
                    <a:pt x="13038" y="8239"/>
                  </a:cubicBezTo>
                  <a:cubicBezTo>
                    <a:pt x="13312" y="8358"/>
                    <a:pt x="13621" y="8430"/>
                    <a:pt x="13931" y="8442"/>
                  </a:cubicBezTo>
                  <a:lnTo>
                    <a:pt x="13966" y="8442"/>
                  </a:lnTo>
                  <a:cubicBezTo>
                    <a:pt x="14038" y="8442"/>
                    <a:pt x="14109" y="8430"/>
                    <a:pt x="14181" y="8418"/>
                  </a:cubicBezTo>
                  <a:cubicBezTo>
                    <a:pt x="14252" y="8406"/>
                    <a:pt x="14324" y="8382"/>
                    <a:pt x="14395" y="8346"/>
                  </a:cubicBezTo>
                  <a:cubicBezTo>
                    <a:pt x="14526" y="8275"/>
                    <a:pt x="14645" y="8180"/>
                    <a:pt x="14728" y="8049"/>
                  </a:cubicBezTo>
                  <a:cubicBezTo>
                    <a:pt x="14776" y="7977"/>
                    <a:pt x="14824" y="7906"/>
                    <a:pt x="14847" y="7822"/>
                  </a:cubicBezTo>
                  <a:cubicBezTo>
                    <a:pt x="14883" y="7751"/>
                    <a:pt x="14907" y="7680"/>
                    <a:pt x="14931" y="7596"/>
                  </a:cubicBezTo>
                  <a:cubicBezTo>
                    <a:pt x="14967" y="7465"/>
                    <a:pt x="14990" y="7322"/>
                    <a:pt x="15002" y="7191"/>
                  </a:cubicBezTo>
                  <a:cubicBezTo>
                    <a:pt x="15014" y="6882"/>
                    <a:pt x="15002" y="6584"/>
                    <a:pt x="14931" y="6287"/>
                  </a:cubicBezTo>
                  <a:cubicBezTo>
                    <a:pt x="14871" y="5953"/>
                    <a:pt x="14788" y="5632"/>
                    <a:pt x="14669" y="5310"/>
                  </a:cubicBezTo>
                  <a:cubicBezTo>
                    <a:pt x="14550" y="4977"/>
                    <a:pt x="14407" y="4643"/>
                    <a:pt x="14252" y="4334"/>
                  </a:cubicBezTo>
                  <a:cubicBezTo>
                    <a:pt x="13954" y="3727"/>
                    <a:pt x="13621" y="3143"/>
                    <a:pt x="13240" y="2584"/>
                  </a:cubicBezTo>
                  <a:cubicBezTo>
                    <a:pt x="13073" y="2334"/>
                    <a:pt x="12907" y="2107"/>
                    <a:pt x="12752" y="1917"/>
                  </a:cubicBezTo>
                  <a:cubicBezTo>
                    <a:pt x="12502" y="1607"/>
                    <a:pt x="12228" y="1334"/>
                    <a:pt x="11907" y="1084"/>
                  </a:cubicBezTo>
                  <a:cubicBezTo>
                    <a:pt x="11621" y="869"/>
                    <a:pt x="11311" y="679"/>
                    <a:pt x="10978" y="524"/>
                  </a:cubicBezTo>
                  <a:cubicBezTo>
                    <a:pt x="10656" y="381"/>
                    <a:pt x="10311" y="262"/>
                    <a:pt x="9966" y="179"/>
                  </a:cubicBezTo>
                  <a:cubicBezTo>
                    <a:pt x="9407" y="60"/>
                    <a:pt x="8836" y="0"/>
                    <a:pt x="8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9"/>
            <p:cNvSpPr/>
            <p:nvPr/>
          </p:nvSpPr>
          <p:spPr>
            <a:xfrm>
              <a:off x="1344556" y="1941920"/>
              <a:ext cx="1462868" cy="763952"/>
            </a:xfrm>
            <a:custGeom>
              <a:avLst/>
              <a:gdLst/>
              <a:ahLst/>
              <a:cxnLst/>
              <a:rect l="l" t="t" r="r" b="b"/>
              <a:pathLst>
                <a:path w="15003" h="7835" extrusionOk="0">
                  <a:moveTo>
                    <a:pt x="6180" y="0"/>
                  </a:moveTo>
                  <a:lnTo>
                    <a:pt x="6204" y="12"/>
                  </a:lnTo>
                  <a:cubicBezTo>
                    <a:pt x="6025" y="12"/>
                    <a:pt x="5847" y="24"/>
                    <a:pt x="5668" y="36"/>
                  </a:cubicBezTo>
                  <a:cubicBezTo>
                    <a:pt x="5489" y="48"/>
                    <a:pt x="5311" y="60"/>
                    <a:pt x="5132" y="84"/>
                  </a:cubicBezTo>
                  <a:cubicBezTo>
                    <a:pt x="4977" y="107"/>
                    <a:pt x="4834" y="131"/>
                    <a:pt x="4692" y="155"/>
                  </a:cubicBezTo>
                  <a:cubicBezTo>
                    <a:pt x="4584" y="179"/>
                    <a:pt x="4465" y="191"/>
                    <a:pt x="4358" y="215"/>
                  </a:cubicBezTo>
                  <a:cubicBezTo>
                    <a:pt x="4096" y="262"/>
                    <a:pt x="3846" y="310"/>
                    <a:pt x="3596" y="369"/>
                  </a:cubicBezTo>
                  <a:cubicBezTo>
                    <a:pt x="3037" y="476"/>
                    <a:pt x="2501" y="643"/>
                    <a:pt x="1977" y="857"/>
                  </a:cubicBezTo>
                  <a:cubicBezTo>
                    <a:pt x="1608" y="1000"/>
                    <a:pt x="1275" y="1191"/>
                    <a:pt x="953" y="1429"/>
                  </a:cubicBezTo>
                  <a:cubicBezTo>
                    <a:pt x="870" y="1500"/>
                    <a:pt x="786" y="1572"/>
                    <a:pt x="703" y="1643"/>
                  </a:cubicBezTo>
                  <a:lnTo>
                    <a:pt x="679" y="1679"/>
                  </a:lnTo>
                  <a:cubicBezTo>
                    <a:pt x="643" y="1715"/>
                    <a:pt x="608" y="1762"/>
                    <a:pt x="584" y="1810"/>
                  </a:cubicBezTo>
                  <a:cubicBezTo>
                    <a:pt x="417" y="2048"/>
                    <a:pt x="286" y="2310"/>
                    <a:pt x="191" y="2584"/>
                  </a:cubicBezTo>
                  <a:cubicBezTo>
                    <a:pt x="96" y="2905"/>
                    <a:pt x="36" y="3227"/>
                    <a:pt x="12" y="3560"/>
                  </a:cubicBezTo>
                  <a:cubicBezTo>
                    <a:pt x="1" y="3739"/>
                    <a:pt x="1" y="3929"/>
                    <a:pt x="12" y="4120"/>
                  </a:cubicBezTo>
                  <a:cubicBezTo>
                    <a:pt x="12" y="4167"/>
                    <a:pt x="60" y="4215"/>
                    <a:pt x="108" y="4215"/>
                  </a:cubicBezTo>
                  <a:cubicBezTo>
                    <a:pt x="143" y="4215"/>
                    <a:pt x="167" y="4203"/>
                    <a:pt x="179" y="4179"/>
                  </a:cubicBezTo>
                  <a:cubicBezTo>
                    <a:pt x="203" y="4167"/>
                    <a:pt x="215" y="4144"/>
                    <a:pt x="215" y="4120"/>
                  </a:cubicBezTo>
                  <a:lnTo>
                    <a:pt x="215" y="3679"/>
                  </a:lnTo>
                  <a:cubicBezTo>
                    <a:pt x="227" y="3715"/>
                    <a:pt x="251" y="3727"/>
                    <a:pt x="286" y="3727"/>
                  </a:cubicBezTo>
                  <a:cubicBezTo>
                    <a:pt x="310" y="3727"/>
                    <a:pt x="322" y="3727"/>
                    <a:pt x="334" y="3715"/>
                  </a:cubicBezTo>
                  <a:cubicBezTo>
                    <a:pt x="370" y="3703"/>
                    <a:pt x="405" y="3679"/>
                    <a:pt x="429" y="3667"/>
                  </a:cubicBezTo>
                  <a:cubicBezTo>
                    <a:pt x="560" y="3620"/>
                    <a:pt x="679" y="3584"/>
                    <a:pt x="810" y="3572"/>
                  </a:cubicBezTo>
                  <a:cubicBezTo>
                    <a:pt x="917" y="3560"/>
                    <a:pt x="1024" y="3548"/>
                    <a:pt x="1120" y="3548"/>
                  </a:cubicBezTo>
                  <a:cubicBezTo>
                    <a:pt x="1358" y="3560"/>
                    <a:pt x="1584" y="3572"/>
                    <a:pt x="1810" y="3608"/>
                  </a:cubicBezTo>
                  <a:lnTo>
                    <a:pt x="2108" y="3643"/>
                  </a:lnTo>
                  <a:lnTo>
                    <a:pt x="2215" y="3655"/>
                  </a:lnTo>
                  <a:cubicBezTo>
                    <a:pt x="2429" y="3679"/>
                    <a:pt x="2656" y="3703"/>
                    <a:pt x="2870" y="3727"/>
                  </a:cubicBezTo>
                  <a:cubicBezTo>
                    <a:pt x="3787" y="3858"/>
                    <a:pt x="4692" y="4036"/>
                    <a:pt x="5585" y="4263"/>
                  </a:cubicBezTo>
                  <a:cubicBezTo>
                    <a:pt x="6025" y="4382"/>
                    <a:pt x="6478" y="4513"/>
                    <a:pt x="6918" y="4656"/>
                  </a:cubicBezTo>
                  <a:cubicBezTo>
                    <a:pt x="7371" y="4810"/>
                    <a:pt x="7811" y="4977"/>
                    <a:pt x="8216" y="5144"/>
                  </a:cubicBezTo>
                  <a:lnTo>
                    <a:pt x="8240" y="5144"/>
                  </a:lnTo>
                  <a:cubicBezTo>
                    <a:pt x="9002" y="5489"/>
                    <a:pt x="9764" y="5882"/>
                    <a:pt x="10490" y="6322"/>
                  </a:cubicBezTo>
                  <a:lnTo>
                    <a:pt x="10633" y="6406"/>
                  </a:lnTo>
                  <a:cubicBezTo>
                    <a:pt x="11407" y="6870"/>
                    <a:pt x="12216" y="7275"/>
                    <a:pt x="13062" y="7620"/>
                  </a:cubicBezTo>
                  <a:cubicBezTo>
                    <a:pt x="13336" y="7751"/>
                    <a:pt x="13645" y="7811"/>
                    <a:pt x="13955" y="7834"/>
                  </a:cubicBezTo>
                  <a:lnTo>
                    <a:pt x="13990" y="7834"/>
                  </a:lnTo>
                  <a:cubicBezTo>
                    <a:pt x="14062" y="7823"/>
                    <a:pt x="14133" y="7811"/>
                    <a:pt x="14205" y="7799"/>
                  </a:cubicBezTo>
                  <a:cubicBezTo>
                    <a:pt x="14431" y="7751"/>
                    <a:pt x="14633" y="7620"/>
                    <a:pt x="14752" y="7430"/>
                  </a:cubicBezTo>
                  <a:cubicBezTo>
                    <a:pt x="14800" y="7358"/>
                    <a:pt x="14848" y="7287"/>
                    <a:pt x="14871" y="7203"/>
                  </a:cubicBezTo>
                  <a:cubicBezTo>
                    <a:pt x="14907" y="7132"/>
                    <a:pt x="14931" y="7061"/>
                    <a:pt x="14955" y="6977"/>
                  </a:cubicBezTo>
                  <a:cubicBezTo>
                    <a:pt x="14979" y="6894"/>
                    <a:pt x="15002" y="6811"/>
                    <a:pt x="15002" y="6715"/>
                  </a:cubicBezTo>
                  <a:lnTo>
                    <a:pt x="15002" y="6715"/>
                  </a:lnTo>
                  <a:lnTo>
                    <a:pt x="14967" y="6751"/>
                  </a:lnTo>
                  <a:cubicBezTo>
                    <a:pt x="14943" y="6775"/>
                    <a:pt x="14907" y="6799"/>
                    <a:pt x="14871" y="6822"/>
                  </a:cubicBezTo>
                  <a:cubicBezTo>
                    <a:pt x="14824" y="6846"/>
                    <a:pt x="14788" y="6870"/>
                    <a:pt x="14740" y="6894"/>
                  </a:cubicBezTo>
                  <a:cubicBezTo>
                    <a:pt x="14705" y="6906"/>
                    <a:pt x="14669" y="6918"/>
                    <a:pt x="14621" y="6930"/>
                  </a:cubicBezTo>
                  <a:lnTo>
                    <a:pt x="14562" y="6953"/>
                  </a:lnTo>
                  <a:lnTo>
                    <a:pt x="14502" y="6965"/>
                  </a:lnTo>
                  <a:lnTo>
                    <a:pt x="14264" y="6965"/>
                  </a:lnTo>
                  <a:cubicBezTo>
                    <a:pt x="14193" y="6965"/>
                    <a:pt x="14133" y="6953"/>
                    <a:pt x="14074" y="6930"/>
                  </a:cubicBezTo>
                  <a:cubicBezTo>
                    <a:pt x="13967" y="6894"/>
                    <a:pt x="13859" y="6846"/>
                    <a:pt x="13752" y="6775"/>
                  </a:cubicBezTo>
                  <a:cubicBezTo>
                    <a:pt x="13657" y="6703"/>
                    <a:pt x="13562" y="6620"/>
                    <a:pt x="13478" y="6525"/>
                  </a:cubicBezTo>
                  <a:cubicBezTo>
                    <a:pt x="13300" y="6299"/>
                    <a:pt x="13157" y="6060"/>
                    <a:pt x="13038" y="5799"/>
                  </a:cubicBezTo>
                  <a:cubicBezTo>
                    <a:pt x="12907" y="5537"/>
                    <a:pt x="12812" y="5263"/>
                    <a:pt x="12705" y="4989"/>
                  </a:cubicBezTo>
                  <a:cubicBezTo>
                    <a:pt x="12657" y="4870"/>
                    <a:pt x="12621" y="4739"/>
                    <a:pt x="12574" y="4608"/>
                  </a:cubicBezTo>
                  <a:cubicBezTo>
                    <a:pt x="12526" y="4489"/>
                    <a:pt x="12490" y="4394"/>
                    <a:pt x="12443" y="4286"/>
                  </a:cubicBezTo>
                  <a:cubicBezTo>
                    <a:pt x="12407" y="4203"/>
                    <a:pt x="12383" y="4120"/>
                    <a:pt x="12335" y="4048"/>
                  </a:cubicBezTo>
                  <a:cubicBezTo>
                    <a:pt x="12300" y="3965"/>
                    <a:pt x="12264" y="3858"/>
                    <a:pt x="12216" y="3774"/>
                  </a:cubicBezTo>
                  <a:cubicBezTo>
                    <a:pt x="12133" y="3608"/>
                    <a:pt x="12050" y="3441"/>
                    <a:pt x="11966" y="3274"/>
                  </a:cubicBezTo>
                  <a:cubicBezTo>
                    <a:pt x="11871" y="3108"/>
                    <a:pt x="11776" y="2953"/>
                    <a:pt x="11681" y="2798"/>
                  </a:cubicBezTo>
                  <a:cubicBezTo>
                    <a:pt x="11573" y="2631"/>
                    <a:pt x="11478" y="2501"/>
                    <a:pt x="11359" y="2346"/>
                  </a:cubicBezTo>
                  <a:cubicBezTo>
                    <a:pt x="11216" y="2155"/>
                    <a:pt x="11073" y="1989"/>
                    <a:pt x="10907" y="1822"/>
                  </a:cubicBezTo>
                  <a:cubicBezTo>
                    <a:pt x="10823" y="1739"/>
                    <a:pt x="10740" y="1655"/>
                    <a:pt x="10645" y="1584"/>
                  </a:cubicBezTo>
                  <a:cubicBezTo>
                    <a:pt x="10561" y="1500"/>
                    <a:pt x="10466" y="1429"/>
                    <a:pt x="10371" y="1358"/>
                  </a:cubicBezTo>
                  <a:cubicBezTo>
                    <a:pt x="10157" y="1179"/>
                    <a:pt x="9930" y="1024"/>
                    <a:pt x="9680" y="893"/>
                  </a:cubicBezTo>
                  <a:cubicBezTo>
                    <a:pt x="9561" y="822"/>
                    <a:pt x="9442" y="762"/>
                    <a:pt x="9323" y="691"/>
                  </a:cubicBezTo>
                  <a:cubicBezTo>
                    <a:pt x="9204" y="631"/>
                    <a:pt x="9097" y="584"/>
                    <a:pt x="8978" y="536"/>
                  </a:cubicBezTo>
                  <a:cubicBezTo>
                    <a:pt x="8704" y="417"/>
                    <a:pt x="8418" y="322"/>
                    <a:pt x="8133" y="238"/>
                  </a:cubicBezTo>
                  <a:cubicBezTo>
                    <a:pt x="7978" y="203"/>
                    <a:pt x="7835" y="167"/>
                    <a:pt x="7680" y="143"/>
                  </a:cubicBezTo>
                  <a:cubicBezTo>
                    <a:pt x="7537" y="107"/>
                    <a:pt x="7406" y="95"/>
                    <a:pt x="7263" y="72"/>
                  </a:cubicBezTo>
                  <a:cubicBezTo>
                    <a:pt x="6930" y="24"/>
                    <a:pt x="6597" y="0"/>
                    <a:pt x="6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9"/>
            <p:cNvSpPr/>
            <p:nvPr/>
          </p:nvSpPr>
          <p:spPr>
            <a:xfrm>
              <a:off x="1844951" y="1950013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0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9"/>
            <p:cNvSpPr/>
            <p:nvPr/>
          </p:nvSpPr>
          <p:spPr>
            <a:xfrm>
              <a:off x="2538016" y="2586228"/>
              <a:ext cx="45145" cy="38612"/>
            </a:xfrm>
            <a:custGeom>
              <a:avLst/>
              <a:gdLst/>
              <a:ahLst/>
              <a:cxnLst/>
              <a:rect l="l" t="t" r="r" b="b"/>
              <a:pathLst>
                <a:path w="463" h="396" extrusionOk="0">
                  <a:moveTo>
                    <a:pt x="95" y="0"/>
                  </a:moveTo>
                  <a:cubicBezTo>
                    <a:pt x="72" y="0"/>
                    <a:pt x="48" y="12"/>
                    <a:pt x="36" y="24"/>
                  </a:cubicBezTo>
                  <a:lnTo>
                    <a:pt x="36" y="36"/>
                  </a:lnTo>
                  <a:cubicBezTo>
                    <a:pt x="12" y="48"/>
                    <a:pt x="0" y="72"/>
                    <a:pt x="0" y="95"/>
                  </a:cubicBezTo>
                  <a:cubicBezTo>
                    <a:pt x="0" y="119"/>
                    <a:pt x="0" y="143"/>
                    <a:pt x="24" y="167"/>
                  </a:cubicBezTo>
                  <a:cubicBezTo>
                    <a:pt x="95" y="250"/>
                    <a:pt x="191" y="322"/>
                    <a:pt x="274" y="381"/>
                  </a:cubicBezTo>
                  <a:cubicBezTo>
                    <a:pt x="292" y="391"/>
                    <a:pt x="309" y="395"/>
                    <a:pt x="326" y="395"/>
                  </a:cubicBezTo>
                  <a:cubicBezTo>
                    <a:pt x="408" y="395"/>
                    <a:pt x="463" y="286"/>
                    <a:pt x="393" y="226"/>
                  </a:cubicBezTo>
                  <a:cubicBezTo>
                    <a:pt x="322" y="179"/>
                    <a:pt x="262" y="131"/>
                    <a:pt x="214" y="72"/>
                  </a:cubicBezTo>
                  <a:lnTo>
                    <a:pt x="179" y="36"/>
                  </a:lnTo>
                  <a:cubicBezTo>
                    <a:pt x="155" y="12"/>
                    <a:pt x="131" y="0"/>
                    <a:pt x="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9"/>
            <p:cNvSpPr/>
            <p:nvPr/>
          </p:nvSpPr>
          <p:spPr>
            <a:xfrm>
              <a:off x="2598371" y="2624547"/>
              <a:ext cx="34907" cy="30227"/>
            </a:xfrm>
            <a:custGeom>
              <a:avLst/>
              <a:gdLst/>
              <a:ahLst/>
              <a:cxnLst/>
              <a:rect l="l" t="t" r="r" b="b"/>
              <a:pathLst>
                <a:path w="358" h="310" extrusionOk="0">
                  <a:moveTo>
                    <a:pt x="107" y="0"/>
                  </a:moveTo>
                  <a:cubicBezTo>
                    <a:pt x="72" y="0"/>
                    <a:pt x="36" y="24"/>
                    <a:pt x="24" y="48"/>
                  </a:cubicBezTo>
                  <a:cubicBezTo>
                    <a:pt x="0" y="71"/>
                    <a:pt x="0" y="95"/>
                    <a:pt x="0" y="119"/>
                  </a:cubicBezTo>
                  <a:cubicBezTo>
                    <a:pt x="12" y="143"/>
                    <a:pt x="24" y="167"/>
                    <a:pt x="36" y="179"/>
                  </a:cubicBezTo>
                  <a:cubicBezTo>
                    <a:pt x="96" y="226"/>
                    <a:pt x="143" y="262"/>
                    <a:pt x="203" y="298"/>
                  </a:cubicBezTo>
                  <a:cubicBezTo>
                    <a:pt x="227" y="310"/>
                    <a:pt x="250" y="310"/>
                    <a:pt x="274" y="310"/>
                  </a:cubicBezTo>
                  <a:cubicBezTo>
                    <a:pt x="298" y="310"/>
                    <a:pt x="322" y="298"/>
                    <a:pt x="334" y="274"/>
                  </a:cubicBezTo>
                  <a:cubicBezTo>
                    <a:pt x="357" y="250"/>
                    <a:pt x="357" y="226"/>
                    <a:pt x="357" y="202"/>
                  </a:cubicBezTo>
                  <a:cubicBezTo>
                    <a:pt x="346" y="167"/>
                    <a:pt x="334" y="143"/>
                    <a:pt x="310" y="131"/>
                  </a:cubicBezTo>
                  <a:cubicBezTo>
                    <a:pt x="262" y="107"/>
                    <a:pt x="203" y="71"/>
                    <a:pt x="155" y="24"/>
                  </a:cubicBezTo>
                  <a:cubicBezTo>
                    <a:pt x="143" y="12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9"/>
            <p:cNvSpPr/>
            <p:nvPr/>
          </p:nvSpPr>
          <p:spPr>
            <a:xfrm>
              <a:off x="2655216" y="2652335"/>
              <a:ext cx="46510" cy="26814"/>
            </a:xfrm>
            <a:custGeom>
              <a:avLst/>
              <a:gdLst/>
              <a:ahLst/>
              <a:cxnLst/>
              <a:rect l="l" t="t" r="r" b="b"/>
              <a:pathLst>
                <a:path w="477" h="275" extrusionOk="0">
                  <a:moveTo>
                    <a:pt x="108" y="1"/>
                  </a:moveTo>
                  <a:cubicBezTo>
                    <a:pt x="72" y="1"/>
                    <a:pt x="36" y="25"/>
                    <a:pt x="13" y="60"/>
                  </a:cubicBezTo>
                  <a:cubicBezTo>
                    <a:pt x="1" y="108"/>
                    <a:pt x="25" y="167"/>
                    <a:pt x="72" y="191"/>
                  </a:cubicBezTo>
                  <a:cubicBezTo>
                    <a:pt x="155" y="215"/>
                    <a:pt x="239" y="251"/>
                    <a:pt x="334" y="275"/>
                  </a:cubicBezTo>
                  <a:lnTo>
                    <a:pt x="406" y="275"/>
                  </a:lnTo>
                  <a:cubicBezTo>
                    <a:pt x="453" y="251"/>
                    <a:pt x="477" y="191"/>
                    <a:pt x="453" y="144"/>
                  </a:cubicBezTo>
                  <a:cubicBezTo>
                    <a:pt x="441" y="120"/>
                    <a:pt x="417" y="96"/>
                    <a:pt x="394" y="84"/>
                  </a:cubicBezTo>
                  <a:cubicBezTo>
                    <a:pt x="310" y="72"/>
                    <a:pt x="227" y="37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9"/>
            <p:cNvSpPr/>
            <p:nvPr/>
          </p:nvSpPr>
          <p:spPr>
            <a:xfrm>
              <a:off x="2728345" y="2645413"/>
              <a:ext cx="34907" cy="28471"/>
            </a:xfrm>
            <a:custGeom>
              <a:avLst/>
              <a:gdLst/>
              <a:ahLst/>
              <a:cxnLst/>
              <a:rect l="l" t="t" r="r" b="b"/>
              <a:pathLst>
                <a:path w="358" h="292" extrusionOk="0">
                  <a:moveTo>
                    <a:pt x="251" y="0"/>
                  </a:moveTo>
                  <a:cubicBezTo>
                    <a:pt x="227" y="0"/>
                    <a:pt x="203" y="0"/>
                    <a:pt x="191" y="24"/>
                  </a:cubicBezTo>
                  <a:cubicBezTo>
                    <a:pt x="144" y="60"/>
                    <a:pt x="96" y="84"/>
                    <a:pt x="37" y="119"/>
                  </a:cubicBezTo>
                  <a:cubicBezTo>
                    <a:pt x="25" y="131"/>
                    <a:pt x="13" y="155"/>
                    <a:pt x="1" y="179"/>
                  </a:cubicBezTo>
                  <a:cubicBezTo>
                    <a:pt x="1" y="215"/>
                    <a:pt x="13" y="238"/>
                    <a:pt x="25" y="262"/>
                  </a:cubicBezTo>
                  <a:cubicBezTo>
                    <a:pt x="37" y="274"/>
                    <a:pt x="60" y="286"/>
                    <a:pt x="96" y="286"/>
                  </a:cubicBezTo>
                  <a:cubicBezTo>
                    <a:pt x="103" y="290"/>
                    <a:pt x="110" y="291"/>
                    <a:pt x="117" y="291"/>
                  </a:cubicBezTo>
                  <a:cubicBezTo>
                    <a:pt x="134" y="291"/>
                    <a:pt x="151" y="283"/>
                    <a:pt x="167" y="274"/>
                  </a:cubicBezTo>
                  <a:cubicBezTo>
                    <a:pt x="215" y="238"/>
                    <a:pt x="263" y="203"/>
                    <a:pt x="310" y="167"/>
                  </a:cubicBezTo>
                  <a:cubicBezTo>
                    <a:pt x="358" y="131"/>
                    <a:pt x="358" y="72"/>
                    <a:pt x="322" y="36"/>
                  </a:cubicBezTo>
                  <a:cubicBezTo>
                    <a:pt x="310" y="12"/>
                    <a:pt x="287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9"/>
            <p:cNvSpPr/>
            <p:nvPr/>
          </p:nvSpPr>
          <p:spPr>
            <a:xfrm>
              <a:off x="883650" y="516312"/>
              <a:ext cx="1587089" cy="1346739"/>
            </a:xfrm>
            <a:custGeom>
              <a:avLst/>
              <a:gdLst/>
              <a:ahLst/>
              <a:cxnLst/>
              <a:rect l="l" t="t" r="r" b="b"/>
              <a:pathLst>
                <a:path w="16277" h="13812" extrusionOk="0">
                  <a:moveTo>
                    <a:pt x="5882" y="0"/>
                  </a:moveTo>
                  <a:cubicBezTo>
                    <a:pt x="5621" y="0"/>
                    <a:pt x="5370" y="60"/>
                    <a:pt x="5156" y="191"/>
                  </a:cubicBezTo>
                  <a:cubicBezTo>
                    <a:pt x="4954" y="298"/>
                    <a:pt x="4787" y="441"/>
                    <a:pt x="4644" y="619"/>
                  </a:cubicBezTo>
                  <a:cubicBezTo>
                    <a:pt x="4501" y="786"/>
                    <a:pt x="4394" y="989"/>
                    <a:pt x="4335" y="1215"/>
                  </a:cubicBezTo>
                  <a:cubicBezTo>
                    <a:pt x="4299" y="1358"/>
                    <a:pt x="4299" y="1524"/>
                    <a:pt x="4335" y="1679"/>
                  </a:cubicBezTo>
                  <a:lnTo>
                    <a:pt x="4323" y="1679"/>
                  </a:lnTo>
                  <a:cubicBezTo>
                    <a:pt x="4132" y="1608"/>
                    <a:pt x="3954" y="1524"/>
                    <a:pt x="3787" y="1417"/>
                  </a:cubicBezTo>
                  <a:lnTo>
                    <a:pt x="3513" y="1239"/>
                  </a:lnTo>
                  <a:cubicBezTo>
                    <a:pt x="3382" y="1155"/>
                    <a:pt x="3263" y="1072"/>
                    <a:pt x="3132" y="989"/>
                  </a:cubicBezTo>
                  <a:cubicBezTo>
                    <a:pt x="2930" y="870"/>
                    <a:pt x="2703" y="774"/>
                    <a:pt x="2477" y="727"/>
                  </a:cubicBezTo>
                  <a:cubicBezTo>
                    <a:pt x="2334" y="691"/>
                    <a:pt x="2203" y="679"/>
                    <a:pt x="2061" y="679"/>
                  </a:cubicBezTo>
                  <a:cubicBezTo>
                    <a:pt x="1775" y="679"/>
                    <a:pt x="1501" y="739"/>
                    <a:pt x="1251" y="858"/>
                  </a:cubicBezTo>
                  <a:cubicBezTo>
                    <a:pt x="1060" y="953"/>
                    <a:pt x="882" y="1072"/>
                    <a:pt x="739" y="1215"/>
                  </a:cubicBezTo>
                  <a:cubicBezTo>
                    <a:pt x="656" y="1286"/>
                    <a:pt x="584" y="1370"/>
                    <a:pt x="513" y="1453"/>
                  </a:cubicBezTo>
                  <a:cubicBezTo>
                    <a:pt x="453" y="1536"/>
                    <a:pt x="382" y="1632"/>
                    <a:pt x="334" y="1727"/>
                  </a:cubicBezTo>
                  <a:cubicBezTo>
                    <a:pt x="215" y="1917"/>
                    <a:pt x="132" y="2132"/>
                    <a:pt x="72" y="2358"/>
                  </a:cubicBezTo>
                  <a:cubicBezTo>
                    <a:pt x="25" y="2572"/>
                    <a:pt x="1" y="2786"/>
                    <a:pt x="1" y="3013"/>
                  </a:cubicBezTo>
                  <a:cubicBezTo>
                    <a:pt x="1" y="3215"/>
                    <a:pt x="25" y="3417"/>
                    <a:pt x="60" y="3620"/>
                  </a:cubicBezTo>
                  <a:cubicBezTo>
                    <a:pt x="108" y="3846"/>
                    <a:pt x="167" y="4060"/>
                    <a:pt x="239" y="4263"/>
                  </a:cubicBezTo>
                  <a:cubicBezTo>
                    <a:pt x="322" y="4477"/>
                    <a:pt x="417" y="4679"/>
                    <a:pt x="525" y="4882"/>
                  </a:cubicBezTo>
                  <a:cubicBezTo>
                    <a:pt x="632" y="5060"/>
                    <a:pt x="763" y="5239"/>
                    <a:pt x="906" y="5406"/>
                  </a:cubicBezTo>
                  <a:cubicBezTo>
                    <a:pt x="1084" y="5620"/>
                    <a:pt x="1299" y="5787"/>
                    <a:pt x="1549" y="5930"/>
                  </a:cubicBezTo>
                  <a:cubicBezTo>
                    <a:pt x="1406" y="6037"/>
                    <a:pt x="1287" y="6180"/>
                    <a:pt x="1191" y="6334"/>
                  </a:cubicBezTo>
                  <a:cubicBezTo>
                    <a:pt x="1084" y="6525"/>
                    <a:pt x="1001" y="6715"/>
                    <a:pt x="941" y="6930"/>
                  </a:cubicBezTo>
                  <a:cubicBezTo>
                    <a:pt x="834" y="7370"/>
                    <a:pt x="822" y="7835"/>
                    <a:pt x="906" y="8287"/>
                  </a:cubicBezTo>
                  <a:cubicBezTo>
                    <a:pt x="941" y="8501"/>
                    <a:pt x="1001" y="8728"/>
                    <a:pt x="1072" y="8942"/>
                  </a:cubicBezTo>
                  <a:cubicBezTo>
                    <a:pt x="1132" y="9144"/>
                    <a:pt x="1215" y="9335"/>
                    <a:pt x="1322" y="9537"/>
                  </a:cubicBezTo>
                  <a:cubicBezTo>
                    <a:pt x="1430" y="9728"/>
                    <a:pt x="1560" y="9918"/>
                    <a:pt x="1703" y="10085"/>
                  </a:cubicBezTo>
                  <a:cubicBezTo>
                    <a:pt x="1858" y="10275"/>
                    <a:pt x="2025" y="10454"/>
                    <a:pt x="2203" y="10621"/>
                  </a:cubicBezTo>
                  <a:cubicBezTo>
                    <a:pt x="2846" y="11216"/>
                    <a:pt x="3680" y="11704"/>
                    <a:pt x="4763" y="12109"/>
                  </a:cubicBezTo>
                  <a:cubicBezTo>
                    <a:pt x="5716" y="12430"/>
                    <a:pt x="6680" y="12692"/>
                    <a:pt x="7668" y="12895"/>
                  </a:cubicBezTo>
                  <a:lnTo>
                    <a:pt x="7859" y="12942"/>
                  </a:lnTo>
                  <a:lnTo>
                    <a:pt x="8299" y="13038"/>
                  </a:lnTo>
                  <a:lnTo>
                    <a:pt x="8597" y="13109"/>
                  </a:lnTo>
                  <a:lnTo>
                    <a:pt x="8728" y="13145"/>
                  </a:lnTo>
                  <a:lnTo>
                    <a:pt x="8895" y="13181"/>
                  </a:lnTo>
                  <a:cubicBezTo>
                    <a:pt x="9109" y="13228"/>
                    <a:pt x="9323" y="13264"/>
                    <a:pt x="9538" y="13288"/>
                  </a:cubicBezTo>
                  <a:lnTo>
                    <a:pt x="9597" y="13288"/>
                  </a:lnTo>
                  <a:cubicBezTo>
                    <a:pt x="9800" y="13312"/>
                    <a:pt x="10002" y="13335"/>
                    <a:pt x="10204" y="13371"/>
                  </a:cubicBezTo>
                  <a:cubicBezTo>
                    <a:pt x="10443" y="13407"/>
                    <a:pt x="10669" y="13466"/>
                    <a:pt x="10895" y="13573"/>
                  </a:cubicBezTo>
                  <a:cubicBezTo>
                    <a:pt x="10990" y="13621"/>
                    <a:pt x="11085" y="13669"/>
                    <a:pt x="11169" y="13740"/>
                  </a:cubicBezTo>
                  <a:lnTo>
                    <a:pt x="11181" y="13752"/>
                  </a:lnTo>
                  <a:lnTo>
                    <a:pt x="11193" y="13764"/>
                  </a:lnTo>
                  <a:cubicBezTo>
                    <a:pt x="11205" y="13788"/>
                    <a:pt x="11228" y="13800"/>
                    <a:pt x="11264" y="13800"/>
                  </a:cubicBezTo>
                  <a:lnTo>
                    <a:pt x="11288" y="13800"/>
                  </a:lnTo>
                  <a:cubicBezTo>
                    <a:pt x="11300" y="13812"/>
                    <a:pt x="11312" y="13812"/>
                    <a:pt x="11336" y="13812"/>
                  </a:cubicBezTo>
                  <a:lnTo>
                    <a:pt x="11455" y="13812"/>
                  </a:lnTo>
                  <a:cubicBezTo>
                    <a:pt x="11836" y="13812"/>
                    <a:pt x="12217" y="13704"/>
                    <a:pt x="12562" y="13514"/>
                  </a:cubicBezTo>
                  <a:cubicBezTo>
                    <a:pt x="12943" y="13312"/>
                    <a:pt x="13252" y="12990"/>
                    <a:pt x="13455" y="12597"/>
                  </a:cubicBezTo>
                  <a:cubicBezTo>
                    <a:pt x="13502" y="12490"/>
                    <a:pt x="13538" y="12383"/>
                    <a:pt x="13574" y="12276"/>
                  </a:cubicBezTo>
                  <a:cubicBezTo>
                    <a:pt x="13586" y="12180"/>
                    <a:pt x="13598" y="12097"/>
                    <a:pt x="13610" y="12014"/>
                  </a:cubicBezTo>
                  <a:cubicBezTo>
                    <a:pt x="13955" y="11883"/>
                    <a:pt x="14264" y="11704"/>
                    <a:pt x="14550" y="11478"/>
                  </a:cubicBezTo>
                  <a:cubicBezTo>
                    <a:pt x="14895" y="11204"/>
                    <a:pt x="15169" y="10847"/>
                    <a:pt x="15360" y="10454"/>
                  </a:cubicBezTo>
                  <a:cubicBezTo>
                    <a:pt x="15538" y="10085"/>
                    <a:pt x="15622" y="9668"/>
                    <a:pt x="15586" y="9263"/>
                  </a:cubicBezTo>
                  <a:cubicBezTo>
                    <a:pt x="15574" y="9037"/>
                    <a:pt x="15538" y="8823"/>
                    <a:pt x="15467" y="8609"/>
                  </a:cubicBezTo>
                  <a:cubicBezTo>
                    <a:pt x="15384" y="8394"/>
                    <a:pt x="15288" y="8192"/>
                    <a:pt x="15169" y="8001"/>
                  </a:cubicBezTo>
                  <a:cubicBezTo>
                    <a:pt x="15431" y="7799"/>
                    <a:pt x="15634" y="7537"/>
                    <a:pt x="15765" y="7227"/>
                  </a:cubicBezTo>
                  <a:cubicBezTo>
                    <a:pt x="15824" y="7061"/>
                    <a:pt x="15884" y="6894"/>
                    <a:pt x="15908" y="6727"/>
                  </a:cubicBezTo>
                  <a:cubicBezTo>
                    <a:pt x="15943" y="6549"/>
                    <a:pt x="15955" y="6382"/>
                    <a:pt x="15955" y="6203"/>
                  </a:cubicBezTo>
                  <a:cubicBezTo>
                    <a:pt x="15955" y="5858"/>
                    <a:pt x="15872" y="5513"/>
                    <a:pt x="15705" y="5215"/>
                  </a:cubicBezTo>
                  <a:cubicBezTo>
                    <a:pt x="15634" y="5072"/>
                    <a:pt x="15527" y="4930"/>
                    <a:pt x="15407" y="4822"/>
                  </a:cubicBezTo>
                  <a:cubicBezTo>
                    <a:pt x="15348" y="4763"/>
                    <a:pt x="15276" y="4703"/>
                    <a:pt x="15205" y="4656"/>
                  </a:cubicBezTo>
                  <a:cubicBezTo>
                    <a:pt x="15134" y="4608"/>
                    <a:pt x="15050" y="4572"/>
                    <a:pt x="14967" y="4537"/>
                  </a:cubicBezTo>
                  <a:lnTo>
                    <a:pt x="14931" y="4513"/>
                  </a:lnTo>
                  <a:lnTo>
                    <a:pt x="15110" y="4441"/>
                  </a:lnTo>
                  <a:lnTo>
                    <a:pt x="15229" y="4394"/>
                  </a:lnTo>
                  <a:cubicBezTo>
                    <a:pt x="15396" y="4322"/>
                    <a:pt x="15550" y="4239"/>
                    <a:pt x="15705" y="4156"/>
                  </a:cubicBezTo>
                  <a:cubicBezTo>
                    <a:pt x="16110" y="3917"/>
                    <a:pt x="16277" y="3679"/>
                    <a:pt x="16229" y="3417"/>
                  </a:cubicBezTo>
                  <a:cubicBezTo>
                    <a:pt x="16217" y="3322"/>
                    <a:pt x="16169" y="3239"/>
                    <a:pt x="16122" y="3167"/>
                  </a:cubicBezTo>
                  <a:cubicBezTo>
                    <a:pt x="16074" y="3096"/>
                    <a:pt x="16015" y="3036"/>
                    <a:pt x="15931" y="3001"/>
                  </a:cubicBezTo>
                  <a:cubicBezTo>
                    <a:pt x="15860" y="2953"/>
                    <a:pt x="15777" y="2929"/>
                    <a:pt x="15693" y="2917"/>
                  </a:cubicBezTo>
                  <a:cubicBezTo>
                    <a:pt x="15657" y="2905"/>
                    <a:pt x="15622" y="2905"/>
                    <a:pt x="15586" y="2905"/>
                  </a:cubicBezTo>
                  <a:cubicBezTo>
                    <a:pt x="15538" y="2905"/>
                    <a:pt x="15491" y="2905"/>
                    <a:pt x="15431" y="2917"/>
                  </a:cubicBezTo>
                  <a:cubicBezTo>
                    <a:pt x="15348" y="2929"/>
                    <a:pt x="15265" y="2953"/>
                    <a:pt x="15181" y="2977"/>
                  </a:cubicBezTo>
                  <a:cubicBezTo>
                    <a:pt x="15086" y="3001"/>
                    <a:pt x="14991" y="3036"/>
                    <a:pt x="14907" y="3084"/>
                  </a:cubicBezTo>
                  <a:cubicBezTo>
                    <a:pt x="14741" y="3155"/>
                    <a:pt x="14586" y="3251"/>
                    <a:pt x="14431" y="3346"/>
                  </a:cubicBezTo>
                  <a:cubicBezTo>
                    <a:pt x="14372" y="3382"/>
                    <a:pt x="14312" y="3417"/>
                    <a:pt x="14253" y="3465"/>
                  </a:cubicBezTo>
                  <a:lnTo>
                    <a:pt x="14264" y="3382"/>
                  </a:lnTo>
                  <a:lnTo>
                    <a:pt x="14288" y="3239"/>
                  </a:lnTo>
                  <a:cubicBezTo>
                    <a:pt x="14324" y="3060"/>
                    <a:pt x="14336" y="2870"/>
                    <a:pt x="14336" y="2679"/>
                  </a:cubicBezTo>
                  <a:cubicBezTo>
                    <a:pt x="14336" y="2596"/>
                    <a:pt x="14324" y="2501"/>
                    <a:pt x="14312" y="2405"/>
                  </a:cubicBezTo>
                  <a:cubicBezTo>
                    <a:pt x="14288" y="2334"/>
                    <a:pt x="14264" y="2251"/>
                    <a:pt x="14229" y="2191"/>
                  </a:cubicBezTo>
                  <a:cubicBezTo>
                    <a:pt x="14181" y="2120"/>
                    <a:pt x="14133" y="2060"/>
                    <a:pt x="14062" y="2024"/>
                  </a:cubicBezTo>
                  <a:cubicBezTo>
                    <a:pt x="13991" y="1989"/>
                    <a:pt x="13919" y="1965"/>
                    <a:pt x="13836" y="1965"/>
                  </a:cubicBezTo>
                  <a:cubicBezTo>
                    <a:pt x="13598" y="1965"/>
                    <a:pt x="13419" y="2179"/>
                    <a:pt x="13312" y="2584"/>
                  </a:cubicBezTo>
                  <a:cubicBezTo>
                    <a:pt x="13276" y="2727"/>
                    <a:pt x="13252" y="2882"/>
                    <a:pt x="13229" y="3036"/>
                  </a:cubicBezTo>
                  <a:cubicBezTo>
                    <a:pt x="13205" y="3001"/>
                    <a:pt x="13181" y="2965"/>
                    <a:pt x="13157" y="2929"/>
                  </a:cubicBezTo>
                  <a:cubicBezTo>
                    <a:pt x="13050" y="2798"/>
                    <a:pt x="12919" y="2691"/>
                    <a:pt x="12764" y="2608"/>
                  </a:cubicBezTo>
                  <a:cubicBezTo>
                    <a:pt x="12609" y="2524"/>
                    <a:pt x="12455" y="2465"/>
                    <a:pt x="12288" y="2417"/>
                  </a:cubicBezTo>
                  <a:cubicBezTo>
                    <a:pt x="12109" y="2358"/>
                    <a:pt x="11931" y="2310"/>
                    <a:pt x="11740" y="2286"/>
                  </a:cubicBezTo>
                  <a:cubicBezTo>
                    <a:pt x="11478" y="2239"/>
                    <a:pt x="11216" y="2203"/>
                    <a:pt x="10966" y="2179"/>
                  </a:cubicBezTo>
                  <a:lnTo>
                    <a:pt x="10788" y="2155"/>
                  </a:lnTo>
                  <a:lnTo>
                    <a:pt x="10776" y="2155"/>
                  </a:lnTo>
                  <a:cubicBezTo>
                    <a:pt x="10514" y="2132"/>
                    <a:pt x="10252" y="2084"/>
                    <a:pt x="9990" y="2013"/>
                  </a:cubicBezTo>
                  <a:lnTo>
                    <a:pt x="10002" y="2013"/>
                  </a:lnTo>
                  <a:cubicBezTo>
                    <a:pt x="9609" y="1882"/>
                    <a:pt x="9228" y="1703"/>
                    <a:pt x="8883" y="1477"/>
                  </a:cubicBezTo>
                  <a:cubicBezTo>
                    <a:pt x="8692" y="1358"/>
                    <a:pt x="8514" y="1239"/>
                    <a:pt x="8323" y="1120"/>
                  </a:cubicBezTo>
                  <a:cubicBezTo>
                    <a:pt x="8073" y="941"/>
                    <a:pt x="7799" y="762"/>
                    <a:pt x="7526" y="608"/>
                  </a:cubicBezTo>
                  <a:cubicBezTo>
                    <a:pt x="7406" y="536"/>
                    <a:pt x="7275" y="465"/>
                    <a:pt x="7145" y="393"/>
                  </a:cubicBezTo>
                  <a:cubicBezTo>
                    <a:pt x="7002" y="322"/>
                    <a:pt x="6871" y="262"/>
                    <a:pt x="6740" y="203"/>
                  </a:cubicBezTo>
                  <a:cubicBezTo>
                    <a:pt x="6609" y="155"/>
                    <a:pt x="6466" y="108"/>
                    <a:pt x="6323" y="72"/>
                  </a:cubicBezTo>
                  <a:cubicBezTo>
                    <a:pt x="6180" y="36"/>
                    <a:pt x="6037" y="12"/>
                    <a:pt x="5894" y="12"/>
                  </a:cubicBezTo>
                  <a:lnTo>
                    <a:pt x="5882" y="12"/>
                  </a:lnTo>
                  <a:lnTo>
                    <a:pt x="5882" y="0"/>
                  </a:ln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9"/>
            <p:cNvSpPr/>
            <p:nvPr/>
          </p:nvSpPr>
          <p:spPr>
            <a:xfrm>
              <a:off x="1926172" y="800732"/>
              <a:ext cx="544565" cy="1061147"/>
            </a:xfrm>
            <a:custGeom>
              <a:avLst/>
              <a:gdLst/>
              <a:ahLst/>
              <a:cxnLst/>
              <a:rect l="l" t="t" r="r" b="b"/>
              <a:pathLst>
                <a:path w="5585" h="10883" extrusionOk="0">
                  <a:moveTo>
                    <a:pt x="5073" y="0"/>
                  </a:moveTo>
                  <a:cubicBezTo>
                    <a:pt x="5073" y="33"/>
                    <a:pt x="5073" y="66"/>
                    <a:pt x="5073" y="108"/>
                  </a:cubicBezTo>
                  <a:cubicBezTo>
                    <a:pt x="5073" y="155"/>
                    <a:pt x="5061" y="203"/>
                    <a:pt x="5037" y="250"/>
                  </a:cubicBezTo>
                  <a:cubicBezTo>
                    <a:pt x="5025" y="298"/>
                    <a:pt x="5001" y="346"/>
                    <a:pt x="4977" y="393"/>
                  </a:cubicBezTo>
                  <a:cubicBezTo>
                    <a:pt x="4954" y="429"/>
                    <a:pt x="4930" y="465"/>
                    <a:pt x="4894" y="512"/>
                  </a:cubicBezTo>
                  <a:cubicBezTo>
                    <a:pt x="4823" y="596"/>
                    <a:pt x="4739" y="679"/>
                    <a:pt x="4656" y="762"/>
                  </a:cubicBezTo>
                  <a:cubicBezTo>
                    <a:pt x="4561" y="834"/>
                    <a:pt x="4454" y="917"/>
                    <a:pt x="4358" y="977"/>
                  </a:cubicBezTo>
                  <a:cubicBezTo>
                    <a:pt x="4144" y="1120"/>
                    <a:pt x="3918" y="1251"/>
                    <a:pt x="3692" y="1370"/>
                  </a:cubicBezTo>
                  <a:lnTo>
                    <a:pt x="3394" y="1512"/>
                  </a:lnTo>
                  <a:cubicBezTo>
                    <a:pt x="3334" y="1548"/>
                    <a:pt x="3263" y="1584"/>
                    <a:pt x="3203" y="1620"/>
                  </a:cubicBezTo>
                  <a:lnTo>
                    <a:pt x="3275" y="1655"/>
                  </a:lnTo>
                  <a:cubicBezTo>
                    <a:pt x="3394" y="1739"/>
                    <a:pt x="3513" y="1834"/>
                    <a:pt x="3608" y="1953"/>
                  </a:cubicBezTo>
                  <a:cubicBezTo>
                    <a:pt x="3703" y="2048"/>
                    <a:pt x="3775" y="2155"/>
                    <a:pt x="3834" y="2286"/>
                  </a:cubicBezTo>
                  <a:cubicBezTo>
                    <a:pt x="3882" y="2394"/>
                    <a:pt x="3930" y="2524"/>
                    <a:pt x="3942" y="2644"/>
                  </a:cubicBezTo>
                  <a:cubicBezTo>
                    <a:pt x="3953" y="2715"/>
                    <a:pt x="3965" y="2775"/>
                    <a:pt x="3965" y="2846"/>
                  </a:cubicBezTo>
                  <a:cubicBezTo>
                    <a:pt x="3965" y="2905"/>
                    <a:pt x="3965" y="2965"/>
                    <a:pt x="3965" y="3025"/>
                  </a:cubicBezTo>
                  <a:cubicBezTo>
                    <a:pt x="3953" y="3156"/>
                    <a:pt x="3918" y="3286"/>
                    <a:pt x="3882" y="3406"/>
                  </a:cubicBezTo>
                  <a:cubicBezTo>
                    <a:pt x="3834" y="3537"/>
                    <a:pt x="3775" y="3667"/>
                    <a:pt x="3703" y="3787"/>
                  </a:cubicBezTo>
                  <a:cubicBezTo>
                    <a:pt x="3572" y="3965"/>
                    <a:pt x="3430" y="4144"/>
                    <a:pt x="3251" y="4287"/>
                  </a:cubicBezTo>
                  <a:cubicBezTo>
                    <a:pt x="3203" y="4322"/>
                    <a:pt x="3156" y="4358"/>
                    <a:pt x="3108" y="4394"/>
                  </a:cubicBezTo>
                  <a:cubicBezTo>
                    <a:pt x="3180" y="4453"/>
                    <a:pt x="3251" y="4525"/>
                    <a:pt x="3322" y="4596"/>
                  </a:cubicBezTo>
                  <a:cubicBezTo>
                    <a:pt x="3394" y="4680"/>
                    <a:pt x="3465" y="4763"/>
                    <a:pt x="3525" y="4858"/>
                  </a:cubicBezTo>
                  <a:cubicBezTo>
                    <a:pt x="3680" y="5120"/>
                    <a:pt x="3787" y="5406"/>
                    <a:pt x="3822" y="5703"/>
                  </a:cubicBezTo>
                  <a:cubicBezTo>
                    <a:pt x="3834" y="5858"/>
                    <a:pt x="3834" y="6013"/>
                    <a:pt x="3822" y="6168"/>
                  </a:cubicBezTo>
                  <a:cubicBezTo>
                    <a:pt x="3811" y="6323"/>
                    <a:pt x="3775" y="6465"/>
                    <a:pt x="3727" y="6608"/>
                  </a:cubicBezTo>
                  <a:cubicBezTo>
                    <a:pt x="3703" y="6680"/>
                    <a:pt x="3668" y="6739"/>
                    <a:pt x="3644" y="6811"/>
                  </a:cubicBezTo>
                  <a:cubicBezTo>
                    <a:pt x="3608" y="6882"/>
                    <a:pt x="3572" y="6942"/>
                    <a:pt x="3537" y="7001"/>
                  </a:cubicBezTo>
                  <a:cubicBezTo>
                    <a:pt x="3453" y="7132"/>
                    <a:pt x="3370" y="7263"/>
                    <a:pt x="3275" y="7382"/>
                  </a:cubicBezTo>
                  <a:cubicBezTo>
                    <a:pt x="3072" y="7644"/>
                    <a:pt x="2834" y="7882"/>
                    <a:pt x="2584" y="8109"/>
                  </a:cubicBezTo>
                  <a:cubicBezTo>
                    <a:pt x="2334" y="8335"/>
                    <a:pt x="2072" y="8549"/>
                    <a:pt x="1810" y="8775"/>
                  </a:cubicBezTo>
                  <a:cubicBezTo>
                    <a:pt x="1536" y="8990"/>
                    <a:pt x="1298" y="9192"/>
                    <a:pt x="1048" y="9418"/>
                  </a:cubicBezTo>
                  <a:cubicBezTo>
                    <a:pt x="929" y="9513"/>
                    <a:pt x="822" y="9621"/>
                    <a:pt x="715" y="9728"/>
                  </a:cubicBezTo>
                  <a:cubicBezTo>
                    <a:pt x="644" y="9799"/>
                    <a:pt x="572" y="9883"/>
                    <a:pt x="513" y="9942"/>
                  </a:cubicBezTo>
                  <a:cubicBezTo>
                    <a:pt x="334" y="10133"/>
                    <a:pt x="179" y="10335"/>
                    <a:pt x="24" y="10525"/>
                  </a:cubicBezTo>
                  <a:lnTo>
                    <a:pt x="1" y="10561"/>
                  </a:lnTo>
                  <a:cubicBezTo>
                    <a:pt x="60" y="10585"/>
                    <a:pt x="132" y="10609"/>
                    <a:pt x="191" y="10645"/>
                  </a:cubicBezTo>
                  <a:cubicBezTo>
                    <a:pt x="286" y="10692"/>
                    <a:pt x="382" y="10740"/>
                    <a:pt x="465" y="10811"/>
                  </a:cubicBezTo>
                  <a:lnTo>
                    <a:pt x="477" y="10823"/>
                  </a:lnTo>
                  <a:lnTo>
                    <a:pt x="489" y="10835"/>
                  </a:lnTo>
                  <a:cubicBezTo>
                    <a:pt x="513" y="10859"/>
                    <a:pt x="536" y="10871"/>
                    <a:pt x="560" y="10871"/>
                  </a:cubicBezTo>
                  <a:lnTo>
                    <a:pt x="584" y="10871"/>
                  </a:lnTo>
                  <a:cubicBezTo>
                    <a:pt x="596" y="10883"/>
                    <a:pt x="620" y="10883"/>
                    <a:pt x="644" y="10883"/>
                  </a:cubicBezTo>
                  <a:lnTo>
                    <a:pt x="763" y="10883"/>
                  </a:lnTo>
                  <a:cubicBezTo>
                    <a:pt x="1144" y="10883"/>
                    <a:pt x="1525" y="10776"/>
                    <a:pt x="1858" y="10585"/>
                  </a:cubicBezTo>
                  <a:cubicBezTo>
                    <a:pt x="2251" y="10383"/>
                    <a:pt x="2560" y="10061"/>
                    <a:pt x="2751" y="9668"/>
                  </a:cubicBezTo>
                  <a:cubicBezTo>
                    <a:pt x="2810" y="9561"/>
                    <a:pt x="2846" y="9454"/>
                    <a:pt x="2870" y="9347"/>
                  </a:cubicBezTo>
                  <a:cubicBezTo>
                    <a:pt x="2894" y="9252"/>
                    <a:pt x="2906" y="9168"/>
                    <a:pt x="2918" y="9085"/>
                  </a:cubicBezTo>
                  <a:cubicBezTo>
                    <a:pt x="3263" y="8954"/>
                    <a:pt x="3572" y="8775"/>
                    <a:pt x="3858" y="8549"/>
                  </a:cubicBezTo>
                  <a:cubicBezTo>
                    <a:pt x="4203" y="8275"/>
                    <a:pt x="4477" y="7918"/>
                    <a:pt x="4668" y="7525"/>
                  </a:cubicBezTo>
                  <a:cubicBezTo>
                    <a:pt x="4846" y="7156"/>
                    <a:pt x="4930" y="6739"/>
                    <a:pt x="4894" y="6323"/>
                  </a:cubicBezTo>
                  <a:cubicBezTo>
                    <a:pt x="4882" y="6108"/>
                    <a:pt x="4846" y="5894"/>
                    <a:pt x="4763" y="5680"/>
                  </a:cubicBezTo>
                  <a:cubicBezTo>
                    <a:pt x="4692" y="5465"/>
                    <a:pt x="4596" y="5263"/>
                    <a:pt x="4465" y="5072"/>
                  </a:cubicBezTo>
                  <a:cubicBezTo>
                    <a:pt x="4727" y="4870"/>
                    <a:pt x="4942" y="4608"/>
                    <a:pt x="5061" y="4299"/>
                  </a:cubicBezTo>
                  <a:cubicBezTo>
                    <a:pt x="5132" y="4132"/>
                    <a:pt x="5192" y="3965"/>
                    <a:pt x="5227" y="3798"/>
                  </a:cubicBezTo>
                  <a:cubicBezTo>
                    <a:pt x="5251" y="3620"/>
                    <a:pt x="5275" y="3453"/>
                    <a:pt x="5275" y="3275"/>
                  </a:cubicBezTo>
                  <a:cubicBezTo>
                    <a:pt x="5275" y="2929"/>
                    <a:pt x="5192" y="2584"/>
                    <a:pt x="5025" y="2286"/>
                  </a:cubicBezTo>
                  <a:cubicBezTo>
                    <a:pt x="4942" y="2132"/>
                    <a:pt x="4835" y="2001"/>
                    <a:pt x="4715" y="1893"/>
                  </a:cubicBezTo>
                  <a:cubicBezTo>
                    <a:pt x="4656" y="1822"/>
                    <a:pt x="4584" y="1774"/>
                    <a:pt x="4513" y="1727"/>
                  </a:cubicBezTo>
                  <a:cubicBezTo>
                    <a:pt x="4430" y="1679"/>
                    <a:pt x="4358" y="1632"/>
                    <a:pt x="4275" y="1596"/>
                  </a:cubicBezTo>
                  <a:lnTo>
                    <a:pt x="4239" y="1584"/>
                  </a:lnTo>
                  <a:lnTo>
                    <a:pt x="4334" y="1548"/>
                  </a:lnTo>
                  <a:lnTo>
                    <a:pt x="4382" y="1524"/>
                  </a:lnTo>
                  <a:lnTo>
                    <a:pt x="4418" y="1512"/>
                  </a:lnTo>
                  <a:lnTo>
                    <a:pt x="4537" y="1465"/>
                  </a:lnTo>
                  <a:cubicBezTo>
                    <a:pt x="4692" y="1393"/>
                    <a:pt x="4858" y="1310"/>
                    <a:pt x="5013" y="1227"/>
                  </a:cubicBezTo>
                  <a:cubicBezTo>
                    <a:pt x="5418" y="989"/>
                    <a:pt x="5585" y="750"/>
                    <a:pt x="5537" y="489"/>
                  </a:cubicBezTo>
                  <a:cubicBezTo>
                    <a:pt x="5525" y="393"/>
                    <a:pt x="5477" y="310"/>
                    <a:pt x="5430" y="238"/>
                  </a:cubicBezTo>
                  <a:cubicBezTo>
                    <a:pt x="5382" y="167"/>
                    <a:pt x="5311" y="108"/>
                    <a:pt x="5239" y="60"/>
                  </a:cubicBezTo>
                  <a:cubicBezTo>
                    <a:pt x="5192" y="36"/>
                    <a:pt x="5132" y="12"/>
                    <a:pt x="5073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9"/>
            <p:cNvSpPr/>
            <p:nvPr/>
          </p:nvSpPr>
          <p:spPr>
            <a:xfrm>
              <a:off x="1036928" y="956251"/>
              <a:ext cx="359988" cy="722220"/>
            </a:xfrm>
            <a:custGeom>
              <a:avLst/>
              <a:gdLst/>
              <a:ahLst/>
              <a:cxnLst/>
              <a:rect l="l" t="t" r="r" b="b"/>
              <a:pathLst>
                <a:path w="3692" h="7407" extrusionOk="0">
                  <a:moveTo>
                    <a:pt x="2227" y="1"/>
                  </a:moveTo>
                  <a:lnTo>
                    <a:pt x="2227" y="25"/>
                  </a:lnTo>
                  <a:cubicBezTo>
                    <a:pt x="2211" y="21"/>
                    <a:pt x="2195" y="19"/>
                    <a:pt x="2179" y="19"/>
                  </a:cubicBezTo>
                  <a:cubicBezTo>
                    <a:pt x="2147" y="19"/>
                    <a:pt x="2116" y="25"/>
                    <a:pt x="2084" y="25"/>
                  </a:cubicBezTo>
                  <a:cubicBezTo>
                    <a:pt x="2024" y="37"/>
                    <a:pt x="1977" y="48"/>
                    <a:pt x="1917" y="60"/>
                  </a:cubicBezTo>
                  <a:cubicBezTo>
                    <a:pt x="1858" y="84"/>
                    <a:pt x="1798" y="96"/>
                    <a:pt x="1751" y="120"/>
                  </a:cubicBezTo>
                  <a:cubicBezTo>
                    <a:pt x="1596" y="191"/>
                    <a:pt x="1453" y="275"/>
                    <a:pt x="1334" y="382"/>
                  </a:cubicBezTo>
                  <a:cubicBezTo>
                    <a:pt x="1143" y="525"/>
                    <a:pt x="977" y="691"/>
                    <a:pt x="834" y="882"/>
                  </a:cubicBezTo>
                  <a:cubicBezTo>
                    <a:pt x="750" y="989"/>
                    <a:pt x="679" y="1096"/>
                    <a:pt x="608" y="1215"/>
                  </a:cubicBezTo>
                  <a:cubicBezTo>
                    <a:pt x="512" y="1370"/>
                    <a:pt x="429" y="1537"/>
                    <a:pt x="358" y="1715"/>
                  </a:cubicBezTo>
                  <a:cubicBezTo>
                    <a:pt x="286" y="1894"/>
                    <a:pt x="215" y="2084"/>
                    <a:pt x="167" y="2287"/>
                  </a:cubicBezTo>
                  <a:cubicBezTo>
                    <a:pt x="108" y="2465"/>
                    <a:pt x="72" y="2668"/>
                    <a:pt x="48" y="2858"/>
                  </a:cubicBezTo>
                  <a:cubicBezTo>
                    <a:pt x="24" y="3085"/>
                    <a:pt x="0" y="3311"/>
                    <a:pt x="12" y="3549"/>
                  </a:cubicBezTo>
                  <a:cubicBezTo>
                    <a:pt x="12" y="3763"/>
                    <a:pt x="24" y="3989"/>
                    <a:pt x="60" y="4216"/>
                  </a:cubicBezTo>
                  <a:cubicBezTo>
                    <a:pt x="108" y="4549"/>
                    <a:pt x="179" y="4870"/>
                    <a:pt x="274" y="5192"/>
                  </a:cubicBezTo>
                  <a:cubicBezTo>
                    <a:pt x="358" y="5478"/>
                    <a:pt x="453" y="5752"/>
                    <a:pt x="572" y="6025"/>
                  </a:cubicBezTo>
                  <a:lnTo>
                    <a:pt x="643" y="6097"/>
                  </a:lnTo>
                  <a:cubicBezTo>
                    <a:pt x="1262" y="6656"/>
                    <a:pt x="1965" y="7097"/>
                    <a:pt x="2739" y="7406"/>
                  </a:cubicBezTo>
                  <a:lnTo>
                    <a:pt x="2763" y="7335"/>
                  </a:lnTo>
                  <a:cubicBezTo>
                    <a:pt x="3108" y="6228"/>
                    <a:pt x="3441" y="5120"/>
                    <a:pt x="3596" y="3977"/>
                  </a:cubicBezTo>
                  <a:cubicBezTo>
                    <a:pt x="3679" y="3346"/>
                    <a:pt x="3691" y="2692"/>
                    <a:pt x="3620" y="2049"/>
                  </a:cubicBezTo>
                  <a:cubicBezTo>
                    <a:pt x="3596" y="1870"/>
                    <a:pt x="3560" y="1680"/>
                    <a:pt x="3513" y="1501"/>
                  </a:cubicBezTo>
                  <a:cubicBezTo>
                    <a:pt x="3465" y="1322"/>
                    <a:pt x="3406" y="1144"/>
                    <a:pt x="3334" y="977"/>
                  </a:cubicBezTo>
                  <a:cubicBezTo>
                    <a:pt x="3298" y="882"/>
                    <a:pt x="3251" y="787"/>
                    <a:pt x="3203" y="691"/>
                  </a:cubicBezTo>
                  <a:cubicBezTo>
                    <a:pt x="3156" y="596"/>
                    <a:pt x="3096" y="513"/>
                    <a:pt x="3036" y="429"/>
                  </a:cubicBezTo>
                  <a:cubicBezTo>
                    <a:pt x="3001" y="394"/>
                    <a:pt x="2965" y="346"/>
                    <a:pt x="2917" y="298"/>
                  </a:cubicBezTo>
                  <a:cubicBezTo>
                    <a:pt x="2882" y="263"/>
                    <a:pt x="2846" y="227"/>
                    <a:pt x="2798" y="203"/>
                  </a:cubicBezTo>
                  <a:cubicBezTo>
                    <a:pt x="2763" y="167"/>
                    <a:pt x="2727" y="144"/>
                    <a:pt x="2691" y="120"/>
                  </a:cubicBezTo>
                  <a:cubicBezTo>
                    <a:pt x="2655" y="108"/>
                    <a:pt x="2620" y="84"/>
                    <a:pt x="2584" y="72"/>
                  </a:cubicBezTo>
                  <a:cubicBezTo>
                    <a:pt x="2548" y="60"/>
                    <a:pt x="2513" y="37"/>
                    <a:pt x="2477" y="37"/>
                  </a:cubicBezTo>
                  <a:cubicBezTo>
                    <a:pt x="2429" y="25"/>
                    <a:pt x="2394" y="13"/>
                    <a:pt x="2346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9"/>
            <p:cNvSpPr/>
            <p:nvPr/>
          </p:nvSpPr>
          <p:spPr>
            <a:xfrm>
              <a:off x="1165732" y="993400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9"/>
            <p:cNvSpPr/>
            <p:nvPr/>
          </p:nvSpPr>
          <p:spPr>
            <a:xfrm>
              <a:off x="1116979" y="1043322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9"/>
            <p:cNvSpPr/>
            <p:nvPr/>
          </p:nvSpPr>
          <p:spPr>
            <a:xfrm>
              <a:off x="1596508" y="1891998"/>
              <a:ext cx="285690" cy="365741"/>
            </a:xfrm>
            <a:custGeom>
              <a:avLst/>
              <a:gdLst/>
              <a:ahLst/>
              <a:cxnLst/>
              <a:rect l="l" t="t" r="r" b="b"/>
              <a:pathLst>
                <a:path w="2930" h="3751" extrusionOk="0">
                  <a:moveTo>
                    <a:pt x="1691" y="0"/>
                  </a:moveTo>
                  <a:cubicBezTo>
                    <a:pt x="1643" y="0"/>
                    <a:pt x="1596" y="0"/>
                    <a:pt x="1548" y="12"/>
                  </a:cubicBezTo>
                  <a:cubicBezTo>
                    <a:pt x="1453" y="12"/>
                    <a:pt x="1358" y="36"/>
                    <a:pt x="1262" y="60"/>
                  </a:cubicBezTo>
                  <a:cubicBezTo>
                    <a:pt x="1155" y="95"/>
                    <a:pt x="1048" y="155"/>
                    <a:pt x="953" y="215"/>
                  </a:cubicBezTo>
                  <a:cubicBezTo>
                    <a:pt x="750" y="346"/>
                    <a:pt x="584" y="512"/>
                    <a:pt x="465" y="715"/>
                  </a:cubicBezTo>
                  <a:cubicBezTo>
                    <a:pt x="393" y="822"/>
                    <a:pt x="345" y="941"/>
                    <a:pt x="298" y="1060"/>
                  </a:cubicBezTo>
                  <a:cubicBezTo>
                    <a:pt x="274" y="1024"/>
                    <a:pt x="250" y="1012"/>
                    <a:pt x="215" y="1012"/>
                  </a:cubicBezTo>
                  <a:cubicBezTo>
                    <a:pt x="209" y="1006"/>
                    <a:pt x="203" y="1003"/>
                    <a:pt x="198" y="1003"/>
                  </a:cubicBezTo>
                  <a:cubicBezTo>
                    <a:pt x="194" y="1003"/>
                    <a:pt x="191" y="1006"/>
                    <a:pt x="191" y="1012"/>
                  </a:cubicBezTo>
                  <a:cubicBezTo>
                    <a:pt x="131" y="1024"/>
                    <a:pt x="107" y="1072"/>
                    <a:pt x="119" y="1131"/>
                  </a:cubicBezTo>
                  <a:cubicBezTo>
                    <a:pt x="143" y="1250"/>
                    <a:pt x="179" y="1369"/>
                    <a:pt x="191" y="1500"/>
                  </a:cubicBezTo>
                  <a:cubicBezTo>
                    <a:pt x="226" y="1739"/>
                    <a:pt x="226" y="1989"/>
                    <a:pt x="191" y="2227"/>
                  </a:cubicBezTo>
                  <a:cubicBezTo>
                    <a:pt x="167" y="2453"/>
                    <a:pt x="107" y="2667"/>
                    <a:pt x="12" y="2882"/>
                  </a:cubicBezTo>
                  <a:lnTo>
                    <a:pt x="12" y="2893"/>
                  </a:lnTo>
                  <a:lnTo>
                    <a:pt x="12" y="2905"/>
                  </a:lnTo>
                  <a:cubicBezTo>
                    <a:pt x="0" y="2929"/>
                    <a:pt x="0" y="2953"/>
                    <a:pt x="0" y="2977"/>
                  </a:cubicBezTo>
                  <a:cubicBezTo>
                    <a:pt x="12" y="3001"/>
                    <a:pt x="24" y="3024"/>
                    <a:pt x="48" y="3036"/>
                  </a:cubicBezTo>
                  <a:cubicBezTo>
                    <a:pt x="48" y="3048"/>
                    <a:pt x="48" y="3060"/>
                    <a:pt x="48" y="3060"/>
                  </a:cubicBezTo>
                  <a:cubicBezTo>
                    <a:pt x="60" y="3143"/>
                    <a:pt x="84" y="3227"/>
                    <a:pt x="119" y="3298"/>
                  </a:cubicBezTo>
                  <a:cubicBezTo>
                    <a:pt x="143" y="3370"/>
                    <a:pt x="191" y="3429"/>
                    <a:pt x="238" y="3477"/>
                  </a:cubicBezTo>
                  <a:cubicBezTo>
                    <a:pt x="322" y="3584"/>
                    <a:pt x="441" y="3655"/>
                    <a:pt x="572" y="3703"/>
                  </a:cubicBezTo>
                  <a:cubicBezTo>
                    <a:pt x="643" y="3727"/>
                    <a:pt x="715" y="3739"/>
                    <a:pt x="786" y="3751"/>
                  </a:cubicBezTo>
                  <a:lnTo>
                    <a:pt x="1000" y="3751"/>
                  </a:lnTo>
                  <a:cubicBezTo>
                    <a:pt x="1155" y="3751"/>
                    <a:pt x="1322" y="3715"/>
                    <a:pt x="1477" y="3679"/>
                  </a:cubicBezTo>
                  <a:cubicBezTo>
                    <a:pt x="1643" y="3620"/>
                    <a:pt x="1798" y="3560"/>
                    <a:pt x="1953" y="3489"/>
                  </a:cubicBezTo>
                  <a:cubicBezTo>
                    <a:pt x="2096" y="3405"/>
                    <a:pt x="2239" y="3322"/>
                    <a:pt x="2370" y="3227"/>
                  </a:cubicBezTo>
                  <a:cubicBezTo>
                    <a:pt x="2489" y="3132"/>
                    <a:pt x="2608" y="3024"/>
                    <a:pt x="2703" y="2905"/>
                  </a:cubicBezTo>
                  <a:cubicBezTo>
                    <a:pt x="2798" y="2798"/>
                    <a:pt x="2870" y="2679"/>
                    <a:pt x="2917" y="2548"/>
                  </a:cubicBezTo>
                  <a:lnTo>
                    <a:pt x="2929" y="2524"/>
                  </a:lnTo>
                  <a:cubicBezTo>
                    <a:pt x="2929" y="2501"/>
                    <a:pt x="2929" y="2465"/>
                    <a:pt x="2917" y="2453"/>
                  </a:cubicBezTo>
                  <a:cubicBezTo>
                    <a:pt x="2905" y="2429"/>
                    <a:pt x="2882" y="2405"/>
                    <a:pt x="2858" y="2405"/>
                  </a:cubicBezTo>
                  <a:lnTo>
                    <a:pt x="2834" y="2405"/>
                  </a:lnTo>
                  <a:cubicBezTo>
                    <a:pt x="2751" y="2191"/>
                    <a:pt x="2703" y="1977"/>
                    <a:pt x="2667" y="1750"/>
                  </a:cubicBezTo>
                  <a:lnTo>
                    <a:pt x="2667" y="1774"/>
                  </a:lnTo>
                  <a:cubicBezTo>
                    <a:pt x="2643" y="1500"/>
                    <a:pt x="2631" y="1215"/>
                    <a:pt x="2667" y="941"/>
                  </a:cubicBezTo>
                  <a:cubicBezTo>
                    <a:pt x="2667" y="929"/>
                    <a:pt x="2667" y="917"/>
                    <a:pt x="2667" y="917"/>
                  </a:cubicBezTo>
                  <a:lnTo>
                    <a:pt x="2667" y="881"/>
                  </a:lnTo>
                  <a:cubicBezTo>
                    <a:pt x="2667" y="822"/>
                    <a:pt x="2679" y="762"/>
                    <a:pt x="2691" y="703"/>
                  </a:cubicBezTo>
                  <a:cubicBezTo>
                    <a:pt x="2703" y="679"/>
                    <a:pt x="2691" y="655"/>
                    <a:pt x="2679" y="631"/>
                  </a:cubicBezTo>
                  <a:cubicBezTo>
                    <a:pt x="2667" y="607"/>
                    <a:pt x="2655" y="596"/>
                    <a:pt x="2631" y="584"/>
                  </a:cubicBezTo>
                  <a:cubicBezTo>
                    <a:pt x="2608" y="500"/>
                    <a:pt x="2572" y="429"/>
                    <a:pt x="2524" y="369"/>
                  </a:cubicBezTo>
                  <a:cubicBezTo>
                    <a:pt x="2465" y="286"/>
                    <a:pt x="2405" y="226"/>
                    <a:pt x="2322" y="179"/>
                  </a:cubicBezTo>
                  <a:cubicBezTo>
                    <a:pt x="2250" y="131"/>
                    <a:pt x="2167" y="84"/>
                    <a:pt x="2084" y="60"/>
                  </a:cubicBezTo>
                  <a:cubicBezTo>
                    <a:pt x="2000" y="36"/>
                    <a:pt x="1905" y="12"/>
                    <a:pt x="1810" y="0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9"/>
            <p:cNvSpPr/>
            <p:nvPr/>
          </p:nvSpPr>
          <p:spPr>
            <a:xfrm>
              <a:off x="1606941" y="1889950"/>
              <a:ext cx="253123" cy="202713"/>
            </a:xfrm>
            <a:custGeom>
              <a:avLst/>
              <a:gdLst/>
              <a:ahLst/>
              <a:cxnLst/>
              <a:rect l="l" t="t" r="r" b="b"/>
              <a:pathLst>
                <a:path w="2596" h="2079" extrusionOk="0">
                  <a:moveTo>
                    <a:pt x="1649" y="0"/>
                  </a:moveTo>
                  <a:cubicBezTo>
                    <a:pt x="1632" y="0"/>
                    <a:pt x="1614" y="3"/>
                    <a:pt x="1596" y="9"/>
                  </a:cubicBezTo>
                  <a:lnTo>
                    <a:pt x="1441" y="9"/>
                  </a:lnTo>
                  <a:lnTo>
                    <a:pt x="1441" y="33"/>
                  </a:lnTo>
                  <a:cubicBezTo>
                    <a:pt x="1334" y="33"/>
                    <a:pt x="1251" y="57"/>
                    <a:pt x="1155" y="93"/>
                  </a:cubicBezTo>
                  <a:cubicBezTo>
                    <a:pt x="1048" y="128"/>
                    <a:pt x="941" y="176"/>
                    <a:pt x="846" y="236"/>
                  </a:cubicBezTo>
                  <a:cubicBezTo>
                    <a:pt x="643" y="367"/>
                    <a:pt x="477" y="533"/>
                    <a:pt x="358" y="736"/>
                  </a:cubicBezTo>
                  <a:cubicBezTo>
                    <a:pt x="286" y="843"/>
                    <a:pt x="227" y="950"/>
                    <a:pt x="191" y="1069"/>
                  </a:cubicBezTo>
                  <a:cubicBezTo>
                    <a:pt x="167" y="1033"/>
                    <a:pt x="131" y="1021"/>
                    <a:pt x="108" y="1021"/>
                  </a:cubicBezTo>
                  <a:lnTo>
                    <a:pt x="72" y="1021"/>
                  </a:lnTo>
                  <a:cubicBezTo>
                    <a:pt x="48" y="1021"/>
                    <a:pt x="24" y="1045"/>
                    <a:pt x="12" y="1069"/>
                  </a:cubicBezTo>
                  <a:cubicBezTo>
                    <a:pt x="0" y="1093"/>
                    <a:pt x="0" y="1117"/>
                    <a:pt x="0" y="1140"/>
                  </a:cubicBezTo>
                  <a:cubicBezTo>
                    <a:pt x="36" y="1259"/>
                    <a:pt x="60" y="1379"/>
                    <a:pt x="84" y="1510"/>
                  </a:cubicBezTo>
                  <a:cubicBezTo>
                    <a:pt x="108" y="1700"/>
                    <a:pt x="108" y="1879"/>
                    <a:pt x="96" y="2069"/>
                  </a:cubicBezTo>
                  <a:lnTo>
                    <a:pt x="119" y="2069"/>
                  </a:lnTo>
                  <a:cubicBezTo>
                    <a:pt x="197" y="2075"/>
                    <a:pt x="271" y="2078"/>
                    <a:pt x="344" y="2078"/>
                  </a:cubicBezTo>
                  <a:cubicBezTo>
                    <a:pt x="417" y="2078"/>
                    <a:pt x="489" y="2075"/>
                    <a:pt x="560" y="2069"/>
                  </a:cubicBezTo>
                  <a:cubicBezTo>
                    <a:pt x="703" y="2057"/>
                    <a:pt x="846" y="2045"/>
                    <a:pt x="989" y="2021"/>
                  </a:cubicBezTo>
                  <a:cubicBezTo>
                    <a:pt x="1131" y="1986"/>
                    <a:pt x="1262" y="1950"/>
                    <a:pt x="1405" y="1902"/>
                  </a:cubicBezTo>
                  <a:cubicBezTo>
                    <a:pt x="1524" y="1867"/>
                    <a:pt x="1655" y="1807"/>
                    <a:pt x="1774" y="1748"/>
                  </a:cubicBezTo>
                  <a:cubicBezTo>
                    <a:pt x="1893" y="1688"/>
                    <a:pt x="2013" y="1629"/>
                    <a:pt x="2120" y="1545"/>
                  </a:cubicBezTo>
                  <a:cubicBezTo>
                    <a:pt x="2227" y="1474"/>
                    <a:pt x="2334" y="1390"/>
                    <a:pt x="2441" y="1307"/>
                  </a:cubicBezTo>
                  <a:cubicBezTo>
                    <a:pt x="2477" y="1271"/>
                    <a:pt x="2513" y="1248"/>
                    <a:pt x="2548" y="1212"/>
                  </a:cubicBezTo>
                  <a:cubicBezTo>
                    <a:pt x="2548" y="1117"/>
                    <a:pt x="2548" y="1033"/>
                    <a:pt x="2560" y="938"/>
                  </a:cubicBezTo>
                  <a:cubicBezTo>
                    <a:pt x="2560" y="938"/>
                    <a:pt x="2560" y="926"/>
                    <a:pt x="2560" y="914"/>
                  </a:cubicBezTo>
                  <a:lnTo>
                    <a:pt x="2560" y="878"/>
                  </a:lnTo>
                  <a:cubicBezTo>
                    <a:pt x="2572" y="819"/>
                    <a:pt x="2584" y="759"/>
                    <a:pt x="2596" y="700"/>
                  </a:cubicBezTo>
                  <a:cubicBezTo>
                    <a:pt x="2596" y="676"/>
                    <a:pt x="2596" y="652"/>
                    <a:pt x="2584" y="628"/>
                  </a:cubicBezTo>
                  <a:cubicBezTo>
                    <a:pt x="2572" y="605"/>
                    <a:pt x="2548" y="593"/>
                    <a:pt x="2524" y="581"/>
                  </a:cubicBezTo>
                  <a:cubicBezTo>
                    <a:pt x="2501" y="509"/>
                    <a:pt x="2465" y="426"/>
                    <a:pt x="2417" y="367"/>
                  </a:cubicBezTo>
                  <a:cubicBezTo>
                    <a:pt x="2370" y="295"/>
                    <a:pt x="2298" y="224"/>
                    <a:pt x="2227" y="176"/>
                  </a:cubicBezTo>
                  <a:cubicBezTo>
                    <a:pt x="2143" y="128"/>
                    <a:pt x="2072" y="81"/>
                    <a:pt x="1977" y="57"/>
                  </a:cubicBezTo>
                  <a:cubicBezTo>
                    <a:pt x="1893" y="33"/>
                    <a:pt x="1798" y="9"/>
                    <a:pt x="1703" y="9"/>
                  </a:cubicBezTo>
                  <a:cubicBezTo>
                    <a:pt x="1685" y="3"/>
                    <a:pt x="1667" y="0"/>
                    <a:pt x="1649" y="0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9"/>
            <p:cNvSpPr/>
            <p:nvPr/>
          </p:nvSpPr>
          <p:spPr>
            <a:xfrm>
              <a:off x="977742" y="1377664"/>
              <a:ext cx="205541" cy="325179"/>
            </a:xfrm>
            <a:custGeom>
              <a:avLst/>
              <a:gdLst/>
              <a:ahLst/>
              <a:cxnLst/>
              <a:rect l="l" t="t" r="r" b="b"/>
              <a:pathLst>
                <a:path w="2108" h="3335" extrusionOk="0">
                  <a:moveTo>
                    <a:pt x="1024" y="1"/>
                  </a:moveTo>
                  <a:lnTo>
                    <a:pt x="1036" y="13"/>
                  </a:lnTo>
                  <a:lnTo>
                    <a:pt x="941" y="13"/>
                  </a:lnTo>
                  <a:cubicBezTo>
                    <a:pt x="834" y="25"/>
                    <a:pt x="715" y="48"/>
                    <a:pt x="619" y="108"/>
                  </a:cubicBezTo>
                  <a:cubicBezTo>
                    <a:pt x="429" y="215"/>
                    <a:pt x="274" y="382"/>
                    <a:pt x="191" y="584"/>
                  </a:cubicBezTo>
                  <a:cubicBezTo>
                    <a:pt x="84" y="810"/>
                    <a:pt x="24" y="1049"/>
                    <a:pt x="12" y="1299"/>
                  </a:cubicBezTo>
                  <a:cubicBezTo>
                    <a:pt x="0" y="1560"/>
                    <a:pt x="24" y="1822"/>
                    <a:pt x="95" y="2084"/>
                  </a:cubicBezTo>
                  <a:cubicBezTo>
                    <a:pt x="155" y="2334"/>
                    <a:pt x="274" y="2584"/>
                    <a:pt x="441" y="2787"/>
                  </a:cubicBezTo>
                  <a:cubicBezTo>
                    <a:pt x="512" y="2894"/>
                    <a:pt x="607" y="2977"/>
                    <a:pt x="715" y="3061"/>
                  </a:cubicBezTo>
                  <a:cubicBezTo>
                    <a:pt x="822" y="3144"/>
                    <a:pt x="929" y="3204"/>
                    <a:pt x="1048" y="3251"/>
                  </a:cubicBezTo>
                  <a:cubicBezTo>
                    <a:pt x="1167" y="3287"/>
                    <a:pt x="1298" y="3323"/>
                    <a:pt x="1417" y="3335"/>
                  </a:cubicBezTo>
                  <a:lnTo>
                    <a:pt x="1548" y="3335"/>
                  </a:lnTo>
                  <a:cubicBezTo>
                    <a:pt x="1643" y="3335"/>
                    <a:pt x="1738" y="3323"/>
                    <a:pt x="1834" y="3311"/>
                  </a:cubicBezTo>
                  <a:cubicBezTo>
                    <a:pt x="1858" y="3299"/>
                    <a:pt x="1881" y="3287"/>
                    <a:pt x="1893" y="3263"/>
                  </a:cubicBezTo>
                  <a:cubicBezTo>
                    <a:pt x="1905" y="3239"/>
                    <a:pt x="1917" y="3215"/>
                    <a:pt x="1905" y="3180"/>
                  </a:cubicBezTo>
                  <a:cubicBezTo>
                    <a:pt x="1893" y="3156"/>
                    <a:pt x="1881" y="3144"/>
                    <a:pt x="1858" y="3120"/>
                  </a:cubicBezTo>
                  <a:cubicBezTo>
                    <a:pt x="1846" y="3120"/>
                    <a:pt x="1834" y="3108"/>
                    <a:pt x="1810" y="3108"/>
                  </a:cubicBezTo>
                  <a:lnTo>
                    <a:pt x="1762" y="3108"/>
                  </a:lnTo>
                  <a:cubicBezTo>
                    <a:pt x="1703" y="3120"/>
                    <a:pt x="1631" y="3132"/>
                    <a:pt x="1560" y="3132"/>
                  </a:cubicBezTo>
                  <a:cubicBezTo>
                    <a:pt x="1619" y="3084"/>
                    <a:pt x="1667" y="3025"/>
                    <a:pt x="1727" y="2965"/>
                  </a:cubicBezTo>
                  <a:cubicBezTo>
                    <a:pt x="1834" y="2834"/>
                    <a:pt x="1917" y="2680"/>
                    <a:pt x="1977" y="2525"/>
                  </a:cubicBezTo>
                  <a:cubicBezTo>
                    <a:pt x="2036" y="2358"/>
                    <a:pt x="2072" y="2180"/>
                    <a:pt x="2084" y="2013"/>
                  </a:cubicBezTo>
                  <a:cubicBezTo>
                    <a:pt x="2108" y="1834"/>
                    <a:pt x="2096" y="1656"/>
                    <a:pt x="2084" y="1477"/>
                  </a:cubicBezTo>
                  <a:cubicBezTo>
                    <a:pt x="2036" y="1168"/>
                    <a:pt x="1941" y="858"/>
                    <a:pt x="1786" y="584"/>
                  </a:cubicBezTo>
                  <a:cubicBezTo>
                    <a:pt x="1679" y="406"/>
                    <a:pt x="1536" y="251"/>
                    <a:pt x="1381" y="120"/>
                  </a:cubicBezTo>
                  <a:cubicBezTo>
                    <a:pt x="1381" y="84"/>
                    <a:pt x="1346" y="36"/>
                    <a:pt x="1310" y="25"/>
                  </a:cubicBezTo>
                  <a:cubicBezTo>
                    <a:pt x="1262" y="13"/>
                    <a:pt x="1203" y="1"/>
                    <a:pt x="1155" y="1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9"/>
            <p:cNvSpPr/>
            <p:nvPr/>
          </p:nvSpPr>
          <p:spPr>
            <a:xfrm>
              <a:off x="1022984" y="1425246"/>
              <a:ext cx="132412" cy="107841"/>
            </a:xfrm>
            <a:custGeom>
              <a:avLst/>
              <a:gdLst/>
              <a:ahLst/>
              <a:cxnLst/>
              <a:rect l="l" t="t" r="r" b="b"/>
              <a:pathLst>
                <a:path w="1358" h="1106" extrusionOk="0">
                  <a:moveTo>
                    <a:pt x="36" y="1"/>
                  </a:moveTo>
                  <a:cubicBezTo>
                    <a:pt x="12" y="13"/>
                    <a:pt x="1" y="37"/>
                    <a:pt x="1" y="60"/>
                  </a:cubicBezTo>
                  <a:cubicBezTo>
                    <a:pt x="1" y="84"/>
                    <a:pt x="24" y="96"/>
                    <a:pt x="48" y="96"/>
                  </a:cubicBezTo>
                  <a:lnTo>
                    <a:pt x="120" y="96"/>
                  </a:lnTo>
                  <a:cubicBezTo>
                    <a:pt x="167" y="96"/>
                    <a:pt x="215" y="96"/>
                    <a:pt x="262" y="108"/>
                  </a:cubicBezTo>
                  <a:cubicBezTo>
                    <a:pt x="322" y="132"/>
                    <a:pt x="370" y="144"/>
                    <a:pt x="429" y="168"/>
                  </a:cubicBezTo>
                  <a:cubicBezTo>
                    <a:pt x="501" y="215"/>
                    <a:pt x="572" y="263"/>
                    <a:pt x="643" y="322"/>
                  </a:cubicBezTo>
                  <a:cubicBezTo>
                    <a:pt x="786" y="465"/>
                    <a:pt x="905" y="620"/>
                    <a:pt x="1013" y="799"/>
                  </a:cubicBezTo>
                  <a:lnTo>
                    <a:pt x="1001" y="775"/>
                  </a:lnTo>
                  <a:lnTo>
                    <a:pt x="1001" y="775"/>
                  </a:lnTo>
                  <a:cubicBezTo>
                    <a:pt x="1060" y="858"/>
                    <a:pt x="1108" y="953"/>
                    <a:pt x="1144" y="1049"/>
                  </a:cubicBezTo>
                  <a:cubicBezTo>
                    <a:pt x="1161" y="1084"/>
                    <a:pt x="1204" y="1106"/>
                    <a:pt x="1244" y="1106"/>
                  </a:cubicBezTo>
                  <a:cubicBezTo>
                    <a:pt x="1259" y="1106"/>
                    <a:pt x="1274" y="1103"/>
                    <a:pt x="1286" y="1096"/>
                  </a:cubicBezTo>
                  <a:cubicBezTo>
                    <a:pt x="1334" y="1072"/>
                    <a:pt x="1358" y="1013"/>
                    <a:pt x="1334" y="965"/>
                  </a:cubicBezTo>
                  <a:cubicBezTo>
                    <a:pt x="1274" y="846"/>
                    <a:pt x="1215" y="715"/>
                    <a:pt x="1132" y="608"/>
                  </a:cubicBezTo>
                  <a:cubicBezTo>
                    <a:pt x="1096" y="549"/>
                    <a:pt x="1048" y="489"/>
                    <a:pt x="1001" y="441"/>
                  </a:cubicBezTo>
                  <a:cubicBezTo>
                    <a:pt x="941" y="382"/>
                    <a:pt x="882" y="322"/>
                    <a:pt x="822" y="275"/>
                  </a:cubicBezTo>
                  <a:cubicBezTo>
                    <a:pt x="715" y="180"/>
                    <a:pt x="584" y="108"/>
                    <a:pt x="453" y="60"/>
                  </a:cubicBezTo>
                  <a:cubicBezTo>
                    <a:pt x="393" y="25"/>
                    <a:pt x="322" y="13"/>
                    <a:pt x="251" y="1"/>
                  </a:cubicBezTo>
                  <a:lnTo>
                    <a:pt x="155" y="1"/>
                  </a:lnTo>
                  <a:cubicBezTo>
                    <a:pt x="120" y="1"/>
                    <a:pt x="72" y="1"/>
                    <a:pt x="36" y="13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9"/>
            <p:cNvSpPr/>
            <p:nvPr/>
          </p:nvSpPr>
          <p:spPr>
            <a:xfrm>
              <a:off x="1069397" y="848314"/>
              <a:ext cx="1280631" cy="1193559"/>
            </a:xfrm>
            <a:custGeom>
              <a:avLst/>
              <a:gdLst/>
              <a:ahLst/>
              <a:cxnLst/>
              <a:rect l="l" t="t" r="r" b="b"/>
              <a:pathLst>
                <a:path w="13134" h="12241" extrusionOk="0">
                  <a:moveTo>
                    <a:pt x="7002" y="1"/>
                  </a:moveTo>
                  <a:lnTo>
                    <a:pt x="6990" y="12"/>
                  </a:lnTo>
                  <a:cubicBezTo>
                    <a:pt x="6502" y="12"/>
                    <a:pt x="6002" y="60"/>
                    <a:pt x="5513" y="131"/>
                  </a:cubicBezTo>
                  <a:cubicBezTo>
                    <a:pt x="5132" y="179"/>
                    <a:pt x="4739" y="251"/>
                    <a:pt x="4358" y="310"/>
                  </a:cubicBezTo>
                  <a:lnTo>
                    <a:pt x="4287" y="310"/>
                  </a:lnTo>
                  <a:cubicBezTo>
                    <a:pt x="3954" y="370"/>
                    <a:pt x="3608" y="429"/>
                    <a:pt x="3263" y="477"/>
                  </a:cubicBezTo>
                  <a:lnTo>
                    <a:pt x="3192" y="489"/>
                  </a:lnTo>
                  <a:lnTo>
                    <a:pt x="3120" y="501"/>
                  </a:lnTo>
                  <a:lnTo>
                    <a:pt x="3156" y="501"/>
                  </a:lnTo>
                  <a:cubicBezTo>
                    <a:pt x="2775" y="536"/>
                    <a:pt x="2489" y="572"/>
                    <a:pt x="2239" y="572"/>
                  </a:cubicBezTo>
                  <a:cubicBezTo>
                    <a:pt x="2203" y="572"/>
                    <a:pt x="2180" y="584"/>
                    <a:pt x="2168" y="608"/>
                  </a:cubicBezTo>
                  <a:cubicBezTo>
                    <a:pt x="2156" y="596"/>
                    <a:pt x="2132" y="596"/>
                    <a:pt x="2120" y="596"/>
                  </a:cubicBezTo>
                  <a:cubicBezTo>
                    <a:pt x="2108" y="596"/>
                    <a:pt x="2084" y="596"/>
                    <a:pt x="2072" y="608"/>
                  </a:cubicBezTo>
                  <a:cubicBezTo>
                    <a:pt x="1572" y="882"/>
                    <a:pt x="1144" y="1286"/>
                    <a:pt x="822" y="1763"/>
                  </a:cubicBezTo>
                  <a:cubicBezTo>
                    <a:pt x="525" y="2239"/>
                    <a:pt x="310" y="2763"/>
                    <a:pt x="203" y="3310"/>
                  </a:cubicBezTo>
                  <a:cubicBezTo>
                    <a:pt x="144" y="3584"/>
                    <a:pt x="96" y="3870"/>
                    <a:pt x="72" y="4156"/>
                  </a:cubicBezTo>
                  <a:cubicBezTo>
                    <a:pt x="48" y="4489"/>
                    <a:pt x="48" y="4834"/>
                    <a:pt x="60" y="5168"/>
                  </a:cubicBezTo>
                  <a:cubicBezTo>
                    <a:pt x="60" y="5382"/>
                    <a:pt x="72" y="5608"/>
                    <a:pt x="84" y="5823"/>
                  </a:cubicBezTo>
                  <a:lnTo>
                    <a:pt x="84" y="5846"/>
                  </a:lnTo>
                  <a:lnTo>
                    <a:pt x="84" y="5894"/>
                  </a:lnTo>
                  <a:cubicBezTo>
                    <a:pt x="84" y="6037"/>
                    <a:pt x="108" y="6180"/>
                    <a:pt x="108" y="6311"/>
                  </a:cubicBezTo>
                  <a:cubicBezTo>
                    <a:pt x="120" y="6525"/>
                    <a:pt x="120" y="6716"/>
                    <a:pt x="120" y="6882"/>
                  </a:cubicBezTo>
                  <a:cubicBezTo>
                    <a:pt x="120" y="7061"/>
                    <a:pt x="120" y="7228"/>
                    <a:pt x="108" y="7430"/>
                  </a:cubicBezTo>
                  <a:cubicBezTo>
                    <a:pt x="108" y="7525"/>
                    <a:pt x="96" y="7621"/>
                    <a:pt x="84" y="7728"/>
                  </a:cubicBezTo>
                  <a:cubicBezTo>
                    <a:pt x="36" y="8299"/>
                    <a:pt x="1" y="8894"/>
                    <a:pt x="179" y="9454"/>
                  </a:cubicBezTo>
                  <a:cubicBezTo>
                    <a:pt x="275" y="9728"/>
                    <a:pt x="406" y="9978"/>
                    <a:pt x="572" y="10216"/>
                  </a:cubicBezTo>
                  <a:cubicBezTo>
                    <a:pt x="715" y="10418"/>
                    <a:pt x="882" y="10609"/>
                    <a:pt x="1060" y="10788"/>
                  </a:cubicBezTo>
                  <a:cubicBezTo>
                    <a:pt x="1430" y="11133"/>
                    <a:pt x="1858" y="11419"/>
                    <a:pt x="2311" y="11633"/>
                  </a:cubicBezTo>
                  <a:cubicBezTo>
                    <a:pt x="2787" y="11847"/>
                    <a:pt x="3287" y="12014"/>
                    <a:pt x="3787" y="12109"/>
                  </a:cubicBezTo>
                  <a:cubicBezTo>
                    <a:pt x="4263" y="12193"/>
                    <a:pt x="4739" y="12240"/>
                    <a:pt x="5216" y="12240"/>
                  </a:cubicBezTo>
                  <a:lnTo>
                    <a:pt x="5335" y="12240"/>
                  </a:lnTo>
                  <a:cubicBezTo>
                    <a:pt x="5835" y="12228"/>
                    <a:pt x="6335" y="12169"/>
                    <a:pt x="6823" y="12062"/>
                  </a:cubicBezTo>
                  <a:cubicBezTo>
                    <a:pt x="7383" y="11931"/>
                    <a:pt x="7907" y="11740"/>
                    <a:pt x="8418" y="11502"/>
                  </a:cubicBezTo>
                  <a:cubicBezTo>
                    <a:pt x="8942" y="11264"/>
                    <a:pt x="9419" y="10954"/>
                    <a:pt x="9835" y="10573"/>
                  </a:cubicBezTo>
                  <a:cubicBezTo>
                    <a:pt x="10228" y="10240"/>
                    <a:pt x="10550" y="9823"/>
                    <a:pt x="10776" y="9359"/>
                  </a:cubicBezTo>
                  <a:cubicBezTo>
                    <a:pt x="10835" y="9371"/>
                    <a:pt x="10907" y="9371"/>
                    <a:pt x="10966" y="9371"/>
                  </a:cubicBezTo>
                  <a:cubicBezTo>
                    <a:pt x="11336" y="9371"/>
                    <a:pt x="11693" y="9287"/>
                    <a:pt x="12026" y="9133"/>
                  </a:cubicBezTo>
                  <a:cubicBezTo>
                    <a:pt x="12228" y="9025"/>
                    <a:pt x="12407" y="8906"/>
                    <a:pt x="12574" y="8752"/>
                  </a:cubicBezTo>
                  <a:cubicBezTo>
                    <a:pt x="12729" y="8585"/>
                    <a:pt x="12860" y="8394"/>
                    <a:pt x="12955" y="8192"/>
                  </a:cubicBezTo>
                  <a:cubicBezTo>
                    <a:pt x="13002" y="8085"/>
                    <a:pt x="13038" y="7978"/>
                    <a:pt x="13062" y="7859"/>
                  </a:cubicBezTo>
                  <a:cubicBezTo>
                    <a:pt x="13133" y="7549"/>
                    <a:pt x="13098" y="7216"/>
                    <a:pt x="12979" y="6918"/>
                  </a:cubicBezTo>
                  <a:cubicBezTo>
                    <a:pt x="12812" y="6513"/>
                    <a:pt x="12502" y="6204"/>
                    <a:pt x="12098" y="6049"/>
                  </a:cubicBezTo>
                  <a:cubicBezTo>
                    <a:pt x="12026" y="6025"/>
                    <a:pt x="11943" y="6001"/>
                    <a:pt x="11859" y="5989"/>
                  </a:cubicBezTo>
                  <a:cubicBezTo>
                    <a:pt x="11776" y="5977"/>
                    <a:pt x="11693" y="5966"/>
                    <a:pt x="11597" y="5966"/>
                  </a:cubicBezTo>
                  <a:cubicBezTo>
                    <a:pt x="11407" y="5966"/>
                    <a:pt x="11216" y="6001"/>
                    <a:pt x="11038" y="6073"/>
                  </a:cubicBezTo>
                  <a:cubicBezTo>
                    <a:pt x="10859" y="6132"/>
                    <a:pt x="10693" y="6227"/>
                    <a:pt x="10538" y="6335"/>
                  </a:cubicBezTo>
                  <a:cubicBezTo>
                    <a:pt x="10466" y="6382"/>
                    <a:pt x="10407" y="6430"/>
                    <a:pt x="10335" y="6489"/>
                  </a:cubicBezTo>
                  <a:cubicBezTo>
                    <a:pt x="10359" y="6442"/>
                    <a:pt x="10371" y="6394"/>
                    <a:pt x="10383" y="6347"/>
                  </a:cubicBezTo>
                  <a:cubicBezTo>
                    <a:pt x="10407" y="6227"/>
                    <a:pt x="10443" y="6085"/>
                    <a:pt x="10466" y="5942"/>
                  </a:cubicBezTo>
                  <a:cubicBezTo>
                    <a:pt x="10526" y="5668"/>
                    <a:pt x="10574" y="5382"/>
                    <a:pt x="10609" y="5096"/>
                  </a:cubicBezTo>
                  <a:cubicBezTo>
                    <a:pt x="10669" y="4537"/>
                    <a:pt x="10681" y="3965"/>
                    <a:pt x="10633" y="3406"/>
                  </a:cubicBezTo>
                  <a:cubicBezTo>
                    <a:pt x="10585" y="2858"/>
                    <a:pt x="10454" y="2334"/>
                    <a:pt x="10240" y="1834"/>
                  </a:cubicBezTo>
                  <a:cubicBezTo>
                    <a:pt x="10085" y="1477"/>
                    <a:pt x="9883" y="1155"/>
                    <a:pt x="9609" y="893"/>
                  </a:cubicBezTo>
                  <a:cubicBezTo>
                    <a:pt x="9371" y="655"/>
                    <a:pt x="9085" y="453"/>
                    <a:pt x="8776" y="322"/>
                  </a:cubicBezTo>
                  <a:cubicBezTo>
                    <a:pt x="8454" y="191"/>
                    <a:pt x="8109" y="96"/>
                    <a:pt x="7764" y="48"/>
                  </a:cubicBezTo>
                  <a:cubicBezTo>
                    <a:pt x="7514" y="24"/>
                    <a:pt x="7252" y="1"/>
                    <a:pt x="7002" y="1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9"/>
            <p:cNvSpPr/>
            <p:nvPr/>
          </p:nvSpPr>
          <p:spPr>
            <a:xfrm>
              <a:off x="1097283" y="849484"/>
              <a:ext cx="1013564" cy="650163"/>
            </a:xfrm>
            <a:custGeom>
              <a:avLst/>
              <a:gdLst/>
              <a:ahLst/>
              <a:cxnLst/>
              <a:rect l="l" t="t" r="r" b="b"/>
              <a:pathLst>
                <a:path w="10395" h="6668" extrusionOk="0">
                  <a:moveTo>
                    <a:pt x="6704" y="0"/>
                  </a:moveTo>
                  <a:cubicBezTo>
                    <a:pt x="6216" y="0"/>
                    <a:pt x="5716" y="48"/>
                    <a:pt x="5227" y="119"/>
                  </a:cubicBezTo>
                  <a:cubicBezTo>
                    <a:pt x="4858" y="167"/>
                    <a:pt x="4489" y="227"/>
                    <a:pt x="4120" y="286"/>
                  </a:cubicBezTo>
                  <a:lnTo>
                    <a:pt x="4001" y="286"/>
                  </a:lnTo>
                  <a:cubicBezTo>
                    <a:pt x="3668" y="346"/>
                    <a:pt x="3322" y="405"/>
                    <a:pt x="2977" y="453"/>
                  </a:cubicBezTo>
                  <a:lnTo>
                    <a:pt x="2906" y="465"/>
                  </a:lnTo>
                  <a:lnTo>
                    <a:pt x="2834" y="477"/>
                  </a:lnTo>
                  <a:lnTo>
                    <a:pt x="2870" y="489"/>
                  </a:lnTo>
                  <a:cubicBezTo>
                    <a:pt x="2477" y="524"/>
                    <a:pt x="2179" y="548"/>
                    <a:pt x="1941" y="560"/>
                  </a:cubicBezTo>
                  <a:cubicBezTo>
                    <a:pt x="1917" y="560"/>
                    <a:pt x="1894" y="560"/>
                    <a:pt x="1870" y="584"/>
                  </a:cubicBezTo>
                  <a:cubicBezTo>
                    <a:pt x="1870" y="572"/>
                    <a:pt x="1846" y="572"/>
                    <a:pt x="1834" y="572"/>
                  </a:cubicBezTo>
                  <a:cubicBezTo>
                    <a:pt x="1822" y="572"/>
                    <a:pt x="1798" y="572"/>
                    <a:pt x="1786" y="584"/>
                  </a:cubicBezTo>
                  <a:cubicBezTo>
                    <a:pt x="1286" y="870"/>
                    <a:pt x="858" y="1262"/>
                    <a:pt x="536" y="1751"/>
                  </a:cubicBezTo>
                  <a:cubicBezTo>
                    <a:pt x="298" y="2120"/>
                    <a:pt x="120" y="2513"/>
                    <a:pt x="1" y="2941"/>
                  </a:cubicBezTo>
                  <a:cubicBezTo>
                    <a:pt x="167" y="2763"/>
                    <a:pt x="346" y="2608"/>
                    <a:pt x="548" y="2477"/>
                  </a:cubicBezTo>
                  <a:cubicBezTo>
                    <a:pt x="870" y="2251"/>
                    <a:pt x="1227" y="2084"/>
                    <a:pt x="1596" y="1977"/>
                  </a:cubicBezTo>
                  <a:cubicBezTo>
                    <a:pt x="1604" y="1977"/>
                    <a:pt x="1612" y="1972"/>
                    <a:pt x="1616" y="1972"/>
                  </a:cubicBezTo>
                  <a:cubicBezTo>
                    <a:pt x="1618" y="1972"/>
                    <a:pt x="1620" y="1973"/>
                    <a:pt x="1620" y="1977"/>
                  </a:cubicBezTo>
                  <a:cubicBezTo>
                    <a:pt x="1626" y="1971"/>
                    <a:pt x="1629" y="1968"/>
                    <a:pt x="1630" y="1968"/>
                  </a:cubicBezTo>
                  <a:cubicBezTo>
                    <a:pt x="1632" y="1968"/>
                    <a:pt x="1632" y="1971"/>
                    <a:pt x="1632" y="1977"/>
                  </a:cubicBezTo>
                  <a:cubicBezTo>
                    <a:pt x="1989" y="2191"/>
                    <a:pt x="2370" y="2394"/>
                    <a:pt x="2751" y="2572"/>
                  </a:cubicBezTo>
                  <a:cubicBezTo>
                    <a:pt x="3084" y="2727"/>
                    <a:pt x="3418" y="2870"/>
                    <a:pt x="3775" y="2989"/>
                  </a:cubicBezTo>
                  <a:cubicBezTo>
                    <a:pt x="4120" y="3108"/>
                    <a:pt x="4489" y="3203"/>
                    <a:pt x="4846" y="3263"/>
                  </a:cubicBezTo>
                  <a:cubicBezTo>
                    <a:pt x="5142" y="3312"/>
                    <a:pt x="5438" y="3339"/>
                    <a:pt x="5734" y="3339"/>
                  </a:cubicBezTo>
                  <a:cubicBezTo>
                    <a:pt x="5867" y="3339"/>
                    <a:pt x="6000" y="3333"/>
                    <a:pt x="6132" y="3322"/>
                  </a:cubicBezTo>
                  <a:cubicBezTo>
                    <a:pt x="6275" y="3310"/>
                    <a:pt x="6430" y="3287"/>
                    <a:pt x="6573" y="3263"/>
                  </a:cubicBezTo>
                  <a:cubicBezTo>
                    <a:pt x="6716" y="3227"/>
                    <a:pt x="6847" y="3191"/>
                    <a:pt x="6989" y="3144"/>
                  </a:cubicBezTo>
                  <a:cubicBezTo>
                    <a:pt x="7085" y="3096"/>
                    <a:pt x="7192" y="3060"/>
                    <a:pt x="7287" y="3001"/>
                  </a:cubicBezTo>
                  <a:cubicBezTo>
                    <a:pt x="7382" y="2953"/>
                    <a:pt x="7478" y="2906"/>
                    <a:pt x="7561" y="2846"/>
                  </a:cubicBezTo>
                  <a:cubicBezTo>
                    <a:pt x="7564" y="2843"/>
                    <a:pt x="7568" y="2841"/>
                    <a:pt x="7571" y="2841"/>
                  </a:cubicBezTo>
                  <a:cubicBezTo>
                    <a:pt x="7580" y="2841"/>
                    <a:pt x="7588" y="2850"/>
                    <a:pt x="7597" y="2858"/>
                  </a:cubicBezTo>
                  <a:lnTo>
                    <a:pt x="7609" y="2858"/>
                  </a:lnTo>
                  <a:cubicBezTo>
                    <a:pt x="7621" y="2858"/>
                    <a:pt x="7621" y="2858"/>
                    <a:pt x="7621" y="2870"/>
                  </a:cubicBezTo>
                  <a:cubicBezTo>
                    <a:pt x="7692" y="3108"/>
                    <a:pt x="7775" y="3346"/>
                    <a:pt x="7894" y="3560"/>
                  </a:cubicBezTo>
                  <a:cubicBezTo>
                    <a:pt x="7966" y="3715"/>
                    <a:pt x="8073" y="3858"/>
                    <a:pt x="8192" y="3977"/>
                  </a:cubicBezTo>
                  <a:cubicBezTo>
                    <a:pt x="8228" y="4025"/>
                    <a:pt x="8263" y="4060"/>
                    <a:pt x="8299" y="4096"/>
                  </a:cubicBezTo>
                  <a:cubicBezTo>
                    <a:pt x="8347" y="4120"/>
                    <a:pt x="8383" y="4156"/>
                    <a:pt x="8430" y="4180"/>
                  </a:cubicBezTo>
                  <a:cubicBezTo>
                    <a:pt x="8466" y="4203"/>
                    <a:pt x="8513" y="4227"/>
                    <a:pt x="8549" y="4251"/>
                  </a:cubicBezTo>
                  <a:cubicBezTo>
                    <a:pt x="8585" y="4263"/>
                    <a:pt x="8621" y="4275"/>
                    <a:pt x="8668" y="4287"/>
                  </a:cubicBezTo>
                  <a:cubicBezTo>
                    <a:pt x="8692" y="4299"/>
                    <a:pt x="8728" y="4310"/>
                    <a:pt x="8764" y="4310"/>
                  </a:cubicBezTo>
                  <a:cubicBezTo>
                    <a:pt x="8764" y="4322"/>
                    <a:pt x="8775" y="4322"/>
                    <a:pt x="8775" y="4334"/>
                  </a:cubicBezTo>
                  <a:cubicBezTo>
                    <a:pt x="8787" y="4334"/>
                    <a:pt x="8799" y="4346"/>
                    <a:pt x="8799" y="4358"/>
                  </a:cubicBezTo>
                  <a:cubicBezTo>
                    <a:pt x="8787" y="4453"/>
                    <a:pt x="8775" y="4561"/>
                    <a:pt x="8775" y="4656"/>
                  </a:cubicBezTo>
                  <a:cubicBezTo>
                    <a:pt x="8764" y="4834"/>
                    <a:pt x="8764" y="5025"/>
                    <a:pt x="8775" y="5215"/>
                  </a:cubicBezTo>
                  <a:cubicBezTo>
                    <a:pt x="8787" y="5406"/>
                    <a:pt x="8811" y="5596"/>
                    <a:pt x="8847" y="5787"/>
                  </a:cubicBezTo>
                  <a:cubicBezTo>
                    <a:pt x="8883" y="5954"/>
                    <a:pt x="8942" y="6108"/>
                    <a:pt x="9014" y="6263"/>
                  </a:cubicBezTo>
                  <a:cubicBezTo>
                    <a:pt x="9061" y="6346"/>
                    <a:pt x="9109" y="6418"/>
                    <a:pt x="9168" y="6477"/>
                  </a:cubicBezTo>
                  <a:cubicBezTo>
                    <a:pt x="9204" y="6525"/>
                    <a:pt x="9252" y="6561"/>
                    <a:pt x="9311" y="6596"/>
                  </a:cubicBezTo>
                  <a:cubicBezTo>
                    <a:pt x="9347" y="6620"/>
                    <a:pt x="9383" y="6644"/>
                    <a:pt x="9430" y="6656"/>
                  </a:cubicBezTo>
                  <a:cubicBezTo>
                    <a:pt x="9454" y="6668"/>
                    <a:pt x="9490" y="6668"/>
                    <a:pt x="9514" y="6668"/>
                  </a:cubicBezTo>
                  <a:lnTo>
                    <a:pt x="9597" y="6668"/>
                  </a:lnTo>
                  <a:cubicBezTo>
                    <a:pt x="9621" y="6668"/>
                    <a:pt x="9656" y="6656"/>
                    <a:pt x="9680" y="6644"/>
                  </a:cubicBezTo>
                  <a:cubicBezTo>
                    <a:pt x="9716" y="6608"/>
                    <a:pt x="9752" y="6573"/>
                    <a:pt x="9787" y="6537"/>
                  </a:cubicBezTo>
                  <a:cubicBezTo>
                    <a:pt x="9859" y="6466"/>
                    <a:pt x="9918" y="6394"/>
                    <a:pt x="9966" y="6311"/>
                  </a:cubicBezTo>
                  <a:cubicBezTo>
                    <a:pt x="10037" y="6180"/>
                    <a:pt x="10109" y="6049"/>
                    <a:pt x="10157" y="5918"/>
                  </a:cubicBezTo>
                  <a:cubicBezTo>
                    <a:pt x="10180" y="5870"/>
                    <a:pt x="10192" y="5823"/>
                    <a:pt x="10216" y="5775"/>
                  </a:cubicBezTo>
                  <a:cubicBezTo>
                    <a:pt x="10252" y="5561"/>
                    <a:pt x="10288" y="5334"/>
                    <a:pt x="10311" y="5096"/>
                  </a:cubicBezTo>
                  <a:cubicBezTo>
                    <a:pt x="10383" y="4537"/>
                    <a:pt x="10395" y="3965"/>
                    <a:pt x="10347" y="3406"/>
                  </a:cubicBezTo>
                  <a:cubicBezTo>
                    <a:pt x="10299" y="2858"/>
                    <a:pt x="10157" y="2322"/>
                    <a:pt x="9954" y="1822"/>
                  </a:cubicBezTo>
                  <a:cubicBezTo>
                    <a:pt x="9799" y="1477"/>
                    <a:pt x="9585" y="1155"/>
                    <a:pt x="9323" y="881"/>
                  </a:cubicBezTo>
                  <a:cubicBezTo>
                    <a:pt x="9085" y="643"/>
                    <a:pt x="8799" y="453"/>
                    <a:pt x="8490" y="322"/>
                  </a:cubicBezTo>
                  <a:cubicBezTo>
                    <a:pt x="8168" y="179"/>
                    <a:pt x="7823" y="84"/>
                    <a:pt x="7478" y="48"/>
                  </a:cubicBezTo>
                  <a:cubicBezTo>
                    <a:pt x="7216" y="12"/>
                    <a:pt x="6966" y="0"/>
                    <a:pt x="6704" y="0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9"/>
            <p:cNvSpPr/>
            <p:nvPr/>
          </p:nvSpPr>
          <p:spPr>
            <a:xfrm>
              <a:off x="2069017" y="1464735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9"/>
            <p:cNvSpPr/>
            <p:nvPr/>
          </p:nvSpPr>
          <p:spPr>
            <a:xfrm>
              <a:off x="1365422" y="1101435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9"/>
            <p:cNvSpPr/>
            <p:nvPr/>
          </p:nvSpPr>
          <p:spPr>
            <a:xfrm>
              <a:off x="2140976" y="1489111"/>
              <a:ext cx="61623" cy="218119"/>
            </a:xfrm>
            <a:custGeom>
              <a:avLst/>
              <a:gdLst/>
              <a:ahLst/>
              <a:cxnLst/>
              <a:rect l="l" t="t" r="r" b="b"/>
              <a:pathLst>
                <a:path w="632" h="2237" extrusionOk="0">
                  <a:moveTo>
                    <a:pt x="143" y="1"/>
                  </a:moveTo>
                  <a:cubicBezTo>
                    <a:pt x="107" y="1"/>
                    <a:pt x="84" y="13"/>
                    <a:pt x="72" y="36"/>
                  </a:cubicBezTo>
                  <a:lnTo>
                    <a:pt x="60" y="25"/>
                  </a:lnTo>
                  <a:cubicBezTo>
                    <a:pt x="24" y="60"/>
                    <a:pt x="24" y="120"/>
                    <a:pt x="60" y="167"/>
                  </a:cubicBezTo>
                  <a:cubicBezTo>
                    <a:pt x="107" y="215"/>
                    <a:pt x="155" y="263"/>
                    <a:pt x="203" y="310"/>
                  </a:cubicBezTo>
                  <a:cubicBezTo>
                    <a:pt x="262" y="394"/>
                    <a:pt x="310" y="477"/>
                    <a:pt x="357" y="560"/>
                  </a:cubicBezTo>
                  <a:cubicBezTo>
                    <a:pt x="393" y="668"/>
                    <a:pt x="417" y="775"/>
                    <a:pt x="441" y="882"/>
                  </a:cubicBezTo>
                  <a:cubicBezTo>
                    <a:pt x="453" y="1025"/>
                    <a:pt x="453" y="1156"/>
                    <a:pt x="441" y="1299"/>
                  </a:cubicBezTo>
                  <a:cubicBezTo>
                    <a:pt x="441" y="1287"/>
                    <a:pt x="441" y="1287"/>
                    <a:pt x="441" y="1275"/>
                  </a:cubicBezTo>
                  <a:cubicBezTo>
                    <a:pt x="417" y="1430"/>
                    <a:pt x="381" y="1572"/>
                    <a:pt x="322" y="1703"/>
                  </a:cubicBezTo>
                  <a:cubicBezTo>
                    <a:pt x="274" y="1811"/>
                    <a:pt x="215" y="1918"/>
                    <a:pt x="155" y="2001"/>
                  </a:cubicBezTo>
                  <a:cubicBezTo>
                    <a:pt x="107" y="2049"/>
                    <a:pt x="72" y="2096"/>
                    <a:pt x="24" y="2144"/>
                  </a:cubicBezTo>
                  <a:cubicBezTo>
                    <a:pt x="0" y="2168"/>
                    <a:pt x="0" y="2203"/>
                    <a:pt x="24" y="2227"/>
                  </a:cubicBezTo>
                  <a:cubicBezTo>
                    <a:pt x="36" y="2233"/>
                    <a:pt x="51" y="2236"/>
                    <a:pt x="66" y="2236"/>
                  </a:cubicBezTo>
                  <a:cubicBezTo>
                    <a:pt x="81" y="2236"/>
                    <a:pt x="95" y="2233"/>
                    <a:pt x="107" y="2227"/>
                  </a:cubicBezTo>
                  <a:cubicBezTo>
                    <a:pt x="250" y="2084"/>
                    <a:pt x="369" y="1930"/>
                    <a:pt x="453" y="1751"/>
                  </a:cubicBezTo>
                  <a:cubicBezTo>
                    <a:pt x="548" y="1560"/>
                    <a:pt x="607" y="1358"/>
                    <a:pt x="619" y="1144"/>
                  </a:cubicBezTo>
                  <a:cubicBezTo>
                    <a:pt x="631" y="1049"/>
                    <a:pt x="631" y="941"/>
                    <a:pt x="619" y="846"/>
                  </a:cubicBezTo>
                  <a:cubicBezTo>
                    <a:pt x="619" y="739"/>
                    <a:pt x="596" y="644"/>
                    <a:pt x="560" y="548"/>
                  </a:cubicBezTo>
                  <a:cubicBezTo>
                    <a:pt x="536" y="441"/>
                    <a:pt x="488" y="358"/>
                    <a:pt x="429" y="263"/>
                  </a:cubicBezTo>
                  <a:cubicBezTo>
                    <a:pt x="405" y="227"/>
                    <a:pt x="369" y="179"/>
                    <a:pt x="334" y="144"/>
                  </a:cubicBezTo>
                  <a:cubicBezTo>
                    <a:pt x="298" y="108"/>
                    <a:pt x="250" y="72"/>
                    <a:pt x="215" y="36"/>
                  </a:cubicBezTo>
                  <a:lnTo>
                    <a:pt x="191" y="25"/>
                  </a:lnTo>
                  <a:cubicBezTo>
                    <a:pt x="179" y="13"/>
                    <a:pt x="155" y="1"/>
                    <a:pt x="143" y="1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9"/>
            <p:cNvSpPr/>
            <p:nvPr/>
          </p:nvSpPr>
          <p:spPr>
            <a:xfrm>
              <a:off x="2139123" y="1467075"/>
              <a:ext cx="151718" cy="35784"/>
            </a:xfrm>
            <a:custGeom>
              <a:avLst/>
              <a:gdLst/>
              <a:ahLst/>
              <a:cxnLst/>
              <a:rect l="l" t="t" r="r" b="b"/>
              <a:pathLst>
                <a:path w="1556" h="367" extrusionOk="0">
                  <a:moveTo>
                    <a:pt x="603" y="1"/>
                  </a:moveTo>
                  <a:cubicBezTo>
                    <a:pt x="531" y="1"/>
                    <a:pt x="460" y="12"/>
                    <a:pt x="388" y="24"/>
                  </a:cubicBezTo>
                  <a:cubicBezTo>
                    <a:pt x="317" y="36"/>
                    <a:pt x="257" y="60"/>
                    <a:pt x="198" y="96"/>
                  </a:cubicBezTo>
                  <a:cubicBezTo>
                    <a:pt x="174" y="108"/>
                    <a:pt x="150" y="132"/>
                    <a:pt x="126" y="143"/>
                  </a:cubicBezTo>
                  <a:cubicBezTo>
                    <a:pt x="103" y="167"/>
                    <a:pt x="79" y="191"/>
                    <a:pt x="55" y="227"/>
                  </a:cubicBezTo>
                  <a:cubicBezTo>
                    <a:pt x="0" y="282"/>
                    <a:pt x="58" y="357"/>
                    <a:pt x="119" y="357"/>
                  </a:cubicBezTo>
                  <a:cubicBezTo>
                    <a:pt x="138" y="357"/>
                    <a:pt x="157" y="351"/>
                    <a:pt x="174" y="334"/>
                  </a:cubicBezTo>
                  <a:lnTo>
                    <a:pt x="245" y="274"/>
                  </a:lnTo>
                  <a:cubicBezTo>
                    <a:pt x="281" y="251"/>
                    <a:pt x="305" y="239"/>
                    <a:pt x="329" y="215"/>
                  </a:cubicBezTo>
                  <a:cubicBezTo>
                    <a:pt x="400" y="191"/>
                    <a:pt x="460" y="167"/>
                    <a:pt x="519" y="155"/>
                  </a:cubicBezTo>
                  <a:cubicBezTo>
                    <a:pt x="638" y="132"/>
                    <a:pt x="746" y="132"/>
                    <a:pt x="853" y="132"/>
                  </a:cubicBezTo>
                  <a:cubicBezTo>
                    <a:pt x="984" y="143"/>
                    <a:pt x="1115" y="167"/>
                    <a:pt x="1246" y="215"/>
                  </a:cubicBezTo>
                  <a:cubicBezTo>
                    <a:pt x="1317" y="239"/>
                    <a:pt x="1388" y="274"/>
                    <a:pt x="1460" y="322"/>
                  </a:cubicBezTo>
                  <a:lnTo>
                    <a:pt x="1508" y="358"/>
                  </a:lnTo>
                  <a:cubicBezTo>
                    <a:pt x="1513" y="364"/>
                    <a:pt x="1522" y="367"/>
                    <a:pt x="1531" y="367"/>
                  </a:cubicBezTo>
                  <a:cubicBezTo>
                    <a:pt x="1540" y="367"/>
                    <a:pt x="1549" y="364"/>
                    <a:pt x="1555" y="358"/>
                  </a:cubicBezTo>
                  <a:cubicBezTo>
                    <a:pt x="1555" y="346"/>
                    <a:pt x="1555" y="322"/>
                    <a:pt x="1555" y="322"/>
                  </a:cubicBezTo>
                  <a:cubicBezTo>
                    <a:pt x="1448" y="239"/>
                    <a:pt x="1341" y="179"/>
                    <a:pt x="1234" y="132"/>
                  </a:cubicBezTo>
                  <a:cubicBezTo>
                    <a:pt x="1103" y="72"/>
                    <a:pt x="960" y="24"/>
                    <a:pt x="817" y="12"/>
                  </a:cubicBezTo>
                  <a:cubicBezTo>
                    <a:pt x="746" y="1"/>
                    <a:pt x="686" y="1"/>
                    <a:pt x="615" y="1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9"/>
            <p:cNvSpPr/>
            <p:nvPr/>
          </p:nvSpPr>
          <p:spPr>
            <a:xfrm>
              <a:off x="1233108" y="3484728"/>
              <a:ext cx="506246" cy="1000791"/>
            </a:xfrm>
            <a:custGeom>
              <a:avLst/>
              <a:gdLst/>
              <a:ahLst/>
              <a:cxnLst/>
              <a:rect l="l" t="t" r="r" b="b"/>
              <a:pathLst>
                <a:path w="5192" h="10264" extrusionOk="0">
                  <a:moveTo>
                    <a:pt x="1536" y="1"/>
                  </a:moveTo>
                  <a:cubicBezTo>
                    <a:pt x="1513" y="1"/>
                    <a:pt x="1489" y="12"/>
                    <a:pt x="1465" y="24"/>
                  </a:cubicBezTo>
                  <a:cubicBezTo>
                    <a:pt x="1453" y="48"/>
                    <a:pt x="1441" y="72"/>
                    <a:pt x="1441" y="96"/>
                  </a:cubicBezTo>
                  <a:cubicBezTo>
                    <a:pt x="1465" y="1167"/>
                    <a:pt x="1417" y="2239"/>
                    <a:pt x="1322" y="3299"/>
                  </a:cubicBezTo>
                  <a:cubicBezTo>
                    <a:pt x="1275" y="3822"/>
                    <a:pt x="1215" y="4358"/>
                    <a:pt x="1132" y="4858"/>
                  </a:cubicBezTo>
                  <a:lnTo>
                    <a:pt x="1132" y="4846"/>
                  </a:lnTo>
                  <a:cubicBezTo>
                    <a:pt x="965" y="5918"/>
                    <a:pt x="715" y="6978"/>
                    <a:pt x="370" y="8013"/>
                  </a:cubicBezTo>
                  <a:cubicBezTo>
                    <a:pt x="262" y="8335"/>
                    <a:pt x="143" y="8644"/>
                    <a:pt x="12" y="8942"/>
                  </a:cubicBezTo>
                  <a:cubicBezTo>
                    <a:pt x="1" y="8990"/>
                    <a:pt x="24" y="9049"/>
                    <a:pt x="72" y="9061"/>
                  </a:cubicBezTo>
                  <a:cubicBezTo>
                    <a:pt x="262" y="9371"/>
                    <a:pt x="501" y="9633"/>
                    <a:pt x="798" y="9847"/>
                  </a:cubicBezTo>
                  <a:cubicBezTo>
                    <a:pt x="1108" y="10073"/>
                    <a:pt x="1489" y="10216"/>
                    <a:pt x="1870" y="10264"/>
                  </a:cubicBezTo>
                  <a:lnTo>
                    <a:pt x="1965" y="10264"/>
                  </a:lnTo>
                  <a:cubicBezTo>
                    <a:pt x="1989" y="10252"/>
                    <a:pt x="2013" y="10240"/>
                    <a:pt x="2025" y="10216"/>
                  </a:cubicBezTo>
                  <a:cubicBezTo>
                    <a:pt x="2620" y="9418"/>
                    <a:pt x="3120" y="8549"/>
                    <a:pt x="3501" y="7632"/>
                  </a:cubicBezTo>
                  <a:cubicBezTo>
                    <a:pt x="3918" y="6680"/>
                    <a:pt x="4263" y="5692"/>
                    <a:pt x="4525" y="4680"/>
                  </a:cubicBezTo>
                  <a:cubicBezTo>
                    <a:pt x="4775" y="3763"/>
                    <a:pt x="4989" y="2787"/>
                    <a:pt x="5156" y="1775"/>
                  </a:cubicBezTo>
                  <a:cubicBezTo>
                    <a:pt x="5168" y="1727"/>
                    <a:pt x="5168" y="1679"/>
                    <a:pt x="5180" y="1632"/>
                  </a:cubicBezTo>
                  <a:lnTo>
                    <a:pt x="5180" y="1608"/>
                  </a:lnTo>
                  <a:cubicBezTo>
                    <a:pt x="5192" y="1584"/>
                    <a:pt x="5180" y="1560"/>
                    <a:pt x="5180" y="1536"/>
                  </a:cubicBezTo>
                  <a:cubicBezTo>
                    <a:pt x="5156" y="1513"/>
                    <a:pt x="5144" y="1489"/>
                    <a:pt x="5120" y="1489"/>
                  </a:cubicBezTo>
                  <a:lnTo>
                    <a:pt x="5085" y="1489"/>
                  </a:lnTo>
                  <a:cubicBezTo>
                    <a:pt x="5073" y="1489"/>
                    <a:pt x="5049" y="1489"/>
                    <a:pt x="5037" y="1501"/>
                  </a:cubicBezTo>
                  <a:cubicBezTo>
                    <a:pt x="5013" y="1513"/>
                    <a:pt x="5001" y="1536"/>
                    <a:pt x="4989" y="1560"/>
                  </a:cubicBezTo>
                  <a:lnTo>
                    <a:pt x="4942" y="1858"/>
                  </a:lnTo>
                  <a:cubicBezTo>
                    <a:pt x="4906" y="1810"/>
                    <a:pt x="4882" y="1775"/>
                    <a:pt x="4834" y="1727"/>
                  </a:cubicBezTo>
                  <a:cubicBezTo>
                    <a:pt x="4739" y="1632"/>
                    <a:pt x="4632" y="1525"/>
                    <a:pt x="4501" y="1441"/>
                  </a:cubicBezTo>
                  <a:cubicBezTo>
                    <a:pt x="4227" y="1239"/>
                    <a:pt x="3930" y="1072"/>
                    <a:pt x="3608" y="929"/>
                  </a:cubicBezTo>
                  <a:cubicBezTo>
                    <a:pt x="3310" y="786"/>
                    <a:pt x="2989" y="679"/>
                    <a:pt x="2656" y="608"/>
                  </a:cubicBezTo>
                  <a:cubicBezTo>
                    <a:pt x="2501" y="572"/>
                    <a:pt x="2358" y="560"/>
                    <a:pt x="2203" y="560"/>
                  </a:cubicBezTo>
                  <a:lnTo>
                    <a:pt x="2191" y="560"/>
                  </a:lnTo>
                  <a:cubicBezTo>
                    <a:pt x="2072" y="560"/>
                    <a:pt x="1953" y="572"/>
                    <a:pt x="1834" y="608"/>
                  </a:cubicBezTo>
                  <a:cubicBezTo>
                    <a:pt x="1786" y="632"/>
                    <a:pt x="1739" y="655"/>
                    <a:pt x="1691" y="679"/>
                  </a:cubicBezTo>
                  <a:cubicBezTo>
                    <a:pt x="1667" y="691"/>
                    <a:pt x="1656" y="703"/>
                    <a:pt x="1632" y="715"/>
                  </a:cubicBezTo>
                  <a:lnTo>
                    <a:pt x="1632" y="108"/>
                  </a:lnTo>
                  <a:cubicBezTo>
                    <a:pt x="1632" y="48"/>
                    <a:pt x="1596" y="12"/>
                    <a:pt x="1536" y="1"/>
                  </a:cubicBezTo>
                  <a:close/>
                </a:path>
              </a:pathLst>
            </a:custGeom>
            <a:solidFill>
              <a:srgbClr val="DB8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9"/>
            <p:cNvSpPr/>
            <p:nvPr/>
          </p:nvSpPr>
          <p:spPr>
            <a:xfrm>
              <a:off x="1283030" y="3235118"/>
              <a:ext cx="543395" cy="412251"/>
            </a:xfrm>
            <a:custGeom>
              <a:avLst/>
              <a:gdLst/>
              <a:ahLst/>
              <a:cxnLst/>
              <a:rect l="l" t="t" r="r" b="b"/>
              <a:pathLst>
                <a:path w="5573" h="4228" extrusionOk="0">
                  <a:moveTo>
                    <a:pt x="643" y="1"/>
                  </a:moveTo>
                  <a:cubicBezTo>
                    <a:pt x="620" y="13"/>
                    <a:pt x="596" y="25"/>
                    <a:pt x="584" y="48"/>
                  </a:cubicBezTo>
                  <a:cubicBezTo>
                    <a:pt x="405" y="453"/>
                    <a:pt x="262" y="882"/>
                    <a:pt x="155" y="1310"/>
                  </a:cubicBezTo>
                  <a:cubicBezTo>
                    <a:pt x="48" y="1751"/>
                    <a:pt x="1" y="2191"/>
                    <a:pt x="1" y="2644"/>
                  </a:cubicBezTo>
                  <a:cubicBezTo>
                    <a:pt x="36" y="2692"/>
                    <a:pt x="72" y="2751"/>
                    <a:pt x="108" y="2811"/>
                  </a:cubicBezTo>
                  <a:cubicBezTo>
                    <a:pt x="596" y="3120"/>
                    <a:pt x="1108" y="3382"/>
                    <a:pt x="1644" y="3608"/>
                  </a:cubicBezTo>
                  <a:cubicBezTo>
                    <a:pt x="1906" y="3727"/>
                    <a:pt x="2179" y="3823"/>
                    <a:pt x="2453" y="3906"/>
                  </a:cubicBezTo>
                  <a:cubicBezTo>
                    <a:pt x="2679" y="3977"/>
                    <a:pt x="2918" y="4037"/>
                    <a:pt x="3215" y="4085"/>
                  </a:cubicBezTo>
                  <a:cubicBezTo>
                    <a:pt x="3489" y="4144"/>
                    <a:pt x="3727" y="4180"/>
                    <a:pt x="3941" y="4204"/>
                  </a:cubicBezTo>
                  <a:cubicBezTo>
                    <a:pt x="4084" y="4216"/>
                    <a:pt x="4215" y="4227"/>
                    <a:pt x="4334" y="4227"/>
                  </a:cubicBezTo>
                  <a:cubicBezTo>
                    <a:pt x="4453" y="4227"/>
                    <a:pt x="4573" y="4216"/>
                    <a:pt x="4692" y="4204"/>
                  </a:cubicBezTo>
                  <a:cubicBezTo>
                    <a:pt x="4799" y="4192"/>
                    <a:pt x="4906" y="4168"/>
                    <a:pt x="5013" y="4132"/>
                  </a:cubicBezTo>
                  <a:cubicBezTo>
                    <a:pt x="5061" y="4108"/>
                    <a:pt x="5108" y="4096"/>
                    <a:pt x="5156" y="4073"/>
                  </a:cubicBezTo>
                  <a:cubicBezTo>
                    <a:pt x="5192" y="4049"/>
                    <a:pt x="5239" y="4025"/>
                    <a:pt x="5263" y="3989"/>
                  </a:cubicBezTo>
                  <a:cubicBezTo>
                    <a:pt x="5335" y="3930"/>
                    <a:pt x="5394" y="3870"/>
                    <a:pt x="5430" y="3787"/>
                  </a:cubicBezTo>
                  <a:cubicBezTo>
                    <a:pt x="5465" y="3715"/>
                    <a:pt x="5501" y="3632"/>
                    <a:pt x="5525" y="3549"/>
                  </a:cubicBezTo>
                  <a:cubicBezTo>
                    <a:pt x="5561" y="3358"/>
                    <a:pt x="5573" y="3168"/>
                    <a:pt x="5549" y="2977"/>
                  </a:cubicBezTo>
                  <a:cubicBezTo>
                    <a:pt x="5537" y="2787"/>
                    <a:pt x="5513" y="2596"/>
                    <a:pt x="5477" y="2406"/>
                  </a:cubicBezTo>
                  <a:cubicBezTo>
                    <a:pt x="5454" y="2322"/>
                    <a:pt x="5442" y="2239"/>
                    <a:pt x="5430" y="2156"/>
                  </a:cubicBezTo>
                  <a:lnTo>
                    <a:pt x="5418" y="2084"/>
                  </a:lnTo>
                  <a:cubicBezTo>
                    <a:pt x="5406" y="2025"/>
                    <a:pt x="5394" y="1965"/>
                    <a:pt x="5370" y="1906"/>
                  </a:cubicBezTo>
                  <a:cubicBezTo>
                    <a:pt x="5323" y="1691"/>
                    <a:pt x="5215" y="1489"/>
                    <a:pt x="5073" y="1322"/>
                  </a:cubicBezTo>
                  <a:cubicBezTo>
                    <a:pt x="4942" y="1168"/>
                    <a:pt x="4775" y="1037"/>
                    <a:pt x="4596" y="929"/>
                  </a:cubicBezTo>
                  <a:cubicBezTo>
                    <a:pt x="4406" y="822"/>
                    <a:pt x="4215" y="739"/>
                    <a:pt x="4001" y="667"/>
                  </a:cubicBezTo>
                  <a:cubicBezTo>
                    <a:pt x="3799" y="608"/>
                    <a:pt x="3584" y="548"/>
                    <a:pt x="3370" y="501"/>
                  </a:cubicBezTo>
                  <a:cubicBezTo>
                    <a:pt x="3227" y="465"/>
                    <a:pt x="3072" y="429"/>
                    <a:pt x="2918" y="394"/>
                  </a:cubicBezTo>
                  <a:lnTo>
                    <a:pt x="2501" y="310"/>
                  </a:lnTo>
                  <a:cubicBezTo>
                    <a:pt x="2036" y="191"/>
                    <a:pt x="1560" y="132"/>
                    <a:pt x="1084" y="120"/>
                  </a:cubicBezTo>
                  <a:cubicBezTo>
                    <a:pt x="965" y="120"/>
                    <a:pt x="858" y="120"/>
                    <a:pt x="751" y="132"/>
                  </a:cubicBezTo>
                  <a:cubicBezTo>
                    <a:pt x="763" y="120"/>
                    <a:pt x="763" y="96"/>
                    <a:pt x="751" y="72"/>
                  </a:cubicBezTo>
                  <a:cubicBezTo>
                    <a:pt x="751" y="48"/>
                    <a:pt x="739" y="25"/>
                    <a:pt x="715" y="13"/>
                  </a:cubicBezTo>
                  <a:cubicBezTo>
                    <a:pt x="691" y="13"/>
                    <a:pt x="679" y="1"/>
                    <a:pt x="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9"/>
            <p:cNvSpPr/>
            <p:nvPr/>
          </p:nvSpPr>
          <p:spPr>
            <a:xfrm>
              <a:off x="1544246" y="3314096"/>
              <a:ext cx="62793" cy="314941"/>
            </a:xfrm>
            <a:custGeom>
              <a:avLst/>
              <a:gdLst/>
              <a:ahLst/>
              <a:cxnLst/>
              <a:rect l="l" t="t" r="r" b="b"/>
              <a:pathLst>
                <a:path w="644" h="3230" extrusionOk="0">
                  <a:moveTo>
                    <a:pt x="548" y="0"/>
                  </a:moveTo>
                  <a:lnTo>
                    <a:pt x="536" y="12"/>
                  </a:lnTo>
                  <a:cubicBezTo>
                    <a:pt x="512" y="12"/>
                    <a:pt x="489" y="24"/>
                    <a:pt x="477" y="36"/>
                  </a:cubicBezTo>
                  <a:cubicBezTo>
                    <a:pt x="453" y="60"/>
                    <a:pt x="453" y="84"/>
                    <a:pt x="453" y="108"/>
                  </a:cubicBezTo>
                  <a:lnTo>
                    <a:pt x="441" y="322"/>
                  </a:lnTo>
                  <a:cubicBezTo>
                    <a:pt x="358" y="1251"/>
                    <a:pt x="215" y="2191"/>
                    <a:pt x="12" y="3108"/>
                  </a:cubicBezTo>
                  <a:cubicBezTo>
                    <a:pt x="0" y="3167"/>
                    <a:pt x="36" y="3215"/>
                    <a:pt x="96" y="3227"/>
                  </a:cubicBezTo>
                  <a:cubicBezTo>
                    <a:pt x="102" y="3228"/>
                    <a:pt x="108" y="3229"/>
                    <a:pt x="114" y="3229"/>
                  </a:cubicBezTo>
                  <a:cubicBezTo>
                    <a:pt x="155" y="3229"/>
                    <a:pt x="192" y="3195"/>
                    <a:pt x="203" y="3144"/>
                  </a:cubicBezTo>
                  <a:cubicBezTo>
                    <a:pt x="429" y="2143"/>
                    <a:pt x="572" y="1120"/>
                    <a:pt x="643" y="96"/>
                  </a:cubicBezTo>
                  <a:cubicBezTo>
                    <a:pt x="643" y="72"/>
                    <a:pt x="631" y="48"/>
                    <a:pt x="608" y="36"/>
                  </a:cubicBezTo>
                  <a:cubicBezTo>
                    <a:pt x="596" y="12"/>
                    <a:pt x="572" y="0"/>
                    <a:pt x="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9"/>
            <p:cNvSpPr/>
            <p:nvPr/>
          </p:nvSpPr>
          <p:spPr>
            <a:xfrm>
              <a:off x="1265577" y="3460352"/>
              <a:ext cx="560849" cy="236937"/>
            </a:xfrm>
            <a:custGeom>
              <a:avLst/>
              <a:gdLst/>
              <a:ahLst/>
              <a:cxnLst/>
              <a:rect l="l" t="t" r="r" b="b"/>
              <a:pathLst>
                <a:path w="5752" h="2430" extrusionOk="0">
                  <a:moveTo>
                    <a:pt x="144" y="1"/>
                  </a:moveTo>
                  <a:cubicBezTo>
                    <a:pt x="120" y="72"/>
                    <a:pt x="96" y="143"/>
                    <a:pt x="72" y="215"/>
                  </a:cubicBezTo>
                  <a:lnTo>
                    <a:pt x="72" y="203"/>
                  </a:lnTo>
                  <a:cubicBezTo>
                    <a:pt x="49" y="286"/>
                    <a:pt x="25" y="370"/>
                    <a:pt x="13" y="453"/>
                  </a:cubicBezTo>
                  <a:cubicBezTo>
                    <a:pt x="13" y="513"/>
                    <a:pt x="1" y="572"/>
                    <a:pt x="1" y="632"/>
                  </a:cubicBezTo>
                  <a:cubicBezTo>
                    <a:pt x="1" y="679"/>
                    <a:pt x="1" y="739"/>
                    <a:pt x="1" y="798"/>
                  </a:cubicBezTo>
                  <a:lnTo>
                    <a:pt x="1" y="834"/>
                  </a:lnTo>
                  <a:cubicBezTo>
                    <a:pt x="430" y="1144"/>
                    <a:pt x="882" y="1405"/>
                    <a:pt x="1358" y="1620"/>
                  </a:cubicBezTo>
                  <a:cubicBezTo>
                    <a:pt x="1894" y="1858"/>
                    <a:pt x="2454" y="2048"/>
                    <a:pt x="3037" y="2179"/>
                  </a:cubicBezTo>
                  <a:cubicBezTo>
                    <a:pt x="3406" y="2275"/>
                    <a:pt x="3787" y="2334"/>
                    <a:pt x="4168" y="2382"/>
                  </a:cubicBezTo>
                  <a:cubicBezTo>
                    <a:pt x="4442" y="2406"/>
                    <a:pt x="4716" y="2429"/>
                    <a:pt x="5002" y="2429"/>
                  </a:cubicBezTo>
                  <a:lnTo>
                    <a:pt x="5275" y="2429"/>
                  </a:lnTo>
                  <a:cubicBezTo>
                    <a:pt x="5371" y="2429"/>
                    <a:pt x="5454" y="2417"/>
                    <a:pt x="5525" y="2406"/>
                  </a:cubicBezTo>
                  <a:lnTo>
                    <a:pt x="5597" y="2406"/>
                  </a:lnTo>
                  <a:cubicBezTo>
                    <a:pt x="5621" y="2406"/>
                    <a:pt x="5656" y="2394"/>
                    <a:pt x="5668" y="2358"/>
                  </a:cubicBezTo>
                  <a:cubicBezTo>
                    <a:pt x="5692" y="2346"/>
                    <a:pt x="5704" y="2334"/>
                    <a:pt x="5716" y="2310"/>
                  </a:cubicBezTo>
                  <a:cubicBezTo>
                    <a:pt x="5728" y="2263"/>
                    <a:pt x="5740" y="2215"/>
                    <a:pt x="5740" y="2156"/>
                  </a:cubicBezTo>
                  <a:cubicBezTo>
                    <a:pt x="5752" y="2120"/>
                    <a:pt x="5752" y="2072"/>
                    <a:pt x="5740" y="2025"/>
                  </a:cubicBezTo>
                  <a:cubicBezTo>
                    <a:pt x="5740" y="1977"/>
                    <a:pt x="5728" y="1941"/>
                    <a:pt x="5716" y="1894"/>
                  </a:cubicBezTo>
                  <a:cubicBezTo>
                    <a:pt x="5692" y="1858"/>
                    <a:pt x="5668" y="1822"/>
                    <a:pt x="5644" y="1786"/>
                  </a:cubicBezTo>
                  <a:cubicBezTo>
                    <a:pt x="5621" y="1751"/>
                    <a:pt x="5585" y="1715"/>
                    <a:pt x="5549" y="1691"/>
                  </a:cubicBezTo>
                  <a:cubicBezTo>
                    <a:pt x="5549" y="1644"/>
                    <a:pt x="5502" y="1608"/>
                    <a:pt x="5454" y="1596"/>
                  </a:cubicBezTo>
                  <a:lnTo>
                    <a:pt x="5383" y="1596"/>
                  </a:lnTo>
                  <a:cubicBezTo>
                    <a:pt x="5335" y="1584"/>
                    <a:pt x="5287" y="1584"/>
                    <a:pt x="5240" y="1584"/>
                  </a:cubicBezTo>
                  <a:lnTo>
                    <a:pt x="5192" y="1584"/>
                  </a:lnTo>
                  <a:cubicBezTo>
                    <a:pt x="5168" y="1584"/>
                    <a:pt x="5144" y="1596"/>
                    <a:pt x="5121" y="1608"/>
                  </a:cubicBezTo>
                  <a:lnTo>
                    <a:pt x="5025" y="1608"/>
                  </a:lnTo>
                  <a:cubicBezTo>
                    <a:pt x="4811" y="1608"/>
                    <a:pt x="4585" y="1596"/>
                    <a:pt x="4359" y="1572"/>
                  </a:cubicBezTo>
                  <a:cubicBezTo>
                    <a:pt x="3859" y="1525"/>
                    <a:pt x="3382" y="1429"/>
                    <a:pt x="2906" y="1298"/>
                  </a:cubicBezTo>
                  <a:lnTo>
                    <a:pt x="2775" y="1275"/>
                  </a:lnTo>
                  <a:lnTo>
                    <a:pt x="2763" y="1275"/>
                  </a:lnTo>
                  <a:lnTo>
                    <a:pt x="2537" y="1203"/>
                  </a:lnTo>
                  <a:cubicBezTo>
                    <a:pt x="2358" y="1144"/>
                    <a:pt x="2180" y="1084"/>
                    <a:pt x="2001" y="1013"/>
                  </a:cubicBezTo>
                  <a:cubicBezTo>
                    <a:pt x="1858" y="965"/>
                    <a:pt x="1715" y="905"/>
                    <a:pt x="1573" y="846"/>
                  </a:cubicBezTo>
                  <a:cubicBezTo>
                    <a:pt x="1168" y="667"/>
                    <a:pt x="787" y="453"/>
                    <a:pt x="430" y="215"/>
                  </a:cubicBezTo>
                  <a:lnTo>
                    <a:pt x="299" y="120"/>
                  </a:lnTo>
                  <a:lnTo>
                    <a:pt x="156" y="12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9"/>
            <p:cNvSpPr/>
            <p:nvPr/>
          </p:nvSpPr>
          <p:spPr>
            <a:xfrm>
              <a:off x="1854214" y="3497794"/>
              <a:ext cx="953209" cy="580252"/>
            </a:xfrm>
            <a:custGeom>
              <a:avLst/>
              <a:gdLst/>
              <a:ahLst/>
              <a:cxnLst/>
              <a:rect l="l" t="t" r="r" b="b"/>
              <a:pathLst>
                <a:path w="9776" h="5951" extrusionOk="0">
                  <a:moveTo>
                    <a:pt x="2858" y="1"/>
                  </a:moveTo>
                  <a:cubicBezTo>
                    <a:pt x="2834" y="1"/>
                    <a:pt x="2810" y="3"/>
                    <a:pt x="2786" y="9"/>
                  </a:cubicBezTo>
                  <a:cubicBezTo>
                    <a:pt x="2703" y="21"/>
                    <a:pt x="2620" y="33"/>
                    <a:pt x="2548" y="57"/>
                  </a:cubicBezTo>
                  <a:cubicBezTo>
                    <a:pt x="2405" y="105"/>
                    <a:pt x="2263" y="164"/>
                    <a:pt x="2132" y="248"/>
                  </a:cubicBezTo>
                  <a:cubicBezTo>
                    <a:pt x="1846" y="414"/>
                    <a:pt x="1560" y="629"/>
                    <a:pt x="1310" y="855"/>
                  </a:cubicBezTo>
                  <a:cubicBezTo>
                    <a:pt x="1072" y="1081"/>
                    <a:pt x="834" y="1319"/>
                    <a:pt x="620" y="1581"/>
                  </a:cubicBezTo>
                  <a:cubicBezTo>
                    <a:pt x="512" y="1688"/>
                    <a:pt x="429" y="1795"/>
                    <a:pt x="346" y="1903"/>
                  </a:cubicBezTo>
                  <a:cubicBezTo>
                    <a:pt x="310" y="1962"/>
                    <a:pt x="274" y="2010"/>
                    <a:pt x="227" y="2069"/>
                  </a:cubicBezTo>
                  <a:lnTo>
                    <a:pt x="203" y="2022"/>
                  </a:lnTo>
                  <a:lnTo>
                    <a:pt x="179" y="1986"/>
                  </a:lnTo>
                  <a:cubicBezTo>
                    <a:pt x="160" y="1966"/>
                    <a:pt x="140" y="1947"/>
                    <a:pt x="114" y="1947"/>
                  </a:cubicBezTo>
                  <a:cubicBezTo>
                    <a:pt x="108" y="1947"/>
                    <a:pt x="102" y="1948"/>
                    <a:pt x="96" y="1950"/>
                  </a:cubicBezTo>
                  <a:cubicBezTo>
                    <a:pt x="72" y="1950"/>
                    <a:pt x="60" y="1962"/>
                    <a:pt x="36" y="1974"/>
                  </a:cubicBezTo>
                  <a:cubicBezTo>
                    <a:pt x="24" y="1986"/>
                    <a:pt x="12" y="2010"/>
                    <a:pt x="0" y="2033"/>
                  </a:cubicBezTo>
                  <a:cubicBezTo>
                    <a:pt x="0" y="2069"/>
                    <a:pt x="12" y="2093"/>
                    <a:pt x="24" y="2105"/>
                  </a:cubicBezTo>
                  <a:cubicBezTo>
                    <a:pt x="131" y="2272"/>
                    <a:pt x="239" y="2426"/>
                    <a:pt x="334" y="2581"/>
                  </a:cubicBezTo>
                  <a:cubicBezTo>
                    <a:pt x="679" y="3129"/>
                    <a:pt x="1060" y="3665"/>
                    <a:pt x="1453" y="4177"/>
                  </a:cubicBezTo>
                  <a:cubicBezTo>
                    <a:pt x="2072" y="4939"/>
                    <a:pt x="2703" y="5439"/>
                    <a:pt x="3382" y="5713"/>
                  </a:cubicBezTo>
                  <a:cubicBezTo>
                    <a:pt x="3775" y="5867"/>
                    <a:pt x="4203" y="5951"/>
                    <a:pt x="4632" y="5951"/>
                  </a:cubicBezTo>
                  <a:cubicBezTo>
                    <a:pt x="4787" y="5951"/>
                    <a:pt x="4918" y="5951"/>
                    <a:pt x="5072" y="5939"/>
                  </a:cubicBezTo>
                  <a:cubicBezTo>
                    <a:pt x="5227" y="5927"/>
                    <a:pt x="5370" y="5915"/>
                    <a:pt x="5513" y="5903"/>
                  </a:cubicBezTo>
                  <a:cubicBezTo>
                    <a:pt x="5739" y="5891"/>
                    <a:pt x="5965" y="5867"/>
                    <a:pt x="6204" y="5843"/>
                  </a:cubicBezTo>
                  <a:lnTo>
                    <a:pt x="6418" y="5808"/>
                  </a:lnTo>
                  <a:cubicBezTo>
                    <a:pt x="7430" y="5677"/>
                    <a:pt x="8430" y="5451"/>
                    <a:pt x="9406" y="5165"/>
                  </a:cubicBezTo>
                  <a:cubicBezTo>
                    <a:pt x="9430" y="5153"/>
                    <a:pt x="9454" y="5141"/>
                    <a:pt x="9466" y="5117"/>
                  </a:cubicBezTo>
                  <a:cubicBezTo>
                    <a:pt x="9490" y="5093"/>
                    <a:pt x="9490" y="5070"/>
                    <a:pt x="9490" y="5046"/>
                  </a:cubicBezTo>
                  <a:cubicBezTo>
                    <a:pt x="9490" y="5034"/>
                    <a:pt x="9478" y="5022"/>
                    <a:pt x="9466" y="5010"/>
                  </a:cubicBezTo>
                  <a:cubicBezTo>
                    <a:pt x="9621" y="4736"/>
                    <a:pt x="9716" y="4450"/>
                    <a:pt x="9764" y="4141"/>
                  </a:cubicBezTo>
                  <a:cubicBezTo>
                    <a:pt x="9775" y="3986"/>
                    <a:pt x="9775" y="3819"/>
                    <a:pt x="9764" y="3665"/>
                  </a:cubicBezTo>
                  <a:cubicBezTo>
                    <a:pt x="9740" y="3522"/>
                    <a:pt x="9692" y="3379"/>
                    <a:pt x="9633" y="3260"/>
                  </a:cubicBezTo>
                  <a:cubicBezTo>
                    <a:pt x="9633" y="3236"/>
                    <a:pt x="9633" y="3212"/>
                    <a:pt x="9633" y="3200"/>
                  </a:cubicBezTo>
                  <a:cubicBezTo>
                    <a:pt x="9622" y="3148"/>
                    <a:pt x="9585" y="3115"/>
                    <a:pt x="9536" y="3115"/>
                  </a:cubicBezTo>
                  <a:cubicBezTo>
                    <a:pt x="9529" y="3115"/>
                    <a:pt x="9521" y="3115"/>
                    <a:pt x="9513" y="3117"/>
                  </a:cubicBezTo>
                  <a:cubicBezTo>
                    <a:pt x="9168" y="3141"/>
                    <a:pt x="8882" y="3153"/>
                    <a:pt x="8609" y="3165"/>
                  </a:cubicBezTo>
                  <a:cubicBezTo>
                    <a:pt x="8364" y="3173"/>
                    <a:pt x="8138" y="3181"/>
                    <a:pt x="7921" y="3181"/>
                  </a:cubicBezTo>
                  <a:cubicBezTo>
                    <a:pt x="7831" y="3181"/>
                    <a:pt x="7743" y="3180"/>
                    <a:pt x="7656" y="3176"/>
                  </a:cubicBezTo>
                  <a:lnTo>
                    <a:pt x="6966" y="3176"/>
                  </a:lnTo>
                  <a:cubicBezTo>
                    <a:pt x="6909" y="3178"/>
                    <a:pt x="6852" y="3179"/>
                    <a:pt x="6795" y="3179"/>
                  </a:cubicBezTo>
                  <a:cubicBezTo>
                    <a:pt x="6411" y="3179"/>
                    <a:pt x="6028" y="3145"/>
                    <a:pt x="5644" y="3093"/>
                  </a:cubicBezTo>
                  <a:cubicBezTo>
                    <a:pt x="5596" y="3081"/>
                    <a:pt x="5549" y="3069"/>
                    <a:pt x="5501" y="3057"/>
                  </a:cubicBezTo>
                  <a:cubicBezTo>
                    <a:pt x="5311" y="3022"/>
                    <a:pt x="5120" y="2950"/>
                    <a:pt x="4941" y="2855"/>
                  </a:cubicBezTo>
                  <a:cubicBezTo>
                    <a:pt x="4822" y="2784"/>
                    <a:pt x="4703" y="2712"/>
                    <a:pt x="4608" y="2617"/>
                  </a:cubicBezTo>
                  <a:cubicBezTo>
                    <a:pt x="4489" y="2498"/>
                    <a:pt x="4394" y="2367"/>
                    <a:pt x="4310" y="2236"/>
                  </a:cubicBezTo>
                  <a:cubicBezTo>
                    <a:pt x="4108" y="1867"/>
                    <a:pt x="3941" y="1486"/>
                    <a:pt x="3810" y="1105"/>
                  </a:cubicBezTo>
                  <a:cubicBezTo>
                    <a:pt x="3739" y="902"/>
                    <a:pt x="3656" y="688"/>
                    <a:pt x="3560" y="486"/>
                  </a:cubicBezTo>
                  <a:cubicBezTo>
                    <a:pt x="3572" y="462"/>
                    <a:pt x="3560" y="438"/>
                    <a:pt x="3548" y="414"/>
                  </a:cubicBezTo>
                  <a:cubicBezTo>
                    <a:pt x="3525" y="379"/>
                    <a:pt x="3501" y="343"/>
                    <a:pt x="3477" y="307"/>
                  </a:cubicBezTo>
                  <a:cubicBezTo>
                    <a:pt x="3477" y="295"/>
                    <a:pt x="3465" y="271"/>
                    <a:pt x="3453" y="259"/>
                  </a:cubicBezTo>
                  <a:cubicBezTo>
                    <a:pt x="3441" y="236"/>
                    <a:pt x="3417" y="212"/>
                    <a:pt x="3394" y="200"/>
                  </a:cubicBezTo>
                  <a:cubicBezTo>
                    <a:pt x="3358" y="176"/>
                    <a:pt x="3322" y="140"/>
                    <a:pt x="3287" y="117"/>
                  </a:cubicBezTo>
                  <a:cubicBezTo>
                    <a:pt x="3179" y="45"/>
                    <a:pt x="3060" y="9"/>
                    <a:pt x="2929" y="9"/>
                  </a:cubicBezTo>
                  <a:cubicBezTo>
                    <a:pt x="2906" y="3"/>
                    <a:pt x="2882" y="1"/>
                    <a:pt x="2858" y="1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9"/>
            <p:cNvSpPr/>
            <p:nvPr/>
          </p:nvSpPr>
          <p:spPr>
            <a:xfrm>
              <a:off x="2078280" y="3497501"/>
              <a:ext cx="724462" cy="376174"/>
            </a:xfrm>
            <a:custGeom>
              <a:avLst/>
              <a:gdLst/>
              <a:ahLst/>
              <a:cxnLst/>
              <a:rect l="l" t="t" r="r" b="b"/>
              <a:pathLst>
                <a:path w="7430" h="3858" extrusionOk="0">
                  <a:moveTo>
                    <a:pt x="488" y="1"/>
                  </a:moveTo>
                  <a:lnTo>
                    <a:pt x="477" y="12"/>
                  </a:lnTo>
                  <a:cubicBezTo>
                    <a:pt x="405" y="24"/>
                    <a:pt x="322" y="36"/>
                    <a:pt x="250" y="60"/>
                  </a:cubicBezTo>
                  <a:cubicBezTo>
                    <a:pt x="167" y="84"/>
                    <a:pt x="84" y="120"/>
                    <a:pt x="0" y="167"/>
                  </a:cubicBezTo>
                  <a:cubicBezTo>
                    <a:pt x="36" y="370"/>
                    <a:pt x="96" y="560"/>
                    <a:pt x="155" y="763"/>
                  </a:cubicBezTo>
                  <a:cubicBezTo>
                    <a:pt x="310" y="1203"/>
                    <a:pt x="512" y="1632"/>
                    <a:pt x="774" y="2025"/>
                  </a:cubicBezTo>
                  <a:cubicBezTo>
                    <a:pt x="989" y="2358"/>
                    <a:pt x="1239" y="2656"/>
                    <a:pt x="1536" y="2906"/>
                  </a:cubicBezTo>
                  <a:cubicBezTo>
                    <a:pt x="1643" y="3001"/>
                    <a:pt x="1751" y="3096"/>
                    <a:pt x="1881" y="3179"/>
                  </a:cubicBezTo>
                  <a:cubicBezTo>
                    <a:pt x="2001" y="3263"/>
                    <a:pt x="2132" y="3334"/>
                    <a:pt x="2274" y="3406"/>
                  </a:cubicBezTo>
                  <a:cubicBezTo>
                    <a:pt x="2453" y="3489"/>
                    <a:pt x="2632" y="3560"/>
                    <a:pt x="2810" y="3620"/>
                  </a:cubicBezTo>
                  <a:cubicBezTo>
                    <a:pt x="2989" y="3680"/>
                    <a:pt x="3167" y="3727"/>
                    <a:pt x="3346" y="3751"/>
                  </a:cubicBezTo>
                  <a:cubicBezTo>
                    <a:pt x="3724" y="3823"/>
                    <a:pt x="4102" y="3858"/>
                    <a:pt x="4480" y="3858"/>
                  </a:cubicBezTo>
                  <a:cubicBezTo>
                    <a:pt x="4661" y="3858"/>
                    <a:pt x="4843" y="3850"/>
                    <a:pt x="5025" y="3834"/>
                  </a:cubicBezTo>
                  <a:lnTo>
                    <a:pt x="5275" y="3811"/>
                  </a:lnTo>
                  <a:cubicBezTo>
                    <a:pt x="5799" y="3763"/>
                    <a:pt x="6311" y="3680"/>
                    <a:pt x="6834" y="3572"/>
                  </a:cubicBezTo>
                  <a:cubicBezTo>
                    <a:pt x="7025" y="3525"/>
                    <a:pt x="7227" y="3489"/>
                    <a:pt x="7430" y="3441"/>
                  </a:cubicBezTo>
                  <a:cubicBezTo>
                    <a:pt x="7406" y="3370"/>
                    <a:pt x="7382" y="3310"/>
                    <a:pt x="7346" y="3251"/>
                  </a:cubicBezTo>
                  <a:cubicBezTo>
                    <a:pt x="7358" y="3227"/>
                    <a:pt x="7358" y="3203"/>
                    <a:pt x="7346" y="3191"/>
                  </a:cubicBezTo>
                  <a:cubicBezTo>
                    <a:pt x="7346" y="3168"/>
                    <a:pt x="7323" y="3144"/>
                    <a:pt x="7311" y="3120"/>
                  </a:cubicBezTo>
                  <a:cubicBezTo>
                    <a:pt x="7287" y="3108"/>
                    <a:pt x="7263" y="3108"/>
                    <a:pt x="7239" y="3108"/>
                  </a:cubicBezTo>
                  <a:lnTo>
                    <a:pt x="7227" y="3108"/>
                  </a:lnTo>
                  <a:cubicBezTo>
                    <a:pt x="6870" y="3132"/>
                    <a:pt x="6584" y="3144"/>
                    <a:pt x="6323" y="3156"/>
                  </a:cubicBezTo>
                  <a:cubicBezTo>
                    <a:pt x="6049" y="3168"/>
                    <a:pt x="5846" y="3168"/>
                    <a:pt x="5620" y="3168"/>
                  </a:cubicBezTo>
                  <a:lnTo>
                    <a:pt x="4679" y="3168"/>
                  </a:lnTo>
                  <a:cubicBezTo>
                    <a:pt x="4623" y="3169"/>
                    <a:pt x="4566" y="3170"/>
                    <a:pt x="4509" y="3170"/>
                  </a:cubicBezTo>
                  <a:cubicBezTo>
                    <a:pt x="4125" y="3170"/>
                    <a:pt x="3741" y="3136"/>
                    <a:pt x="3358" y="3084"/>
                  </a:cubicBezTo>
                  <a:lnTo>
                    <a:pt x="3215" y="3049"/>
                  </a:lnTo>
                  <a:cubicBezTo>
                    <a:pt x="3024" y="3001"/>
                    <a:pt x="2834" y="2941"/>
                    <a:pt x="2655" y="2846"/>
                  </a:cubicBezTo>
                  <a:cubicBezTo>
                    <a:pt x="2536" y="2787"/>
                    <a:pt x="2429" y="2703"/>
                    <a:pt x="2322" y="2608"/>
                  </a:cubicBezTo>
                  <a:cubicBezTo>
                    <a:pt x="2215" y="2489"/>
                    <a:pt x="2108" y="2358"/>
                    <a:pt x="2024" y="2227"/>
                  </a:cubicBezTo>
                  <a:cubicBezTo>
                    <a:pt x="1822" y="1870"/>
                    <a:pt x="1643" y="1489"/>
                    <a:pt x="1512" y="1108"/>
                  </a:cubicBezTo>
                  <a:cubicBezTo>
                    <a:pt x="1441" y="917"/>
                    <a:pt x="1370" y="691"/>
                    <a:pt x="1262" y="477"/>
                  </a:cubicBezTo>
                  <a:cubicBezTo>
                    <a:pt x="1262" y="453"/>
                    <a:pt x="1262" y="429"/>
                    <a:pt x="1250" y="417"/>
                  </a:cubicBezTo>
                  <a:cubicBezTo>
                    <a:pt x="1227" y="370"/>
                    <a:pt x="1203" y="334"/>
                    <a:pt x="1179" y="298"/>
                  </a:cubicBezTo>
                  <a:lnTo>
                    <a:pt x="1179" y="286"/>
                  </a:lnTo>
                  <a:cubicBezTo>
                    <a:pt x="1179" y="274"/>
                    <a:pt x="1167" y="262"/>
                    <a:pt x="1167" y="251"/>
                  </a:cubicBezTo>
                  <a:cubicBezTo>
                    <a:pt x="1143" y="227"/>
                    <a:pt x="1131" y="203"/>
                    <a:pt x="1096" y="203"/>
                  </a:cubicBezTo>
                  <a:cubicBezTo>
                    <a:pt x="1060" y="167"/>
                    <a:pt x="1024" y="132"/>
                    <a:pt x="989" y="108"/>
                  </a:cubicBezTo>
                  <a:cubicBezTo>
                    <a:pt x="881" y="36"/>
                    <a:pt x="762" y="1"/>
                    <a:pt x="631" y="1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9"/>
            <p:cNvSpPr/>
            <p:nvPr/>
          </p:nvSpPr>
          <p:spPr>
            <a:xfrm>
              <a:off x="2093393" y="3571799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9"/>
            <p:cNvSpPr/>
            <p:nvPr/>
          </p:nvSpPr>
          <p:spPr>
            <a:xfrm>
              <a:off x="2154919" y="3697190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9"/>
            <p:cNvSpPr/>
            <p:nvPr/>
          </p:nvSpPr>
          <p:spPr>
            <a:xfrm>
              <a:off x="1623225" y="3236288"/>
              <a:ext cx="643240" cy="422684"/>
            </a:xfrm>
            <a:custGeom>
              <a:avLst/>
              <a:gdLst/>
              <a:ahLst/>
              <a:cxnLst/>
              <a:rect l="l" t="t" r="r" b="b"/>
              <a:pathLst>
                <a:path w="6597" h="4335" extrusionOk="0">
                  <a:moveTo>
                    <a:pt x="2846" y="263"/>
                  </a:moveTo>
                  <a:lnTo>
                    <a:pt x="2817" y="267"/>
                  </a:lnTo>
                  <a:lnTo>
                    <a:pt x="2817" y="267"/>
                  </a:lnTo>
                  <a:lnTo>
                    <a:pt x="2822" y="263"/>
                  </a:lnTo>
                  <a:close/>
                  <a:moveTo>
                    <a:pt x="3846" y="1"/>
                  </a:moveTo>
                  <a:lnTo>
                    <a:pt x="3846" y="13"/>
                  </a:lnTo>
                  <a:lnTo>
                    <a:pt x="3631" y="13"/>
                  </a:lnTo>
                  <a:cubicBezTo>
                    <a:pt x="3167" y="24"/>
                    <a:pt x="2691" y="72"/>
                    <a:pt x="2238" y="155"/>
                  </a:cubicBezTo>
                  <a:cubicBezTo>
                    <a:pt x="1846" y="227"/>
                    <a:pt x="1453" y="346"/>
                    <a:pt x="1084" y="489"/>
                  </a:cubicBezTo>
                  <a:cubicBezTo>
                    <a:pt x="774" y="608"/>
                    <a:pt x="476" y="775"/>
                    <a:pt x="214" y="977"/>
                  </a:cubicBezTo>
                  <a:cubicBezTo>
                    <a:pt x="214" y="953"/>
                    <a:pt x="202" y="929"/>
                    <a:pt x="191" y="917"/>
                  </a:cubicBezTo>
                  <a:cubicBezTo>
                    <a:pt x="191" y="882"/>
                    <a:pt x="167" y="870"/>
                    <a:pt x="143" y="846"/>
                  </a:cubicBezTo>
                  <a:cubicBezTo>
                    <a:pt x="131" y="846"/>
                    <a:pt x="119" y="834"/>
                    <a:pt x="95" y="834"/>
                  </a:cubicBezTo>
                  <a:lnTo>
                    <a:pt x="71" y="834"/>
                  </a:lnTo>
                  <a:cubicBezTo>
                    <a:pt x="48" y="846"/>
                    <a:pt x="24" y="858"/>
                    <a:pt x="12" y="882"/>
                  </a:cubicBezTo>
                  <a:cubicBezTo>
                    <a:pt x="0" y="906"/>
                    <a:pt x="0" y="929"/>
                    <a:pt x="0" y="953"/>
                  </a:cubicBezTo>
                  <a:cubicBezTo>
                    <a:pt x="429" y="2096"/>
                    <a:pt x="941" y="3203"/>
                    <a:pt x="1548" y="4263"/>
                  </a:cubicBezTo>
                  <a:cubicBezTo>
                    <a:pt x="1560" y="4299"/>
                    <a:pt x="1595" y="4311"/>
                    <a:pt x="1619" y="4323"/>
                  </a:cubicBezTo>
                  <a:cubicBezTo>
                    <a:pt x="1643" y="4323"/>
                    <a:pt x="1655" y="4334"/>
                    <a:pt x="1679" y="4334"/>
                  </a:cubicBezTo>
                  <a:lnTo>
                    <a:pt x="1691" y="4334"/>
                  </a:lnTo>
                  <a:cubicBezTo>
                    <a:pt x="2548" y="4156"/>
                    <a:pt x="3643" y="3906"/>
                    <a:pt x="4667" y="3430"/>
                  </a:cubicBezTo>
                  <a:cubicBezTo>
                    <a:pt x="5370" y="3096"/>
                    <a:pt x="6013" y="2644"/>
                    <a:pt x="6548" y="2084"/>
                  </a:cubicBezTo>
                  <a:cubicBezTo>
                    <a:pt x="6572" y="2060"/>
                    <a:pt x="6584" y="2037"/>
                    <a:pt x="6572" y="2013"/>
                  </a:cubicBezTo>
                  <a:cubicBezTo>
                    <a:pt x="6596" y="1965"/>
                    <a:pt x="6584" y="1929"/>
                    <a:pt x="6560" y="1894"/>
                  </a:cubicBezTo>
                  <a:cubicBezTo>
                    <a:pt x="6287" y="1584"/>
                    <a:pt x="5941" y="1167"/>
                    <a:pt x="5620" y="727"/>
                  </a:cubicBezTo>
                  <a:lnTo>
                    <a:pt x="5620" y="739"/>
                  </a:lnTo>
                  <a:cubicBezTo>
                    <a:pt x="5477" y="536"/>
                    <a:pt x="5346" y="358"/>
                    <a:pt x="5227" y="167"/>
                  </a:cubicBezTo>
                  <a:cubicBezTo>
                    <a:pt x="5215" y="144"/>
                    <a:pt x="5191" y="120"/>
                    <a:pt x="5167" y="120"/>
                  </a:cubicBezTo>
                  <a:lnTo>
                    <a:pt x="5144" y="120"/>
                  </a:lnTo>
                  <a:cubicBezTo>
                    <a:pt x="5120" y="120"/>
                    <a:pt x="5108" y="120"/>
                    <a:pt x="5096" y="132"/>
                  </a:cubicBezTo>
                  <a:cubicBezTo>
                    <a:pt x="5072" y="144"/>
                    <a:pt x="5048" y="167"/>
                    <a:pt x="5048" y="191"/>
                  </a:cubicBezTo>
                  <a:cubicBezTo>
                    <a:pt x="4953" y="167"/>
                    <a:pt x="4870" y="144"/>
                    <a:pt x="4774" y="120"/>
                  </a:cubicBezTo>
                  <a:cubicBezTo>
                    <a:pt x="4632" y="84"/>
                    <a:pt x="4477" y="48"/>
                    <a:pt x="4334" y="24"/>
                  </a:cubicBezTo>
                  <a:cubicBezTo>
                    <a:pt x="4203" y="13"/>
                    <a:pt x="4084" y="1"/>
                    <a:pt x="3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9"/>
            <p:cNvSpPr/>
            <p:nvPr/>
          </p:nvSpPr>
          <p:spPr>
            <a:xfrm>
              <a:off x="1998131" y="3237458"/>
              <a:ext cx="267164" cy="332102"/>
            </a:xfrm>
            <a:custGeom>
              <a:avLst/>
              <a:gdLst/>
              <a:ahLst/>
              <a:cxnLst/>
              <a:rect l="l" t="t" r="r" b="b"/>
              <a:pathLst>
                <a:path w="2740" h="3406" extrusionOk="0">
                  <a:moveTo>
                    <a:pt x="1" y="1"/>
                  </a:moveTo>
                  <a:cubicBezTo>
                    <a:pt x="60" y="84"/>
                    <a:pt x="120" y="155"/>
                    <a:pt x="167" y="251"/>
                  </a:cubicBezTo>
                  <a:lnTo>
                    <a:pt x="167" y="239"/>
                  </a:lnTo>
                  <a:cubicBezTo>
                    <a:pt x="287" y="429"/>
                    <a:pt x="394" y="632"/>
                    <a:pt x="501" y="834"/>
                  </a:cubicBezTo>
                  <a:cubicBezTo>
                    <a:pt x="596" y="1024"/>
                    <a:pt x="679" y="1227"/>
                    <a:pt x="751" y="1429"/>
                  </a:cubicBezTo>
                  <a:cubicBezTo>
                    <a:pt x="822" y="1620"/>
                    <a:pt x="882" y="1834"/>
                    <a:pt x="918" y="2037"/>
                  </a:cubicBezTo>
                  <a:cubicBezTo>
                    <a:pt x="953" y="2227"/>
                    <a:pt x="965" y="2429"/>
                    <a:pt x="965" y="2632"/>
                  </a:cubicBezTo>
                  <a:cubicBezTo>
                    <a:pt x="965" y="2834"/>
                    <a:pt x="941" y="3037"/>
                    <a:pt x="894" y="3227"/>
                  </a:cubicBezTo>
                  <a:cubicBezTo>
                    <a:pt x="882" y="3287"/>
                    <a:pt x="858" y="3346"/>
                    <a:pt x="846" y="3406"/>
                  </a:cubicBezTo>
                  <a:cubicBezTo>
                    <a:pt x="1537" y="3084"/>
                    <a:pt x="2168" y="2644"/>
                    <a:pt x="2692" y="2084"/>
                  </a:cubicBezTo>
                  <a:cubicBezTo>
                    <a:pt x="2727" y="2025"/>
                    <a:pt x="2739" y="1953"/>
                    <a:pt x="2703" y="1894"/>
                  </a:cubicBezTo>
                  <a:cubicBezTo>
                    <a:pt x="2442" y="1584"/>
                    <a:pt x="2096" y="1167"/>
                    <a:pt x="1775" y="727"/>
                  </a:cubicBezTo>
                  <a:lnTo>
                    <a:pt x="1775" y="739"/>
                  </a:lnTo>
                  <a:cubicBezTo>
                    <a:pt x="1620" y="513"/>
                    <a:pt x="1489" y="334"/>
                    <a:pt x="1382" y="155"/>
                  </a:cubicBezTo>
                  <a:cubicBezTo>
                    <a:pt x="1370" y="132"/>
                    <a:pt x="1346" y="120"/>
                    <a:pt x="1322" y="108"/>
                  </a:cubicBezTo>
                  <a:lnTo>
                    <a:pt x="1299" y="108"/>
                  </a:lnTo>
                  <a:cubicBezTo>
                    <a:pt x="1275" y="108"/>
                    <a:pt x="1263" y="108"/>
                    <a:pt x="1239" y="120"/>
                  </a:cubicBezTo>
                  <a:cubicBezTo>
                    <a:pt x="1215" y="132"/>
                    <a:pt x="1203" y="155"/>
                    <a:pt x="1191" y="191"/>
                  </a:cubicBezTo>
                  <a:cubicBezTo>
                    <a:pt x="1108" y="155"/>
                    <a:pt x="1013" y="132"/>
                    <a:pt x="929" y="108"/>
                  </a:cubicBezTo>
                  <a:cubicBezTo>
                    <a:pt x="775" y="72"/>
                    <a:pt x="632" y="36"/>
                    <a:pt x="477" y="24"/>
                  </a:cubicBezTo>
                  <a:cubicBezTo>
                    <a:pt x="358" y="1"/>
                    <a:pt x="227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9"/>
            <p:cNvSpPr/>
            <p:nvPr/>
          </p:nvSpPr>
          <p:spPr>
            <a:xfrm>
              <a:off x="1856554" y="3236288"/>
              <a:ext cx="187015" cy="359111"/>
            </a:xfrm>
            <a:custGeom>
              <a:avLst/>
              <a:gdLst/>
              <a:ahLst/>
              <a:cxnLst/>
              <a:rect l="l" t="t" r="r" b="b"/>
              <a:pathLst>
                <a:path w="1918" h="3683" extrusionOk="0">
                  <a:moveTo>
                    <a:pt x="107" y="1"/>
                  </a:moveTo>
                  <a:cubicBezTo>
                    <a:pt x="95" y="1"/>
                    <a:pt x="72" y="1"/>
                    <a:pt x="60" y="13"/>
                  </a:cubicBezTo>
                  <a:lnTo>
                    <a:pt x="72" y="13"/>
                  </a:lnTo>
                  <a:cubicBezTo>
                    <a:pt x="24" y="36"/>
                    <a:pt x="0" y="96"/>
                    <a:pt x="36" y="144"/>
                  </a:cubicBezTo>
                  <a:cubicBezTo>
                    <a:pt x="584" y="1108"/>
                    <a:pt x="1072" y="2084"/>
                    <a:pt x="1524" y="3096"/>
                  </a:cubicBezTo>
                  <a:cubicBezTo>
                    <a:pt x="1596" y="3263"/>
                    <a:pt x="1655" y="3442"/>
                    <a:pt x="1727" y="3608"/>
                  </a:cubicBezTo>
                  <a:cubicBezTo>
                    <a:pt x="1737" y="3658"/>
                    <a:pt x="1780" y="3683"/>
                    <a:pt x="1821" y="3683"/>
                  </a:cubicBezTo>
                  <a:cubicBezTo>
                    <a:pt x="1829" y="3683"/>
                    <a:pt x="1838" y="3682"/>
                    <a:pt x="1846" y="3680"/>
                  </a:cubicBezTo>
                  <a:cubicBezTo>
                    <a:pt x="1869" y="3668"/>
                    <a:pt x="1893" y="3656"/>
                    <a:pt x="1905" y="3632"/>
                  </a:cubicBezTo>
                  <a:cubicBezTo>
                    <a:pt x="1917" y="3608"/>
                    <a:pt x="1917" y="3584"/>
                    <a:pt x="1917" y="3561"/>
                  </a:cubicBezTo>
                  <a:cubicBezTo>
                    <a:pt x="1453" y="2406"/>
                    <a:pt x="905" y="1287"/>
                    <a:pt x="286" y="215"/>
                  </a:cubicBezTo>
                  <a:lnTo>
                    <a:pt x="191" y="48"/>
                  </a:lnTo>
                  <a:cubicBezTo>
                    <a:pt x="179" y="13"/>
                    <a:pt x="143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9"/>
            <p:cNvSpPr/>
            <p:nvPr/>
          </p:nvSpPr>
          <p:spPr>
            <a:xfrm>
              <a:off x="1749688" y="3402337"/>
              <a:ext cx="558509" cy="313479"/>
            </a:xfrm>
            <a:custGeom>
              <a:avLst/>
              <a:gdLst/>
              <a:ahLst/>
              <a:cxnLst/>
              <a:rect l="l" t="t" r="r" b="b"/>
              <a:pathLst>
                <a:path w="5728" h="3215" extrusionOk="0">
                  <a:moveTo>
                    <a:pt x="5228" y="0"/>
                  </a:moveTo>
                  <a:lnTo>
                    <a:pt x="5216" y="12"/>
                  </a:lnTo>
                  <a:cubicBezTo>
                    <a:pt x="5168" y="60"/>
                    <a:pt x="5121" y="107"/>
                    <a:pt x="5061" y="167"/>
                  </a:cubicBezTo>
                  <a:lnTo>
                    <a:pt x="5025" y="203"/>
                  </a:lnTo>
                  <a:lnTo>
                    <a:pt x="5013" y="215"/>
                  </a:lnTo>
                  <a:lnTo>
                    <a:pt x="4990" y="238"/>
                  </a:lnTo>
                  <a:lnTo>
                    <a:pt x="4835" y="369"/>
                  </a:lnTo>
                  <a:lnTo>
                    <a:pt x="4751" y="453"/>
                  </a:lnTo>
                  <a:cubicBezTo>
                    <a:pt x="4656" y="524"/>
                    <a:pt x="4573" y="584"/>
                    <a:pt x="4501" y="655"/>
                  </a:cubicBezTo>
                  <a:lnTo>
                    <a:pt x="4394" y="727"/>
                  </a:lnTo>
                  <a:lnTo>
                    <a:pt x="4370" y="750"/>
                  </a:lnTo>
                  <a:lnTo>
                    <a:pt x="4347" y="762"/>
                  </a:lnTo>
                  <a:cubicBezTo>
                    <a:pt x="3727" y="1203"/>
                    <a:pt x="3061" y="1560"/>
                    <a:pt x="2358" y="1834"/>
                  </a:cubicBezTo>
                  <a:cubicBezTo>
                    <a:pt x="1692" y="2096"/>
                    <a:pt x="1001" y="2262"/>
                    <a:pt x="287" y="2346"/>
                  </a:cubicBezTo>
                  <a:lnTo>
                    <a:pt x="275" y="2346"/>
                  </a:lnTo>
                  <a:cubicBezTo>
                    <a:pt x="227" y="2346"/>
                    <a:pt x="179" y="2358"/>
                    <a:pt x="144" y="2358"/>
                  </a:cubicBezTo>
                  <a:cubicBezTo>
                    <a:pt x="120" y="2358"/>
                    <a:pt x="84" y="2370"/>
                    <a:pt x="72" y="2393"/>
                  </a:cubicBezTo>
                  <a:cubicBezTo>
                    <a:pt x="60" y="2393"/>
                    <a:pt x="60" y="2405"/>
                    <a:pt x="48" y="2417"/>
                  </a:cubicBezTo>
                  <a:cubicBezTo>
                    <a:pt x="37" y="2429"/>
                    <a:pt x="25" y="2453"/>
                    <a:pt x="25" y="2477"/>
                  </a:cubicBezTo>
                  <a:cubicBezTo>
                    <a:pt x="1" y="2715"/>
                    <a:pt x="60" y="2953"/>
                    <a:pt x="203" y="3155"/>
                  </a:cubicBezTo>
                  <a:cubicBezTo>
                    <a:pt x="203" y="3167"/>
                    <a:pt x="215" y="3167"/>
                    <a:pt x="227" y="3179"/>
                  </a:cubicBezTo>
                  <a:cubicBezTo>
                    <a:pt x="239" y="3191"/>
                    <a:pt x="263" y="3215"/>
                    <a:pt x="298" y="3215"/>
                  </a:cubicBezTo>
                  <a:cubicBezTo>
                    <a:pt x="858" y="3167"/>
                    <a:pt x="1418" y="3072"/>
                    <a:pt x="1953" y="2905"/>
                  </a:cubicBezTo>
                  <a:cubicBezTo>
                    <a:pt x="2525" y="2739"/>
                    <a:pt x="3073" y="2512"/>
                    <a:pt x="3597" y="2251"/>
                  </a:cubicBezTo>
                  <a:cubicBezTo>
                    <a:pt x="4144" y="1965"/>
                    <a:pt x="4668" y="1619"/>
                    <a:pt x="5132" y="1227"/>
                  </a:cubicBezTo>
                  <a:cubicBezTo>
                    <a:pt x="5216" y="1155"/>
                    <a:pt x="5287" y="1096"/>
                    <a:pt x="5359" y="1036"/>
                  </a:cubicBezTo>
                  <a:lnTo>
                    <a:pt x="5382" y="1012"/>
                  </a:lnTo>
                  <a:lnTo>
                    <a:pt x="5418" y="977"/>
                  </a:lnTo>
                  <a:cubicBezTo>
                    <a:pt x="5418" y="977"/>
                    <a:pt x="5418" y="965"/>
                    <a:pt x="5430" y="965"/>
                  </a:cubicBezTo>
                  <a:cubicBezTo>
                    <a:pt x="5478" y="917"/>
                    <a:pt x="5537" y="857"/>
                    <a:pt x="5585" y="798"/>
                  </a:cubicBezTo>
                  <a:lnTo>
                    <a:pt x="5597" y="786"/>
                  </a:lnTo>
                  <a:lnTo>
                    <a:pt x="5621" y="774"/>
                  </a:lnTo>
                  <a:lnTo>
                    <a:pt x="5621" y="762"/>
                  </a:lnTo>
                  <a:lnTo>
                    <a:pt x="5632" y="750"/>
                  </a:lnTo>
                  <a:lnTo>
                    <a:pt x="5656" y="738"/>
                  </a:lnTo>
                  <a:lnTo>
                    <a:pt x="5728" y="643"/>
                  </a:lnTo>
                  <a:cubicBezTo>
                    <a:pt x="5704" y="560"/>
                    <a:pt x="5668" y="488"/>
                    <a:pt x="5621" y="417"/>
                  </a:cubicBezTo>
                  <a:cubicBezTo>
                    <a:pt x="5597" y="369"/>
                    <a:pt x="5561" y="322"/>
                    <a:pt x="5537" y="274"/>
                  </a:cubicBezTo>
                  <a:cubicBezTo>
                    <a:pt x="5502" y="226"/>
                    <a:pt x="5466" y="191"/>
                    <a:pt x="5430" y="155"/>
                  </a:cubicBezTo>
                  <a:cubicBezTo>
                    <a:pt x="5406" y="131"/>
                    <a:pt x="5371" y="95"/>
                    <a:pt x="5335" y="72"/>
                  </a:cubicBezTo>
                  <a:cubicBezTo>
                    <a:pt x="5311" y="48"/>
                    <a:pt x="5275" y="24"/>
                    <a:pt x="5251" y="12"/>
                  </a:cubicBezTo>
                  <a:lnTo>
                    <a:pt x="5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9"/>
            <p:cNvSpPr/>
            <p:nvPr/>
          </p:nvSpPr>
          <p:spPr>
            <a:xfrm>
              <a:off x="1101963" y="2158964"/>
              <a:ext cx="488793" cy="773312"/>
            </a:xfrm>
            <a:custGeom>
              <a:avLst/>
              <a:gdLst/>
              <a:ahLst/>
              <a:cxnLst/>
              <a:rect l="l" t="t" r="r" b="b"/>
              <a:pathLst>
                <a:path w="5013" h="7931" extrusionOk="0">
                  <a:moveTo>
                    <a:pt x="4894" y="1"/>
                  </a:moveTo>
                  <a:cubicBezTo>
                    <a:pt x="4655" y="48"/>
                    <a:pt x="4441" y="132"/>
                    <a:pt x="4239" y="263"/>
                  </a:cubicBezTo>
                  <a:cubicBezTo>
                    <a:pt x="4024" y="394"/>
                    <a:pt x="3834" y="548"/>
                    <a:pt x="3655" y="727"/>
                  </a:cubicBezTo>
                  <a:cubicBezTo>
                    <a:pt x="3477" y="906"/>
                    <a:pt x="3310" y="1108"/>
                    <a:pt x="3167" y="1310"/>
                  </a:cubicBezTo>
                  <a:cubicBezTo>
                    <a:pt x="3036" y="1501"/>
                    <a:pt x="2905" y="1703"/>
                    <a:pt x="2798" y="1918"/>
                  </a:cubicBezTo>
                  <a:cubicBezTo>
                    <a:pt x="2548" y="2441"/>
                    <a:pt x="2369" y="2989"/>
                    <a:pt x="2274" y="3561"/>
                  </a:cubicBezTo>
                  <a:cubicBezTo>
                    <a:pt x="2239" y="3692"/>
                    <a:pt x="2227" y="3834"/>
                    <a:pt x="2203" y="3954"/>
                  </a:cubicBezTo>
                  <a:lnTo>
                    <a:pt x="2203" y="4025"/>
                  </a:lnTo>
                  <a:cubicBezTo>
                    <a:pt x="2191" y="4084"/>
                    <a:pt x="2179" y="4144"/>
                    <a:pt x="2167" y="4215"/>
                  </a:cubicBezTo>
                  <a:cubicBezTo>
                    <a:pt x="2131" y="4418"/>
                    <a:pt x="2119" y="4632"/>
                    <a:pt x="2131" y="4846"/>
                  </a:cubicBezTo>
                  <a:cubicBezTo>
                    <a:pt x="1977" y="4751"/>
                    <a:pt x="1822" y="4668"/>
                    <a:pt x="1655" y="4608"/>
                  </a:cubicBezTo>
                  <a:cubicBezTo>
                    <a:pt x="1500" y="4537"/>
                    <a:pt x="1322" y="4501"/>
                    <a:pt x="1143" y="4501"/>
                  </a:cubicBezTo>
                  <a:lnTo>
                    <a:pt x="1107" y="4501"/>
                  </a:lnTo>
                  <a:cubicBezTo>
                    <a:pt x="929" y="4513"/>
                    <a:pt x="750" y="4561"/>
                    <a:pt x="584" y="4644"/>
                  </a:cubicBezTo>
                  <a:cubicBezTo>
                    <a:pt x="464" y="4716"/>
                    <a:pt x="345" y="4799"/>
                    <a:pt x="250" y="4894"/>
                  </a:cubicBezTo>
                  <a:lnTo>
                    <a:pt x="250" y="4870"/>
                  </a:lnTo>
                  <a:cubicBezTo>
                    <a:pt x="250" y="4823"/>
                    <a:pt x="262" y="4775"/>
                    <a:pt x="274" y="4727"/>
                  </a:cubicBezTo>
                  <a:cubicBezTo>
                    <a:pt x="274" y="4704"/>
                    <a:pt x="274" y="4668"/>
                    <a:pt x="262" y="4644"/>
                  </a:cubicBezTo>
                  <a:cubicBezTo>
                    <a:pt x="250" y="4632"/>
                    <a:pt x="226" y="4608"/>
                    <a:pt x="203" y="4608"/>
                  </a:cubicBezTo>
                  <a:cubicBezTo>
                    <a:pt x="197" y="4602"/>
                    <a:pt x="191" y="4599"/>
                    <a:pt x="186" y="4599"/>
                  </a:cubicBezTo>
                  <a:cubicBezTo>
                    <a:pt x="182" y="4599"/>
                    <a:pt x="179" y="4602"/>
                    <a:pt x="179" y="4608"/>
                  </a:cubicBezTo>
                  <a:cubicBezTo>
                    <a:pt x="172" y="4607"/>
                    <a:pt x="166" y="4606"/>
                    <a:pt x="161" y="4606"/>
                  </a:cubicBezTo>
                  <a:cubicBezTo>
                    <a:pt x="122" y="4606"/>
                    <a:pt x="94" y="4638"/>
                    <a:pt x="83" y="4680"/>
                  </a:cubicBezTo>
                  <a:cubicBezTo>
                    <a:pt x="0" y="5108"/>
                    <a:pt x="12" y="5561"/>
                    <a:pt x="131" y="5989"/>
                  </a:cubicBezTo>
                  <a:cubicBezTo>
                    <a:pt x="238" y="6430"/>
                    <a:pt x="441" y="6835"/>
                    <a:pt x="726" y="7192"/>
                  </a:cubicBezTo>
                  <a:cubicBezTo>
                    <a:pt x="857" y="7359"/>
                    <a:pt x="1024" y="7513"/>
                    <a:pt x="1203" y="7633"/>
                  </a:cubicBezTo>
                  <a:cubicBezTo>
                    <a:pt x="1393" y="7764"/>
                    <a:pt x="1596" y="7859"/>
                    <a:pt x="1822" y="7906"/>
                  </a:cubicBezTo>
                  <a:cubicBezTo>
                    <a:pt x="1881" y="7918"/>
                    <a:pt x="1953" y="7918"/>
                    <a:pt x="2024" y="7930"/>
                  </a:cubicBezTo>
                  <a:lnTo>
                    <a:pt x="2143" y="7930"/>
                  </a:lnTo>
                  <a:cubicBezTo>
                    <a:pt x="2250" y="7918"/>
                    <a:pt x="2369" y="7883"/>
                    <a:pt x="2465" y="7835"/>
                  </a:cubicBezTo>
                  <a:cubicBezTo>
                    <a:pt x="2560" y="7799"/>
                    <a:pt x="2655" y="7740"/>
                    <a:pt x="2739" y="7680"/>
                  </a:cubicBezTo>
                  <a:cubicBezTo>
                    <a:pt x="2810" y="7609"/>
                    <a:pt x="2893" y="7525"/>
                    <a:pt x="2953" y="7430"/>
                  </a:cubicBezTo>
                  <a:cubicBezTo>
                    <a:pt x="3084" y="7240"/>
                    <a:pt x="3167" y="7002"/>
                    <a:pt x="3179" y="6763"/>
                  </a:cubicBezTo>
                  <a:cubicBezTo>
                    <a:pt x="3203" y="6513"/>
                    <a:pt x="3167" y="6275"/>
                    <a:pt x="3084" y="6037"/>
                  </a:cubicBezTo>
                  <a:cubicBezTo>
                    <a:pt x="3012" y="5835"/>
                    <a:pt x="2905" y="5644"/>
                    <a:pt x="2774" y="5466"/>
                  </a:cubicBezTo>
                  <a:cubicBezTo>
                    <a:pt x="2798" y="5454"/>
                    <a:pt x="2822" y="5430"/>
                    <a:pt x="2846" y="5418"/>
                  </a:cubicBezTo>
                  <a:cubicBezTo>
                    <a:pt x="2893" y="5370"/>
                    <a:pt x="2941" y="5323"/>
                    <a:pt x="2977" y="5275"/>
                  </a:cubicBezTo>
                  <a:cubicBezTo>
                    <a:pt x="3084" y="5132"/>
                    <a:pt x="3179" y="4989"/>
                    <a:pt x="3251" y="4846"/>
                  </a:cubicBezTo>
                  <a:cubicBezTo>
                    <a:pt x="3334" y="4692"/>
                    <a:pt x="3393" y="4525"/>
                    <a:pt x="3465" y="4382"/>
                  </a:cubicBezTo>
                  <a:lnTo>
                    <a:pt x="3477" y="4346"/>
                  </a:lnTo>
                  <a:lnTo>
                    <a:pt x="3512" y="4263"/>
                  </a:lnTo>
                  <a:cubicBezTo>
                    <a:pt x="3548" y="4192"/>
                    <a:pt x="3572" y="4120"/>
                    <a:pt x="3608" y="4037"/>
                  </a:cubicBezTo>
                  <a:lnTo>
                    <a:pt x="3810" y="3632"/>
                  </a:lnTo>
                  <a:lnTo>
                    <a:pt x="3834" y="3584"/>
                  </a:lnTo>
                  <a:cubicBezTo>
                    <a:pt x="3882" y="3489"/>
                    <a:pt x="3929" y="3382"/>
                    <a:pt x="3977" y="3275"/>
                  </a:cubicBezTo>
                  <a:cubicBezTo>
                    <a:pt x="4132" y="2965"/>
                    <a:pt x="4239" y="2715"/>
                    <a:pt x="4346" y="2477"/>
                  </a:cubicBezTo>
                  <a:cubicBezTo>
                    <a:pt x="4596" y="1870"/>
                    <a:pt x="4906" y="1060"/>
                    <a:pt x="4941" y="191"/>
                  </a:cubicBezTo>
                  <a:cubicBezTo>
                    <a:pt x="4965" y="191"/>
                    <a:pt x="4977" y="167"/>
                    <a:pt x="5001" y="155"/>
                  </a:cubicBezTo>
                  <a:cubicBezTo>
                    <a:pt x="5013" y="132"/>
                    <a:pt x="5013" y="96"/>
                    <a:pt x="5013" y="72"/>
                  </a:cubicBezTo>
                  <a:cubicBezTo>
                    <a:pt x="5001" y="48"/>
                    <a:pt x="4989" y="24"/>
                    <a:pt x="4965" y="13"/>
                  </a:cubicBezTo>
                  <a:cubicBezTo>
                    <a:pt x="4941" y="1"/>
                    <a:pt x="4929" y="1"/>
                    <a:pt x="4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9"/>
            <p:cNvSpPr/>
            <p:nvPr/>
          </p:nvSpPr>
          <p:spPr>
            <a:xfrm>
              <a:off x="1516944" y="2136928"/>
              <a:ext cx="92435" cy="69521"/>
            </a:xfrm>
            <a:custGeom>
              <a:avLst/>
              <a:gdLst/>
              <a:ahLst/>
              <a:cxnLst/>
              <a:rect l="l" t="t" r="r" b="b"/>
              <a:pathLst>
                <a:path w="948" h="713" extrusionOk="0">
                  <a:moveTo>
                    <a:pt x="816" y="0"/>
                  </a:moveTo>
                  <a:cubicBezTo>
                    <a:pt x="661" y="48"/>
                    <a:pt x="519" y="120"/>
                    <a:pt x="399" y="227"/>
                  </a:cubicBezTo>
                  <a:cubicBezTo>
                    <a:pt x="280" y="322"/>
                    <a:pt x="161" y="429"/>
                    <a:pt x="66" y="548"/>
                  </a:cubicBezTo>
                  <a:cubicBezTo>
                    <a:pt x="1" y="623"/>
                    <a:pt x="60" y="713"/>
                    <a:pt x="135" y="713"/>
                  </a:cubicBezTo>
                  <a:cubicBezTo>
                    <a:pt x="155" y="713"/>
                    <a:pt x="177" y="706"/>
                    <a:pt x="197" y="691"/>
                  </a:cubicBezTo>
                  <a:cubicBezTo>
                    <a:pt x="304" y="572"/>
                    <a:pt x="423" y="453"/>
                    <a:pt x="542" y="358"/>
                  </a:cubicBezTo>
                  <a:cubicBezTo>
                    <a:pt x="614" y="310"/>
                    <a:pt x="673" y="262"/>
                    <a:pt x="757" y="227"/>
                  </a:cubicBezTo>
                  <a:cubicBezTo>
                    <a:pt x="792" y="215"/>
                    <a:pt x="828" y="203"/>
                    <a:pt x="864" y="191"/>
                  </a:cubicBezTo>
                  <a:cubicBezTo>
                    <a:pt x="911" y="179"/>
                    <a:pt x="947" y="131"/>
                    <a:pt x="935" y="72"/>
                  </a:cubicBezTo>
                  <a:cubicBezTo>
                    <a:pt x="923" y="36"/>
                    <a:pt x="876" y="0"/>
                    <a:pt x="840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9"/>
            <p:cNvSpPr/>
            <p:nvPr/>
          </p:nvSpPr>
          <p:spPr>
            <a:xfrm>
              <a:off x="1522210" y="2126496"/>
              <a:ext cx="91752" cy="85317"/>
            </a:xfrm>
            <a:custGeom>
              <a:avLst/>
              <a:gdLst/>
              <a:ahLst/>
              <a:cxnLst/>
              <a:rect l="l" t="t" r="r" b="b"/>
              <a:pathLst>
                <a:path w="941" h="875" extrusionOk="0">
                  <a:moveTo>
                    <a:pt x="810" y="0"/>
                  </a:moveTo>
                  <a:cubicBezTo>
                    <a:pt x="798" y="0"/>
                    <a:pt x="774" y="12"/>
                    <a:pt x="762" y="12"/>
                  </a:cubicBezTo>
                  <a:lnTo>
                    <a:pt x="762" y="24"/>
                  </a:lnTo>
                  <a:cubicBezTo>
                    <a:pt x="476" y="203"/>
                    <a:pt x="226" y="441"/>
                    <a:pt x="36" y="727"/>
                  </a:cubicBezTo>
                  <a:cubicBezTo>
                    <a:pt x="0" y="774"/>
                    <a:pt x="24" y="834"/>
                    <a:pt x="72" y="858"/>
                  </a:cubicBezTo>
                  <a:cubicBezTo>
                    <a:pt x="84" y="869"/>
                    <a:pt x="98" y="875"/>
                    <a:pt x="114" y="875"/>
                  </a:cubicBezTo>
                  <a:cubicBezTo>
                    <a:pt x="144" y="875"/>
                    <a:pt x="179" y="854"/>
                    <a:pt x="203" y="822"/>
                  </a:cubicBezTo>
                  <a:lnTo>
                    <a:pt x="262" y="738"/>
                  </a:lnTo>
                  <a:cubicBezTo>
                    <a:pt x="381" y="584"/>
                    <a:pt x="536" y="429"/>
                    <a:pt x="703" y="298"/>
                  </a:cubicBezTo>
                  <a:cubicBezTo>
                    <a:pt x="750" y="262"/>
                    <a:pt x="810" y="215"/>
                    <a:pt x="869" y="179"/>
                  </a:cubicBezTo>
                  <a:cubicBezTo>
                    <a:pt x="941" y="131"/>
                    <a:pt x="905" y="0"/>
                    <a:pt x="810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9"/>
            <p:cNvSpPr/>
            <p:nvPr/>
          </p:nvSpPr>
          <p:spPr>
            <a:xfrm>
              <a:off x="1466437" y="2129518"/>
              <a:ext cx="139432" cy="156106"/>
            </a:xfrm>
            <a:custGeom>
              <a:avLst/>
              <a:gdLst/>
              <a:ahLst/>
              <a:cxnLst/>
              <a:rect l="l" t="t" r="r" b="b"/>
              <a:pathLst>
                <a:path w="1430" h="1601" extrusionOk="0">
                  <a:moveTo>
                    <a:pt x="1297" y="0"/>
                  </a:moveTo>
                  <a:cubicBezTo>
                    <a:pt x="1286" y="0"/>
                    <a:pt x="1271" y="8"/>
                    <a:pt x="1263" y="17"/>
                  </a:cubicBezTo>
                  <a:cubicBezTo>
                    <a:pt x="1001" y="196"/>
                    <a:pt x="775" y="422"/>
                    <a:pt x="584" y="672"/>
                  </a:cubicBezTo>
                  <a:cubicBezTo>
                    <a:pt x="394" y="922"/>
                    <a:pt x="215" y="1196"/>
                    <a:pt x="36" y="1458"/>
                  </a:cubicBezTo>
                  <a:cubicBezTo>
                    <a:pt x="1" y="1493"/>
                    <a:pt x="25" y="1553"/>
                    <a:pt x="60" y="1589"/>
                  </a:cubicBezTo>
                  <a:cubicBezTo>
                    <a:pt x="76" y="1596"/>
                    <a:pt x="95" y="1600"/>
                    <a:pt x="113" y="1600"/>
                  </a:cubicBezTo>
                  <a:cubicBezTo>
                    <a:pt x="150" y="1600"/>
                    <a:pt x="187" y="1585"/>
                    <a:pt x="203" y="1553"/>
                  </a:cubicBezTo>
                  <a:cubicBezTo>
                    <a:pt x="358" y="1315"/>
                    <a:pt x="525" y="1077"/>
                    <a:pt x="691" y="850"/>
                  </a:cubicBezTo>
                  <a:cubicBezTo>
                    <a:pt x="858" y="624"/>
                    <a:pt x="1048" y="422"/>
                    <a:pt x="1263" y="255"/>
                  </a:cubicBezTo>
                  <a:cubicBezTo>
                    <a:pt x="1298" y="231"/>
                    <a:pt x="1334" y="207"/>
                    <a:pt x="1370" y="184"/>
                  </a:cubicBezTo>
                  <a:cubicBezTo>
                    <a:pt x="1406" y="160"/>
                    <a:pt x="1429" y="100"/>
                    <a:pt x="1406" y="53"/>
                  </a:cubicBezTo>
                  <a:cubicBezTo>
                    <a:pt x="1382" y="17"/>
                    <a:pt x="1346" y="5"/>
                    <a:pt x="1310" y="5"/>
                  </a:cubicBezTo>
                  <a:cubicBezTo>
                    <a:pt x="1307" y="2"/>
                    <a:pt x="1302" y="0"/>
                    <a:pt x="1297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9"/>
            <p:cNvSpPr/>
            <p:nvPr/>
          </p:nvSpPr>
          <p:spPr>
            <a:xfrm>
              <a:off x="1166902" y="2579207"/>
              <a:ext cx="181262" cy="354236"/>
            </a:xfrm>
            <a:custGeom>
              <a:avLst/>
              <a:gdLst/>
              <a:ahLst/>
              <a:cxnLst/>
              <a:rect l="l" t="t" r="r" b="b"/>
              <a:pathLst>
                <a:path w="1859" h="3633" extrusionOk="0">
                  <a:moveTo>
                    <a:pt x="1477" y="1"/>
                  </a:moveTo>
                  <a:cubicBezTo>
                    <a:pt x="1454" y="175"/>
                    <a:pt x="1442" y="361"/>
                    <a:pt x="1453" y="536"/>
                  </a:cubicBezTo>
                  <a:lnTo>
                    <a:pt x="1453" y="536"/>
                  </a:lnTo>
                  <a:cubicBezTo>
                    <a:pt x="1310" y="441"/>
                    <a:pt x="1156" y="358"/>
                    <a:pt x="1001" y="298"/>
                  </a:cubicBezTo>
                  <a:cubicBezTo>
                    <a:pt x="834" y="227"/>
                    <a:pt x="656" y="203"/>
                    <a:pt x="477" y="191"/>
                  </a:cubicBezTo>
                  <a:lnTo>
                    <a:pt x="477" y="191"/>
                  </a:lnTo>
                  <a:cubicBezTo>
                    <a:pt x="513" y="358"/>
                    <a:pt x="549" y="536"/>
                    <a:pt x="584" y="703"/>
                  </a:cubicBezTo>
                  <a:cubicBezTo>
                    <a:pt x="644" y="989"/>
                    <a:pt x="691" y="1275"/>
                    <a:pt x="727" y="1560"/>
                  </a:cubicBezTo>
                  <a:cubicBezTo>
                    <a:pt x="739" y="1715"/>
                    <a:pt x="751" y="1846"/>
                    <a:pt x="763" y="1989"/>
                  </a:cubicBezTo>
                  <a:lnTo>
                    <a:pt x="763" y="2180"/>
                  </a:lnTo>
                  <a:lnTo>
                    <a:pt x="763" y="2311"/>
                  </a:lnTo>
                  <a:cubicBezTo>
                    <a:pt x="763" y="2406"/>
                    <a:pt x="751" y="2501"/>
                    <a:pt x="739" y="2584"/>
                  </a:cubicBezTo>
                  <a:cubicBezTo>
                    <a:pt x="727" y="2668"/>
                    <a:pt x="703" y="2739"/>
                    <a:pt x="656" y="2811"/>
                  </a:cubicBezTo>
                  <a:cubicBezTo>
                    <a:pt x="608" y="2870"/>
                    <a:pt x="537" y="2918"/>
                    <a:pt x="453" y="2930"/>
                  </a:cubicBezTo>
                  <a:cubicBezTo>
                    <a:pt x="418" y="2942"/>
                    <a:pt x="379" y="2948"/>
                    <a:pt x="340" y="2948"/>
                  </a:cubicBezTo>
                  <a:cubicBezTo>
                    <a:pt x="302" y="2948"/>
                    <a:pt x="263" y="2942"/>
                    <a:pt x="227" y="2930"/>
                  </a:cubicBezTo>
                  <a:cubicBezTo>
                    <a:pt x="144" y="2906"/>
                    <a:pt x="60" y="2870"/>
                    <a:pt x="1" y="2822"/>
                  </a:cubicBezTo>
                  <a:lnTo>
                    <a:pt x="1" y="2822"/>
                  </a:lnTo>
                  <a:cubicBezTo>
                    <a:pt x="13" y="2846"/>
                    <a:pt x="37" y="2870"/>
                    <a:pt x="49" y="2894"/>
                  </a:cubicBezTo>
                  <a:cubicBezTo>
                    <a:pt x="191" y="3061"/>
                    <a:pt x="358" y="3215"/>
                    <a:pt x="537" y="3334"/>
                  </a:cubicBezTo>
                  <a:cubicBezTo>
                    <a:pt x="715" y="3465"/>
                    <a:pt x="930" y="3561"/>
                    <a:pt x="1156" y="3608"/>
                  </a:cubicBezTo>
                  <a:cubicBezTo>
                    <a:pt x="1215" y="3620"/>
                    <a:pt x="1287" y="3620"/>
                    <a:pt x="1358" y="3632"/>
                  </a:cubicBezTo>
                  <a:lnTo>
                    <a:pt x="1477" y="3632"/>
                  </a:lnTo>
                  <a:lnTo>
                    <a:pt x="1549" y="3620"/>
                  </a:lnTo>
                  <a:cubicBezTo>
                    <a:pt x="1573" y="3549"/>
                    <a:pt x="1596" y="3477"/>
                    <a:pt x="1620" y="3406"/>
                  </a:cubicBezTo>
                  <a:cubicBezTo>
                    <a:pt x="1656" y="3263"/>
                    <a:pt x="1703" y="3108"/>
                    <a:pt x="1739" y="2953"/>
                  </a:cubicBezTo>
                  <a:cubicBezTo>
                    <a:pt x="1775" y="2787"/>
                    <a:pt x="1799" y="2656"/>
                    <a:pt x="1823" y="2489"/>
                  </a:cubicBezTo>
                  <a:cubicBezTo>
                    <a:pt x="1846" y="2287"/>
                    <a:pt x="1858" y="2084"/>
                    <a:pt x="1858" y="1870"/>
                  </a:cubicBezTo>
                  <a:cubicBezTo>
                    <a:pt x="1858" y="1775"/>
                    <a:pt x="1858" y="1668"/>
                    <a:pt x="1846" y="1572"/>
                  </a:cubicBezTo>
                  <a:cubicBezTo>
                    <a:pt x="1834" y="1477"/>
                    <a:pt x="1834" y="1406"/>
                    <a:pt x="1823" y="1310"/>
                  </a:cubicBezTo>
                  <a:cubicBezTo>
                    <a:pt x="1787" y="1037"/>
                    <a:pt x="1727" y="763"/>
                    <a:pt x="1644" y="489"/>
                  </a:cubicBezTo>
                  <a:cubicBezTo>
                    <a:pt x="1596" y="322"/>
                    <a:pt x="1537" y="155"/>
                    <a:pt x="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9"/>
            <p:cNvSpPr/>
            <p:nvPr/>
          </p:nvSpPr>
          <p:spPr>
            <a:xfrm>
              <a:off x="1581395" y="2083496"/>
              <a:ext cx="1268" cy="98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lnTo>
                    <a:pt x="1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9"/>
            <p:cNvSpPr/>
            <p:nvPr/>
          </p:nvSpPr>
          <p:spPr>
            <a:xfrm>
              <a:off x="1234278" y="2128836"/>
              <a:ext cx="359988" cy="953794"/>
            </a:xfrm>
            <a:custGeom>
              <a:avLst/>
              <a:gdLst/>
              <a:ahLst/>
              <a:cxnLst/>
              <a:rect l="l" t="t" r="r" b="b"/>
              <a:pathLst>
                <a:path w="3692" h="9782" extrusionOk="0">
                  <a:moveTo>
                    <a:pt x="3691" y="0"/>
                  </a:moveTo>
                  <a:cubicBezTo>
                    <a:pt x="3620" y="0"/>
                    <a:pt x="3549" y="0"/>
                    <a:pt x="3465" y="12"/>
                  </a:cubicBezTo>
                  <a:lnTo>
                    <a:pt x="3477" y="24"/>
                  </a:lnTo>
                  <a:cubicBezTo>
                    <a:pt x="3382" y="36"/>
                    <a:pt x="3298" y="48"/>
                    <a:pt x="3215" y="72"/>
                  </a:cubicBezTo>
                  <a:cubicBezTo>
                    <a:pt x="3108" y="95"/>
                    <a:pt x="2989" y="131"/>
                    <a:pt x="2894" y="179"/>
                  </a:cubicBezTo>
                  <a:cubicBezTo>
                    <a:pt x="2787" y="226"/>
                    <a:pt x="2679" y="274"/>
                    <a:pt x="2584" y="333"/>
                  </a:cubicBezTo>
                  <a:cubicBezTo>
                    <a:pt x="2263" y="512"/>
                    <a:pt x="1953" y="750"/>
                    <a:pt x="1691" y="1012"/>
                  </a:cubicBezTo>
                  <a:cubicBezTo>
                    <a:pt x="1286" y="1393"/>
                    <a:pt x="941" y="1834"/>
                    <a:pt x="667" y="2322"/>
                  </a:cubicBezTo>
                  <a:cubicBezTo>
                    <a:pt x="512" y="2584"/>
                    <a:pt x="370" y="2846"/>
                    <a:pt x="250" y="3131"/>
                  </a:cubicBezTo>
                  <a:cubicBezTo>
                    <a:pt x="215" y="3227"/>
                    <a:pt x="167" y="3334"/>
                    <a:pt x="131" y="3429"/>
                  </a:cubicBezTo>
                  <a:cubicBezTo>
                    <a:pt x="108" y="3572"/>
                    <a:pt x="72" y="3739"/>
                    <a:pt x="60" y="3893"/>
                  </a:cubicBezTo>
                  <a:cubicBezTo>
                    <a:pt x="0" y="4334"/>
                    <a:pt x="12" y="4798"/>
                    <a:pt x="72" y="5239"/>
                  </a:cubicBezTo>
                  <a:cubicBezTo>
                    <a:pt x="143" y="5691"/>
                    <a:pt x="262" y="6144"/>
                    <a:pt x="417" y="6572"/>
                  </a:cubicBezTo>
                  <a:cubicBezTo>
                    <a:pt x="655" y="7180"/>
                    <a:pt x="965" y="7775"/>
                    <a:pt x="1334" y="8323"/>
                  </a:cubicBezTo>
                  <a:cubicBezTo>
                    <a:pt x="1346" y="8334"/>
                    <a:pt x="1358" y="8346"/>
                    <a:pt x="1370" y="8358"/>
                  </a:cubicBezTo>
                  <a:cubicBezTo>
                    <a:pt x="1370" y="8370"/>
                    <a:pt x="1382" y="8370"/>
                    <a:pt x="1393" y="8370"/>
                  </a:cubicBezTo>
                  <a:lnTo>
                    <a:pt x="1417" y="8370"/>
                  </a:lnTo>
                  <a:lnTo>
                    <a:pt x="1417" y="8382"/>
                  </a:lnTo>
                  <a:cubicBezTo>
                    <a:pt x="1513" y="8620"/>
                    <a:pt x="1620" y="8846"/>
                    <a:pt x="1751" y="9073"/>
                  </a:cubicBezTo>
                  <a:cubicBezTo>
                    <a:pt x="1810" y="9180"/>
                    <a:pt x="1882" y="9287"/>
                    <a:pt x="1953" y="9382"/>
                  </a:cubicBezTo>
                  <a:cubicBezTo>
                    <a:pt x="2036" y="9513"/>
                    <a:pt x="2132" y="9632"/>
                    <a:pt x="2239" y="9751"/>
                  </a:cubicBezTo>
                  <a:cubicBezTo>
                    <a:pt x="2239" y="9763"/>
                    <a:pt x="2251" y="9763"/>
                    <a:pt x="2251" y="9763"/>
                  </a:cubicBezTo>
                  <a:cubicBezTo>
                    <a:pt x="2269" y="9775"/>
                    <a:pt x="2289" y="9781"/>
                    <a:pt x="2310" y="9781"/>
                  </a:cubicBezTo>
                  <a:cubicBezTo>
                    <a:pt x="2331" y="9781"/>
                    <a:pt x="2352" y="9775"/>
                    <a:pt x="2370" y="9763"/>
                  </a:cubicBezTo>
                  <a:cubicBezTo>
                    <a:pt x="2406" y="9716"/>
                    <a:pt x="2406" y="9656"/>
                    <a:pt x="2370" y="9620"/>
                  </a:cubicBezTo>
                  <a:cubicBezTo>
                    <a:pt x="2275" y="9513"/>
                    <a:pt x="2191" y="9406"/>
                    <a:pt x="2120" y="9287"/>
                  </a:cubicBezTo>
                  <a:cubicBezTo>
                    <a:pt x="1870" y="8918"/>
                    <a:pt x="1667" y="8525"/>
                    <a:pt x="1524" y="8120"/>
                  </a:cubicBezTo>
                  <a:cubicBezTo>
                    <a:pt x="1310" y="7537"/>
                    <a:pt x="1179" y="6930"/>
                    <a:pt x="1120" y="6322"/>
                  </a:cubicBezTo>
                  <a:lnTo>
                    <a:pt x="1120" y="6298"/>
                  </a:lnTo>
                  <a:cubicBezTo>
                    <a:pt x="1048" y="5596"/>
                    <a:pt x="1072" y="4882"/>
                    <a:pt x="1191" y="4179"/>
                  </a:cubicBezTo>
                  <a:cubicBezTo>
                    <a:pt x="1286" y="3572"/>
                    <a:pt x="1465" y="2989"/>
                    <a:pt x="1715" y="2429"/>
                  </a:cubicBezTo>
                  <a:cubicBezTo>
                    <a:pt x="1774" y="2286"/>
                    <a:pt x="1846" y="2155"/>
                    <a:pt x="1917" y="2024"/>
                  </a:cubicBezTo>
                  <a:cubicBezTo>
                    <a:pt x="1965" y="1917"/>
                    <a:pt x="2036" y="1810"/>
                    <a:pt x="2096" y="1703"/>
                  </a:cubicBezTo>
                  <a:cubicBezTo>
                    <a:pt x="2155" y="1607"/>
                    <a:pt x="2215" y="1524"/>
                    <a:pt x="2275" y="1441"/>
                  </a:cubicBezTo>
                  <a:cubicBezTo>
                    <a:pt x="2310" y="1393"/>
                    <a:pt x="2334" y="1345"/>
                    <a:pt x="2370" y="1298"/>
                  </a:cubicBezTo>
                  <a:cubicBezTo>
                    <a:pt x="2513" y="1107"/>
                    <a:pt x="2656" y="929"/>
                    <a:pt x="2822" y="774"/>
                  </a:cubicBezTo>
                  <a:cubicBezTo>
                    <a:pt x="3096" y="488"/>
                    <a:pt x="3382" y="238"/>
                    <a:pt x="3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9"/>
            <p:cNvSpPr/>
            <p:nvPr/>
          </p:nvSpPr>
          <p:spPr>
            <a:xfrm>
              <a:off x="1487400" y="2161305"/>
              <a:ext cx="0" cy="98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9"/>
            <p:cNvSpPr/>
            <p:nvPr/>
          </p:nvSpPr>
          <p:spPr>
            <a:xfrm>
              <a:off x="1603431" y="2128836"/>
              <a:ext cx="10531" cy="7020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84" y="0"/>
                  </a:moveTo>
                  <a:lnTo>
                    <a:pt x="15" y="60"/>
                  </a:lnTo>
                  <a:lnTo>
                    <a:pt x="36" y="60"/>
                  </a:lnTo>
                  <a:lnTo>
                    <a:pt x="108" y="0"/>
                  </a:lnTo>
                  <a:close/>
                  <a:moveTo>
                    <a:pt x="1" y="60"/>
                  </a:moveTo>
                  <a:lnTo>
                    <a:pt x="1" y="72"/>
                  </a:lnTo>
                  <a:lnTo>
                    <a:pt x="15" y="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9"/>
            <p:cNvSpPr/>
            <p:nvPr/>
          </p:nvSpPr>
          <p:spPr>
            <a:xfrm>
              <a:off x="1489643" y="2230922"/>
              <a:ext cx="2438" cy="2438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5" y="1"/>
                  </a:moveTo>
                  <a:cubicBezTo>
                    <a:pt x="25" y="1"/>
                    <a:pt x="13" y="13"/>
                    <a:pt x="1" y="25"/>
                  </a:cubicBezTo>
                  <a:lnTo>
                    <a:pt x="13" y="25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9"/>
            <p:cNvSpPr/>
            <p:nvPr/>
          </p:nvSpPr>
          <p:spPr>
            <a:xfrm>
              <a:off x="1266747" y="2102120"/>
              <a:ext cx="937023" cy="1264347"/>
            </a:xfrm>
            <a:custGeom>
              <a:avLst/>
              <a:gdLst/>
              <a:ahLst/>
              <a:cxnLst/>
              <a:rect l="l" t="t" r="r" b="b"/>
              <a:pathLst>
                <a:path w="9610" h="12967" extrusionOk="0">
                  <a:moveTo>
                    <a:pt x="6252" y="0"/>
                  </a:moveTo>
                  <a:lnTo>
                    <a:pt x="6264" y="12"/>
                  </a:lnTo>
                  <a:cubicBezTo>
                    <a:pt x="6240" y="24"/>
                    <a:pt x="6228" y="36"/>
                    <a:pt x="6216" y="48"/>
                  </a:cubicBezTo>
                  <a:cubicBezTo>
                    <a:pt x="6061" y="238"/>
                    <a:pt x="5894" y="405"/>
                    <a:pt x="5704" y="548"/>
                  </a:cubicBezTo>
                  <a:cubicBezTo>
                    <a:pt x="5466" y="727"/>
                    <a:pt x="5216" y="869"/>
                    <a:pt x="4942" y="988"/>
                  </a:cubicBezTo>
                  <a:lnTo>
                    <a:pt x="4930" y="1000"/>
                  </a:lnTo>
                  <a:cubicBezTo>
                    <a:pt x="4763" y="1072"/>
                    <a:pt x="4597" y="1119"/>
                    <a:pt x="4430" y="1143"/>
                  </a:cubicBezTo>
                  <a:cubicBezTo>
                    <a:pt x="4370" y="1155"/>
                    <a:pt x="4323" y="1155"/>
                    <a:pt x="4263" y="1155"/>
                  </a:cubicBezTo>
                  <a:lnTo>
                    <a:pt x="4144" y="1155"/>
                  </a:lnTo>
                  <a:cubicBezTo>
                    <a:pt x="4085" y="1143"/>
                    <a:pt x="4013" y="1131"/>
                    <a:pt x="3954" y="1108"/>
                  </a:cubicBezTo>
                  <a:cubicBezTo>
                    <a:pt x="3906" y="1084"/>
                    <a:pt x="3870" y="1060"/>
                    <a:pt x="3823" y="1024"/>
                  </a:cubicBezTo>
                  <a:cubicBezTo>
                    <a:pt x="3787" y="988"/>
                    <a:pt x="3739" y="953"/>
                    <a:pt x="3704" y="917"/>
                  </a:cubicBezTo>
                  <a:lnTo>
                    <a:pt x="3704" y="905"/>
                  </a:lnTo>
                  <a:cubicBezTo>
                    <a:pt x="3668" y="846"/>
                    <a:pt x="3632" y="786"/>
                    <a:pt x="3597" y="727"/>
                  </a:cubicBezTo>
                  <a:cubicBezTo>
                    <a:pt x="3561" y="607"/>
                    <a:pt x="3525" y="477"/>
                    <a:pt x="3501" y="357"/>
                  </a:cubicBezTo>
                  <a:cubicBezTo>
                    <a:pt x="3501" y="322"/>
                    <a:pt x="3477" y="310"/>
                    <a:pt x="3466" y="298"/>
                  </a:cubicBezTo>
                  <a:cubicBezTo>
                    <a:pt x="3442" y="286"/>
                    <a:pt x="3430" y="274"/>
                    <a:pt x="3406" y="274"/>
                  </a:cubicBezTo>
                  <a:lnTo>
                    <a:pt x="3382" y="274"/>
                  </a:lnTo>
                  <a:cubicBezTo>
                    <a:pt x="3382" y="274"/>
                    <a:pt x="3370" y="286"/>
                    <a:pt x="3358" y="286"/>
                  </a:cubicBezTo>
                  <a:lnTo>
                    <a:pt x="3323" y="334"/>
                  </a:lnTo>
                  <a:cubicBezTo>
                    <a:pt x="3323" y="334"/>
                    <a:pt x="3323" y="346"/>
                    <a:pt x="3323" y="357"/>
                  </a:cubicBezTo>
                  <a:cubicBezTo>
                    <a:pt x="2894" y="953"/>
                    <a:pt x="2501" y="1572"/>
                    <a:pt x="2144" y="2215"/>
                  </a:cubicBezTo>
                  <a:cubicBezTo>
                    <a:pt x="1787" y="2846"/>
                    <a:pt x="1477" y="3501"/>
                    <a:pt x="1203" y="4167"/>
                  </a:cubicBezTo>
                  <a:cubicBezTo>
                    <a:pt x="930" y="4846"/>
                    <a:pt x="715" y="5537"/>
                    <a:pt x="537" y="6239"/>
                  </a:cubicBezTo>
                  <a:cubicBezTo>
                    <a:pt x="453" y="6584"/>
                    <a:pt x="370" y="6942"/>
                    <a:pt x="310" y="7311"/>
                  </a:cubicBezTo>
                  <a:cubicBezTo>
                    <a:pt x="275" y="7525"/>
                    <a:pt x="251" y="7739"/>
                    <a:pt x="215" y="7942"/>
                  </a:cubicBezTo>
                  <a:cubicBezTo>
                    <a:pt x="203" y="8061"/>
                    <a:pt x="179" y="8180"/>
                    <a:pt x="168" y="8287"/>
                  </a:cubicBezTo>
                  <a:lnTo>
                    <a:pt x="168" y="8311"/>
                  </a:lnTo>
                  <a:cubicBezTo>
                    <a:pt x="48" y="8954"/>
                    <a:pt x="1" y="9597"/>
                    <a:pt x="13" y="10252"/>
                  </a:cubicBezTo>
                  <a:cubicBezTo>
                    <a:pt x="25" y="10561"/>
                    <a:pt x="96" y="10871"/>
                    <a:pt x="215" y="11156"/>
                  </a:cubicBezTo>
                  <a:cubicBezTo>
                    <a:pt x="275" y="11299"/>
                    <a:pt x="346" y="11430"/>
                    <a:pt x="441" y="11561"/>
                  </a:cubicBezTo>
                  <a:cubicBezTo>
                    <a:pt x="549" y="11680"/>
                    <a:pt x="656" y="11799"/>
                    <a:pt x="787" y="11906"/>
                  </a:cubicBezTo>
                  <a:cubicBezTo>
                    <a:pt x="1037" y="12109"/>
                    <a:pt x="1322" y="12264"/>
                    <a:pt x="1632" y="12383"/>
                  </a:cubicBezTo>
                  <a:cubicBezTo>
                    <a:pt x="1787" y="12442"/>
                    <a:pt x="1930" y="12490"/>
                    <a:pt x="2096" y="12526"/>
                  </a:cubicBezTo>
                  <a:cubicBezTo>
                    <a:pt x="2263" y="12585"/>
                    <a:pt x="2454" y="12633"/>
                    <a:pt x="2644" y="12680"/>
                  </a:cubicBezTo>
                  <a:cubicBezTo>
                    <a:pt x="3406" y="12859"/>
                    <a:pt x="4180" y="12942"/>
                    <a:pt x="4966" y="12966"/>
                  </a:cubicBezTo>
                  <a:lnTo>
                    <a:pt x="5144" y="12966"/>
                  </a:lnTo>
                  <a:cubicBezTo>
                    <a:pt x="5859" y="12954"/>
                    <a:pt x="6573" y="12883"/>
                    <a:pt x="7264" y="12740"/>
                  </a:cubicBezTo>
                  <a:cubicBezTo>
                    <a:pt x="7442" y="12692"/>
                    <a:pt x="7633" y="12657"/>
                    <a:pt x="7823" y="12597"/>
                  </a:cubicBezTo>
                  <a:cubicBezTo>
                    <a:pt x="7966" y="12561"/>
                    <a:pt x="8109" y="12502"/>
                    <a:pt x="8240" y="12454"/>
                  </a:cubicBezTo>
                  <a:cubicBezTo>
                    <a:pt x="8371" y="12395"/>
                    <a:pt x="8490" y="12335"/>
                    <a:pt x="8609" y="12264"/>
                  </a:cubicBezTo>
                  <a:cubicBezTo>
                    <a:pt x="8716" y="12204"/>
                    <a:pt x="8811" y="12121"/>
                    <a:pt x="8907" y="12037"/>
                  </a:cubicBezTo>
                  <a:cubicBezTo>
                    <a:pt x="9085" y="11883"/>
                    <a:pt x="9228" y="11704"/>
                    <a:pt x="9335" y="11490"/>
                  </a:cubicBezTo>
                  <a:cubicBezTo>
                    <a:pt x="9442" y="11275"/>
                    <a:pt x="9526" y="11037"/>
                    <a:pt x="9562" y="10787"/>
                  </a:cubicBezTo>
                  <a:cubicBezTo>
                    <a:pt x="9597" y="10513"/>
                    <a:pt x="9609" y="10228"/>
                    <a:pt x="9585" y="9942"/>
                  </a:cubicBezTo>
                  <a:cubicBezTo>
                    <a:pt x="9562" y="9740"/>
                    <a:pt x="9538" y="9537"/>
                    <a:pt x="9514" y="9370"/>
                  </a:cubicBezTo>
                  <a:cubicBezTo>
                    <a:pt x="9490" y="9204"/>
                    <a:pt x="9442" y="8989"/>
                    <a:pt x="9407" y="8763"/>
                  </a:cubicBezTo>
                  <a:cubicBezTo>
                    <a:pt x="9276" y="8144"/>
                    <a:pt x="9109" y="7525"/>
                    <a:pt x="8931" y="6918"/>
                  </a:cubicBezTo>
                  <a:cubicBezTo>
                    <a:pt x="8871" y="6739"/>
                    <a:pt x="8823" y="6572"/>
                    <a:pt x="8776" y="6394"/>
                  </a:cubicBezTo>
                  <a:cubicBezTo>
                    <a:pt x="8585" y="5691"/>
                    <a:pt x="8407" y="4918"/>
                    <a:pt x="8228" y="3965"/>
                  </a:cubicBezTo>
                  <a:cubicBezTo>
                    <a:pt x="8133" y="3513"/>
                    <a:pt x="8061" y="3072"/>
                    <a:pt x="8002" y="2727"/>
                  </a:cubicBezTo>
                  <a:cubicBezTo>
                    <a:pt x="7954" y="2393"/>
                    <a:pt x="7871" y="2072"/>
                    <a:pt x="7788" y="1750"/>
                  </a:cubicBezTo>
                  <a:cubicBezTo>
                    <a:pt x="7692" y="1429"/>
                    <a:pt x="7561" y="1131"/>
                    <a:pt x="7371" y="858"/>
                  </a:cubicBezTo>
                  <a:cubicBezTo>
                    <a:pt x="7276" y="715"/>
                    <a:pt x="7168" y="584"/>
                    <a:pt x="7049" y="465"/>
                  </a:cubicBezTo>
                  <a:cubicBezTo>
                    <a:pt x="7002" y="405"/>
                    <a:pt x="6942" y="346"/>
                    <a:pt x="6883" y="298"/>
                  </a:cubicBezTo>
                  <a:lnTo>
                    <a:pt x="6871" y="298"/>
                  </a:lnTo>
                  <a:cubicBezTo>
                    <a:pt x="6811" y="238"/>
                    <a:pt x="6752" y="191"/>
                    <a:pt x="6680" y="143"/>
                  </a:cubicBezTo>
                  <a:cubicBezTo>
                    <a:pt x="6585" y="84"/>
                    <a:pt x="6466" y="48"/>
                    <a:pt x="6347" y="48"/>
                  </a:cubicBezTo>
                  <a:cubicBezTo>
                    <a:pt x="6347" y="36"/>
                    <a:pt x="6335" y="24"/>
                    <a:pt x="6323" y="24"/>
                  </a:cubicBezTo>
                  <a:cubicBezTo>
                    <a:pt x="6311" y="12"/>
                    <a:pt x="6287" y="0"/>
                    <a:pt x="6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9"/>
            <p:cNvSpPr/>
            <p:nvPr/>
          </p:nvSpPr>
          <p:spPr>
            <a:xfrm>
              <a:off x="1459514" y="2162475"/>
              <a:ext cx="745426" cy="1203992"/>
            </a:xfrm>
            <a:custGeom>
              <a:avLst/>
              <a:gdLst/>
              <a:ahLst/>
              <a:cxnLst/>
              <a:rect l="l" t="t" r="r" b="b"/>
              <a:pathLst>
                <a:path w="7645" h="12348" extrusionOk="0">
                  <a:moveTo>
                    <a:pt x="5227" y="0"/>
                  </a:moveTo>
                  <a:cubicBezTo>
                    <a:pt x="5132" y="143"/>
                    <a:pt x="5037" y="274"/>
                    <a:pt x="4953" y="417"/>
                  </a:cubicBezTo>
                  <a:cubicBezTo>
                    <a:pt x="4834" y="608"/>
                    <a:pt x="4727" y="822"/>
                    <a:pt x="4644" y="1024"/>
                  </a:cubicBezTo>
                  <a:cubicBezTo>
                    <a:pt x="4560" y="1215"/>
                    <a:pt x="4489" y="1405"/>
                    <a:pt x="4441" y="1608"/>
                  </a:cubicBezTo>
                  <a:cubicBezTo>
                    <a:pt x="4394" y="1798"/>
                    <a:pt x="4346" y="1989"/>
                    <a:pt x="4322" y="2191"/>
                  </a:cubicBezTo>
                  <a:cubicBezTo>
                    <a:pt x="4298" y="2417"/>
                    <a:pt x="4275" y="2644"/>
                    <a:pt x="4287" y="2870"/>
                  </a:cubicBezTo>
                  <a:cubicBezTo>
                    <a:pt x="4287" y="3120"/>
                    <a:pt x="4298" y="3370"/>
                    <a:pt x="4334" y="3608"/>
                  </a:cubicBezTo>
                  <a:cubicBezTo>
                    <a:pt x="4406" y="4060"/>
                    <a:pt x="4501" y="4501"/>
                    <a:pt x="4632" y="4930"/>
                  </a:cubicBezTo>
                  <a:cubicBezTo>
                    <a:pt x="4787" y="5406"/>
                    <a:pt x="4965" y="5870"/>
                    <a:pt x="5144" y="6346"/>
                  </a:cubicBezTo>
                  <a:cubicBezTo>
                    <a:pt x="5275" y="6704"/>
                    <a:pt x="5418" y="7073"/>
                    <a:pt x="5537" y="7442"/>
                  </a:cubicBezTo>
                  <a:cubicBezTo>
                    <a:pt x="5668" y="7811"/>
                    <a:pt x="5763" y="8180"/>
                    <a:pt x="5834" y="8573"/>
                  </a:cubicBezTo>
                  <a:cubicBezTo>
                    <a:pt x="5894" y="8847"/>
                    <a:pt x="5930" y="9132"/>
                    <a:pt x="5930" y="9418"/>
                  </a:cubicBezTo>
                  <a:cubicBezTo>
                    <a:pt x="5930" y="9656"/>
                    <a:pt x="5906" y="9894"/>
                    <a:pt x="5846" y="10121"/>
                  </a:cubicBezTo>
                  <a:cubicBezTo>
                    <a:pt x="5799" y="10335"/>
                    <a:pt x="5703" y="10525"/>
                    <a:pt x="5596" y="10704"/>
                  </a:cubicBezTo>
                  <a:cubicBezTo>
                    <a:pt x="5477" y="10883"/>
                    <a:pt x="5334" y="11037"/>
                    <a:pt x="5179" y="11168"/>
                  </a:cubicBezTo>
                  <a:cubicBezTo>
                    <a:pt x="5084" y="11240"/>
                    <a:pt x="5001" y="11299"/>
                    <a:pt x="4906" y="11359"/>
                  </a:cubicBezTo>
                  <a:cubicBezTo>
                    <a:pt x="4798" y="11418"/>
                    <a:pt x="4691" y="11478"/>
                    <a:pt x="4584" y="11526"/>
                  </a:cubicBezTo>
                  <a:cubicBezTo>
                    <a:pt x="4334" y="11633"/>
                    <a:pt x="4084" y="11716"/>
                    <a:pt x="3822" y="11776"/>
                  </a:cubicBezTo>
                  <a:cubicBezTo>
                    <a:pt x="3667" y="11811"/>
                    <a:pt x="3513" y="11847"/>
                    <a:pt x="3358" y="11871"/>
                  </a:cubicBezTo>
                  <a:cubicBezTo>
                    <a:pt x="3167" y="11907"/>
                    <a:pt x="2965" y="11942"/>
                    <a:pt x="2774" y="11966"/>
                  </a:cubicBezTo>
                  <a:cubicBezTo>
                    <a:pt x="2370" y="12014"/>
                    <a:pt x="1965" y="12038"/>
                    <a:pt x="1560" y="12038"/>
                  </a:cubicBezTo>
                  <a:cubicBezTo>
                    <a:pt x="1155" y="12038"/>
                    <a:pt x="762" y="12014"/>
                    <a:pt x="369" y="11954"/>
                  </a:cubicBezTo>
                  <a:cubicBezTo>
                    <a:pt x="238" y="11930"/>
                    <a:pt x="119" y="11919"/>
                    <a:pt x="0" y="11895"/>
                  </a:cubicBezTo>
                  <a:lnTo>
                    <a:pt x="0" y="11895"/>
                  </a:lnTo>
                  <a:lnTo>
                    <a:pt x="96" y="11919"/>
                  </a:lnTo>
                  <a:cubicBezTo>
                    <a:pt x="274" y="11978"/>
                    <a:pt x="453" y="12026"/>
                    <a:pt x="655" y="12073"/>
                  </a:cubicBezTo>
                  <a:cubicBezTo>
                    <a:pt x="1417" y="12240"/>
                    <a:pt x="2191" y="12335"/>
                    <a:pt x="2977" y="12347"/>
                  </a:cubicBezTo>
                  <a:lnTo>
                    <a:pt x="3155" y="12347"/>
                  </a:lnTo>
                  <a:cubicBezTo>
                    <a:pt x="3870" y="12347"/>
                    <a:pt x="4584" y="12276"/>
                    <a:pt x="5299" y="12133"/>
                  </a:cubicBezTo>
                  <a:cubicBezTo>
                    <a:pt x="5477" y="12085"/>
                    <a:pt x="5668" y="12049"/>
                    <a:pt x="5858" y="11990"/>
                  </a:cubicBezTo>
                  <a:cubicBezTo>
                    <a:pt x="6001" y="11954"/>
                    <a:pt x="6132" y="11907"/>
                    <a:pt x="6275" y="11847"/>
                  </a:cubicBezTo>
                  <a:cubicBezTo>
                    <a:pt x="6394" y="11788"/>
                    <a:pt x="6525" y="11728"/>
                    <a:pt x="6632" y="11657"/>
                  </a:cubicBezTo>
                  <a:cubicBezTo>
                    <a:pt x="6739" y="11597"/>
                    <a:pt x="6846" y="11514"/>
                    <a:pt x="6942" y="11442"/>
                  </a:cubicBezTo>
                  <a:cubicBezTo>
                    <a:pt x="7120" y="11276"/>
                    <a:pt x="7263" y="11097"/>
                    <a:pt x="7370" y="10883"/>
                  </a:cubicBezTo>
                  <a:cubicBezTo>
                    <a:pt x="7489" y="10668"/>
                    <a:pt x="7561" y="10430"/>
                    <a:pt x="7596" y="10180"/>
                  </a:cubicBezTo>
                  <a:cubicBezTo>
                    <a:pt x="7632" y="9906"/>
                    <a:pt x="7644" y="9621"/>
                    <a:pt x="7620" y="9335"/>
                  </a:cubicBezTo>
                  <a:cubicBezTo>
                    <a:pt x="7596" y="9132"/>
                    <a:pt x="7573" y="8930"/>
                    <a:pt x="7549" y="8763"/>
                  </a:cubicBezTo>
                  <a:cubicBezTo>
                    <a:pt x="7525" y="8597"/>
                    <a:pt x="7489" y="8382"/>
                    <a:pt x="7442" y="8156"/>
                  </a:cubicBezTo>
                  <a:cubicBezTo>
                    <a:pt x="7311" y="7537"/>
                    <a:pt x="7144" y="6918"/>
                    <a:pt x="6965" y="6311"/>
                  </a:cubicBezTo>
                  <a:cubicBezTo>
                    <a:pt x="6918" y="6132"/>
                    <a:pt x="6858" y="5965"/>
                    <a:pt x="6811" y="5787"/>
                  </a:cubicBezTo>
                  <a:cubicBezTo>
                    <a:pt x="6620" y="5084"/>
                    <a:pt x="6442" y="4310"/>
                    <a:pt x="6263" y="3358"/>
                  </a:cubicBezTo>
                  <a:cubicBezTo>
                    <a:pt x="6180" y="2894"/>
                    <a:pt x="6096" y="2429"/>
                    <a:pt x="6049" y="2132"/>
                  </a:cubicBezTo>
                  <a:cubicBezTo>
                    <a:pt x="5989" y="1786"/>
                    <a:pt x="5918" y="1465"/>
                    <a:pt x="5822" y="1131"/>
                  </a:cubicBezTo>
                  <a:cubicBezTo>
                    <a:pt x="5727" y="822"/>
                    <a:pt x="5596" y="524"/>
                    <a:pt x="5418" y="239"/>
                  </a:cubicBezTo>
                  <a:cubicBezTo>
                    <a:pt x="5358" y="155"/>
                    <a:pt x="5299" y="72"/>
                    <a:pt x="5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9"/>
            <p:cNvSpPr/>
            <p:nvPr/>
          </p:nvSpPr>
          <p:spPr>
            <a:xfrm>
              <a:off x="1855384" y="2099779"/>
              <a:ext cx="678050" cy="577035"/>
            </a:xfrm>
            <a:custGeom>
              <a:avLst/>
              <a:gdLst/>
              <a:ahLst/>
              <a:cxnLst/>
              <a:rect l="l" t="t" r="r" b="b"/>
              <a:pathLst>
                <a:path w="6954" h="5918" extrusionOk="0">
                  <a:moveTo>
                    <a:pt x="917" y="0"/>
                  </a:moveTo>
                  <a:lnTo>
                    <a:pt x="905" y="12"/>
                  </a:lnTo>
                  <a:cubicBezTo>
                    <a:pt x="774" y="12"/>
                    <a:pt x="643" y="12"/>
                    <a:pt x="524" y="24"/>
                  </a:cubicBezTo>
                  <a:cubicBezTo>
                    <a:pt x="453" y="24"/>
                    <a:pt x="381" y="48"/>
                    <a:pt x="286" y="60"/>
                  </a:cubicBezTo>
                  <a:cubicBezTo>
                    <a:pt x="262" y="60"/>
                    <a:pt x="238" y="72"/>
                    <a:pt x="227" y="96"/>
                  </a:cubicBezTo>
                  <a:cubicBezTo>
                    <a:pt x="227" y="108"/>
                    <a:pt x="227" y="108"/>
                    <a:pt x="227" y="120"/>
                  </a:cubicBezTo>
                  <a:cubicBezTo>
                    <a:pt x="215" y="108"/>
                    <a:pt x="215" y="108"/>
                    <a:pt x="203" y="108"/>
                  </a:cubicBezTo>
                  <a:cubicBezTo>
                    <a:pt x="143" y="108"/>
                    <a:pt x="107" y="155"/>
                    <a:pt x="96" y="203"/>
                  </a:cubicBezTo>
                  <a:cubicBezTo>
                    <a:pt x="96" y="429"/>
                    <a:pt x="72" y="643"/>
                    <a:pt x="60" y="858"/>
                  </a:cubicBezTo>
                  <a:lnTo>
                    <a:pt x="24" y="1167"/>
                  </a:lnTo>
                  <a:cubicBezTo>
                    <a:pt x="0" y="1465"/>
                    <a:pt x="0" y="1763"/>
                    <a:pt x="12" y="2060"/>
                  </a:cubicBezTo>
                  <a:cubicBezTo>
                    <a:pt x="24" y="2334"/>
                    <a:pt x="72" y="2608"/>
                    <a:pt x="143" y="2882"/>
                  </a:cubicBezTo>
                  <a:cubicBezTo>
                    <a:pt x="227" y="3156"/>
                    <a:pt x="346" y="3418"/>
                    <a:pt x="500" y="3656"/>
                  </a:cubicBezTo>
                  <a:cubicBezTo>
                    <a:pt x="738" y="4037"/>
                    <a:pt x="1072" y="4358"/>
                    <a:pt x="1477" y="4572"/>
                  </a:cubicBezTo>
                  <a:cubicBezTo>
                    <a:pt x="1667" y="4680"/>
                    <a:pt x="1870" y="4775"/>
                    <a:pt x="2084" y="4846"/>
                  </a:cubicBezTo>
                  <a:cubicBezTo>
                    <a:pt x="2203" y="4894"/>
                    <a:pt x="2310" y="4942"/>
                    <a:pt x="2429" y="4977"/>
                  </a:cubicBezTo>
                  <a:cubicBezTo>
                    <a:pt x="2536" y="5013"/>
                    <a:pt x="2620" y="5049"/>
                    <a:pt x="2739" y="5096"/>
                  </a:cubicBezTo>
                  <a:lnTo>
                    <a:pt x="2715" y="5084"/>
                  </a:lnTo>
                  <a:lnTo>
                    <a:pt x="2715" y="5084"/>
                  </a:lnTo>
                  <a:cubicBezTo>
                    <a:pt x="2882" y="5156"/>
                    <a:pt x="3060" y="5239"/>
                    <a:pt x="3227" y="5311"/>
                  </a:cubicBezTo>
                  <a:cubicBezTo>
                    <a:pt x="3501" y="5442"/>
                    <a:pt x="3798" y="5573"/>
                    <a:pt x="4096" y="5680"/>
                  </a:cubicBezTo>
                  <a:cubicBezTo>
                    <a:pt x="4465" y="5834"/>
                    <a:pt x="4846" y="5918"/>
                    <a:pt x="5251" y="5918"/>
                  </a:cubicBezTo>
                  <a:cubicBezTo>
                    <a:pt x="5346" y="5918"/>
                    <a:pt x="5441" y="5918"/>
                    <a:pt x="5537" y="5906"/>
                  </a:cubicBezTo>
                  <a:cubicBezTo>
                    <a:pt x="5775" y="5870"/>
                    <a:pt x="6001" y="5787"/>
                    <a:pt x="6215" y="5668"/>
                  </a:cubicBezTo>
                  <a:cubicBezTo>
                    <a:pt x="6311" y="5608"/>
                    <a:pt x="6394" y="5537"/>
                    <a:pt x="6477" y="5465"/>
                  </a:cubicBezTo>
                  <a:cubicBezTo>
                    <a:pt x="6549" y="5406"/>
                    <a:pt x="6620" y="5334"/>
                    <a:pt x="6680" y="5251"/>
                  </a:cubicBezTo>
                  <a:cubicBezTo>
                    <a:pt x="6787" y="5108"/>
                    <a:pt x="6870" y="4942"/>
                    <a:pt x="6906" y="4763"/>
                  </a:cubicBezTo>
                  <a:cubicBezTo>
                    <a:pt x="6942" y="4596"/>
                    <a:pt x="6954" y="4418"/>
                    <a:pt x="6930" y="4239"/>
                  </a:cubicBezTo>
                  <a:cubicBezTo>
                    <a:pt x="6858" y="3846"/>
                    <a:pt x="6715" y="3477"/>
                    <a:pt x="6513" y="3144"/>
                  </a:cubicBezTo>
                  <a:cubicBezTo>
                    <a:pt x="6299" y="2786"/>
                    <a:pt x="6049" y="2465"/>
                    <a:pt x="5763" y="2167"/>
                  </a:cubicBezTo>
                  <a:cubicBezTo>
                    <a:pt x="5644" y="2036"/>
                    <a:pt x="5501" y="1905"/>
                    <a:pt x="5370" y="1786"/>
                  </a:cubicBezTo>
                  <a:cubicBezTo>
                    <a:pt x="5239" y="1667"/>
                    <a:pt x="5072" y="1548"/>
                    <a:pt x="4894" y="1405"/>
                  </a:cubicBezTo>
                  <a:cubicBezTo>
                    <a:pt x="4465" y="1120"/>
                    <a:pt x="4025" y="858"/>
                    <a:pt x="3560" y="655"/>
                  </a:cubicBezTo>
                  <a:cubicBezTo>
                    <a:pt x="3072" y="429"/>
                    <a:pt x="2572" y="250"/>
                    <a:pt x="2048" y="131"/>
                  </a:cubicBezTo>
                  <a:cubicBezTo>
                    <a:pt x="1679" y="48"/>
                    <a:pt x="1298" y="12"/>
                    <a:pt x="917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9"/>
            <p:cNvSpPr/>
            <p:nvPr/>
          </p:nvSpPr>
          <p:spPr>
            <a:xfrm>
              <a:off x="1864647" y="2100949"/>
              <a:ext cx="668787" cy="501566"/>
            </a:xfrm>
            <a:custGeom>
              <a:avLst/>
              <a:gdLst/>
              <a:ahLst/>
              <a:cxnLst/>
              <a:rect l="l" t="t" r="r" b="b"/>
              <a:pathLst>
                <a:path w="6859" h="5144" extrusionOk="0">
                  <a:moveTo>
                    <a:pt x="822" y="0"/>
                  </a:moveTo>
                  <a:cubicBezTo>
                    <a:pt x="703" y="0"/>
                    <a:pt x="572" y="0"/>
                    <a:pt x="453" y="12"/>
                  </a:cubicBezTo>
                  <a:lnTo>
                    <a:pt x="429" y="12"/>
                  </a:lnTo>
                  <a:cubicBezTo>
                    <a:pt x="358" y="24"/>
                    <a:pt x="286" y="24"/>
                    <a:pt x="191" y="48"/>
                  </a:cubicBezTo>
                  <a:cubicBezTo>
                    <a:pt x="167" y="48"/>
                    <a:pt x="143" y="60"/>
                    <a:pt x="132" y="84"/>
                  </a:cubicBezTo>
                  <a:lnTo>
                    <a:pt x="132" y="108"/>
                  </a:lnTo>
                  <a:cubicBezTo>
                    <a:pt x="120" y="96"/>
                    <a:pt x="108" y="96"/>
                    <a:pt x="96" y="96"/>
                  </a:cubicBezTo>
                  <a:cubicBezTo>
                    <a:pt x="60" y="96"/>
                    <a:pt x="12" y="119"/>
                    <a:pt x="1" y="167"/>
                  </a:cubicBezTo>
                  <a:cubicBezTo>
                    <a:pt x="108" y="155"/>
                    <a:pt x="203" y="143"/>
                    <a:pt x="298" y="143"/>
                  </a:cubicBezTo>
                  <a:cubicBezTo>
                    <a:pt x="405" y="143"/>
                    <a:pt x="524" y="131"/>
                    <a:pt x="632" y="131"/>
                  </a:cubicBezTo>
                  <a:cubicBezTo>
                    <a:pt x="774" y="131"/>
                    <a:pt x="929" y="131"/>
                    <a:pt x="1072" y="143"/>
                  </a:cubicBezTo>
                  <a:cubicBezTo>
                    <a:pt x="1334" y="167"/>
                    <a:pt x="1584" y="203"/>
                    <a:pt x="1834" y="262"/>
                  </a:cubicBezTo>
                  <a:cubicBezTo>
                    <a:pt x="2346" y="381"/>
                    <a:pt x="2846" y="548"/>
                    <a:pt x="3322" y="786"/>
                  </a:cubicBezTo>
                  <a:cubicBezTo>
                    <a:pt x="3799" y="1012"/>
                    <a:pt x="4239" y="1286"/>
                    <a:pt x="4668" y="1596"/>
                  </a:cubicBezTo>
                  <a:cubicBezTo>
                    <a:pt x="4870" y="1751"/>
                    <a:pt x="5061" y="1917"/>
                    <a:pt x="5251" y="2096"/>
                  </a:cubicBezTo>
                  <a:cubicBezTo>
                    <a:pt x="5346" y="2179"/>
                    <a:pt x="5430" y="2274"/>
                    <a:pt x="5525" y="2370"/>
                  </a:cubicBezTo>
                  <a:lnTo>
                    <a:pt x="5620" y="2477"/>
                  </a:lnTo>
                  <a:lnTo>
                    <a:pt x="5692" y="2548"/>
                  </a:lnTo>
                  <a:cubicBezTo>
                    <a:pt x="5751" y="2608"/>
                    <a:pt x="5799" y="2679"/>
                    <a:pt x="5847" y="2739"/>
                  </a:cubicBezTo>
                  <a:cubicBezTo>
                    <a:pt x="5858" y="2774"/>
                    <a:pt x="5882" y="2810"/>
                    <a:pt x="5906" y="2834"/>
                  </a:cubicBezTo>
                  <a:cubicBezTo>
                    <a:pt x="5918" y="2870"/>
                    <a:pt x="5930" y="2882"/>
                    <a:pt x="5930" y="2905"/>
                  </a:cubicBezTo>
                  <a:cubicBezTo>
                    <a:pt x="6025" y="3036"/>
                    <a:pt x="6108" y="3167"/>
                    <a:pt x="6180" y="3310"/>
                  </a:cubicBezTo>
                  <a:cubicBezTo>
                    <a:pt x="6287" y="3536"/>
                    <a:pt x="6382" y="3775"/>
                    <a:pt x="6466" y="4013"/>
                  </a:cubicBezTo>
                  <a:cubicBezTo>
                    <a:pt x="6537" y="4263"/>
                    <a:pt x="6597" y="4513"/>
                    <a:pt x="6632" y="4775"/>
                  </a:cubicBezTo>
                  <a:cubicBezTo>
                    <a:pt x="6656" y="4894"/>
                    <a:pt x="6668" y="5013"/>
                    <a:pt x="6668" y="5144"/>
                  </a:cubicBezTo>
                  <a:cubicBezTo>
                    <a:pt x="6739" y="5025"/>
                    <a:pt x="6787" y="4894"/>
                    <a:pt x="6823" y="4763"/>
                  </a:cubicBezTo>
                  <a:cubicBezTo>
                    <a:pt x="6859" y="4584"/>
                    <a:pt x="6859" y="4406"/>
                    <a:pt x="6835" y="4227"/>
                  </a:cubicBezTo>
                  <a:cubicBezTo>
                    <a:pt x="6775" y="3846"/>
                    <a:pt x="6632" y="3465"/>
                    <a:pt x="6418" y="3132"/>
                  </a:cubicBezTo>
                  <a:cubicBezTo>
                    <a:pt x="6216" y="2786"/>
                    <a:pt x="5966" y="2453"/>
                    <a:pt x="5680" y="2155"/>
                  </a:cubicBezTo>
                  <a:cubicBezTo>
                    <a:pt x="5549" y="2024"/>
                    <a:pt x="5418" y="1893"/>
                    <a:pt x="5287" y="1774"/>
                  </a:cubicBezTo>
                  <a:cubicBezTo>
                    <a:pt x="5132" y="1643"/>
                    <a:pt x="4965" y="1512"/>
                    <a:pt x="4799" y="1405"/>
                  </a:cubicBezTo>
                  <a:cubicBezTo>
                    <a:pt x="4382" y="1108"/>
                    <a:pt x="3942" y="858"/>
                    <a:pt x="3477" y="643"/>
                  </a:cubicBezTo>
                  <a:cubicBezTo>
                    <a:pt x="2989" y="417"/>
                    <a:pt x="2489" y="250"/>
                    <a:pt x="1965" y="131"/>
                  </a:cubicBezTo>
                  <a:cubicBezTo>
                    <a:pt x="1596" y="36"/>
                    <a:pt x="1215" y="0"/>
                    <a:pt x="822" y="0"/>
                  </a:cubicBezTo>
                  <a:close/>
                </a:path>
              </a:pathLst>
            </a:custGeom>
            <a:solidFill>
              <a:srgbClr val="6D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9"/>
            <p:cNvSpPr/>
            <p:nvPr/>
          </p:nvSpPr>
          <p:spPr>
            <a:xfrm>
              <a:off x="1586075" y="2102120"/>
              <a:ext cx="319329" cy="121296"/>
            </a:xfrm>
            <a:custGeom>
              <a:avLst/>
              <a:gdLst/>
              <a:ahLst/>
              <a:cxnLst/>
              <a:rect l="l" t="t" r="r" b="b"/>
              <a:pathLst>
                <a:path w="3275" h="1244" extrusionOk="0">
                  <a:moveTo>
                    <a:pt x="3048" y="0"/>
                  </a:moveTo>
                  <a:cubicBezTo>
                    <a:pt x="3000" y="0"/>
                    <a:pt x="2953" y="24"/>
                    <a:pt x="2917" y="48"/>
                  </a:cubicBezTo>
                  <a:lnTo>
                    <a:pt x="2929" y="60"/>
                  </a:lnTo>
                  <a:cubicBezTo>
                    <a:pt x="2846" y="143"/>
                    <a:pt x="2750" y="215"/>
                    <a:pt x="2667" y="286"/>
                  </a:cubicBezTo>
                  <a:cubicBezTo>
                    <a:pt x="2441" y="453"/>
                    <a:pt x="2191" y="596"/>
                    <a:pt x="1941" y="703"/>
                  </a:cubicBezTo>
                  <a:cubicBezTo>
                    <a:pt x="1726" y="798"/>
                    <a:pt x="1500" y="858"/>
                    <a:pt x="1286" y="893"/>
                  </a:cubicBezTo>
                  <a:cubicBezTo>
                    <a:pt x="1220" y="899"/>
                    <a:pt x="1158" y="902"/>
                    <a:pt x="1097" y="902"/>
                  </a:cubicBezTo>
                  <a:cubicBezTo>
                    <a:pt x="1036" y="902"/>
                    <a:pt x="976" y="899"/>
                    <a:pt x="917" y="893"/>
                  </a:cubicBezTo>
                  <a:cubicBezTo>
                    <a:pt x="845" y="881"/>
                    <a:pt x="786" y="869"/>
                    <a:pt x="714" y="846"/>
                  </a:cubicBezTo>
                  <a:cubicBezTo>
                    <a:pt x="667" y="822"/>
                    <a:pt x="619" y="798"/>
                    <a:pt x="583" y="762"/>
                  </a:cubicBezTo>
                  <a:cubicBezTo>
                    <a:pt x="548" y="727"/>
                    <a:pt x="512" y="691"/>
                    <a:pt x="476" y="655"/>
                  </a:cubicBezTo>
                  <a:cubicBezTo>
                    <a:pt x="441" y="607"/>
                    <a:pt x="417" y="560"/>
                    <a:pt x="393" y="512"/>
                  </a:cubicBezTo>
                  <a:cubicBezTo>
                    <a:pt x="393" y="500"/>
                    <a:pt x="381" y="488"/>
                    <a:pt x="381" y="477"/>
                  </a:cubicBezTo>
                  <a:cubicBezTo>
                    <a:pt x="345" y="417"/>
                    <a:pt x="322" y="357"/>
                    <a:pt x="310" y="298"/>
                  </a:cubicBezTo>
                  <a:cubicBezTo>
                    <a:pt x="298" y="250"/>
                    <a:pt x="286" y="215"/>
                    <a:pt x="274" y="179"/>
                  </a:cubicBezTo>
                  <a:cubicBezTo>
                    <a:pt x="274" y="155"/>
                    <a:pt x="274" y="131"/>
                    <a:pt x="262" y="107"/>
                  </a:cubicBezTo>
                  <a:lnTo>
                    <a:pt x="226" y="131"/>
                  </a:lnTo>
                  <a:cubicBezTo>
                    <a:pt x="143" y="215"/>
                    <a:pt x="71" y="286"/>
                    <a:pt x="0" y="369"/>
                  </a:cubicBezTo>
                  <a:cubicBezTo>
                    <a:pt x="0" y="405"/>
                    <a:pt x="12" y="441"/>
                    <a:pt x="24" y="477"/>
                  </a:cubicBezTo>
                  <a:cubicBezTo>
                    <a:pt x="48" y="560"/>
                    <a:pt x="71" y="643"/>
                    <a:pt x="107" y="715"/>
                  </a:cubicBezTo>
                  <a:cubicBezTo>
                    <a:pt x="179" y="846"/>
                    <a:pt x="274" y="965"/>
                    <a:pt x="393" y="1048"/>
                  </a:cubicBezTo>
                  <a:cubicBezTo>
                    <a:pt x="587" y="1181"/>
                    <a:pt x="817" y="1244"/>
                    <a:pt x="1043" y="1244"/>
                  </a:cubicBezTo>
                  <a:cubicBezTo>
                    <a:pt x="1081" y="1244"/>
                    <a:pt x="1118" y="1242"/>
                    <a:pt x="1155" y="1238"/>
                  </a:cubicBezTo>
                  <a:cubicBezTo>
                    <a:pt x="1465" y="1215"/>
                    <a:pt x="1750" y="1143"/>
                    <a:pt x="2024" y="1024"/>
                  </a:cubicBezTo>
                  <a:cubicBezTo>
                    <a:pt x="2298" y="917"/>
                    <a:pt x="2560" y="774"/>
                    <a:pt x="2798" y="607"/>
                  </a:cubicBezTo>
                  <a:cubicBezTo>
                    <a:pt x="2929" y="512"/>
                    <a:pt x="3048" y="405"/>
                    <a:pt x="3167" y="298"/>
                  </a:cubicBezTo>
                  <a:cubicBezTo>
                    <a:pt x="3274" y="191"/>
                    <a:pt x="3191" y="0"/>
                    <a:pt x="30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9"/>
            <p:cNvSpPr/>
            <p:nvPr/>
          </p:nvSpPr>
          <p:spPr>
            <a:xfrm>
              <a:off x="1334123" y="2466590"/>
              <a:ext cx="52360" cy="194035"/>
            </a:xfrm>
            <a:custGeom>
              <a:avLst/>
              <a:gdLst/>
              <a:ahLst/>
              <a:cxnLst/>
              <a:rect l="l" t="t" r="r" b="b"/>
              <a:pathLst>
                <a:path w="537" h="1990" extrusionOk="0">
                  <a:moveTo>
                    <a:pt x="429" y="1"/>
                  </a:moveTo>
                  <a:cubicBezTo>
                    <a:pt x="393" y="1"/>
                    <a:pt x="346" y="25"/>
                    <a:pt x="334" y="72"/>
                  </a:cubicBezTo>
                  <a:cubicBezTo>
                    <a:pt x="155" y="656"/>
                    <a:pt x="48" y="1275"/>
                    <a:pt x="0" y="1894"/>
                  </a:cubicBezTo>
                  <a:cubicBezTo>
                    <a:pt x="0" y="1942"/>
                    <a:pt x="48" y="1989"/>
                    <a:pt x="96" y="1989"/>
                  </a:cubicBezTo>
                  <a:cubicBezTo>
                    <a:pt x="155" y="1989"/>
                    <a:pt x="191" y="1942"/>
                    <a:pt x="203" y="1894"/>
                  </a:cubicBezTo>
                  <a:cubicBezTo>
                    <a:pt x="203" y="1739"/>
                    <a:pt x="227" y="1584"/>
                    <a:pt x="239" y="1430"/>
                  </a:cubicBezTo>
                  <a:cubicBezTo>
                    <a:pt x="310" y="989"/>
                    <a:pt x="405" y="548"/>
                    <a:pt x="524" y="120"/>
                  </a:cubicBezTo>
                  <a:cubicBezTo>
                    <a:pt x="536" y="72"/>
                    <a:pt x="512" y="13"/>
                    <a:pt x="453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9"/>
            <p:cNvSpPr/>
            <p:nvPr/>
          </p:nvSpPr>
          <p:spPr>
            <a:xfrm>
              <a:off x="1317839" y="2477023"/>
              <a:ext cx="67473" cy="256146"/>
            </a:xfrm>
            <a:custGeom>
              <a:avLst/>
              <a:gdLst/>
              <a:ahLst/>
              <a:cxnLst/>
              <a:rect l="l" t="t" r="r" b="b"/>
              <a:pathLst>
                <a:path w="692" h="2627" extrusionOk="0">
                  <a:moveTo>
                    <a:pt x="584" y="1"/>
                  </a:moveTo>
                  <a:cubicBezTo>
                    <a:pt x="572" y="1"/>
                    <a:pt x="548" y="1"/>
                    <a:pt x="536" y="13"/>
                  </a:cubicBezTo>
                  <a:cubicBezTo>
                    <a:pt x="513" y="25"/>
                    <a:pt x="501" y="49"/>
                    <a:pt x="501" y="72"/>
                  </a:cubicBezTo>
                  <a:cubicBezTo>
                    <a:pt x="215" y="858"/>
                    <a:pt x="108" y="1704"/>
                    <a:pt x="13" y="2537"/>
                  </a:cubicBezTo>
                  <a:cubicBezTo>
                    <a:pt x="1" y="2561"/>
                    <a:pt x="13" y="2585"/>
                    <a:pt x="36" y="2597"/>
                  </a:cubicBezTo>
                  <a:cubicBezTo>
                    <a:pt x="57" y="2617"/>
                    <a:pt x="83" y="2626"/>
                    <a:pt x="108" y="2626"/>
                  </a:cubicBezTo>
                  <a:cubicBezTo>
                    <a:pt x="157" y="2626"/>
                    <a:pt x="203" y="2592"/>
                    <a:pt x="203" y="2537"/>
                  </a:cubicBezTo>
                  <a:cubicBezTo>
                    <a:pt x="227" y="2323"/>
                    <a:pt x="251" y="2120"/>
                    <a:pt x="275" y="1906"/>
                  </a:cubicBezTo>
                  <a:cubicBezTo>
                    <a:pt x="275" y="1918"/>
                    <a:pt x="275" y="1930"/>
                    <a:pt x="275" y="1930"/>
                  </a:cubicBezTo>
                  <a:cubicBezTo>
                    <a:pt x="346" y="1323"/>
                    <a:pt x="489" y="715"/>
                    <a:pt x="679" y="120"/>
                  </a:cubicBezTo>
                  <a:cubicBezTo>
                    <a:pt x="691" y="72"/>
                    <a:pt x="667" y="13"/>
                    <a:pt x="608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9"/>
            <p:cNvSpPr/>
            <p:nvPr/>
          </p:nvSpPr>
          <p:spPr>
            <a:xfrm>
              <a:off x="1292293" y="2544398"/>
              <a:ext cx="76736" cy="294075"/>
            </a:xfrm>
            <a:custGeom>
              <a:avLst/>
              <a:gdLst/>
              <a:ahLst/>
              <a:cxnLst/>
              <a:rect l="l" t="t" r="r" b="b"/>
              <a:pathLst>
                <a:path w="787" h="3016" extrusionOk="0">
                  <a:moveTo>
                    <a:pt x="679" y="1"/>
                  </a:moveTo>
                  <a:cubicBezTo>
                    <a:pt x="632" y="1"/>
                    <a:pt x="596" y="36"/>
                    <a:pt x="584" y="72"/>
                  </a:cubicBezTo>
                  <a:cubicBezTo>
                    <a:pt x="334" y="1001"/>
                    <a:pt x="144" y="1941"/>
                    <a:pt x="13" y="2894"/>
                  </a:cubicBezTo>
                  <a:cubicBezTo>
                    <a:pt x="1" y="2918"/>
                    <a:pt x="13" y="2941"/>
                    <a:pt x="25" y="2965"/>
                  </a:cubicBezTo>
                  <a:cubicBezTo>
                    <a:pt x="36" y="2989"/>
                    <a:pt x="60" y="3013"/>
                    <a:pt x="84" y="3013"/>
                  </a:cubicBezTo>
                  <a:cubicBezTo>
                    <a:pt x="92" y="3015"/>
                    <a:pt x="100" y="3016"/>
                    <a:pt x="109" y="3016"/>
                  </a:cubicBezTo>
                  <a:cubicBezTo>
                    <a:pt x="150" y="3016"/>
                    <a:pt x="193" y="2991"/>
                    <a:pt x="203" y="2941"/>
                  </a:cubicBezTo>
                  <a:cubicBezTo>
                    <a:pt x="334" y="1989"/>
                    <a:pt x="525" y="1048"/>
                    <a:pt x="775" y="120"/>
                  </a:cubicBezTo>
                  <a:cubicBezTo>
                    <a:pt x="787" y="72"/>
                    <a:pt x="763" y="12"/>
                    <a:pt x="703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9"/>
            <p:cNvSpPr/>
            <p:nvPr/>
          </p:nvSpPr>
          <p:spPr>
            <a:xfrm>
              <a:off x="1288880" y="2575697"/>
              <a:ext cx="76639" cy="322839"/>
            </a:xfrm>
            <a:custGeom>
              <a:avLst/>
              <a:gdLst/>
              <a:ahLst/>
              <a:cxnLst/>
              <a:rect l="l" t="t" r="r" b="b"/>
              <a:pathLst>
                <a:path w="786" h="3311" extrusionOk="0">
                  <a:moveTo>
                    <a:pt x="667" y="1"/>
                  </a:moveTo>
                  <a:cubicBezTo>
                    <a:pt x="631" y="1"/>
                    <a:pt x="595" y="37"/>
                    <a:pt x="583" y="72"/>
                  </a:cubicBezTo>
                  <a:lnTo>
                    <a:pt x="572" y="72"/>
                  </a:lnTo>
                  <a:cubicBezTo>
                    <a:pt x="262" y="1096"/>
                    <a:pt x="71" y="2144"/>
                    <a:pt x="0" y="3216"/>
                  </a:cubicBezTo>
                  <a:cubicBezTo>
                    <a:pt x="0" y="3263"/>
                    <a:pt x="48" y="3311"/>
                    <a:pt x="95" y="3311"/>
                  </a:cubicBezTo>
                  <a:cubicBezTo>
                    <a:pt x="155" y="3311"/>
                    <a:pt x="191" y="3263"/>
                    <a:pt x="191" y="3216"/>
                  </a:cubicBezTo>
                  <a:cubicBezTo>
                    <a:pt x="214" y="2894"/>
                    <a:pt x="250" y="2573"/>
                    <a:pt x="286" y="2251"/>
                  </a:cubicBezTo>
                  <a:lnTo>
                    <a:pt x="286" y="2275"/>
                  </a:lnTo>
                  <a:cubicBezTo>
                    <a:pt x="393" y="1549"/>
                    <a:pt x="548" y="823"/>
                    <a:pt x="762" y="120"/>
                  </a:cubicBezTo>
                  <a:cubicBezTo>
                    <a:pt x="786" y="72"/>
                    <a:pt x="750" y="25"/>
                    <a:pt x="703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9"/>
            <p:cNvSpPr/>
            <p:nvPr/>
          </p:nvSpPr>
          <p:spPr>
            <a:xfrm>
              <a:off x="1291123" y="2572284"/>
              <a:ext cx="74396" cy="357648"/>
            </a:xfrm>
            <a:custGeom>
              <a:avLst/>
              <a:gdLst/>
              <a:ahLst/>
              <a:cxnLst/>
              <a:rect l="l" t="t" r="r" b="b"/>
              <a:pathLst>
                <a:path w="763" h="3668" extrusionOk="0">
                  <a:moveTo>
                    <a:pt x="656" y="0"/>
                  </a:moveTo>
                  <a:cubicBezTo>
                    <a:pt x="608" y="0"/>
                    <a:pt x="572" y="36"/>
                    <a:pt x="560" y="72"/>
                  </a:cubicBezTo>
                  <a:cubicBezTo>
                    <a:pt x="239" y="1215"/>
                    <a:pt x="60" y="2393"/>
                    <a:pt x="1" y="3572"/>
                  </a:cubicBezTo>
                  <a:cubicBezTo>
                    <a:pt x="1" y="3632"/>
                    <a:pt x="37" y="3667"/>
                    <a:pt x="96" y="3667"/>
                  </a:cubicBezTo>
                  <a:cubicBezTo>
                    <a:pt x="156" y="3667"/>
                    <a:pt x="191" y="3632"/>
                    <a:pt x="191" y="3572"/>
                  </a:cubicBezTo>
                  <a:cubicBezTo>
                    <a:pt x="215" y="3108"/>
                    <a:pt x="263" y="2643"/>
                    <a:pt x="322" y="2179"/>
                  </a:cubicBezTo>
                  <a:lnTo>
                    <a:pt x="322" y="2203"/>
                  </a:lnTo>
                  <a:cubicBezTo>
                    <a:pt x="418" y="1500"/>
                    <a:pt x="560" y="810"/>
                    <a:pt x="751" y="119"/>
                  </a:cubicBezTo>
                  <a:cubicBezTo>
                    <a:pt x="763" y="72"/>
                    <a:pt x="727" y="12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9"/>
            <p:cNvSpPr/>
            <p:nvPr/>
          </p:nvSpPr>
          <p:spPr>
            <a:xfrm>
              <a:off x="1882100" y="2091687"/>
              <a:ext cx="2340" cy="9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12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9"/>
            <p:cNvSpPr/>
            <p:nvPr/>
          </p:nvSpPr>
          <p:spPr>
            <a:xfrm>
              <a:off x="1772895" y="2092857"/>
              <a:ext cx="546906" cy="910209"/>
            </a:xfrm>
            <a:custGeom>
              <a:avLst/>
              <a:gdLst/>
              <a:ahLst/>
              <a:cxnLst/>
              <a:rect l="l" t="t" r="r" b="b"/>
              <a:pathLst>
                <a:path w="5609" h="9335" extrusionOk="0">
                  <a:moveTo>
                    <a:pt x="1454" y="0"/>
                  </a:moveTo>
                  <a:cubicBezTo>
                    <a:pt x="1406" y="0"/>
                    <a:pt x="1346" y="0"/>
                    <a:pt x="1287" y="12"/>
                  </a:cubicBezTo>
                  <a:lnTo>
                    <a:pt x="1275" y="12"/>
                  </a:lnTo>
                  <a:cubicBezTo>
                    <a:pt x="1239" y="12"/>
                    <a:pt x="1192" y="24"/>
                    <a:pt x="1156" y="36"/>
                  </a:cubicBezTo>
                  <a:cubicBezTo>
                    <a:pt x="1108" y="48"/>
                    <a:pt x="1084" y="48"/>
                    <a:pt x="1061" y="60"/>
                  </a:cubicBezTo>
                  <a:cubicBezTo>
                    <a:pt x="918" y="226"/>
                    <a:pt x="787" y="405"/>
                    <a:pt x="680" y="595"/>
                  </a:cubicBezTo>
                  <a:cubicBezTo>
                    <a:pt x="561" y="810"/>
                    <a:pt x="453" y="1036"/>
                    <a:pt x="370" y="1274"/>
                  </a:cubicBezTo>
                  <a:cubicBezTo>
                    <a:pt x="191" y="1750"/>
                    <a:pt x="96" y="2238"/>
                    <a:pt x="49" y="2738"/>
                  </a:cubicBezTo>
                  <a:cubicBezTo>
                    <a:pt x="1" y="3227"/>
                    <a:pt x="13" y="3715"/>
                    <a:pt x="84" y="4191"/>
                  </a:cubicBezTo>
                  <a:cubicBezTo>
                    <a:pt x="156" y="4655"/>
                    <a:pt x="299" y="5108"/>
                    <a:pt x="501" y="5524"/>
                  </a:cubicBezTo>
                  <a:cubicBezTo>
                    <a:pt x="692" y="5941"/>
                    <a:pt x="942" y="6322"/>
                    <a:pt x="1239" y="6667"/>
                  </a:cubicBezTo>
                  <a:cubicBezTo>
                    <a:pt x="1537" y="7013"/>
                    <a:pt x="1870" y="7322"/>
                    <a:pt x="2239" y="7596"/>
                  </a:cubicBezTo>
                  <a:cubicBezTo>
                    <a:pt x="2763" y="8001"/>
                    <a:pt x="3335" y="8334"/>
                    <a:pt x="3942" y="8608"/>
                  </a:cubicBezTo>
                  <a:cubicBezTo>
                    <a:pt x="3954" y="8608"/>
                    <a:pt x="3978" y="8620"/>
                    <a:pt x="3990" y="8620"/>
                  </a:cubicBezTo>
                  <a:lnTo>
                    <a:pt x="4013" y="8620"/>
                  </a:lnTo>
                  <a:lnTo>
                    <a:pt x="4037" y="8608"/>
                  </a:lnTo>
                  <a:lnTo>
                    <a:pt x="4049" y="8608"/>
                  </a:lnTo>
                  <a:cubicBezTo>
                    <a:pt x="4251" y="8763"/>
                    <a:pt x="4478" y="8894"/>
                    <a:pt x="4704" y="9013"/>
                  </a:cubicBezTo>
                  <a:cubicBezTo>
                    <a:pt x="4811" y="9073"/>
                    <a:pt x="4930" y="9132"/>
                    <a:pt x="5037" y="9180"/>
                  </a:cubicBezTo>
                  <a:cubicBezTo>
                    <a:pt x="5180" y="9239"/>
                    <a:pt x="5323" y="9287"/>
                    <a:pt x="5478" y="9334"/>
                  </a:cubicBezTo>
                  <a:lnTo>
                    <a:pt x="5502" y="9334"/>
                  </a:lnTo>
                  <a:cubicBezTo>
                    <a:pt x="5537" y="9334"/>
                    <a:pt x="5585" y="9311"/>
                    <a:pt x="5597" y="9263"/>
                  </a:cubicBezTo>
                  <a:cubicBezTo>
                    <a:pt x="5609" y="9215"/>
                    <a:pt x="5573" y="9156"/>
                    <a:pt x="5525" y="9144"/>
                  </a:cubicBezTo>
                  <a:cubicBezTo>
                    <a:pt x="5394" y="9096"/>
                    <a:pt x="5264" y="9049"/>
                    <a:pt x="5133" y="8989"/>
                  </a:cubicBezTo>
                  <a:cubicBezTo>
                    <a:pt x="4728" y="8811"/>
                    <a:pt x="4347" y="8584"/>
                    <a:pt x="4001" y="8322"/>
                  </a:cubicBezTo>
                  <a:cubicBezTo>
                    <a:pt x="3513" y="7941"/>
                    <a:pt x="3073" y="7501"/>
                    <a:pt x="2704" y="7013"/>
                  </a:cubicBezTo>
                  <a:lnTo>
                    <a:pt x="2704" y="7001"/>
                  </a:lnTo>
                  <a:cubicBezTo>
                    <a:pt x="2275" y="6441"/>
                    <a:pt x="1906" y="5822"/>
                    <a:pt x="1632" y="5167"/>
                  </a:cubicBezTo>
                  <a:cubicBezTo>
                    <a:pt x="1394" y="4608"/>
                    <a:pt x="1227" y="4012"/>
                    <a:pt x="1144" y="3405"/>
                  </a:cubicBezTo>
                  <a:cubicBezTo>
                    <a:pt x="1084" y="2965"/>
                    <a:pt x="1084" y="2500"/>
                    <a:pt x="1132" y="2060"/>
                  </a:cubicBezTo>
                  <a:lnTo>
                    <a:pt x="1132" y="2036"/>
                  </a:lnTo>
                  <a:cubicBezTo>
                    <a:pt x="1180" y="1691"/>
                    <a:pt x="1275" y="1345"/>
                    <a:pt x="1418" y="1012"/>
                  </a:cubicBezTo>
                  <a:lnTo>
                    <a:pt x="1418" y="1000"/>
                  </a:lnTo>
                  <a:cubicBezTo>
                    <a:pt x="1537" y="702"/>
                    <a:pt x="1704" y="429"/>
                    <a:pt x="1894" y="179"/>
                  </a:cubicBezTo>
                  <a:lnTo>
                    <a:pt x="1930" y="143"/>
                  </a:lnTo>
                  <a:cubicBezTo>
                    <a:pt x="1942" y="119"/>
                    <a:pt x="1954" y="95"/>
                    <a:pt x="1954" y="71"/>
                  </a:cubicBezTo>
                  <a:cubicBezTo>
                    <a:pt x="1954" y="60"/>
                    <a:pt x="1954" y="48"/>
                    <a:pt x="1954" y="48"/>
                  </a:cubicBezTo>
                  <a:lnTo>
                    <a:pt x="1906" y="36"/>
                  </a:lnTo>
                  <a:cubicBezTo>
                    <a:pt x="1751" y="12"/>
                    <a:pt x="1608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9"/>
            <p:cNvSpPr/>
            <p:nvPr/>
          </p:nvSpPr>
          <p:spPr>
            <a:xfrm>
              <a:off x="2186218" y="2561852"/>
              <a:ext cx="98" cy="234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12"/>
                    <a:pt x="1" y="12"/>
                    <a:pt x="1" y="0"/>
                  </a:cubicBezTo>
                  <a:lnTo>
                    <a:pt x="1" y="24"/>
                  </a:lnTo>
                  <a:close/>
                </a:path>
              </a:pathLst>
            </a:custGeom>
            <a:solidFill>
              <a:srgbClr val="FD6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9"/>
            <p:cNvSpPr/>
            <p:nvPr/>
          </p:nvSpPr>
          <p:spPr>
            <a:xfrm>
              <a:off x="2389418" y="2832328"/>
              <a:ext cx="2340" cy="9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24" y="0"/>
                  </a:lnTo>
                </a:path>
              </a:pathLst>
            </a:custGeom>
            <a:solidFill>
              <a:srgbClr val="FD6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9"/>
            <p:cNvSpPr/>
            <p:nvPr/>
          </p:nvSpPr>
          <p:spPr>
            <a:xfrm>
              <a:off x="1904136" y="2819555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6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9"/>
            <p:cNvSpPr/>
            <p:nvPr/>
          </p:nvSpPr>
          <p:spPr>
            <a:xfrm>
              <a:off x="1902966" y="2817215"/>
              <a:ext cx="1268" cy="1268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2" y="12"/>
                  </a:moveTo>
                  <a:lnTo>
                    <a:pt x="12" y="12"/>
                  </a:lnTo>
                  <a:lnTo>
                    <a:pt x="0" y="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FD6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9"/>
            <p:cNvSpPr/>
            <p:nvPr/>
          </p:nvSpPr>
          <p:spPr>
            <a:xfrm>
              <a:off x="1935435" y="287181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6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9"/>
            <p:cNvSpPr/>
            <p:nvPr/>
          </p:nvSpPr>
          <p:spPr>
            <a:xfrm>
              <a:off x="1935435" y="3056393"/>
              <a:ext cx="1268" cy="1268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" y="12"/>
                  </a:move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FD6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9"/>
            <p:cNvSpPr/>
            <p:nvPr/>
          </p:nvSpPr>
          <p:spPr>
            <a:xfrm>
              <a:off x="2416134" y="3029676"/>
              <a:ext cx="0" cy="98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24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9"/>
            <p:cNvSpPr/>
            <p:nvPr/>
          </p:nvSpPr>
          <p:spPr>
            <a:xfrm>
              <a:off x="1100793" y="2373766"/>
              <a:ext cx="255463" cy="361159"/>
            </a:xfrm>
            <a:custGeom>
              <a:avLst/>
              <a:gdLst/>
              <a:ahLst/>
              <a:cxnLst/>
              <a:rect l="l" t="t" r="r" b="b"/>
              <a:pathLst>
                <a:path w="2620" h="3704" extrusionOk="0">
                  <a:moveTo>
                    <a:pt x="1989" y="0"/>
                  </a:moveTo>
                  <a:cubicBezTo>
                    <a:pt x="1929" y="0"/>
                    <a:pt x="1858" y="12"/>
                    <a:pt x="1798" y="24"/>
                  </a:cubicBezTo>
                  <a:cubicBezTo>
                    <a:pt x="1691" y="48"/>
                    <a:pt x="1584" y="84"/>
                    <a:pt x="1477" y="131"/>
                  </a:cubicBezTo>
                  <a:cubicBezTo>
                    <a:pt x="1238" y="227"/>
                    <a:pt x="1024" y="369"/>
                    <a:pt x="834" y="548"/>
                  </a:cubicBezTo>
                  <a:cubicBezTo>
                    <a:pt x="631" y="727"/>
                    <a:pt x="465" y="929"/>
                    <a:pt x="322" y="1143"/>
                  </a:cubicBezTo>
                  <a:cubicBezTo>
                    <a:pt x="215" y="1322"/>
                    <a:pt x="119" y="1512"/>
                    <a:pt x="72" y="1703"/>
                  </a:cubicBezTo>
                  <a:cubicBezTo>
                    <a:pt x="36" y="1846"/>
                    <a:pt x="12" y="1989"/>
                    <a:pt x="12" y="2120"/>
                  </a:cubicBezTo>
                  <a:cubicBezTo>
                    <a:pt x="0" y="2274"/>
                    <a:pt x="0" y="2429"/>
                    <a:pt x="12" y="2584"/>
                  </a:cubicBezTo>
                  <a:cubicBezTo>
                    <a:pt x="24" y="2739"/>
                    <a:pt x="48" y="2905"/>
                    <a:pt x="95" y="3048"/>
                  </a:cubicBezTo>
                  <a:cubicBezTo>
                    <a:pt x="131" y="3191"/>
                    <a:pt x="191" y="3322"/>
                    <a:pt x="274" y="3429"/>
                  </a:cubicBezTo>
                  <a:cubicBezTo>
                    <a:pt x="322" y="3489"/>
                    <a:pt x="369" y="3536"/>
                    <a:pt x="417" y="3584"/>
                  </a:cubicBezTo>
                  <a:cubicBezTo>
                    <a:pt x="476" y="3620"/>
                    <a:pt x="536" y="3656"/>
                    <a:pt x="607" y="3679"/>
                  </a:cubicBezTo>
                  <a:cubicBezTo>
                    <a:pt x="655" y="3703"/>
                    <a:pt x="715" y="3703"/>
                    <a:pt x="774" y="3703"/>
                  </a:cubicBezTo>
                  <a:cubicBezTo>
                    <a:pt x="857" y="3703"/>
                    <a:pt x="953" y="3691"/>
                    <a:pt x="1036" y="3656"/>
                  </a:cubicBezTo>
                  <a:cubicBezTo>
                    <a:pt x="1108" y="3632"/>
                    <a:pt x="1191" y="3596"/>
                    <a:pt x="1262" y="3560"/>
                  </a:cubicBezTo>
                  <a:cubicBezTo>
                    <a:pt x="1310" y="3525"/>
                    <a:pt x="1358" y="3489"/>
                    <a:pt x="1405" y="3441"/>
                  </a:cubicBezTo>
                  <a:cubicBezTo>
                    <a:pt x="1548" y="3334"/>
                    <a:pt x="1691" y="3215"/>
                    <a:pt x="1822" y="3084"/>
                  </a:cubicBezTo>
                  <a:cubicBezTo>
                    <a:pt x="1965" y="2953"/>
                    <a:pt x="2096" y="2798"/>
                    <a:pt x="2215" y="2643"/>
                  </a:cubicBezTo>
                  <a:cubicBezTo>
                    <a:pt x="2274" y="2572"/>
                    <a:pt x="2334" y="2501"/>
                    <a:pt x="2381" y="2429"/>
                  </a:cubicBezTo>
                  <a:cubicBezTo>
                    <a:pt x="2417" y="2370"/>
                    <a:pt x="2453" y="2298"/>
                    <a:pt x="2477" y="2239"/>
                  </a:cubicBezTo>
                  <a:cubicBezTo>
                    <a:pt x="2489" y="2203"/>
                    <a:pt x="2501" y="2179"/>
                    <a:pt x="2501" y="2143"/>
                  </a:cubicBezTo>
                  <a:cubicBezTo>
                    <a:pt x="2512" y="2108"/>
                    <a:pt x="2512" y="2072"/>
                    <a:pt x="2501" y="2048"/>
                  </a:cubicBezTo>
                  <a:cubicBezTo>
                    <a:pt x="2501" y="1965"/>
                    <a:pt x="2477" y="1881"/>
                    <a:pt x="2441" y="1822"/>
                  </a:cubicBezTo>
                  <a:cubicBezTo>
                    <a:pt x="2393" y="1762"/>
                    <a:pt x="2334" y="1727"/>
                    <a:pt x="2274" y="1715"/>
                  </a:cubicBezTo>
                  <a:lnTo>
                    <a:pt x="2203" y="1715"/>
                  </a:lnTo>
                  <a:cubicBezTo>
                    <a:pt x="2155" y="1715"/>
                    <a:pt x="2108" y="1727"/>
                    <a:pt x="2060" y="1739"/>
                  </a:cubicBezTo>
                  <a:lnTo>
                    <a:pt x="2024" y="1751"/>
                  </a:lnTo>
                  <a:lnTo>
                    <a:pt x="2024" y="1751"/>
                  </a:lnTo>
                  <a:lnTo>
                    <a:pt x="2036" y="1739"/>
                  </a:lnTo>
                  <a:lnTo>
                    <a:pt x="2048" y="1727"/>
                  </a:lnTo>
                  <a:cubicBezTo>
                    <a:pt x="2179" y="1596"/>
                    <a:pt x="2286" y="1465"/>
                    <a:pt x="2393" y="1334"/>
                  </a:cubicBezTo>
                  <a:cubicBezTo>
                    <a:pt x="2489" y="1215"/>
                    <a:pt x="2560" y="1084"/>
                    <a:pt x="2608" y="941"/>
                  </a:cubicBezTo>
                  <a:cubicBezTo>
                    <a:pt x="2620" y="869"/>
                    <a:pt x="2620" y="810"/>
                    <a:pt x="2608" y="750"/>
                  </a:cubicBezTo>
                  <a:cubicBezTo>
                    <a:pt x="2584" y="679"/>
                    <a:pt x="2548" y="631"/>
                    <a:pt x="2501" y="584"/>
                  </a:cubicBezTo>
                  <a:cubicBezTo>
                    <a:pt x="2441" y="548"/>
                    <a:pt x="2381" y="512"/>
                    <a:pt x="2310" y="500"/>
                  </a:cubicBezTo>
                  <a:lnTo>
                    <a:pt x="2251" y="500"/>
                  </a:lnTo>
                  <a:cubicBezTo>
                    <a:pt x="2191" y="500"/>
                    <a:pt x="2131" y="512"/>
                    <a:pt x="2084" y="536"/>
                  </a:cubicBezTo>
                  <a:cubicBezTo>
                    <a:pt x="2060" y="536"/>
                    <a:pt x="2036" y="548"/>
                    <a:pt x="2012" y="560"/>
                  </a:cubicBezTo>
                  <a:cubicBezTo>
                    <a:pt x="2060" y="500"/>
                    <a:pt x="2096" y="453"/>
                    <a:pt x="2143" y="393"/>
                  </a:cubicBezTo>
                  <a:cubicBezTo>
                    <a:pt x="2167" y="357"/>
                    <a:pt x="2179" y="322"/>
                    <a:pt x="2203" y="286"/>
                  </a:cubicBezTo>
                  <a:cubicBezTo>
                    <a:pt x="2203" y="262"/>
                    <a:pt x="2215" y="250"/>
                    <a:pt x="2215" y="227"/>
                  </a:cubicBezTo>
                  <a:cubicBezTo>
                    <a:pt x="2227" y="203"/>
                    <a:pt x="2227" y="167"/>
                    <a:pt x="2215" y="143"/>
                  </a:cubicBezTo>
                  <a:cubicBezTo>
                    <a:pt x="2203" y="96"/>
                    <a:pt x="2167" y="60"/>
                    <a:pt x="2131" y="48"/>
                  </a:cubicBezTo>
                  <a:cubicBezTo>
                    <a:pt x="2084" y="24"/>
                    <a:pt x="2036" y="12"/>
                    <a:pt x="1989" y="12"/>
                  </a:cubicBezTo>
                  <a:lnTo>
                    <a:pt x="1989" y="0"/>
                  </a:ln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9"/>
            <p:cNvSpPr/>
            <p:nvPr/>
          </p:nvSpPr>
          <p:spPr>
            <a:xfrm>
              <a:off x="1195958" y="2428271"/>
              <a:ext cx="98773" cy="77516"/>
            </a:xfrm>
            <a:custGeom>
              <a:avLst/>
              <a:gdLst/>
              <a:ahLst/>
              <a:cxnLst/>
              <a:rect l="l" t="t" r="r" b="b"/>
              <a:pathLst>
                <a:path w="1013" h="795" extrusionOk="0">
                  <a:moveTo>
                    <a:pt x="965" y="1"/>
                  </a:moveTo>
                  <a:lnTo>
                    <a:pt x="953" y="13"/>
                  </a:lnTo>
                  <a:cubicBezTo>
                    <a:pt x="774" y="108"/>
                    <a:pt x="608" y="215"/>
                    <a:pt x="441" y="334"/>
                  </a:cubicBezTo>
                  <a:cubicBezTo>
                    <a:pt x="358" y="382"/>
                    <a:pt x="286" y="453"/>
                    <a:pt x="215" y="513"/>
                  </a:cubicBezTo>
                  <a:cubicBezTo>
                    <a:pt x="132" y="584"/>
                    <a:pt x="60" y="656"/>
                    <a:pt x="1" y="739"/>
                  </a:cubicBezTo>
                  <a:cubicBezTo>
                    <a:pt x="1" y="739"/>
                    <a:pt x="1" y="751"/>
                    <a:pt x="1" y="763"/>
                  </a:cubicBezTo>
                  <a:cubicBezTo>
                    <a:pt x="1" y="775"/>
                    <a:pt x="12" y="787"/>
                    <a:pt x="12" y="787"/>
                  </a:cubicBezTo>
                  <a:cubicBezTo>
                    <a:pt x="22" y="792"/>
                    <a:pt x="32" y="795"/>
                    <a:pt x="41" y="795"/>
                  </a:cubicBezTo>
                  <a:cubicBezTo>
                    <a:pt x="54" y="795"/>
                    <a:pt x="65" y="789"/>
                    <a:pt x="72" y="775"/>
                  </a:cubicBezTo>
                  <a:cubicBezTo>
                    <a:pt x="108" y="727"/>
                    <a:pt x="143" y="680"/>
                    <a:pt x="191" y="644"/>
                  </a:cubicBezTo>
                  <a:cubicBezTo>
                    <a:pt x="227" y="596"/>
                    <a:pt x="274" y="549"/>
                    <a:pt x="322" y="501"/>
                  </a:cubicBezTo>
                  <a:cubicBezTo>
                    <a:pt x="370" y="465"/>
                    <a:pt x="417" y="430"/>
                    <a:pt x="465" y="382"/>
                  </a:cubicBezTo>
                  <a:cubicBezTo>
                    <a:pt x="572" y="310"/>
                    <a:pt x="667" y="239"/>
                    <a:pt x="786" y="168"/>
                  </a:cubicBezTo>
                  <a:cubicBezTo>
                    <a:pt x="846" y="132"/>
                    <a:pt x="917" y="84"/>
                    <a:pt x="989" y="49"/>
                  </a:cubicBezTo>
                  <a:cubicBezTo>
                    <a:pt x="1001" y="37"/>
                    <a:pt x="1013" y="25"/>
                    <a:pt x="1001" y="13"/>
                  </a:cubicBezTo>
                  <a:cubicBezTo>
                    <a:pt x="1001" y="1"/>
                    <a:pt x="989" y="1"/>
                    <a:pt x="977" y="1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9"/>
            <p:cNvSpPr/>
            <p:nvPr/>
          </p:nvSpPr>
          <p:spPr>
            <a:xfrm>
              <a:off x="1220334" y="2545568"/>
              <a:ext cx="73226" cy="65816"/>
            </a:xfrm>
            <a:custGeom>
              <a:avLst/>
              <a:gdLst/>
              <a:ahLst/>
              <a:cxnLst/>
              <a:rect l="l" t="t" r="r" b="b"/>
              <a:pathLst>
                <a:path w="751" h="675" extrusionOk="0">
                  <a:moveTo>
                    <a:pt x="715" y="0"/>
                  </a:moveTo>
                  <a:lnTo>
                    <a:pt x="536" y="131"/>
                  </a:lnTo>
                  <a:cubicBezTo>
                    <a:pt x="477" y="179"/>
                    <a:pt x="405" y="227"/>
                    <a:pt x="346" y="274"/>
                  </a:cubicBezTo>
                  <a:cubicBezTo>
                    <a:pt x="227" y="370"/>
                    <a:pt x="120" y="489"/>
                    <a:pt x="12" y="608"/>
                  </a:cubicBezTo>
                  <a:cubicBezTo>
                    <a:pt x="12" y="620"/>
                    <a:pt x="1" y="631"/>
                    <a:pt x="12" y="643"/>
                  </a:cubicBezTo>
                  <a:cubicBezTo>
                    <a:pt x="12" y="655"/>
                    <a:pt x="12" y="667"/>
                    <a:pt x="24" y="667"/>
                  </a:cubicBezTo>
                  <a:cubicBezTo>
                    <a:pt x="34" y="672"/>
                    <a:pt x="44" y="675"/>
                    <a:pt x="54" y="675"/>
                  </a:cubicBezTo>
                  <a:cubicBezTo>
                    <a:pt x="68" y="675"/>
                    <a:pt x="82" y="669"/>
                    <a:pt x="96" y="655"/>
                  </a:cubicBezTo>
                  <a:cubicBezTo>
                    <a:pt x="155" y="572"/>
                    <a:pt x="215" y="500"/>
                    <a:pt x="286" y="429"/>
                  </a:cubicBezTo>
                  <a:cubicBezTo>
                    <a:pt x="358" y="358"/>
                    <a:pt x="429" y="286"/>
                    <a:pt x="501" y="227"/>
                  </a:cubicBezTo>
                  <a:cubicBezTo>
                    <a:pt x="584" y="155"/>
                    <a:pt x="667" y="96"/>
                    <a:pt x="751" y="36"/>
                  </a:cubicBezTo>
                  <a:cubicBezTo>
                    <a:pt x="751" y="24"/>
                    <a:pt x="751" y="12"/>
                    <a:pt x="751" y="0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9"/>
            <p:cNvSpPr/>
            <p:nvPr/>
          </p:nvSpPr>
          <p:spPr>
            <a:xfrm>
              <a:off x="1068227" y="728774"/>
              <a:ext cx="1094884" cy="812704"/>
            </a:xfrm>
            <a:custGeom>
              <a:avLst/>
              <a:gdLst/>
              <a:ahLst/>
              <a:cxnLst/>
              <a:rect l="l" t="t" r="r" b="b"/>
              <a:pathLst>
                <a:path w="11229" h="8335" extrusionOk="0">
                  <a:moveTo>
                    <a:pt x="5883" y="0"/>
                  </a:moveTo>
                  <a:cubicBezTo>
                    <a:pt x="5537" y="0"/>
                    <a:pt x="5204" y="24"/>
                    <a:pt x="4871" y="72"/>
                  </a:cubicBezTo>
                  <a:cubicBezTo>
                    <a:pt x="4454" y="119"/>
                    <a:pt x="4037" y="191"/>
                    <a:pt x="3644" y="298"/>
                  </a:cubicBezTo>
                  <a:cubicBezTo>
                    <a:pt x="3227" y="393"/>
                    <a:pt x="2823" y="524"/>
                    <a:pt x="2430" y="691"/>
                  </a:cubicBezTo>
                  <a:cubicBezTo>
                    <a:pt x="2049" y="846"/>
                    <a:pt x="1680" y="1036"/>
                    <a:pt x="1334" y="1274"/>
                  </a:cubicBezTo>
                  <a:cubicBezTo>
                    <a:pt x="1013" y="1488"/>
                    <a:pt x="739" y="1750"/>
                    <a:pt x="501" y="2060"/>
                  </a:cubicBezTo>
                  <a:cubicBezTo>
                    <a:pt x="275" y="2358"/>
                    <a:pt x="120" y="2703"/>
                    <a:pt x="48" y="3072"/>
                  </a:cubicBezTo>
                  <a:cubicBezTo>
                    <a:pt x="1" y="3370"/>
                    <a:pt x="1" y="3667"/>
                    <a:pt x="48" y="3965"/>
                  </a:cubicBezTo>
                  <a:cubicBezTo>
                    <a:pt x="60" y="3989"/>
                    <a:pt x="72" y="4013"/>
                    <a:pt x="84" y="4024"/>
                  </a:cubicBezTo>
                  <a:cubicBezTo>
                    <a:pt x="96" y="4048"/>
                    <a:pt x="120" y="4048"/>
                    <a:pt x="144" y="4060"/>
                  </a:cubicBezTo>
                  <a:lnTo>
                    <a:pt x="215" y="4060"/>
                  </a:lnTo>
                  <a:cubicBezTo>
                    <a:pt x="251" y="4048"/>
                    <a:pt x="263" y="4024"/>
                    <a:pt x="275" y="4001"/>
                  </a:cubicBezTo>
                  <a:lnTo>
                    <a:pt x="275" y="3989"/>
                  </a:lnTo>
                  <a:lnTo>
                    <a:pt x="275" y="3977"/>
                  </a:lnTo>
                  <a:lnTo>
                    <a:pt x="275" y="3965"/>
                  </a:lnTo>
                  <a:cubicBezTo>
                    <a:pt x="394" y="3763"/>
                    <a:pt x="537" y="3572"/>
                    <a:pt x="691" y="3393"/>
                  </a:cubicBezTo>
                  <a:lnTo>
                    <a:pt x="703" y="3382"/>
                  </a:lnTo>
                  <a:cubicBezTo>
                    <a:pt x="894" y="3179"/>
                    <a:pt x="1108" y="3001"/>
                    <a:pt x="1346" y="2858"/>
                  </a:cubicBezTo>
                  <a:cubicBezTo>
                    <a:pt x="1537" y="2739"/>
                    <a:pt x="1727" y="2643"/>
                    <a:pt x="1942" y="2584"/>
                  </a:cubicBezTo>
                  <a:cubicBezTo>
                    <a:pt x="2204" y="2810"/>
                    <a:pt x="2489" y="3024"/>
                    <a:pt x="2799" y="3179"/>
                  </a:cubicBezTo>
                  <a:cubicBezTo>
                    <a:pt x="3192" y="3393"/>
                    <a:pt x="3608" y="3548"/>
                    <a:pt x="4025" y="3667"/>
                  </a:cubicBezTo>
                  <a:cubicBezTo>
                    <a:pt x="4466" y="3786"/>
                    <a:pt x="4918" y="3870"/>
                    <a:pt x="5371" y="3905"/>
                  </a:cubicBezTo>
                  <a:cubicBezTo>
                    <a:pt x="5573" y="3929"/>
                    <a:pt x="5775" y="3929"/>
                    <a:pt x="5978" y="3929"/>
                  </a:cubicBezTo>
                  <a:cubicBezTo>
                    <a:pt x="6216" y="3929"/>
                    <a:pt x="6466" y="3917"/>
                    <a:pt x="6704" y="3894"/>
                  </a:cubicBezTo>
                  <a:cubicBezTo>
                    <a:pt x="7240" y="3846"/>
                    <a:pt x="7776" y="3715"/>
                    <a:pt x="8264" y="3501"/>
                  </a:cubicBezTo>
                  <a:cubicBezTo>
                    <a:pt x="8264" y="3632"/>
                    <a:pt x="8276" y="3751"/>
                    <a:pt x="8288" y="3882"/>
                  </a:cubicBezTo>
                  <a:cubicBezTo>
                    <a:pt x="8323" y="4072"/>
                    <a:pt x="8371" y="4251"/>
                    <a:pt x="8442" y="4429"/>
                  </a:cubicBezTo>
                  <a:cubicBezTo>
                    <a:pt x="8561" y="4786"/>
                    <a:pt x="8823" y="5060"/>
                    <a:pt x="9157" y="5227"/>
                  </a:cubicBezTo>
                  <a:cubicBezTo>
                    <a:pt x="9204" y="5251"/>
                    <a:pt x="9264" y="5263"/>
                    <a:pt x="9312" y="5275"/>
                  </a:cubicBezTo>
                  <a:cubicBezTo>
                    <a:pt x="9371" y="5287"/>
                    <a:pt x="9431" y="5298"/>
                    <a:pt x="9490" y="5298"/>
                  </a:cubicBezTo>
                  <a:lnTo>
                    <a:pt x="9645" y="5298"/>
                  </a:lnTo>
                  <a:cubicBezTo>
                    <a:pt x="9573" y="5406"/>
                    <a:pt x="9514" y="5525"/>
                    <a:pt x="9466" y="5644"/>
                  </a:cubicBezTo>
                  <a:cubicBezTo>
                    <a:pt x="9383" y="5846"/>
                    <a:pt x="9335" y="6060"/>
                    <a:pt x="9300" y="6275"/>
                  </a:cubicBezTo>
                  <a:cubicBezTo>
                    <a:pt x="9264" y="6489"/>
                    <a:pt x="9240" y="6715"/>
                    <a:pt x="9252" y="6942"/>
                  </a:cubicBezTo>
                  <a:cubicBezTo>
                    <a:pt x="9252" y="7144"/>
                    <a:pt x="9276" y="7358"/>
                    <a:pt x="9335" y="7561"/>
                  </a:cubicBezTo>
                  <a:cubicBezTo>
                    <a:pt x="9383" y="7751"/>
                    <a:pt x="9466" y="7930"/>
                    <a:pt x="9585" y="8073"/>
                  </a:cubicBezTo>
                  <a:cubicBezTo>
                    <a:pt x="9693" y="8215"/>
                    <a:pt x="9835" y="8311"/>
                    <a:pt x="10002" y="8335"/>
                  </a:cubicBezTo>
                  <a:lnTo>
                    <a:pt x="10050" y="8335"/>
                  </a:lnTo>
                  <a:cubicBezTo>
                    <a:pt x="10109" y="8335"/>
                    <a:pt x="10169" y="8323"/>
                    <a:pt x="10228" y="8299"/>
                  </a:cubicBezTo>
                  <a:cubicBezTo>
                    <a:pt x="10312" y="8275"/>
                    <a:pt x="10371" y="8239"/>
                    <a:pt x="10431" y="8180"/>
                  </a:cubicBezTo>
                  <a:cubicBezTo>
                    <a:pt x="10574" y="8073"/>
                    <a:pt x="10681" y="7942"/>
                    <a:pt x="10776" y="7799"/>
                  </a:cubicBezTo>
                  <a:cubicBezTo>
                    <a:pt x="10883" y="7632"/>
                    <a:pt x="10967" y="7465"/>
                    <a:pt x="11038" y="7275"/>
                  </a:cubicBezTo>
                  <a:cubicBezTo>
                    <a:pt x="11086" y="7144"/>
                    <a:pt x="11121" y="7001"/>
                    <a:pt x="11145" y="6858"/>
                  </a:cubicBezTo>
                  <a:cubicBezTo>
                    <a:pt x="11157" y="6846"/>
                    <a:pt x="11157" y="6834"/>
                    <a:pt x="11157" y="6811"/>
                  </a:cubicBezTo>
                  <a:cubicBezTo>
                    <a:pt x="11228" y="6144"/>
                    <a:pt x="11228" y="5477"/>
                    <a:pt x="11157" y="4798"/>
                  </a:cubicBezTo>
                  <a:cubicBezTo>
                    <a:pt x="11121" y="4477"/>
                    <a:pt x="11074" y="4155"/>
                    <a:pt x="11002" y="3834"/>
                  </a:cubicBezTo>
                  <a:cubicBezTo>
                    <a:pt x="10955" y="3572"/>
                    <a:pt x="10871" y="3310"/>
                    <a:pt x="10776" y="3060"/>
                  </a:cubicBezTo>
                  <a:cubicBezTo>
                    <a:pt x="10586" y="2572"/>
                    <a:pt x="10312" y="2131"/>
                    <a:pt x="9966" y="1738"/>
                  </a:cubicBezTo>
                  <a:cubicBezTo>
                    <a:pt x="9800" y="1548"/>
                    <a:pt x="9621" y="1369"/>
                    <a:pt x="9431" y="1215"/>
                  </a:cubicBezTo>
                  <a:cubicBezTo>
                    <a:pt x="9228" y="1048"/>
                    <a:pt x="9026" y="905"/>
                    <a:pt x="8800" y="774"/>
                  </a:cubicBezTo>
                  <a:cubicBezTo>
                    <a:pt x="7942" y="262"/>
                    <a:pt x="6954" y="0"/>
                    <a:pt x="5954" y="0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9"/>
            <p:cNvSpPr/>
            <p:nvPr/>
          </p:nvSpPr>
          <p:spPr>
            <a:xfrm>
              <a:off x="1025325" y="978384"/>
              <a:ext cx="236937" cy="225724"/>
            </a:xfrm>
            <a:custGeom>
              <a:avLst/>
              <a:gdLst/>
              <a:ahLst/>
              <a:cxnLst/>
              <a:rect l="l" t="t" r="r" b="b"/>
              <a:pathLst>
                <a:path w="2430" h="2315" extrusionOk="0">
                  <a:moveTo>
                    <a:pt x="2358" y="0"/>
                  </a:moveTo>
                  <a:cubicBezTo>
                    <a:pt x="2251" y="60"/>
                    <a:pt x="2132" y="107"/>
                    <a:pt x="2012" y="167"/>
                  </a:cubicBezTo>
                  <a:cubicBezTo>
                    <a:pt x="1905" y="226"/>
                    <a:pt x="1774" y="286"/>
                    <a:pt x="1667" y="357"/>
                  </a:cubicBezTo>
                  <a:cubicBezTo>
                    <a:pt x="1429" y="488"/>
                    <a:pt x="1215" y="655"/>
                    <a:pt x="1012" y="833"/>
                  </a:cubicBezTo>
                  <a:cubicBezTo>
                    <a:pt x="798" y="1012"/>
                    <a:pt x="619" y="1203"/>
                    <a:pt x="441" y="1405"/>
                  </a:cubicBezTo>
                  <a:cubicBezTo>
                    <a:pt x="262" y="1619"/>
                    <a:pt x="119" y="1857"/>
                    <a:pt x="24" y="2119"/>
                  </a:cubicBezTo>
                  <a:lnTo>
                    <a:pt x="12" y="2143"/>
                  </a:lnTo>
                  <a:cubicBezTo>
                    <a:pt x="0" y="2167"/>
                    <a:pt x="0" y="2191"/>
                    <a:pt x="12" y="2215"/>
                  </a:cubicBezTo>
                  <a:cubicBezTo>
                    <a:pt x="24" y="2250"/>
                    <a:pt x="48" y="2274"/>
                    <a:pt x="72" y="2298"/>
                  </a:cubicBezTo>
                  <a:cubicBezTo>
                    <a:pt x="95" y="2309"/>
                    <a:pt x="119" y="2315"/>
                    <a:pt x="142" y="2315"/>
                  </a:cubicBezTo>
                  <a:cubicBezTo>
                    <a:pt x="192" y="2315"/>
                    <a:pt x="238" y="2291"/>
                    <a:pt x="262" y="2250"/>
                  </a:cubicBezTo>
                  <a:cubicBezTo>
                    <a:pt x="286" y="2215"/>
                    <a:pt x="298" y="2191"/>
                    <a:pt x="322" y="2155"/>
                  </a:cubicBezTo>
                  <a:lnTo>
                    <a:pt x="381" y="2048"/>
                  </a:lnTo>
                  <a:cubicBezTo>
                    <a:pt x="429" y="1976"/>
                    <a:pt x="465" y="1905"/>
                    <a:pt x="512" y="1834"/>
                  </a:cubicBezTo>
                  <a:cubicBezTo>
                    <a:pt x="596" y="1703"/>
                    <a:pt x="679" y="1584"/>
                    <a:pt x="774" y="1453"/>
                  </a:cubicBezTo>
                  <a:cubicBezTo>
                    <a:pt x="846" y="1369"/>
                    <a:pt x="917" y="1274"/>
                    <a:pt x="989" y="1191"/>
                  </a:cubicBezTo>
                  <a:cubicBezTo>
                    <a:pt x="1060" y="1095"/>
                    <a:pt x="1155" y="1012"/>
                    <a:pt x="1239" y="929"/>
                  </a:cubicBezTo>
                  <a:cubicBezTo>
                    <a:pt x="1405" y="762"/>
                    <a:pt x="1596" y="607"/>
                    <a:pt x="1786" y="464"/>
                  </a:cubicBezTo>
                  <a:lnTo>
                    <a:pt x="1834" y="417"/>
                  </a:lnTo>
                  <a:cubicBezTo>
                    <a:pt x="1882" y="381"/>
                    <a:pt x="1917" y="357"/>
                    <a:pt x="1965" y="321"/>
                  </a:cubicBezTo>
                  <a:cubicBezTo>
                    <a:pt x="2001" y="298"/>
                    <a:pt x="2060" y="262"/>
                    <a:pt x="2108" y="226"/>
                  </a:cubicBezTo>
                  <a:cubicBezTo>
                    <a:pt x="2203" y="167"/>
                    <a:pt x="2298" y="107"/>
                    <a:pt x="2405" y="60"/>
                  </a:cubicBezTo>
                  <a:cubicBezTo>
                    <a:pt x="2429" y="48"/>
                    <a:pt x="2429" y="36"/>
                    <a:pt x="2417" y="12"/>
                  </a:cubicBezTo>
                  <a:cubicBezTo>
                    <a:pt x="2417" y="0"/>
                    <a:pt x="2405" y="0"/>
                    <a:pt x="2393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9"/>
            <p:cNvSpPr/>
            <p:nvPr/>
          </p:nvSpPr>
          <p:spPr>
            <a:xfrm>
              <a:off x="1236618" y="840221"/>
              <a:ext cx="702426" cy="194815"/>
            </a:xfrm>
            <a:custGeom>
              <a:avLst/>
              <a:gdLst/>
              <a:ahLst/>
              <a:cxnLst/>
              <a:rect l="l" t="t" r="r" b="b"/>
              <a:pathLst>
                <a:path w="7204" h="1998" extrusionOk="0">
                  <a:moveTo>
                    <a:pt x="131" y="0"/>
                  </a:moveTo>
                  <a:cubicBezTo>
                    <a:pt x="96" y="12"/>
                    <a:pt x="60" y="24"/>
                    <a:pt x="36" y="60"/>
                  </a:cubicBezTo>
                  <a:cubicBezTo>
                    <a:pt x="12" y="84"/>
                    <a:pt x="0" y="131"/>
                    <a:pt x="0" y="167"/>
                  </a:cubicBezTo>
                  <a:cubicBezTo>
                    <a:pt x="0" y="179"/>
                    <a:pt x="0" y="191"/>
                    <a:pt x="0" y="203"/>
                  </a:cubicBezTo>
                  <a:cubicBezTo>
                    <a:pt x="12" y="226"/>
                    <a:pt x="24" y="250"/>
                    <a:pt x="48" y="262"/>
                  </a:cubicBezTo>
                  <a:cubicBezTo>
                    <a:pt x="191" y="429"/>
                    <a:pt x="346" y="584"/>
                    <a:pt x="512" y="715"/>
                  </a:cubicBezTo>
                  <a:cubicBezTo>
                    <a:pt x="691" y="846"/>
                    <a:pt x="881" y="976"/>
                    <a:pt x="1072" y="1096"/>
                  </a:cubicBezTo>
                  <a:cubicBezTo>
                    <a:pt x="1453" y="1322"/>
                    <a:pt x="1870" y="1512"/>
                    <a:pt x="2286" y="1655"/>
                  </a:cubicBezTo>
                  <a:cubicBezTo>
                    <a:pt x="2512" y="1727"/>
                    <a:pt x="2739" y="1786"/>
                    <a:pt x="2977" y="1834"/>
                  </a:cubicBezTo>
                  <a:cubicBezTo>
                    <a:pt x="3203" y="1881"/>
                    <a:pt x="3417" y="1917"/>
                    <a:pt x="3655" y="1953"/>
                  </a:cubicBezTo>
                  <a:cubicBezTo>
                    <a:pt x="3929" y="1982"/>
                    <a:pt x="4208" y="1997"/>
                    <a:pt x="4488" y="1997"/>
                  </a:cubicBezTo>
                  <a:cubicBezTo>
                    <a:pt x="4670" y="1997"/>
                    <a:pt x="4853" y="1991"/>
                    <a:pt x="5037" y="1977"/>
                  </a:cubicBezTo>
                  <a:cubicBezTo>
                    <a:pt x="5227" y="1953"/>
                    <a:pt x="5418" y="1929"/>
                    <a:pt x="5608" y="1893"/>
                  </a:cubicBezTo>
                  <a:cubicBezTo>
                    <a:pt x="5799" y="1869"/>
                    <a:pt x="5989" y="1822"/>
                    <a:pt x="6168" y="1774"/>
                  </a:cubicBezTo>
                  <a:cubicBezTo>
                    <a:pt x="6525" y="1667"/>
                    <a:pt x="6870" y="1536"/>
                    <a:pt x="7204" y="1357"/>
                  </a:cubicBezTo>
                  <a:cubicBezTo>
                    <a:pt x="7204" y="1357"/>
                    <a:pt x="7204" y="1334"/>
                    <a:pt x="7204" y="1334"/>
                  </a:cubicBezTo>
                  <a:cubicBezTo>
                    <a:pt x="7198" y="1328"/>
                    <a:pt x="7192" y="1325"/>
                    <a:pt x="7186" y="1325"/>
                  </a:cubicBezTo>
                  <a:cubicBezTo>
                    <a:pt x="7180" y="1325"/>
                    <a:pt x="7174" y="1328"/>
                    <a:pt x="7168" y="1334"/>
                  </a:cubicBezTo>
                  <a:lnTo>
                    <a:pt x="7156" y="1334"/>
                  </a:lnTo>
                  <a:cubicBezTo>
                    <a:pt x="6823" y="1488"/>
                    <a:pt x="6465" y="1619"/>
                    <a:pt x="6096" y="1691"/>
                  </a:cubicBezTo>
                  <a:cubicBezTo>
                    <a:pt x="5858" y="1750"/>
                    <a:pt x="5620" y="1786"/>
                    <a:pt x="5382" y="1810"/>
                  </a:cubicBezTo>
                  <a:cubicBezTo>
                    <a:pt x="5251" y="1822"/>
                    <a:pt x="5132" y="1822"/>
                    <a:pt x="5001" y="1822"/>
                  </a:cubicBezTo>
                  <a:cubicBezTo>
                    <a:pt x="4961" y="1826"/>
                    <a:pt x="4922" y="1827"/>
                    <a:pt x="4882" y="1827"/>
                  </a:cubicBezTo>
                  <a:cubicBezTo>
                    <a:pt x="4802" y="1827"/>
                    <a:pt x="4723" y="1822"/>
                    <a:pt x="4644" y="1822"/>
                  </a:cubicBezTo>
                  <a:lnTo>
                    <a:pt x="4632" y="1822"/>
                  </a:lnTo>
                  <a:cubicBezTo>
                    <a:pt x="4477" y="1822"/>
                    <a:pt x="4322" y="1810"/>
                    <a:pt x="4167" y="1798"/>
                  </a:cubicBezTo>
                  <a:cubicBezTo>
                    <a:pt x="4013" y="1786"/>
                    <a:pt x="3846" y="1762"/>
                    <a:pt x="3679" y="1727"/>
                  </a:cubicBezTo>
                  <a:cubicBezTo>
                    <a:pt x="3513" y="1703"/>
                    <a:pt x="3358" y="1667"/>
                    <a:pt x="3203" y="1631"/>
                  </a:cubicBezTo>
                  <a:cubicBezTo>
                    <a:pt x="3048" y="1596"/>
                    <a:pt x="2905" y="1548"/>
                    <a:pt x="2763" y="1512"/>
                  </a:cubicBezTo>
                  <a:cubicBezTo>
                    <a:pt x="2465" y="1417"/>
                    <a:pt x="2179" y="1310"/>
                    <a:pt x="1905" y="1191"/>
                  </a:cubicBezTo>
                  <a:cubicBezTo>
                    <a:pt x="1643" y="1060"/>
                    <a:pt x="1381" y="929"/>
                    <a:pt x="1131" y="774"/>
                  </a:cubicBezTo>
                  <a:cubicBezTo>
                    <a:pt x="977" y="667"/>
                    <a:pt x="810" y="548"/>
                    <a:pt x="667" y="429"/>
                  </a:cubicBezTo>
                  <a:cubicBezTo>
                    <a:pt x="596" y="369"/>
                    <a:pt x="512" y="310"/>
                    <a:pt x="441" y="238"/>
                  </a:cubicBezTo>
                  <a:lnTo>
                    <a:pt x="346" y="143"/>
                  </a:lnTo>
                  <a:cubicBezTo>
                    <a:pt x="298" y="119"/>
                    <a:pt x="262" y="84"/>
                    <a:pt x="226" y="48"/>
                  </a:cubicBezTo>
                  <a:cubicBezTo>
                    <a:pt x="203" y="24"/>
                    <a:pt x="167" y="12"/>
                    <a:pt x="131" y="12"/>
                  </a:cubicBezTo>
                  <a:lnTo>
                    <a:pt x="119" y="12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9"/>
            <p:cNvSpPr/>
            <p:nvPr/>
          </p:nvSpPr>
          <p:spPr>
            <a:xfrm>
              <a:off x="954536" y="757732"/>
              <a:ext cx="301875" cy="189452"/>
            </a:xfrm>
            <a:custGeom>
              <a:avLst/>
              <a:gdLst/>
              <a:ahLst/>
              <a:cxnLst/>
              <a:rect l="l" t="t" r="r" b="b"/>
              <a:pathLst>
                <a:path w="3096" h="1943" extrusionOk="0">
                  <a:moveTo>
                    <a:pt x="95" y="1"/>
                  </a:moveTo>
                  <a:lnTo>
                    <a:pt x="95" y="13"/>
                  </a:lnTo>
                  <a:cubicBezTo>
                    <a:pt x="60" y="25"/>
                    <a:pt x="24" y="60"/>
                    <a:pt x="12" y="84"/>
                  </a:cubicBezTo>
                  <a:cubicBezTo>
                    <a:pt x="0" y="120"/>
                    <a:pt x="0" y="168"/>
                    <a:pt x="12" y="203"/>
                  </a:cubicBezTo>
                  <a:cubicBezTo>
                    <a:pt x="107" y="418"/>
                    <a:pt x="238" y="620"/>
                    <a:pt x="393" y="822"/>
                  </a:cubicBezTo>
                  <a:cubicBezTo>
                    <a:pt x="548" y="1001"/>
                    <a:pt x="714" y="1180"/>
                    <a:pt x="905" y="1322"/>
                  </a:cubicBezTo>
                  <a:cubicBezTo>
                    <a:pt x="1298" y="1620"/>
                    <a:pt x="1738" y="1811"/>
                    <a:pt x="2215" y="1906"/>
                  </a:cubicBezTo>
                  <a:cubicBezTo>
                    <a:pt x="2391" y="1929"/>
                    <a:pt x="2573" y="1942"/>
                    <a:pt x="2754" y="1942"/>
                  </a:cubicBezTo>
                  <a:cubicBezTo>
                    <a:pt x="2853" y="1942"/>
                    <a:pt x="2951" y="1938"/>
                    <a:pt x="3048" y="1930"/>
                  </a:cubicBezTo>
                  <a:cubicBezTo>
                    <a:pt x="3084" y="1930"/>
                    <a:pt x="3096" y="1906"/>
                    <a:pt x="3096" y="1870"/>
                  </a:cubicBezTo>
                  <a:cubicBezTo>
                    <a:pt x="3096" y="1846"/>
                    <a:pt x="3072" y="1822"/>
                    <a:pt x="3036" y="1822"/>
                  </a:cubicBezTo>
                  <a:lnTo>
                    <a:pt x="2834" y="1822"/>
                  </a:lnTo>
                  <a:cubicBezTo>
                    <a:pt x="2584" y="1811"/>
                    <a:pt x="2334" y="1763"/>
                    <a:pt x="2096" y="1692"/>
                  </a:cubicBezTo>
                  <a:lnTo>
                    <a:pt x="2096" y="1692"/>
                  </a:lnTo>
                  <a:lnTo>
                    <a:pt x="2119" y="1703"/>
                  </a:lnTo>
                  <a:cubicBezTo>
                    <a:pt x="1976" y="1656"/>
                    <a:pt x="1846" y="1596"/>
                    <a:pt x="1703" y="1537"/>
                  </a:cubicBezTo>
                  <a:cubicBezTo>
                    <a:pt x="1584" y="1477"/>
                    <a:pt x="1465" y="1418"/>
                    <a:pt x="1345" y="1346"/>
                  </a:cubicBezTo>
                  <a:cubicBezTo>
                    <a:pt x="1119" y="1191"/>
                    <a:pt x="917" y="1025"/>
                    <a:pt x="726" y="822"/>
                  </a:cubicBezTo>
                  <a:cubicBezTo>
                    <a:pt x="583" y="656"/>
                    <a:pt x="464" y="477"/>
                    <a:pt x="357" y="287"/>
                  </a:cubicBezTo>
                  <a:cubicBezTo>
                    <a:pt x="333" y="227"/>
                    <a:pt x="298" y="156"/>
                    <a:pt x="274" y="96"/>
                  </a:cubicBezTo>
                  <a:cubicBezTo>
                    <a:pt x="250" y="37"/>
                    <a:pt x="202" y="1"/>
                    <a:pt x="143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9"/>
            <p:cNvSpPr/>
            <p:nvPr/>
          </p:nvSpPr>
          <p:spPr>
            <a:xfrm>
              <a:off x="998608" y="673001"/>
              <a:ext cx="102868" cy="142552"/>
            </a:xfrm>
            <a:custGeom>
              <a:avLst/>
              <a:gdLst/>
              <a:ahLst/>
              <a:cxnLst/>
              <a:rect l="l" t="t" r="r" b="b"/>
              <a:pathLst>
                <a:path w="1055" h="1462" extrusionOk="0">
                  <a:moveTo>
                    <a:pt x="108" y="1"/>
                  </a:moveTo>
                  <a:cubicBezTo>
                    <a:pt x="84" y="1"/>
                    <a:pt x="48" y="13"/>
                    <a:pt x="36" y="36"/>
                  </a:cubicBezTo>
                  <a:cubicBezTo>
                    <a:pt x="0" y="72"/>
                    <a:pt x="0" y="108"/>
                    <a:pt x="12" y="155"/>
                  </a:cubicBezTo>
                  <a:cubicBezTo>
                    <a:pt x="60" y="298"/>
                    <a:pt x="108" y="429"/>
                    <a:pt x="179" y="560"/>
                  </a:cubicBezTo>
                  <a:lnTo>
                    <a:pt x="179" y="572"/>
                  </a:lnTo>
                  <a:cubicBezTo>
                    <a:pt x="215" y="656"/>
                    <a:pt x="274" y="751"/>
                    <a:pt x="322" y="822"/>
                  </a:cubicBezTo>
                  <a:cubicBezTo>
                    <a:pt x="381" y="906"/>
                    <a:pt x="453" y="989"/>
                    <a:pt x="524" y="1060"/>
                  </a:cubicBezTo>
                  <a:cubicBezTo>
                    <a:pt x="596" y="1132"/>
                    <a:pt x="667" y="1203"/>
                    <a:pt x="751" y="1275"/>
                  </a:cubicBezTo>
                  <a:cubicBezTo>
                    <a:pt x="822" y="1346"/>
                    <a:pt x="917" y="1406"/>
                    <a:pt x="1001" y="1453"/>
                  </a:cubicBezTo>
                  <a:cubicBezTo>
                    <a:pt x="1006" y="1459"/>
                    <a:pt x="1012" y="1461"/>
                    <a:pt x="1018" y="1461"/>
                  </a:cubicBezTo>
                  <a:cubicBezTo>
                    <a:pt x="1038" y="1461"/>
                    <a:pt x="1055" y="1436"/>
                    <a:pt x="1036" y="1418"/>
                  </a:cubicBezTo>
                  <a:cubicBezTo>
                    <a:pt x="893" y="1322"/>
                    <a:pt x="762" y="1203"/>
                    <a:pt x="643" y="1084"/>
                  </a:cubicBezTo>
                  <a:cubicBezTo>
                    <a:pt x="536" y="965"/>
                    <a:pt x="441" y="834"/>
                    <a:pt x="370" y="691"/>
                  </a:cubicBezTo>
                  <a:lnTo>
                    <a:pt x="370" y="703"/>
                  </a:lnTo>
                  <a:cubicBezTo>
                    <a:pt x="346" y="644"/>
                    <a:pt x="322" y="584"/>
                    <a:pt x="298" y="525"/>
                  </a:cubicBezTo>
                  <a:cubicBezTo>
                    <a:pt x="274" y="477"/>
                    <a:pt x="251" y="417"/>
                    <a:pt x="239" y="358"/>
                  </a:cubicBezTo>
                  <a:cubicBezTo>
                    <a:pt x="239" y="310"/>
                    <a:pt x="227" y="275"/>
                    <a:pt x="227" y="239"/>
                  </a:cubicBezTo>
                  <a:cubicBezTo>
                    <a:pt x="215" y="191"/>
                    <a:pt x="215" y="144"/>
                    <a:pt x="227" y="96"/>
                  </a:cubicBezTo>
                  <a:cubicBezTo>
                    <a:pt x="215" y="36"/>
                    <a:pt x="167" y="1"/>
                    <a:pt x="108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9"/>
            <p:cNvSpPr/>
            <p:nvPr/>
          </p:nvSpPr>
          <p:spPr>
            <a:xfrm>
              <a:off x="1655694" y="659058"/>
              <a:ext cx="466074" cy="166539"/>
            </a:xfrm>
            <a:custGeom>
              <a:avLst/>
              <a:gdLst/>
              <a:ahLst/>
              <a:cxnLst/>
              <a:rect l="l" t="t" r="r" b="b"/>
              <a:pathLst>
                <a:path w="4780" h="1708" extrusionOk="0">
                  <a:moveTo>
                    <a:pt x="143" y="1"/>
                  </a:moveTo>
                  <a:cubicBezTo>
                    <a:pt x="119" y="1"/>
                    <a:pt x="84" y="13"/>
                    <a:pt x="60" y="25"/>
                  </a:cubicBezTo>
                  <a:lnTo>
                    <a:pt x="60" y="37"/>
                  </a:lnTo>
                  <a:cubicBezTo>
                    <a:pt x="24" y="60"/>
                    <a:pt x="0" y="96"/>
                    <a:pt x="0" y="132"/>
                  </a:cubicBezTo>
                  <a:cubicBezTo>
                    <a:pt x="0" y="168"/>
                    <a:pt x="0" y="203"/>
                    <a:pt x="24" y="239"/>
                  </a:cubicBezTo>
                  <a:cubicBezTo>
                    <a:pt x="203" y="429"/>
                    <a:pt x="405" y="596"/>
                    <a:pt x="620" y="739"/>
                  </a:cubicBezTo>
                  <a:cubicBezTo>
                    <a:pt x="834" y="870"/>
                    <a:pt x="1048" y="977"/>
                    <a:pt x="1274" y="1049"/>
                  </a:cubicBezTo>
                  <a:cubicBezTo>
                    <a:pt x="1501" y="1132"/>
                    <a:pt x="1739" y="1191"/>
                    <a:pt x="1977" y="1227"/>
                  </a:cubicBezTo>
                  <a:cubicBezTo>
                    <a:pt x="2084" y="1251"/>
                    <a:pt x="2203" y="1263"/>
                    <a:pt x="2322" y="1275"/>
                  </a:cubicBezTo>
                  <a:cubicBezTo>
                    <a:pt x="2441" y="1287"/>
                    <a:pt x="2560" y="1299"/>
                    <a:pt x="2679" y="1311"/>
                  </a:cubicBezTo>
                  <a:cubicBezTo>
                    <a:pt x="2929" y="1334"/>
                    <a:pt x="3191" y="1358"/>
                    <a:pt x="3441" y="1394"/>
                  </a:cubicBezTo>
                  <a:cubicBezTo>
                    <a:pt x="3703" y="1430"/>
                    <a:pt x="3953" y="1477"/>
                    <a:pt x="4203" y="1549"/>
                  </a:cubicBezTo>
                  <a:cubicBezTo>
                    <a:pt x="4370" y="1584"/>
                    <a:pt x="4525" y="1644"/>
                    <a:pt x="4691" y="1703"/>
                  </a:cubicBezTo>
                  <a:cubicBezTo>
                    <a:pt x="4699" y="1706"/>
                    <a:pt x="4706" y="1708"/>
                    <a:pt x="4712" y="1708"/>
                  </a:cubicBezTo>
                  <a:cubicBezTo>
                    <a:pt x="4758" y="1708"/>
                    <a:pt x="4779" y="1640"/>
                    <a:pt x="4727" y="1608"/>
                  </a:cubicBezTo>
                  <a:cubicBezTo>
                    <a:pt x="4501" y="1513"/>
                    <a:pt x="4275" y="1441"/>
                    <a:pt x="4037" y="1382"/>
                  </a:cubicBezTo>
                  <a:cubicBezTo>
                    <a:pt x="3810" y="1322"/>
                    <a:pt x="3572" y="1287"/>
                    <a:pt x="3334" y="1239"/>
                  </a:cubicBezTo>
                  <a:lnTo>
                    <a:pt x="2977" y="1168"/>
                  </a:lnTo>
                  <a:cubicBezTo>
                    <a:pt x="2870" y="1156"/>
                    <a:pt x="2751" y="1132"/>
                    <a:pt x="2632" y="1108"/>
                  </a:cubicBezTo>
                  <a:cubicBezTo>
                    <a:pt x="2513" y="1096"/>
                    <a:pt x="2394" y="1072"/>
                    <a:pt x="2275" y="1049"/>
                  </a:cubicBezTo>
                  <a:cubicBezTo>
                    <a:pt x="2167" y="1025"/>
                    <a:pt x="2048" y="1001"/>
                    <a:pt x="1929" y="965"/>
                  </a:cubicBezTo>
                  <a:lnTo>
                    <a:pt x="1846" y="941"/>
                  </a:lnTo>
                  <a:cubicBezTo>
                    <a:pt x="1513" y="858"/>
                    <a:pt x="1203" y="739"/>
                    <a:pt x="905" y="572"/>
                  </a:cubicBezTo>
                  <a:lnTo>
                    <a:pt x="905" y="572"/>
                  </a:lnTo>
                  <a:lnTo>
                    <a:pt x="941" y="596"/>
                  </a:lnTo>
                  <a:cubicBezTo>
                    <a:pt x="727" y="477"/>
                    <a:pt x="536" y="334"/>
                    <a:pt x="370" y="168"/>
                  </a:cubicBezTo>
                  <a:cubicBezTo>
                    <a:pt x="334" y="132"/>
                    <a:pt x="298" y="96"/>
                    <a:pt x="262" y="48"/>
                  </a:cubicBezTo>
                  <a:cubicBezTo>
                    <a:pt x="239" y="25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9"/>
            <p:cNvSpPr/>
            <p:nvPr/>
          </p:nvSpPr>
          <p:spPr>
            <a:xfrm>
              <a:off x="1935435" y="1023626"/>
              <a:ext cx="51970" cy="147135"/>
            </a:xfrm>
            <a:custGeom>
              <a:avLst/>
              <a:gdLst/>
              <a:ahLst/>
              <a:cxnLst/>
              <a:rect l="l" t="t" r="r" b="b"/>
              <a:pathLst>
                <a:path w="533" h="1509" extrusionOk="0">
                  <a:moveTo>
                    <a:pt x="84" y="0"/>
                  </a:moveTo>
                  <a:cubicBezTo>
                    <a:pt x="60" y="0"/>
                    <a:pt x="48" y="12"/>
                    <a:pt x="37" y="36"/>
                  </a:cubicBezTo>
                  <a:lnTo>
                    <a:pt x="37" y="48"/>
                  </a:lnTo>
                  <a:cubicBezTo>
                    <a:pt x="1" y="286"/>
                    <a:pt x="13" y="536"/>
                    <a:pt x="48" y="786"/>
                  </a:cubicBezTo>
                  <a:cubicBezTo>
                    <a:pt x="72" y="905"/>
                    <a:pt x="108" y="1024"/>
                    <a:pt x="156" y="1143"/>
                  </a:cubicBezTo>
                  <a:cubicBezTo>
                    <a:pt x="203" y="1262"/>
                    <a:pt x="263" y="1381"/>
                    <a:pt x="346" y="1477"/>
                  </a:cubicBezTo>
                  <a:cubicBezTo>
                    <a:pt x="365" y="1499"/>
                    <a:pt x="389" y="1509"/>
                    <a:pt x="412" y="1509"/>
                  </a:cubicBezTo>
                  <a:cubicBezTo>
                    <a:pt x="474" y="1509"/>
                    <a:pt x="532" y="1439"/>
                    <a:pt x="489" y="1370"/>
                  </a:cubicBezTo>
                  <a:cubicBezTo>
                    <a:pt x="429" y="1298"/>
                    <a:pt x="370" y="1227"/>
                    <a:pt x="334" y="1155"/>
                  </a:cubicBezTo>
                  <a:cubicBezTo>
                    <a:pt x="275" y="1048"/>
                    <a:pt x="227" y="941"/>
                    <a:pt x="191" y="822"/>
                  </a:cubicBezTo>
                  <a:cubicBezTo>
                    <a:pt x="144" y="631"/>
                    <a:pt x="120" y="441"/>
                    <a:pt x="120" y="238"/>
                  </a:cubicBezTo>
                  <a:cubicBezTo>
                    <a:pt x="120" y="179"/>
                    <a:pt x="120" y="119"/>
                    <a:pt x="132" y="60"/>
                  </a:cubicBezTo>
                  <a:cubicBezTo>
                    <a:pt x="132" y="24"/>
                    <a:pt x="120" y="0"/>
                    <a:pt x="84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9"/>
            <p:cNvSpPr/>
            <p:nvPr/>
          </p:nvSpPr>
          <p:spPr>
            <a:xfrm>
              <a:off x="2008564" y="1276649"/>
              <a:ext cx="55870" cy="208758"/>
            </a:xfrm>
            <a:custGeom>
              <a:avLst/>
              <a:gdLst/>
              <a:ahLst/>
              <a:cxnLst/>
              <a:rect l="l" t="t" r="r" b="b"/>
              <a:pathLst>
                <a:path w="573" h="2141" extrusionOk="0">
                  <a:moveTo>
                    <a:pt x="489" y="1"/>
                  </a:moveTo>
                  <a:cubicBezTo>
                    <a:pt x="465" y="1"/>
                    <a:pt x="441" y="13"/>
                    <a:pt x="430" y="37"/>
                  </a:cubicBezTo>
                  <a:lnTo>
                    <a:pt x="441" y="37"/>
                  </a:lnTo>
                  <a:cubicBezTo>
                    <a:pt x="72" y="644"/>
                    <a:pt x="1" y="1394"/>
                    <a:pt x="263" y="2061"/>
                  </a:cubicBezTo>
                  <a:cubicBezTo>
                    <a:pt x="282" y="2113"/>
                    <a:pt x="327" y="2140"/>
                    <a:pt x="372" y="2140"/>
                  </a:cubicBezTo>
                  <a:cubicBezTo>
                    <a:pt x="408" y="2140"/>
                    <a:pt x="444" y="2122"/>
                    <a:pt x="465" y="2085"/>
                  </a:cubicBezTo>
                  <a:cubicBezTo>
                    <a:pt x="477" y="2049"/>
                    <a:pt x="477" y="2025"/>
                    <a:pt x="465" y="2001"/>
                  </a:cubicBezTo>
                  <a:cubicBezTo>
                    <a:pt x="394" y="1846"/>
                    <a:pt x="334" y="1680"/>
                    <a:pt x="310" y="1513"/>
                  </a:cubicBezTo>
                  <a:lnTo>
                    <a:pt x="310" y="1525"/>
                  </a:lnTo>
                  <a:cubicBezTo>
                    <a:pt x="275" y="1334"/>
                    <a:pt x="263" y="1144"/>
                    <a:pt x="275" y="942"/>
                  </a:cubicBezTo>
                  <a:cubicBezTo>
                    <a:pt x="287" y="775"/>
                    <a:pt x="322" y="608"/>
                    <a:pt x="382" y="441"/>
                  </a:cubicBezTo>
                  <a:cubicBezTo>
                    <a:pt x="430" y="322"/>
                    <a:pt x="477" y="203"/>
                    <a:pt x="549" y="96"/>
                  </a:cubicBezTo>
                  <a:cubicBezTo>
                    <a:pt x="572" y="49"/>
                    <a:pt x="537" y="1"/>
                    <a:pt x="489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9"/>
            <p:cNvSpPr/>
            <p:nvPr/>
          </p:nvSpPr>
          <p:spPr>
            <a:xfrm>
              <a:off x="2146728" y="912179"/>
              <a:ext cx="101113" cy="226017"/>
            </a:xfrm>
            <a:custGeom>
              <a:avLst/>
              <a:gdLst/>
              <a:ahLst/>
              <a:cxnLst/>
              <a:rect l="l" t="t" r="r" b="b"/>
              <a:pathLst>
                <a:path w="1037" h="2318" extrusionOk="0">
                  <a:moveTo>
                    <a:pt x="13" y="0"/>
                  </a:moveTo>
                  <a:cubicBezTo>
                    <a:pt x="1" y="12"/>
                    <a:pt x="1" y="24"/>
                    <a:pt x="13" y="36"/>
                  </a:cubicBezTo>
                  <a:cubicBezTo>
                    <a:pt x="84" y="96"/>
                    <a:pt x="144" y="167"/>
                    <a:pt x="203" y="227"/>
                  </a:cubicBezTo>
                  <a:cubicBezTo>
                    <a:pt x="239" y="262"/>
                    <a:pt x="263" y="298"/>
                    <a:pt x="287" y="334"/>
                  </a:cubicBezTo>
                  <a:cubicBezTo>
                    <a:pt x="322" y="369"/>
                    <a:pt x="346" y="417"/>
                    <a:pt x="370" y="453"/>
                  </a:cubicBezTo>
                  <a:cubicBezTo>
                    <a:pt x="429" y="536"/>
                    <a:pt x="489" y="619"/>
                    <a:pt x="537" y="703"/>
                  </a:cubicBezTo>
                  <a:cubicBezTo>
                    <a:pt x="584" y="786"/>
                    <a:pt x="620" y="881"/>
                    <a:pt x="668" y="977"/>
                  </a:cubicBezTo>
                  <a:cubicBezTo>
                    <a:pt x="691" y="1060"/>
                    <a:pt x="715" y="1131"/>
                    <a:pt x="727" y="1215"/>
                  </a:cubicBezTo>
                  <a:cubicBezTo>
                    <a:pt x="751" y="1298"/>
                    <a:pt x="763" y="1393"/>
                    <a:pt x="775" y="1477"/>
                  </a:cubicBezTo>
                  <a:cubicBezTo>
                    <a:pt x="787" y="1632"/>
                    <a:pt x="775" y="1774"/>
                    <a:pt x="763" y="1929"/>
                  </a:cubicBezTo>
                  <a:cubicBezTo>
                    <a:pt x="739" y="1989"/>
                    <a:pt x="727" y="2060"/>
                    <a:pt x="703" y="2120"/>
                  </a:cubicBezTo>
                  <a:cubicBezTo>
                    <a:pt x="679" y="2203"/>
                    <a:pt x="727" y="2286"/>
                    <a:pt x="810" y="2310"/>
                  </a:cubicBezTo>
                  <a:cubicBezTo>
                    <a:pt x="825" y="2315"/>
                    <a:pt x="842" y="2318"/>
                    <a:pt x="859" y="2318"/>
                  </a:cubicBezTo>
                  <a:cubicBezTo>
                    <a:pt x="884" y="2318"/>
                    <a:pt x="909" y="2312"/>
                    <a:pt x="929" y="2298"/>
                  </a:cubicBezTo>
                  <a:cubicBezTo>
                    <a:pt x="953" y="2286"/>
                    <a:pt x="977" y="2263"/>
                    <a:pt x="989" y="2251"/>
                  </a:cubicBezTo>
                  <a:cubicBezTo>
                    <a:pt x="1001" y="2227"/>
                    <a:pt x="1013" y="2191"/>
                    <a:pt x="1013" y="2167"/>
                  </a:cubicBezTo>
                  <a:cubicBezTo>
                    <a:pt x="1025" y="2072"/>
                    <a:pt x="1037" y="1965"/>
                    <a:pt x="1037" y="1858"/>
                  </a:cubicBezTo>
                  <a:cubicBezTo>
                    <a:pt x="1037" y="1751"/>
                    <a:pt x="1037" y="1643"/>
                    <a:pt x="1013" y="1548"/>
                  </a:cubicBezTo>
                  <a:cubicBezTo>
                    <a:pt x="1001" y="1441"/>
                    <a:pt x="977" y="1346"/>
                    <a:pt x="953" y="1251"/>
                  </a:cubicBezTo>
                  <a:cubicBezTo>
                    <a:pt x="918" y="1143"/>
                    <a:pt x="882" y="1048"/>
                    <a:pt x="834" y="953"/>
                  </a:cubicBezTo>
                  <a:cubicBezTo>
                    <a:pt x="739" y="762"/>
                    <a:pt x="632" y="596"/>
                    <a:pt x="501" y="441"/>
                  </a:cubicBezTo>
                  <a:cubicBezTo>
                    <a:pt x="441" y="358"/>
                    <a:pt x="370" y="286"/>
                    <a:pt x="298" y="215"/>
                  </a:cubicBezTo>
                  <a:cubicBezTo>
                    <a:pt x="215" y="143"/>
                    <a:pt x="132" y="72"/>
                    <a:pt x="48" y="12"/>
                  </a:cubicBezTo>
                  <a:cubicBezTo>
                    <a:pt x="48" y="0"/>
                    <a:pt x="36" y="0"/>
                    <a:pt x="25" y="0"/>
                  </a:cubicBezTo>
                  <a:cubicBezTo>
                    <a:pt x="25" y="0"/>
                    <a:pt x="13" y="0"/>
                    <a:pt x="13" y="12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9"/>
            <p:cNvSpPr/>
            <p:nvPr/>
          </p:nvSpPr>
          <p:spPr>
            <a:xfrm>
              <a:off x="1486230" y="619667"/>
              <a:ext cx="399380" cy="221141"/>
            </a:xfrm>
            <a:custGeom>
              <a:avLst/>
              <a:gdLst/>
              <a:ahLst/>
              <a:cxnLst/>
              <a:rect l="l" t="t" r="r" b="b"/>
              <a:pathLst>
                <a:path w="4096" h="2268" extrusionOk="0">
                  <a:moveTo>
                    <a:pt x="155" y="0"/>
                  </a:moveTo>
                  <a:cubicBezTo>
                    <a:pt x="131" y="0"/>
                    <a:pt x="107" y="0"/>
                    <a:pt x="83" y="12"/>
                  </a:cubicBezTo>
                  <a:lnTo>
                    <a:pt x="95" y="24"/>
                  </a:lnTo>
                  <a:cubicBezTo>
                    <a:pt x="24" y="60"/>
                    <a:pt x="0" y="143"/>
                    <a:pt x="36" y="214"/>
                  </a:cubicBezTo>
                  <a:cubicBezTo>
                    <a:pt x="95" y="321"/>
                    <a:pt x="167" y="417"/>
                    <a:pt x="250" y="512"/>
                  </a:cubicBezTo>
                  <a:cubicBezTo>
                    <a:pt x="322" y="607"/>
                    <a:pt x="393" y="691"/>
                    <a:pt x="476" y="774"/>
                  </a:cubicBezTo>
                  <a:cubicBezTo>
                    <a:pt x="655" y="953"/>
                    <a:pt x="834" y="1119"/>
                    <a:pt x="1036" y="1274"/>
                  </a:cubicBezTo>
                  <a:cubicBezTo>
                    <a:pt x="1238" y="1417"/>
                    <a:pt x="1453" y="1560"/>
                    <a:pt x="1679" y="1667"/>
                  </a:cubicBezTo>
                  <a:cubicBezTo>
                    <a:pt x="1905" y="1786"/>
                    <a:pt x="2131" y="1893"/>
                    <a:pt x="2381" y="1976"/>
                  </a:cubicBezTo>
                  <a:cubicBezTo>
                    <a:pt x="2512" y="2036"/>
                    <a:pt x="2655" y="2072"/>
                    <a:pt x="2786" y="2107"/>
                  </a:cubicBezTo>
                  <a:cubicBezTo>
                    <a:pt x="2929" y="2155"/>
                    <a:pt x="3072" y="2179"/>
                    <a:pt x="3215" y="2203"/>
                  </a:cubicBezTo>
                  <a:cubicBezTo>
                    <a:pt x="3358" y="2226"/>
                    <a:pt x="3489" y="2238"/>
                    <a:pt x="3620" y="2250"/>
                  </a:cubicBezTo>
                  <a:cubicBezTo>
                    <a:pt x="3721" y="2259"/>
                    <a:pt x="3822" y="2267"/>
                    <a:pt x="3918" y="2267"/>
                  </a:cubicBezTo>
                  <a:cubicBezTo>
                    <a:pt x="3959" y="2267"/>
                    <a:pt x="3998" y="2266"/>
                    <a:pt x="4036" y="2262"/>
                  </a:cubicBezTo>
                  <a:cubicBezTo>
                    <a:pt x="4072" y="2262"/>
                    <a:pt x="4096" y="2238"/>
                    <a:pt x="4096" y="2203"/>
                  </a:cubicBezTo>
                  <a:cubicBezTo>
                    <a:pt x="4096" y="2179"/>
                    <a:pt x="4072" y="2143"/>
                    <a:pt x="4036" y="2143"/>
                  </a:cubicBezTo>
                  <a:cubicBezTo>
                    <a:pt x="4000" y="2145"/>
                    <a:pt x="3964" y="2146"/>
                    <a:pt x="3928" y="2146"/>
                  </a:cubicBezTo>
                  <a:cubicBezTo>
                    <a:pt x="3758" y="2146"/>
                    <a:pt x="3584" y="2125"/>
                    <a:pt x="3417" y="2095"/>
                  </a:cubicBezTo>
                  <a:lnTo>
                    <a:pt x="3429" y="2095"/>
                  </a:lnTo>
                  <a:cubicBezTo>
                    <a:pt x="3239" y="2060"/>
                    <a:pt x="3048" y="2012"/>
                    <a:pt x="2846" y="1953"/>
                  </a:cubicBezTo>
                  <a:cubicBezTo>
                    <a:pt x="2643" y="1893"/>
                    <a:pt x="2453" y="1822"/>
                    <a:pt x="2250" y="1738"/>
                  </a:cubicBezTo>
                  <a:cubicBezTo>
                    <a:pt x="2155" y="1691"/>
                    <a:pt x="2072" y="1643"/>
                    <a:pt x="1977" y="1595"/>
                  </a:cubicBezTo>
                  <a:cubicBezTo>
                    <a:pt x="1881" y="1548"/>
                    <a:pt x="1786" y="1488"/>
                    <a:pt x="1691" y="1429"/>
                  </a:cubicBezTo>
                  <a:cubicBezTo>
                    <a:pt x="1500" y="1322"/>
                    <a:pt x="1322" y="1191"/>
                    <a:pt x="1155" y="1060"/>
                  </a:cubicBezTo>
                  <a:cubicBezTo>
                    <a:pt x="893" y="857"/>
                    <a:pt x="667" y="619"/>
                    <a:pt x="464" y="357"/>
                  </a:cubicBezTo>
                  <a:cubicBezTo>
                    <a:pt x="393" y="262"/>
                    <a:pt x="333" y="167"/>
                    <a:pt x="274" y="71"/>
                  </a:cubicBezTo>
                  <a:cubicBezTo>
                    <a:pt x="262" y="36"/>
                    <a:pt x="226" y="12"/>
                    <a:pt x="191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9"/>
            <p:cNvSpPr/>
            <p:nvPr/>
          </p:nvSpPr>
          <p:spPr>
            <a:xfrm>
              <a:off x="1356159" y="1492621"/>
              <a:ext cx="97603" cy="152205"/>
            </a:xfrm>
            <a:custGeom>
              <a:avLst/>
              <a:gdLst/>
              <a:ahLst/>
              <a:cxnLst/>
              <a:rect l="l" t="t" r="r" b="b"/>
              <a:pathLst>
                <a:path w="1001" h="1561" extrusionOk="0">
                  <a:moveTo>
                    <a:pt x="894" y="0"/>
                  </a:moveTo>
                  <a:cubicBezTo>
                    <a:pt x="894" y="0"/>
                    <a:pt x="882" y="0"/>
                    <a:pt x="882" y="12"/>
                  </a:cubicBezTo>
                  <a:cubicBezTo>
                    <a:pt x="882" y="12"/>
                    <a:pt x="882" y="24"/>
                    <a:pt x="882" y="36"/>
                  </a:cubicBezTo>
                  <a:lnTo>
                    <a:pt x="882" y="60"/>
                  </a:lnTo>
                  <a:cubicBezTo>
                    <a:pt x="894" y="179"/>
                    <a:pt x="905" y="286"/>
                    <a:pt x="917" y="405"/>
                  </a:cubicBezTo>
                  <a:cubicBezTo>
                    <a:pt x="929" y="465"/>
                    <a:pt x="929" y="524"/>
                    <a:pt x="929" y="584"/>
                  </a:cubicBezTo>
                  <a:lnTo>
                    <a:pt x="929" y="608"/>
                  </a:lnTo>
                  <a:lnTo>
                    <a:pt x="929" y="667"/>
                  </a:lnTo>
                  <a:lnTo>
                    <a:pt x="905" y="643"/>
                  </a:lnTo>
                  <a:cubicBezTo>
                    <a:pt x="870" y="608"/>
                    <a:pt x="834" y="584"/>
                    <a:pt x="798" y="560"/>
                  </a:cubicBezTo>
                  <a:cubicBezTo>
                    <a:pt x="715" y="501"/>
                    <a:pt x="632" y="453"/>
                    <a:pt x="536" y="417"/>
                  </a:cubicBezTo>
                  <a:cubicBezTo>
                    <a:pt x="484" y="400"/>
                    <a:pt x="438" y="389"/>
                    <a:pt x="389" y="389"/>
                  </a:cubicBezTo>
                  <a:cubicBezTo>
                    <a:pt x="371" y="389"/>
                    <a:pt x="353" y="390"/>
                    <a:pt x="334" y="393"/>
                  </a:cubicBezTo>
                  <a:cubicBezTo>
                    <a:pt x="310" y="393"/>
                    <a:pt x="286" y="393"/>
                    <a:pt x="263" y="405"/>
                  </a:cubicBezTo>
                  <a:cubicBezTo>
                    <a:pt x="167" y="429"/>
                    <a:pt x="96" y="501"/>
                    <a:pt x="48" y="584"/>
                  </a:cubicBezTo>
                  <a:cubicBezTo>
                    <a:pt x="24" y="632"/>
                    <a:pt x="13" y="679"/>
                    <a:pt x="13" y="739"/>
                  </a:cubicBezTo>
                  <a:cubicBezTo>
                    <a:pt x="1" y="751"/>
                    <a:pt x="1" y="774"/>
                    <a:pt x="13" y="798"/>
                  </a:cubicBezTo>
                  <a:cubicBezTo>
                    <a:pt x="13" y="822"/>
                    <a:pt x="13" y="846"/>
                    <a:pt x="24" y="882"/>
                  </a:cubicBezTo>
                  <a:cubicBezTo>
                    <a:pt x="36" y="929"/>
                    <a:pt x="48" y="977"/>
                    <a:pt x="72" y="1013"/>
                  </a:cubicBezTo>
                  <a:cubicBezTo>
                    <a:pt x="96" y="1072"/>
                    <a:pt x="132" y="1108"/>
                    <a:pt x="155" y="1155"/>
                  </a:cubicBezTo>
                  <a:cubicBezTo>
                    <a:pt x="227" y="1239"/>
                    <a:pt x="298" y="1322"/>
                    <a:pt x="382" y="1394"/>
                  </a:cubicBezTo>
                  <a:cubicBezTo>
                    <a:pt x="417" y="1417"/>
                    <a:pt x="465" y="1453"/>
                    <a:pt x="501" y="1477"/>
                  </a:cubicBezTo>
                  <a:cubicBezTo>
                    <a:pt x="513" y="1477"/>
                    <a:pt x="524" y="1489"/>
                    <a:pt x="536" y="1501"/>
                  </a:cubicBezTo>
                  <a:lnTo>
                    <a:pt x="560" y="1513"/>
                  </a:lnTo>
                  <a:lnTo>
                    <a:pt x="632" y="1548"/>
                  </a:lnTo>
                  <a:cubicBezTo>
                    <a:pt x="644" y="1560"/>
                    <a:pt x="667" y="1560"/>
                    <a:pt x="679" y="1560"/>
                  </a:cubicBezTo>
                  <a:cubicBezTo>
                    <a:pt x="715" y="1548"/>
                    <a:pt x="739" y="1536"/>
                    <a:pt x="751" y="1501"/>
                  </a:cubicBezTo>
                  <a:cubicBezTo>
                    <a:pt x="775" y="1453"/>
                    <a:pt x="763" y="1405"/>
                    <a:pt x="715" y="1382"/>
                  </a:cubicBezTo>
                  <a:lnTo>
                    <a:pt x="644" y="1346"/>
                  </a:lnTo>
                  <a:lnTo>
                    <a:pt x="632" y="1334"/>
                  </a:lnTo>
                  <a:lnTo>
                    <a:pt x="596" y="1322"/>
                  </a:lnTo>
                  <a:lnTo>
                    <a:pt x="560" y="1298"/>
                  </a:lnTo>
                  <a:cubicBezTo>
                    <a:pt x="477" y="1239"/>
                    <a:pt x="405" y="1179"/>
                    <a:pt x="334" y="1108"/>
                  </a:cubicBezTo>
                  <a:cubicBezTo>
                    <a:pt x="286" y="1048"/>
                    <a:pt x="251" y="989"/>
                    <a:pt x="215" y="929"/>
                  </a:cubicBezTo>
                  <a:cubicBezTo>
                    <a:pt x="191" y="893"/>
                    <a:pt x="179" y="858"/>
                    <a:pt x="167" y="810"/>
                  </a:cubicBezTo>
                  <a:cubicBezTo>
                    <a:pt x="167" y="786"/>
                    <a:pt x="167" y="762"/>
                    <a:pt x="167" y="739"/>
                  </a:cubicBezTo>
                  <a:cubicBezTo>
                    <a:pt x="167" y="715"/>
                    <a:pt x="179" y="679"/>
                    <a:pt x="179" y="667"/>
                  </a:cubicBezTo>
                  <a:cubicBezTo>
                    <a:pt x="191" y="643"/>
                    <a:pt x="203" y="620"/>
                    <a:pt x="215" y="596"/>
                  </a:cubicBezTo>
                  <a:cubicBezTo>
                    <a:pt x="227" y="584"/>
                    <a:pt x="239" y="560"/>
                    <a:pt x="251" y="548"/>
                  </a:cubicBezTo>
                  <a:cubicBezTo>
                    <a:pt x="263" y="536"/>
                    <a:pt x="274" y="536"/>
                    <a:pt x="286" y="524"/>
                  </a:cubicBezTo>
                  <a:lnTo>
                    <a:pt x="334" y="512"/>
                  </a:lnTo>
                  <a:lnTo>
                    <a:pt x="417" y="512"/>
                  </a:lnTo>
                  <a:cubicBezTo>
                    <a:pt x="465" y="512"/>
                    <a:pt x="513" y="524"/>
                    <a:pt x="560" y="536"/>
                  </a:cubicBezTo>
                  <a:cubicBezTo>
                    <a:pt x="644" y="560"/>
                    <a:pt x="727" y="608"/>
                    <a:pt x="798" y="655"/>
                  </a:cubicBezTo>
                  <a:cubicBezTo>
                    <a:pt x="822" y="679"/>
                    <a:pt x="858" y="691"/>
                    <a:pt x="882" y="715"/>
                  </a:cubicBezTo>
                  <a:lnTo>
                    <a:pt x="917" y="739"/>
                  </a:lnTo>
                  <a:lnTo>
                    <a:pt x="929" y="751"/>
                  </a:lnTo>
                  <a:lnTo>
                    <a:pt x="953" y="774"/>
                  </a:lnTo>
                  <a:cubicBezTo>
                    <a:pt x="953" y="774"/>
                    <a:pt x="965" y="786"/>
                    <a:pt x="977" y="786"/>
                  </a:cubicBezTo>
                  <a:cubicBezTo>
                    <a:pt x="989" y="774"/>
                    <a:pt x="1001" y="762"/>
                    <a:pt x="1001" y="751"/>
                  </a:cubicBezTo>
                  <a:lnTo>
                    <a:pt x="1001" y="679"/>
                  </a:lnTo>
                  <a:lnTo>
                    <a:pt x="1001" y="560"/>
                  </a:lnTo>
                  <a:cubicBezTo>
                    <a:pt x="1001" y="501"/>
                    <a:pt x="1001" y="441"/>
                    <a:pt x="989" y="381"/>
                  </a:cubicBezTo>
                  <a:cubicBezTo>
                    <a:pt x="977" y="310"/>
                    <a:pt x="977" y="251"/>
                    <a:pt x="965" y="191"/>
                  </a:cubicBezTo>
                  <a:lnTo>
                    <a:pt x="965" y="143"/>
                  </a:lnTo>
                  <a:lnTo>
                    <a:pt x="953" y="24"/>
                  </a:lnTo>
                  <a:cubicBezTo>
                    <a:pt x="953" y="12"/>
                    <a:pt x="929" y="0"/>
                    <a:pt x="917" y="0"/>
                  </a:cubicBezTo>
                  <a:close/>
                </a:path>
              </a:pathLst>
            </a:custGeom>
            <a:solidFill>
              <a:srgbClr val="B57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9"/>
            <p:cNvSpPr/>
            <p:nvPr/>
          </p:nvSpPr>
          <p:spPr>
            <a:xfrm>
              <a:off x="1678900" y="1165982"/>
              <a:ext cx="204468" cy="105403"/>
            </a:xfrm>
            <a:custGeom>
              <a:avLst/>
              <a:gdLst/>
              <a:ahLst/>
              <a:cxnLst/>
              <a:rect l="l" t="t" r="r" b="b"/>
              <a:pathLst>
                <a:path w="2097" h="1081" extrusionOk="0">
                  <a:moveTo>
                    <a:pt x="703" y="1"/>
                  </a:moveTo>
                  <a:cubicBezTo>
                    <a:pt x="656" y="1"/>
                    <a:pt x="608" y="2"/>
                    <a:pt x="560" y="5"/>
                  </a:cubicBezTo>
                  <a:cubicBezTo>
                    <a:pt x="262" y="29"/>
                    <a:pt x="72" y="136"/>
                    <a:pt x="24" y="291"/>
                  </a:cubicBezTo>
                  <a:cubicBezTo>
                    <a:pt x="1" y="422"/>
                    <a:pt x="72" y="564"/>
                    <a:pt x="239" y="707"/>
                  </a:cubicBezTo>
                  <a:cubicBezTo>
                    <a:pt x="441" y="862"/>
                    <a:pt x="679" y="969"/>
                    <a:pt x="929" y="1017"/>
                  </a:cubicBezTo>
                  <a:cubicBezTo>
                    <a:pt x="1077" y="1063"/>
                    <a:pt x="1239" y="1081"/>
                    <a:pt x="1399" y="1081"/>
                  </a:cubicBezTo>
                  <a:cubicBezTo>
                    <a:pt x="1445" y="1081"/>
                    <a:pt x="1491" y="1079"/>
                    <a:pt x="1536" y="1076"/>
                  </a:cubicBezTo>
                  <a:cubicBezTo>
                    <a:pt x="1822" y="1053"/>
                    <a:pt x="2025" y="945"/>
                    <a:pt x="2060" y="791"/>
                  </a:cubicBezTo>
                  <a:cubicBezTo>
                    <a:pt x="2096" y="660"/>
                    <a:pt x="2013" y="517"/>
                    <a:pt x="1846" y="374"/>
                  </a:cubicBezTo>
                  <a:cubicBezTo>
                    <a:pt x="1644" y="219"/>
                    <a:pt x="1405" y="112"/>
                    <a:pt x="1167" y="52"/>
                  </a:cubicBezTo>
                  <a:cubicBezTo>
                    <a:pt x="1013" y="16"/>
                    <a:pt x="858" y="1"/>
                    <a:pt x="703" y="1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9"/>
            <p:cNvSpPr/>
            <p:nvPr/>
          </p:nvSpPr>
          <p:spPr>
            <a:xfrm>
              <a:off x="1124000" y="1164520"/>
              <a:ext cx="181164" cy="96432"/>
            </a:xfrm>
            <a:custGeom>
              <a:avLst/>
              <a:gdLst/>
              <a:ahLst/>
              <a:cxnLst/>
              <a:rect l="l" t="t" r="r" b="b"/>
              <a:pathLst>
                <a:path w="1858" h="989" extrusionOk="0">
                  <a:moveTo>
                    <a:pt x="1291" y="0"/>
                  </a:moveTo>
                  <a:cubicBezTo>
                    <a:pt x="1248" y="0"/>
                    <a:pt x="1202" y="3"/>
                    <a:pt x="1155" y="8"/>
                  </a:cubicBezTo>
                  <a:cubicBezTo>
                    <a:pt x="1024" y="20"/>
                    <a:pt x="905" y="44"/>
                    <a:pt x="786" y="79"/>
                  </a:cubicBezTo>
                  <a:cubicBezTo>
                    <a:pt x="441" y="175"/>
                    <a:pt x="155" y="365"/>
                    <a:pt x="48" y="556"/>
                  </a:cubicBezTo>
                  <a:cubicBezTo>
                    <a:pt x="12" y="615"/>
                    <a:pt x="0" y="687"/>
                    <a:pt x="24" y="758"/>
                  </a:cubicBezTo>
                  <a:cubicBezTo>
                    <a:pt x="56" y="906"/>
                    <a:pt x="266" y="988"/>
                    <a:pt x="546" y="988"/>
                  </a:cubicBezTo>
                  <a:cubicBezTo>
                    <a:pt x="581" y="988"/>
                    <a:pt x="618" y="987"/>
                    <a:pt x="655" y="984"/>
                  </a:cubicBezTo>
                  <a:cubicBezTo>
                    <a:pt x="786" y="972"/>
                    <a:pt x="905" y="949"/>
                    <a:pt x="1036" y="913"/>
                  </a:cubicBezTo>
                  <a:cubicBezTo>
                    <a:pt x="1524" y="770"/>
                    <a:pt x="1858" y="460"/>
                    <a:pt x="1786" y="234"/>
                  </a:cubicBezTo>
                  <a:cubicBezTo>
                    <a:pt x="1756" y="91"/>
                    <a:pt x="1558" y="0"/>
                    <a:pt x="1291" y="0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9"/>
            <p:cNvSpPr/>
            <p:nvPr/>
          </p:nvSpPr>
          <p:spPr>
            <a:xfrm>
              <a:off x="1461854" y="1742232"/>
              <a:ext cx="108036" cy="74689"/>
            </a:xfrm>
            <a:custGeom>
              <a:avLst/>
              <a:gdLst/>
              <a:ahLst/>
              <a:cxnLst/>
              <a:rect l="l" t="t" r="r" b="b"/>
              <a:pathLst>
                <a:path w="1108" h="766" extrusionOk="0">
                  <a:moveTo>
                    <a:pt x="1048" y="0"/>
                  </a:moveTo>
                  <a:lnTo>
                    <a:pt x="1036" y="12"/>
                  </a:lnTo>
                  <a:cubicBezTo>
                    <a:pt x="1024" y="12"/>
                    <a:pt x="1024" y="24"/>
                    <a:pt x="1012" y="24"/>
                  </a:cubicBezTo>
                  <a:cubicBezTo>
                    <a:pt x="1000" y="36"/>
                    <a:pt x="1000" y="48"/>
                    <a:pt x="1000" y="60"/>
                  </a:cubicBezTo>
                  <a:cubicBezTo>
                    <a:pt x="992" y="60"/>
                    <a:pt x="984" y="55"/>
                    <a:pt x="976" y="55"/>
                  </a:cubicBezTo>
                  <a:cubicBezTo>
                    <a:pt x="972" y="55"/>
                    <a:pt x="968" y="56"/>
                    <a:pt x="964" y="60"/>
                  </a:cubicBezTo>
                  <a:cubicBezTo>
                    <a:pt x="881" y="60"/>
                    <a:pt x="798" y="72"/>
                    <a:pt x="714" y="84"/>
                  </a:cubicBezTo>
                  <a:lnTo>
                    <a:pt x="703" y="84"/>
                  </a:lnTo>
                  <a:cubicBezTo>
                    <a:pt x="619" y="96"/>
                    <a:pt x="536" y="119"/>
                    <a:pt x="464" y="155"/>
                  </a:cubicBezTo>
                  <a:cubicBezTo>
                    <a:pt x="393" y="191"/>
                    <a:pt x="322" y="227"/>
                    <a:pt x="262" y="274"/>
                  </a:cubicBezTo>
                  <a:cubicBezTo>
                    <a:pt x="214" y="310"/>
                    <a:pt x="179" y="334"/>
                    <a:pt x="143" y="369"/>
                  </a:cubicBezTo>
                  <a:cubicBezTo>
                    <a:pt x="107" y="405"/>
                    <a:pt x="83" y="429"/>
                    <a:pt x="60" y="465"/>
                  </a:cubicBezTo>
                  <a:cubicBezTo>
                    <a:pt x="36" y="488"/>
                    <a:pt x="36" y="500"/>
                    <a:pt x="24" y="524"/>
                  </a:cubicBezTo>
                  <a:cubicBezTo>
                    <a:pt x="12" y="536"/>
                    <a:pt x="12" y="560"/>
                    <a:pt x="0" y="584"/>
                  </a:cubicBezTo>
                  <a:cubicBezTo>
                    <a:pt x="0" y="619"/>
                    <a:pt x="0" y="655"/>
                    <a:pt x="24" y="679"/>
                  </a:cubicBezTo>
                  <a:cubicBezTo>
                    <a:pt x="64" y="739"/>
                    <a:pt x="120" y="765"/>
                    <a:pt x="187" y="765"/>
                  </a:cubicBezTo>
                  <a:cubicBezTo>
                    <a:pt x="200" y="765"/>
                    <a:pt x="213" y="764"/>
                    <a:pt x="226" y="762"/>
                  </a:cubicBezTo>
                  <a:cubicBezTo>
                    <a:pt x="262" y="762"/>
                    <a:pt x="298" y="762"/>
                    <a:pt x="333" y="750"/>
                  </a:cubicBezTo>
                  <a:cubicBezTo>
                    <a:pt x="381" y="739"/>
                    <a:pt x="441" y="727"/>
                    <a:pt x="488" y="715"/>
                  </a:cubicBezTo>
                  <a:cubicBezTo>
                    <a:pt x="572" y="679"/>
                    <a:pt x="667" y="643"/>
                    <a:pt x="738" y="584"/>
                  </a:cubicBezTo>
                  <a:cubicBezTo>
                    <a:pt x="786" y="560"/>
                    <a:pt x="834" y="524"/>
                    <a:pt x="881" y="477"/>
                  </a:cubicBezTo>
                  <a:cubicBezTo>
                    <a:pt x="917" y="441"/>
                    <a:pt x="953" y="405"/>
                    <a:pt x="988" y="358"/>
                  </a:cubicBezTo>
                  <a:cubicBezTo>
                    <a:pt x="1012" y="310"/>
                    <a:pt x="1048" y="262"/>
                    <a:pt x="1072" y="215"/>
                  </a:cubicBezTo>
                  <a:cubicBezTo>
                    <a:pt x="1084" y="167"/>
                    <a:pt x="1095" y="119"/>
                    <a:pt x="1107" y="60"/>
                  </a:cubicBezTo>
                  <a:cubicBezTo>
                    <a:pt x="1107" y="36"/>
                    <a:pt x="1084" y="12"/>
                    <a:pt x="1060" y="0"/>
                  </a:cubicBez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9"/>
            <p:cNvSpPr/>
            <p:nvPr/>
          </p:nvSpPr>
          <p:spPr>
            <a:xfrm>
              <a:off x="1388628" y="1676026"/>
              <a:ext cx="194035" cy="146940"/>
            </a:xfrm>
            <a:custGeom>
              <a:avLst/>
              <a:gdLst/>
              <a:ahLst/>
              <a:cxnLst/>
              <a:rect l="l" t="t" r="r" b="b"/>
              <a:pathLst>
                <a:path w="1990" h="1507" extrusionOk="0">
                  <a:moveTo>
                    <a:pt x="1660" y="734"/>
                  </a:moveTo>
                  <a:cubicBezTo>
                    <a:pt x="1680" y="734"/>
                    <a:pt x="1698" y="735"/>
                    <a:pt x="1715" y="739"/>
                  </a:cubicBezTo>
                  <a:lnTo>
                    <a:pt x="1823" y="751"/>
                  </a:lnTo>
                  <a:lnTo>
                    <a:pt x="1846" y="751"/>
                  </a:lnTo>
                  <a:cubicBezTo>
                    <a:pt x="1823" y="810"/>
                    <a:pt x="1799" y="882"/>
                    <a:pt x="1775" y="941"/>
                  </a:cubicBezTo>
                  <a:cubicBezTo>
                    <a:pt x="1739" y="1013"/>
                    <a:pt x="1692" y="1072"/>
                    <a:pt x="1644" y="1132"/>
                  </a:cubicBezTo>
                  <a:cubicBezTo>
                    <a:pt x="1596" y="1191"/>
                    <a:pt x="1549" y="1239"/>
                    <a:pt x="1489" y="1287"/>
                  </a:cubicBezTo>
                  <a:cubicBezTo>
                    <a:pt x="1418" y="1322"/>
                    <a:pt x="1358" y="1358"/>
                    <a:pt x="1287" y="1382"/>
                  </a:cubicBezTo>
                  <a:cubicBezTo>
                    <a:pt x="1251" y="1394"/>
                    <a:pt x="1215" y="1406"/>
                    <a:pt x="1192" y="1406"/>
                  </a:cubicBezTo>
                  <a:lnTo>
                    <a:pt x="1180" y="1394"/>
                  </a:lnTo>
                  <a:cubicBezTo>
                    <a:pt x="1144" y="1394"/>
                    <a:pt x="1108" y="1406"/>
                    <a:pt x="1073" y="1406"/>
                  </a:cubicBezTo>
                  <a:cubicBezTo>
                    <a:pt x="1055" y="1409"/>
                    <a:pt x="1037" y="1411"/>
                    <a:pt x="1018" y="1411"/>
                  </a:cubicBezTo>
                  <a:cubicBezTo>
                    <a:pt x="972" y="1411"/>
                    <a:pt x="924" y="1402"/>
                    <a:pt x="882" y="1394"/>
                  </a:cubicBezTo>
                  <a:lnTo>
                    <a:pt x="834" y="1394"/>
                  </a:lnTo>
                  <a:cubicBezTo>
                    <a:pt x="834" y="1358"/>
                    <a:pt x="846" y="1334"/>
                    <a:pt x="858" y="1298"/>
                  </a:cubicBezTo>
                  <a:cubicBezTo>
                    <a:pt x="882" y="1239"/>
                    <a:pt x="906" y="1191"/>
                    <a:pt x="942" y="1132"/>
                  </a:cubicBezTo>
                  <a:cubicBezTo>
                    <a:pt x="977" y="1072"/>
                    <a:pt x="1037" y="1013"/>
                    <a:pt x="1084" y="965"/>
                  </a:cubicBezTo>
                  <a:cubicBezTo>
                    <a:pt x="1144" y="917"/>
                    <a:pt x="1215" y="870"/>
                    <a:pt x="1287" y="834"/>
                  </a:cubicBezTo>
                  <a:cubicBezTo>
                    <a:pt x="1358" y="798"/>
                    <a:pt x="1442" y="763"/>
                    <a:pt x="1513" y="751"/>
                  </a:cubicBezTo>
                  <a:cubicBezTo>
                    <a:pt x="1564" y="742"/>
                    <a:pt x="1614" y="734"/>
                    <a:pt x="1660" y="734"/>
                  </a:cubicBezTo>
                  <a:close/>
                  <a:moveTo>
                    <a:pt x="1906" y="1"/>
                  </a:moveTo>
                  <a:cubicBezTo>
                    <a:pt x="1632" y="132"/>
                    <a:pt x="1334" y="227"/>
                    <a:pt x="1037" y="286"/>
                  </a:cubicBezTo>
                  <a:lnTo>
                    <a:pt x="906" y="310"/>
                  </a:lnTo>
                  <a:cubicBezTo>
                    <a:pt x="754" y="337"/>
                    <a:pt x="602" y="350"/>
                    <a:pt x="450" y="350"/>
                  </a:cubicBezTo>
                  <a:cubicBezTo>
                    <a:pt x="400" y="350"/>
                    <a:pt x="349" y="349"/>
                    <a:pt x="299" y="346"/>
                  </a:cubicBezTo>
                  <a:cubicBezTo>
                    <a:pt x="203" y="346"/>
                    <a:pt x="108" y="334"/>
                    <a:pt x="13" y="322"/>
                  </a:cubicBezTo>
                  <a:lnTo>
                    <a:pt x="1" y="322"/>
                  </a:lnTo>
                  <a:cubicBezTo>
                    <a:pt x="13" y="453"/>
                    <a:pt x="49" y="584"/>
                    <a:pt x="84" y="715"/>
                  </a:cubicBezTo>
                  <a:cubicBezTo>
                    <a:pt x="108" y="798"/>
                    <a:pt x="156" y="882"/>
                    <a:pt x="191" y="965"/>
                  </a:cubicBezTo>
                  <a:cubicBezTo>
                    <a:pt x="263" y="1108"/>
                    <a:pt x="370" y="1227"/>
                    <a:pt x="489" y="1322"/>
                  </a:cubicBezTo>
                  <a:cubicBezTo>
                    <a:pt x="596" y="1406"/>
                    <a:pt x="715" y="1465"/>
                    <a:pt x="846" y="1489"/>
                  </a:cubicBezTo>
                  <a:cubicBezTo>
                    <a:pt x="906" y="1501"/>
                    <a:pt x="965" y="1507"/>
                    <a:pt x="1025" y="1507"/>
                  </a:cubicBezTo>
                  <a:cubicBezTo>
                    <a:pt x="1084" y="1507"/>
                    <a:pt x="1144" y="1501"/>
                    <a:pt x="1204" y="1489"/>
                  </a:cubicBezTo>
                  <a:lnTo>
                    <a:pt x="1227" y="1489"/>
                  </a:lnTo>
                  <a:cubicBezTo>
                    <a:pt x="1358" y="1465"/>
                    <a:pt x="1477" y="1406"/>
                    <a:pt x="1585" y="1322"/>
                  </a:cubicBezTo>
                  <a:cubicBezTo>
                    <a:pt x="1692" y="1239"/>
                    <a:pt x="1775" y="1132"/>
                    <a:pt x="1846" y="1013"/>
                  </a:cubicBezTo>
                  <a:cubicBezTo>
                    <a:pt x="1882" y="953"/>
                    <a:pt x="1906" y="882"/>
                    <a:pt x="1930" y="810"/>
                  </a:cubicBezTo>
                  <a:cubicBezTo>
                    <a:pt x="1954" y="727"/>
                    <a:pt x="1966" y="656"/>
                    <a:pt x="1977" y="572"/>
                  </a:cubicBezTo>
                  <a:cubicBezTo>
                    <a:pt x="1989" y="394"/>
                    <a:pt x="1966" y="203"/>
                    <a:pt x="1918" y="24"/>
                  </a:cubicBezTo>
                  <a:cubicBezTo>
                    <a:pt x="1918" y="13"/>
                    <a:pt x="1906" y="1"/>
                    <a:pt x="1906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9"/>
            <p:cNvSpPr/>
            <p:nvPr/>
          </p:nvSpPr>
          <p:spPr>
            <a:xfrm>
              <a:off x="1101963" y="4271782"/>
              <a:ext cx="337855" cy="346143"/>
            </a:xfrm>
            <a:custGeom>
              <a:avLst/>
              <a:gdLst/>
              <a:ahLst/>
              <a:cxnLst/>
              <a:rect l="l" t="t" r="r" b="b"/>
              <a:pathLst>
                <a:path w="3465" h="3550" extrusionOk="0">
                  <a:moveTo>
                    <a:pt x="1572" y="1"/>
                  </a:moveTo>
                  <a:cubicBezTo>
                    <a:pt x="1524" y="1"/>
                    <a:pt x="1500" y="13"/>
                    <a:pt x="1465" y="25"/>
                  </a:cubicBezTo>
                  <a:cubicBezTo>
                    <a:pt x="1393" y="49"/>
                    <a:pt x="1334" y="96"/>
                    <a:pt x="1286" y="156"/>
                  </a:cubicBezTo>
                  <a:cubicBezTo>
                    <a:pt x="1238" y="203"/>
                    <a:pt x="1191" y="275"/>
                    <a:pt x="1155" y="346"/>
                  </a:cubicBezTo>
                  <a:cubicBezTo>
                    <a:pt x="1072" y="549"/>
                    <a:pt x="1012" y="763"/>
                    <a:pt x="965" y="989"/>
                  </a:cubicBezTo>
                  <a:lnTo>
                    <a:pt x="953" y="1073"/>
                  </a:lnTo>
                  <a:cubicBezTo>
                    <a:pt x="881" y="1013"/>
                    <a:pt x="798" y="977"/>
                    <a:pt x="715" y="942"/>
                  </a:cubicBezTo>
                  <a:cubicBezTo>
                    <a:pt x="643" y="918"/>
                    <a:pt x="584" y="894"/>
                    <a:pt x="524" y="870"/>
                  </a:cubicBezTo>
                  <a:cubicBezTo>
                    <a:pt x="524" y="870"/>
                    <a:pt x="524" y="882"/>
                    <a:pt x="524" y="882"/>
                  </a:cubicBezTo>
                  <a:cubicBezTo>
                    <a:pt x="524" y="894"/>
                    <a:pt x="524" y="894"/>
                    <a:pt x="524" y="906"/>
                  </a:cubicBezTo>
                  <a:cubicBezTo>
                    <a:pt x="524" y="918"/>
                    <a:pt x="524" y="918"/>
                    <a:pt x="512" y="918"/>
                  </a:cubicBezTo>
                  <a:cubicBezTo>
                    <a:pt x="512" y="930"/>
                    <a:pt x="500" y="942"/>
                    <a:pt x="500" y="953"/>
                  </a:cubicBezTo>
                  <a:lnTo>
                    <a:pt x="476" y="953"/>
                  </a:lnTo>
                  <a:cubicBezTo>
                    <a:pt x="476" y="977"/>
                    <a:pt x="476" y="1001"/>
                    <a:pt x="476" y="1037"/>
                  </a:cubicBezTo>
                  <a:cubicBezTo>
                    <a:pt x="464" y="1132"/>
                    <a:pt x="441" y="1239"/>
                    <a:pt x="405" y="1334"/>
                  </a:cubicBezTo>
                  <a:cubicBezTo>
                    <a:pt x="381" y="1382"/>
                    <a:pt x="369" y="1418"/>
                    <a:pt x="334" y="1465"/>
                  </a:cubicBezTo>
                  <a:cubicBezTo>
                    <a:pt x="310" y="1501"/>
                    <a:pt x="274" y="1537"/>
                    <a:pt x="250" y="1573"/>
                  </a:cubicBezTo>
                  <a:cubicBezTo>
                    <a:pt x="179" y="1644"/>
                    <a:pt x="119" y="1715"/>
                    <a:pt x="60" y="1787"/>
                  </a:cubicBezTo>
                  <a:cubicBezTo>
                    <a:pt x="48" y="1811"/>
                    <a:pt x="36" y="1835"/>
                    <a:pt x="24" y="1870"/>
                  </a:cubicBezTo>
                  <a:cubicBezTo>
                    <a:pt x="12" y="1894"/>
                    <a:pt x="12" y="1906"/>
                    <a:pt x="12" y="1930"/>
                  </a:cubicBezTo>
                  <a:cubicBezTo>
                    <a:pt x="0" y="1954"/>
                    <a:pt x="0" y="1977"/>
                    <a:pt x="12" y="2001"/>
                  </a:cubicBezTo>
                  <a:cubicBezTo>
                    <a:pt x="12" y="2025"/>
                    <a:pt x="24" y="2061"/>
                    <a:pt x="36" y="2096"/>
                  </a:cubicBezTo>
                  <a:cubicBezTo>
                    <a:pt x="72" y="2132"/>
                    <a:pt x="95" y="2180"/>
                    <a:pt x="131" y="2216"/>
                  </a:cubicBezTo>
                  <a:cubicBezTo>
                    <a:pt x="203" y="2299"/>
                    <a:pt x="274" y="2358"/>
                    <a:pt x="357" y="2430"/>
                  </a:cubicBezTo>
                  <a:cubicBezTo>
                    <a:pt x="441" y="2489"/>
                    <a:pt x="524" y="2549"/>
                    <a:pt x="607" y="2608"/>
                  </a:cubicBezTo>
                  <a:lnTo>
                    <a:pt x="715" y="2680"/>
                  </a:lnTo>
                  <a:lnTo>
                    <a:pt x="750" y="2704"/>
                  </a:lnTo>
                  <a:lnTo>
                    <a:pt x="845" y="2787"/>
                  </a:lnTo>
                  <a:cubicBezTo>
                    <a:pt x="976" y="2882"/>
                    <a:pt x="1096" y="2966"/>
                    <a:pt x="1226" y="3061"/>
                  </a:cubicBezTo>
                  <a:cubicBezTo>
                    <a:pt x="1488" y="3228"/>
                    <a:pt x="1750" y="3394"/>
                    <a:pt x="2024" y="3549"/>
                  </a:cubicBezTo>
                  <a:lnTo>
                    <a:pt x="2060" y="3549"/>
                  </a:lnTo>
                  <a:cubicBezTo>
                    <a:pt x="2060" y="3537"/>
                    <a:pt x="2072" y="3537"/>
                    <a:pt x="2072" y="3537"/>
                  </a:cubicBezTo>
                  <a:lnTo>
                    <a:pt x="2096" y="3537"/>
                  </a:lnTo>
                  <a:lnTo>
                    <a:pt x="2143" y="3549"/>
                  </a:lnTo>
                  <a:cubicBezTo>
                    <a:pt x="2203" y="3525"/>
                    <a:pt x="2250" y="3490"/>
                    <a:pt x="2310" y="3454"/>
                  </a:cubicBezTo>
                  <a:cubicBezTo>
                    <a:pt x="2393" y="3406"/>
                    <a:pt x="2477" y="3335"/>
                    <a:pt x="2560" y="3263"/>
                  </a:cubicBezTo>
                  <a:cubicBezTo>
                    <a:pt x="2643" y="3192"/>
                    <a:pt x="2715" y="3120"/>
                    <a:pt x="2786" y="3037"/>
                  </a:cubicBezTo>
                  <a:cubicBezTo>
                    <a:pt x="3048" y="2739"/>
                    <a:pt x="3274" y="2418"/>
                    <a:pt x="3465" y="2085"/>
                  </a:cubicBezTo>
                  <a:cubicBezTo>
                    <a:pt x="3465" y="2073"/>
                    <a:pt x="3453" y="2073"/>
                    <a:pt x="3453" y="2073"/>
                  </a:cubicBezTo>
                  <a:cubicBezTo>
                    <a:pt x="3215" y="1966"/>
                    <a:pt x="2977" y="1835"/>
                    <a:pt x="2762" y="1692"/>
                  </a:cubicBezTo>
                  <a:cubicBezTo>
                    <a:pt x="2548" y="1537"/>
                    <a:pt x="2358" y="1358"/>
                    <a:pt x="2167" y="1180"/>
                  </a:cubicBezTo>
                  <a:lnTo>
                    <a:pt x="2179" y="1168"/>
                  </a:lnTo>
                  <a:cubicBezTo>
                    <a:pt x="2215" y="1108"/>
                    <a:pt x="2250" y="1049"/>
                    <a:pt x="2274" y="977"/>
                  </a:cubicBezTo>
                  <a:cubicBezTo>
                    <a:pt x="2310" y="906"/>
                    <a:pt x="2322" y="834"/>
                    <a:pt x="2334" y="751"/>
                  </a:cubicBezTo>
                  <a:cubicBezTo>
                    <a:pt x="2334" y="680"/>
                    <a:pt x="2322" y="608"/>
                    <a:pt x="2298" y="537"/>
                  </a:cubicBezTo>
                  <a:cubicBezTo>
                    <a:pt x="2227" y="370"/>
                    <a:pt x="2096" y="215"/>
                    <a:pt x="1941" y="120"/>
                  </a:cubicBezTo>
                  <a:cubicBezTo>
                    <a:pt x="1869" y="61"/>
                    <a:pt x="1774" y="25"/>
                    <a:pt x="1691" y="13"/>
                  </a:cubicBezTo>
                  <a:cubicBezTo>
                    <a:pt x="1643" y="1"/>
                    <a:pt x="1607" y="1"/>
                    <a:pt x="1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9"/>
            <p:cNvSpPr/>
            <p:nvPr/>
          </p:nvSpPr>
          <p:spPr>
            <a:xfrm>
              <a:off x="1107716" y="4445924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9"/>
            <p:cNvSpPr/>
            <p:nvPr/>
          </p:nvSpPr>
          <p:spPr>
            <a:xfrm>
              <a:off x="1106546" y="4445924"/>
              <a:ext cx="1268" cy="98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9"/>
            <p:cNvSpPr/>
            <p:nvPr/>
          </p:nvSpPr>
          <p:spPr>
            <a:xfrm>
              <a:off x="1101963" y="446688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9"/>
            <p:cNvSpPr/>
            <p:nvPr/>
          </p:nvSpPr>
          <p:spPr>
            <a:xfrm>
              <a:off x="1101963" y="446688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9"/>
            <p:cNvSpPr/>
            <p:nvPr/>
          </p:nvSpPr>
          <p:spPr>
            <a:xfrm>
              <a:off x="1041608" y="4343837"/>
              <a:ext cx="271746" cy="283350"/>
            </a:xfrm>
            <a:custGeom>
              <a:avLst/>
              <a:gdLst/>
              <a:ahLst/>
              <a:cxnLst/>
              <a:rect l="l" t="t" r="r" b="b"/>
              <a:pathLst>
                <a:path w="2787" h="2906" extrusionOk="0">
                  <a:moveTo>
                    <a:pt x="500" y="0"/>
                  </a:moveTo>
                  <a:lnTo>
                    <a:pt x="488" y="24"/>
                  </a:lnTo>
                  <a:cubicBezTo>
                    <a:pt x="357" y="36"/>
                    <a:pt x="226" y="84"/>
                    <a:pt x="131" y="167"/>
                  </a:cubicBezTo>
                  <a:cubicBezTo>
                    <a:pt x="36" y="286"/>
                    <a:pt x="0" y="429"/>
                    <a:pt x="24" y="572"/>
                  </a:cubicBezTo>
                  <a:cubicBezTo>
                    <a:pt x="48" y="774"/>
                    <a:pt x="119" y="965"/>
                    <a:pt x="226" y="1143"/>
                  </a:cubicBezTo>
                  <a:cubicBezTo>
                    <a:pt x="345" y="1346"/>
                    <a:pt x="488" y="1524"/>
                    <a:pt x="655" y="1691"/>
                  </a:cubicBezTo>
                  <a:cubicBezTo>
                    <a:pt x="810" y="1869"/>
                    <a:pt x="988" y="2036"/>
                    <a:pt x="1179" y="2191"/>
                  </a:cubicBezTo>
                  <a:cubicBezTo>
                    <a:pt x="1357" y="2334"/>
                    <a:pt x="1548" y="2477"/>
                    <a:pt x="1750" y="2596"/>
                  </a:cubicBezTo>
                  <a:cubicBezTo>
                    <a:pt x="1845" y="2655"/>
                    <a:pt x="1929" y="2703"/>
                    <a:pt x="2012" y="2751"/>
                  </a:cubicBezTo>
                  <a:cubicBezTo>
                    <a:pt x="2096" y="2798"/>
                    <a:pt x="2203" y="2846"/>
                    <a:pt x="2310" y="2881"/>
                  </a:cubicBezTo>
                  <a:cubicBezTo>
                    <a:pt x="2346" y="2893"/>
                    <a:pt x="2393" y="2893"/>
                    <a:pt x="2441" y="2905"/>
                  </a:cubicBezTo>
                  <a:lnTo>
                    <a:pt x="2536" y="2905"/>
                  </a:lnTo>
                  <a:cubicBezTo>
                    <a:pt x="2584" y="2905"/>
                    <a:pt x="2619" y="2893"/>
                    <a:pt x="2667" y="2881"/>
                  </a:cubicBezTo>
                  <a:cubicBezTo>
                    <a:pt x="2703" y="2870"/>
                    <a:pt x="2727" y="2858"/>
                    <a:pt x="2750" y="2846"/>
                  </a:cubicBezTo>
                  <a:lnTo>
                    <a:pt x="2786" y="2834"/>
                  </a:lnTo>
                  <a:cubicBezTo>
                    <a:pt x="2643" y="2774"/>
                    <a:pt x="2500" y="2715"/>
                    <a:pt x="2369" y="2631"/>
                  </a:cubicBezTo>
                  <a:cubicBezTo>
                    <a:pt x="2155" y="2524"/>
                    <a:pt x="1953" y="2393"/>
                    <a:pt x="1762" y="2250"/>
                  </a:cubicBezTo>
                  <a:cubicBezTo>
                    <a:pt x="1572" y="2108"/>
                    <a:pt x="1381" y="1953"/>
                    <a:pt x="1203" y="1786"/>
                  </a:cubicBezTo>
                  <a:cubicBezTo>
                    <a:pt x="1024" y="1631"/>
                    <a:pt x="869" y="1465"/>
                    <a:pt x="714" y="1286"/>
                  </a:cubicBezTo>
                  <a:cubicBezTo>
                    <a:pt x="714" y="1286"/>
                    <a:pt x="702" y="1286"/>
                    <a:pt x="702" y="1274"/>
                  </a:cubicBezTo>
                  <a:cubicBezTo>
                    <a:pt x="691" y="1262"/>
                    <a:pt x="691" y="1250"/>
                    <a:pt x="702" y="1238"/>
                  </a:cubicBezTo>
                  <a:cubicBezTo>
                    <a:pt x="738" y="1215"/>
                    <a:pt x="774" y="1191"/>
                    <a:pt x="798" y="1167"/>
                  </a:cubicBezTo>
                  <a:cubicBezTo>
                    <a:pt x="869" y="1107"/>
                    <a:pt x="929" y="1036"/>
                    <a:pt x="976" y="965"/>
                  </a:cubicBezTo>
                  <a:cubicBezTo>
                    <a:pt x="1036" y="869"/>
                    <a:pt x="1095" y="774"/>
                    <a:pt x="1131" y="679"/>
                  </a:cubicBezTo>
                  <a:cubicBezTo>
                    <a:pt x="1143" y="631"/>
                    <a:pt x="1155" y="595"/>
                    <a:pt x="1167" y="548"/>
                  </a:cubicBezTo>
                  <a:cubicBezTo>
                    <a:pt x="1179" y="500"/>
                    <a:pt x="1179" y="453"/>
                    <a:pt x="1191" y="393"/>
                  </a:cubicBezTo>
                  <a:lnTo>
                    <a:pt x="1191" y="310"/>
                  </a:lnTo>
                  <a:cubicBezTo>
                    <a:pt x="1179" y="274"/>
                    <a:pt x="1179" y="238"/>
                    <a:pt x="1179" y="203"/>
                  </a:cubicBezTo>
                  <a:cubicBezTo>
                    <a:pt x="1167" y="179"/>
                    <a:pt x="1167" y="155"/>
                    <a:pt x="1155" y="131"/>
                  </a:cubicBezTo>
                  <a:lnTo>
                    <a:pt x="1155" y="119"/>
                  </a:lnTo>
                  <a:cubicBezTo>
                    <a:pt x="1083" y="95"/>
                    <a:pt x="1012" y="72"/>
                    <a:pt x="941" y="60"/>
                  </a:cubicBezTo>
                  <a:cubicBezTo>
                    <a:pt x="869" y="36"/>
                    <a:pt x="798" y="24"/>
                    <a:pt x="726" y="12"/>
                  </a:cubicBezTo>
                  <a:cubicBezTo>
                    <a:pt x="655" y="0"/>
                    <a:pt x="572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9"/>
            <p:cNvSpPr/>
            <p:nvPr/>
          </p:nvSpPr>
          <p:spPr>
            <a:xfrm>
              <a:off x="1180845" y="4358073"/>
              <a:ext cx="25644" cy="56650"/>
            </a:xfrm>
            <a:custGeom>
              <a:avLst/>
              <a:gdLst/>
              <a:ahLst/>
              <a:cxnLst/>
              <a:rect l="l" t="t" r="r" b="b"/>
              <a:pathLst>
                <a:path w="263" h="581" extrusionOk="0">
                  <a:moveTo>
                    <a:pt x="103" y="0"/>
                  </a:moveTo>
                  <a:cubicBezTo>
                    <a:pt x="99" y="0"/>
                    <a:pt x="96" y="3"/>
                    <a:pt x="96" y="9"/>
                  </a:cubicBezTo>
                  <a:cubicBezTo>
                    <a:pt x="72" y="9"/>
                    <a:pt x="60" y="9"/>
                    <a:pt x="48" y="21"/>
                  </a:cubicBezTo>
                  <a:cubicBezTo>
                    <a:pt x="25" y="33"/>
                    <a:pt x="13" y="45"/>
                    <a:pt x="1" y="80"/>
                  </a:cubicBezTo>
                  <a:cubicBezTo>
                    <a:pt x="1" y="104"/>
                    <a:pt x="1" y="128"/>
                    <a:pt x="13" y="152"/>
                  </a:cubicBezTo>
                  <a:cubicBezTo>
                    <a:pt x="36" y="223"/>
                    <a:pt x="60" y="295"/>
                    <a:pt x="72" y="366"/>
                  </a:cubicBezTo>
                  <a:cubicBezTo>
                    <a:pt x="72" y="402"/>
                    <a:pt x="72" y="449"/>
                    <a:pt x="72" y="485"/>
                  </a:cubicBezTo>
                  <a:cubicBezTo>
                    <a:pt x="72" y="533"/>
                    <a:pt x="108" y="580"/>
                    <a:pt x="167" y="580"/>
                  </a:cubicBezTo>
                  <a:cubicBezTo>
                    <a:pt x="215" y="580"/>
                    <a:pt x="263" y="533"/>
                    <a:pt x="263" y="485"/>
                  </a:cubicBezTo>
                  <a:cubicBezTo>
                    <a:pt x="263" y="414"/>
                    <a:pt x="263" y="342"/>
                    <a:pt x="251" y="271"/>
                  </a:cubicBezTo>
                  <a:cubicBezTo>
                    <a:pt x="227" y="199"/>
                    <a:pt x="203" y="128"/>
                    <a:pt x="179" y="57"/>
                  </a:cubicBezTo>
                  <a:cubicBezTo>
                    <a:pt x="167" y="33"/>
                    <a:pt x="144" y="21"/>
                    <a:pt x="120" y="21"/>
                  </a:cubicBezTo>
                  <a:lnTo>
                    <a:pt x="120" y="9"/>
                  </a:lnTo>
                  <a:cubicBezTo>
                    <a:pt x="114" y="3"/>
                    <a:pt x="108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9"/>
            <p:cNvSpPr/>
            <p:nvPr/>
          </p:nvSpPr>
          <p:spPr>
            <a:xfrm>
              <a:off x="1158809" y="4350760"/>
              <a:ext cx="25644" cy="65718"/>
            </a:xfrm>
            <a:custGeom>
              <a:avLst/>
              <a:gdLst/>
              <a:ahLst/>
              <a:cxnLst/>
              <a:rect l="l" t="t" r="r" b="b"/>
              <a:pathLst>
                <a:path w="263" h="674" extrusionOk="0">
                  <a:moveTo>
                    <a:pt x="84" y="1"/>
                  </a:moveTo>
                  <a:cubicBezTo>
                    <a:pt x="36" y="13"/>
                    <a:pt x="1" y="72"/>
                    <a:pt x="12" y="120"/>
                  </a:cubicBezTo>
                  <a:cubicBezTo>
                    <a:pt x="24" y="167"/>
                    <a:pt x="36" y="215"/>
                    <a:pt x="48" y="263"/>
                  </a:cubicBezTo>
                  <a:cubicBezTo>
                    <a:pt x="60" y="370"/>
                    <a:pt x="60" y="477"/>
                    <a:pt x="48" y="572"/>
                  </a:cubicBezTo>
                  <a:cubicBezTo>
                    <a:pt x="48" y="608"/>
                    <a:pt x="60" y="632"/>
                    <a:pt x="72" y="644"/>
                  </a:cubicBezTo>
                  <a:cubicBezTo>
                    <a:pt x="92" y="664"/>
                    <a:pt x="118" y="673"/>
                    <a:pt x="144" y="673"/>
                  </a:cubicBezTo>
                  <a:cubicBezTo>
                    <a:pt x="192" y="673"/>
                    <a:pt x="239" y="639"/>
                    <a:pt x="239" y="584"/>
                  </a:cubicBezTo>
                  <a:cubicBezTo>
                    <a:pt x="262" y="405"/>
                    <a:pt x="251" y="239"/>
                    <a:pt x="203" y="72"/>
                  </a:cubicBezTo>
                  <a:cubicBezTo>
                    <a:pt x="191" y="24"/>
                    <a:pt x="155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9"/>
            <p:cNvSpPr/>
            <p:nvPr/>
          </p:nvSpPr>
          <p:spPr>
            <a:xfrm>
              <a:off x="1236618" y="4457234"/>
              <a:ext cx="118274" cy="97798"/>
            </a:xfrm>
            <a:custGeom>
              <a:avLst/>
              <a:gdLst/>
              <a:ahLst/>
              <a:cxnLst/>
              <a:rect l="l" t="t" r="r" b="b"/>
              <a:pathLst>
                <a:path w="1213" h="1003" extrusionOk="0">
                  <a:moveTo>
                    <a:pt x="633" y="1"/>
                  </a:moveTo>
                  <a:cubicBezTo>
                    <a:pt x="554" y="1"/>
                    <a:pt x="473" y="20"/>
                    <a:pt x="393" y="64"/>
                  </a:cubicBezTo>
                  <a:cubicBezTo>
                    <a:pt x="0" y="278"/>
                    <a:pt x="60" y="861"/>
                    <a:pt x="488" y="980"/>
                  </a:cubicBezTo>
                  <a:cubicBezTo>
                    <a:pt x="539" y="996"/>
                    <a:pt x="589" y="1003"/>
                    <a:pt x="639" y="1003"/>
                  </a:cubicBezTo>
                  <a:cubicBezTo>
                    <a:pt x="856" y="1003"/>
                    <a:pt x="1049" y="861"/>
                    <a:pt x="1108" y="647"/>
                  </a:cubicBezTo>
                  <a:cubicBezTo>
                    <a:pt x="1212" y="305"/>
                    <a:pt x="945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9"/>
            <p:cNvSpPr/>
            <p:nvPr/>
          </p:nvSpPr>
          <p:spPr>
            <a:xfrm>
              <a:off x="2931545" y="3836523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81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9"/>
            <p:cNvSpPr/>
            <p:nvPr/>
          </p:nvSpPr>
          <p:spPr>
            <a:xfrm>
              <a:off x="2647124" y="3793524"/>
              <a:ext cx="282179" cy="306556"/>
            </a:xfrm>
            <a:custGeom>
              <a:avLst/>
              <a:gdLst/>
              <a:ahLst/>
              <a:cxnLst/>
              <a:rect l="l" t="t" r="r" b="b"/>
              <a:pathLst>
                <a:path w="2894" h="3144" extrusionOk="0">
                  <a:moveTo>
                    <a:pt x="893" y="1"/>
                  </a:moveTo>
                  <a:cubicBezTo>
                    <a:pt x="893" y="13"/>
                    <a:pt x="893" y="24"/>
                    <a:pt x="893" y="24"/>
                  </a:cubicBezTo>
                  <a:cubicBezTo>
                    <a:pt x="929" y="286"/>
                    <a:pt x="941" y="548"/>
                    <a:pt x="917" y="810"/>
                  </a:cubicBezTo>
                  <a:cubicBezTo>
                    <a:pt x="893" y="1072"/>
                    <a:pt x="858" y="1334"/>
                    <a:pt x="786" y="1584"/>
                  </a:cubicBezTo>
                  <a:lnTo>
                    <a:pt x="774" y="1584"/>
                  </a:lnTo>
                  <a:cubicBezTo>
                    <a:pt x="703" y="1584"/>
                    <a:pt x="631" y="1584"/>
                    <a:pt x="560" y="1596"/>
                  </a:cubicBezTo>
                  <a:cubicBezTo>
                    <a:pt x="489" y="1608"/>
                    <a:pt x="405" y="1632"/>
                    <a:pt x="346" y="1667"/>
                  </a:cubicBezTo>
                  <a:cubicBezTo>
                    <a:pt x="274" y="1703"/>
                    <a:pt x="215" y="1751"/>
                    <a:pt x="179" y="1810"/>
                  </a:cubicBezTo>
                  <a:cubicBezTo>
                    <a:pt x="60" y="1965"/>
                    <a:pt x="12" y="2144"/>
                    <a:pt x="0" y="2334"/>
                  </a:cubicBezTo>
                  <a:cubicBezTo>
                    <a:pt x="0" y="2429"/>
                    <a:pt x="0" y="2525"/>
                    <a:pt x="36" y="2608"/>
                  </a:cubicBezTo>
                  <a:lnTo>
                    <a:pt x="36" y="2584"/>
                  </a:lnTo>
                  <a:cubicBezTo>
                    <a:pt x="60" y="2620"/>
                    <a:pt x="72" y="2656"/>
                    <a:pt x="96" y="2691"/>
                  </a:cubicBezTo>
                  <a:cubicBezTo>
                    <a:pt x="119" y="2715"/>
                    <a:pt x="143" y="2751"/>
                    <a:pt x="167" y="2763"/>
                  </a:cubicBezTo>
                  <a:cubicBezTo>
                    <a:pt x="227" y="2810"/>
                    <a:pt x="298" y="2846"/>
                    <a:pt x="369" y="2858"/>
                  </a:cubicBezTo>
                  <a:cubicBezTo>
                    <a:pt x="405" y="2864"/>
                    <a:pt x="444" y="2867"/>
                    <a:pt x="483" y="2867"/>
                  </a:cubicBezTo>
                  <a:cubicBezTo>
                    <a:pt x="521" y="2867"/>
                    <a:pt x="560" y="2864"/>
                    <a:pt x="596" y="2858"/>
                  </a:cubicBezTo>
                  <a:cubicBezTo>
                    <a:pt x="822" y="2822"/>
                    <a:pt x="1036" y="2763"/>
                    <a:pt x="1251" y="2691"/>
                  </a:cubicBezTo>
                  <a:lnTo>
                    <a:pt x="1322" y="2656"/>
                  </a:lnTo>
                  <a:cubicBezTo>
                    <a:pt x="1322" y="2751"/>
                    <a:pt x="1334" y="2834"/>
                    <a:pt x="1346" y="2930"/>
                  </a:cubicBezTo>
                  <a:cubicBezTo>
                    <a:pt x="1358" y="3001"/>
                    <a:pt x="1370" y="3061"/>
                    <a:pt x="1381" y="3132"/>
                  </a:cubicBezTo>
                  <a:lnTo>
                    <a:pt x="1393" y="3132"/>
                  </a:lnTo>
                  <a:cubicBezTo>
                    <a:pt x="1393" y="3126"/>
                    <a:pt x="1396" y="3123"/>
                    <a:pt x="1401" y="3123"/>
                  </a:cubicBezTo>
                  <a:cubicBezTo>
                    <a:pt x="1405" y="3123"/>
                    <a:pt x="1411" y="3126"/>
                    <a:pt x="1417" y="3132"/>
                  </a:cubicBezTo>
                  <a:cubicBezTo>
                    <a:pt x="1417" y="3126"/>
                    <a:pt x="1420" y="3123"/>
                    <a:pt x="1425" y="3123"/>
                  </a:cubicBezTo>
                  <a:cubicBezTo>
                    <a:pt x="1429" y="3123"/>
                    <a:pt x="1435" y="3126"/>
                    <a:pt x="1441" y="3132"/>
                  </a:cubicBezTo>
                  <a:cubicBezTo>
                    <a:pt x="1441" y="3126"/>
                    <a:pt x="1444" y="3123"/>
                    <a:pt x="1448" y="3123"/>
                  </a:cubicBezTo>
                  <a:cubicBezTo>
                    <a:pt x="1453" y="3123"/>
                    <a:pt x="1459" y="3126"/>
                    <a:pt x="1465" y="3132"/>
                  </a:cubicBezTo>
                  <a:cubicBezTo>
                    <a:pt x="1465" y="3132"/>
                    <a:pt x="1477" y="3144"/>
                    <a:pt x="1477" y="3144"/>
                  </a:cubicBezTo>
                  <a:lnTo>
                    <a:pt x="1548" y="3108"/>
                  </a:lnTo>
                  <a:cubicBezTo>
                    <a:pt x="1596" y="3084"/>
                    <a:pt x="1643" y="3061"/>
                    <a:pt x="1691" y="3049"/>
                  </a:cubicBezTo>
                  <a:cubicBezTo>
                    <a:pt x="1739" y="3025"/>
                    <a:pt x="1786" y="3013"/>
                    <a:pt x="1834" y="3013"/>
                  </a:cubicBezTo>
                  <a:cubicBezTo>
                    <a:pt x="1868" y="3004"/>
                    <a:pt x="1907" y="2996"/>
                    <a:pt x="1944" y="2996"/>
                  </a:cubicBezTo>
                  <a:cubicBezTo>
                    <a:pt x="1960" y="2996"/>
                    <a:pt x="1975" y="2998"/>
                    <a:pt x="1989" y="3001"/>
                  </a:cubicBezTo>
                  <a:cubicBezTo>
                    <a:pt x="2036" y="3001"/>
                    <a:pt x="2084" y="3013"/>
                    <a:pt x="2132" y="3013"/>
                  </a:cubicBezTo>
                  <a:cubicBezTo>
                    <a:pt x="2227" y="3037"/>
                    <a:pt x="2322" y="3049"/>
                    <a:pt x="2417" y="3061"/>
                  </a:cubicBezTo>
                  <a:cubicBezTo>
                    <a:pt x="2429" y="3066"/>
                    <a:pt x="2444" y="3069"/>
                    <a:pt x="2459" y="3069"/>
                  </a:cubicBezTo>
                  <a:cubicBezTo>
                    <a:pt x="2474" y="3069"/>
                    <a:pt x="2489" y="3066"/>
                    <a:pt x="2501" y="3061"/>
                  </a:cubicBezTo>
                  <a:cubicBezTo>
                    <a:pt x="2524" y="3061"/>
                    <a:pt x="2548" y="3049"/>
                    <a:pt x="2572" y="3037"/>
                  </a:cubicBezTo>
                  <a:cubicBezTo>
                    <a:pt x="2584" y="3025"/>
                    <a:pt x="2608" y="3013"/>
                    <a:pt x="2620" y="3001"/>
                  </a:cubicBezTo>
                  <a:cubicBezTo>
                    <a:pt x="2644" y="2977"/>
                    <a:pt x="2667" y="2953"/>
                    <a:pt x="2679" y="2930"/>
                  </a:cubicBezTo>
                  <a:cubicBezTo>
                    <a:pt x="2703" y="2882"/>
                    <a:pt x="2727" y="2834"/>
                    <a:pt x="2739" y="2775"/>
                  </a:cubicBezTo>
                  <a:cubicBezTo>
                    <a:pt x="2775" y="2680"/>
                    <a:pt x="2786" y="2584"/>
                    <a:pt x="2798" y="2477"/>
                  </a:cubicBezTo>
                  <a:cubicBezTo>
                    <a:pt x="2810" y="2382"/>
                    <a:pt x="2822" y="2275"/>
                    <a:pt x="2822" y="2168"/>
                  </a:cubicBezTo>
                  <a:lnTo>
                    <a:pt x="2834" y="2048"/>
                  </a:lnTo>
                  <a:lnTo>
                    <a:pt x="2834" y="2001"/>
                  </a:lnTo>
                  <a:cubicBezTo>
                    <a:pt x="2834" y="1953"/>
                    <a:pt x="2846" y="1918"/>
                    <a:pt x="2846" y="1870"/>
                  </a:cubicBezTo>
                  <a:cubicBezTo>
                    <a:pt x="2870" y="1715"/>
                    <a:pt x="2882" y="1560"/>
                    <a:pt x="2882" y="1406"/>
                  </a:cubicBezTo>
                  <a:cubicBezTo>
                    <a:pt x="2894" y="1096"/>
                    <a:pt x="2894" y="786"/>
                    <a:pt x="2894" y="477"/>
                  </a:cubicBezTo>
                  <a:lnTo>
                    <a:pt x="2894" y="465"/>
                  </a:lnTo>
                  <a:cubicBezTo>
                    <a:pt x="2894" y="465"/>
                    <a:pt x="2882" y="453"/>
                    <a:pt x="2882" y="453"/>
                  </a:cubicBezTo>
                  <a:cubicBezTo>
                    <a:pt x="2882" y="453"/>
                    <a:pt x="2870" y="441"/>
                    <a:pt x="2870" y="441"/>
                  </a:cubicBezTo>
                  <a:cubicBezTo>
                    <a:pt x="2858" y="429"/>
                    <a:pt x="2858" y="429"/>
                    <a:pt x="2858" y="429"/>
                  </a:cubicBezTo>
                  <a:lnTo>
                    <a:pt x="2834" y="370"/>
                  </a:lnTo>
                  <a:cubicBezTo>
                    <a:pt x="2786" y="334"/>
                    <a:pt x="2727" y="310"/>
                    <a:pt x="2679" y="286"/>
                  </a:cubicBezTo>
                  <a:cubicBezTo>
                    <a:pt x="2584" y="239"/>
                    <a:pt x="2477" y="203"/>
                    <a:pt x="2382" y="167"/>
                  </a:cubicBezTo>
                  <a:cubicBezTo>
                    <a:pt x="2274" y="132"/>
                    <a:pt x="2167" y="108"/>
                    <a:pt x="2060" y="84"/>
                  </a:cubicBezTo>
                  <a:cubicBezTo>
                    <a:pt x="1679" y="24"/>
                    <a:pt x="1286" y="1"/>
                    <a:pt x="8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9"/>
            <p:cNvSpPr/>
            <p:nvPr/>
          </p:nvSpPr>
          <p:spPr>
            <a:xfrm>
              <a:off x="2881623" y="4094227"/>
              <a:ext cx="1268" cy="98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9"/>
            <p:cNvSpPr/>
            <p:nvPr/>
          </p:nvSpPr>
          <p:spPr>
            <a:xfrm>
              <a:off x="2882793" y="4094227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9"/>
            <p:cNvSpPr/>
            <p:nvPr/>
          </p:nvSpPr>
          <p:spPr>
            <a:xfrm>
              <a:off x="2902489" y="4087206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9"/>
            <p:cNvSpPr/>
            <p:nvPr/>
          </p:nvSpPr>
          <p:spPr>
            <a:xfrm>
              <a:off x="2902489" y="4087206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9"/>
            <p:cNvSpPr/>
            <p:nvPr/>
          </p:nvSpPr>
          <p:spPr>
            <a:xfrm>
              <a:off x="2931545" y="3836523"/>
              <a:ext cx="98" cy="9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81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9"/>
            <p:cNvSpPr/>
            <p:nvPr/>
          </p:nvSpPr>
          <p:spPr>
            <a:xfrm>
              <a:off x="2780608" y="3828333"/>
              <a:ext cx="174241" cy="356478"/>
            </a:xfrm>
            <a:custGeom>
              <a:avLst/>
              <a:gdLst/>
              <a:ahLst/>
              <a:cxnLst/>
              <a:rect l="l" t="t" r="r" b="b"/>
              <a:pathLst>
                <a:path w="1787" h="3656" extrusionOk="0">
                  <a:moveTo>
                    <a:pt x="1453" y="1"/>
                  </a:moveTo>
                  <a:lnTo>
                    <a:pt x="1453" y="1"/>
                  </a:lnTo>
                  <a:cubicBezTo>
                    <a:pt x="1477" y="156"/>
                    <a:pt x="1501" y="298"/>
                    <a:pt x="1501" y="453"/>
                  </a:cubicBezTo>
                  <a:cubicBezTo>
                    <a:pt x="1513" y="691"/>
                    <a:pt x="1513" y="929"/>
                    <a:pt x="1489" y="1180"/>
                  </a:cubicBezTo>
                  <a:cubicBezTo>
                    <a:pt x="1465" y="1418"/>
                    <a:pt x="1429" y="1656"/>
                    <a:pt x="1382" y="1894"/>
                  </a:cubicBezTo>
                  <a:cubicBezTo>
                    <a:pt x="1334" y="2132"/>
                    <a:pt x="1275" y="2346"/>
                    <a:pt x="1203" y="2573"/>
                  </a:cubicBezTo>
                  <a:cubicBezTo>
                    <a:pt x="1215" y="2573"/>
                    <a:pt x="1215" y="2584"/>
                    <a:pt x="1203" y="2584"/>
                  </a:cubicBezTo>
                  <a:cubicBezTo>
                    <a:pt x="1203" y="2593"/>
                    <a:pt x="1197" y="2601"/>
                    <a:pt x="1189" y="2601"/>
                  </a:cubicBezTo>
                  <a:cubicBezTo>
                    <a:pt x="1186" y="2601"/>
                    <a:pt x="1183" y="2600"/>
                    <a:pt x="1179" y="2596"/>
                  </a:cubicBezTo>
                  <a:cubicBezTo>
                    <a:pt x="1144" y="2584"/>
                    <a:pt x="1096" y="2573"/>
                    <a:pt x="1060" y="2561"/>
                  </a:cubicBezTo>
                  <a:cubicBezTo>
                    <a:pt x="977" y="2525"/>
                    <a:pt x="882" y="2513"/>
                    <a:pt x="786" y="2513"/>
                  </a:cubicBezTo>
                  <a:cubicBezTo>
                    <a:pt x="758" y="2510"/>
                    <a:pt x="729" y="2508"/>
                    <a:pt x="700" y="2508"/>
                  </a:cubicBezTo>
                  <a:cubicBezTo>
                    <a:pt x="623" y="2508"/>
                    <a:pt x="547" y="2519"/>
                    <a:pt x="477" y="2537"/>
                  </a:cubicBezTo>
                  <a:lnTo>
                    <a:pt x="346" y="2573"/>
                  </a:lnTo>
                  <a:cubicBezTo>
                    <a:pt x="298" y="2584"/>
                    <a:pt x="251" y="2608"/>
                    <a:pt x="215" y="2620"/>
                  </a:cubicBezTo>
                  <a:cubicBezTo>
                    <a:pt x="179" y="2644"/>
                    <a:pt x="155" y="2656"/>
                    <a:pt x="132" y="2668"/>
                  </a:cubicBezTo>
                  <a:cubicBezTo>
                    <a:pt x="108" y="2692"/>
                    <a:pt x="72" y="2715"/>
                    <a:pt x="48" y="2739"/>
                  </a:cubicBezTo>
                  <a:cubicBezTo>
                    <a:pt x="36" y="2751"/>
                    <a:pt x="12" y="2775"/>
                    <a:pt x="1" y="2799"/>
                  </a:cubicBezTo>
                  <a:cubicBezTo>
                    <a:pt x="12" y="2870"/>
                    <a:pt x="36" y="2942"/>
                    <a:pt x="48" y="3001"/>
                  </a:cubicBezTo>
                  <a:cubicBezTo>
                    <a:pt x="72" y="3073"/>
                    <a:pt x="96" y="3144"/>
                    <a:pt x="132" y="3215"/>
                  </a:cubicBezTo>
                  <a:cubicBezTo>
                    <a:pt x="155" y="3287"/>
                    <a:pt x="191" y="3346"/>
                    <a:pt x="227" y="3418"/>
                  </a:cubicBezTo>
                  <a:lnTo>
                    <a:pt x="251" y="3418"/>
                  </a:lnTo>
                  <a:cubicBezTo>
                    <a:pt x="310" y="3537"/>
                    <a:pt x="417" y="3608"/>
                    <a:pt x="548" y="3644"/>
                  </a:cubicBezTo>
                  <a:cubicBezTo>
                    <a:pt x="580" y="3652"/>
                    <a:pt x="613" y="3656"/>
                    <a:pt x="644" y="3656"/>
                  </a:cubicBezTo>
                  <a:cubicBezTo>
                    <a:pt x="754" y="3656"/>
                    <a:pt x="858" y="3611"/>
                    <a:pt x="941" y="3537"/>
                  </a:cubicBezTo>
                  <a:cubicBezTo>
                    <a:pt x="1108" y="3406"/>
                    <a:pt x="1239" y="3251"/>
                    <a:pt x="1322" y="3061"/>
                  </a:cubicBezTo>
                  <a:cubicBezTo>
                    <a:pt x="1441" y="2858"/>
                    <a:pt x="1525" y="2644"/>
                    <a:pt x="1584" y="2418"/>
                  </a:cubicBezTo>
                  <a:cubicBezTo>
                    <a:pt x="1644" y="2192"/>
                    <a:pt x="1703" y="1953"/>
                    <a:pt x="1727" y="1703"/>
                  </a:cubicBezTo>
                  <a:cubicBezTo>
                    <a:pt x="1763" y="1477"/>
                    <a:pt x="1787" y="1251"/>
                    <a:pt x="1787" y="1013"/>
                  </a:cubicBezTo>
                  <a:lnTo>
                    <a:pt x="1787" y="715"/>
                  </a:lnTo>
                  <a:cubicBezTo>
                    <a:pt x="1787" y="608"/>
                    <a:pt x="1775" y="501"/>
                    <a:pt x="1739" y="394"/>
                  </a:cubicBezTo>
                  <a:cubicBezTo>
                    <a:pt x="1727" y="346"/>
                    <a:pt x="1715" y="310"/>
                    <a:pt x="1703" y="263"/>
                  </a:cubicBezTo>
                  <a:cubicBezTo>
                    <a:pt x="1691" y="251"/>
                    <a:pt x="1691" y="239"/>
                    <a:pt x="1679" y="227"/>
                  </a:cubicBezTo>
                  <a:cubicBezTo>
                    <a:pt x="1667" y="215"/>
                    <a:pt x="1656" y="191"/>
                    <a:pt x="1656" y="179"/>
                  </a:cubicBezTo>
                  <a:cubicBezTo>
                    <a:pt x="1632" y="156"/>
                    <a:pt x="1596" y="120"/>
                    <a:pt x="1560" y="72"/>
                  </a:cubicBezTo>
                  <a:lnTo>
                    <a:pt x="1489" y="25"/>
                  </a:lnTo>
                  <a:lnTo>
                    <a:pt x="14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9"/>
            <p:cNvSpPr/>
            <p:nvPr/>
          </p:nvSpPr>
          <p:spPr>
            <a:xfrm>
              <a:off x="2763154" y="4027924"/>
              <a:ext cx="51970" cy="45242"/>
            </a:xfrm>
            <a:custGeom>
              <a:avLst/>
              <a:gdLst/>
              <a:ahLst/>
              <a:cxnLst/>
              <a:rect l="l" t="t" r="r" b="b"/>
              <a:pathLst>
                <a:path w="533" h="464" extrusionOk="0">
                  <a:moveTo>
                    <a:pt x="385" y="1"/>
                  </a:moveTo>
                  <a:cubicBezTo>
                    <a:pt x="369" y="1"/>
                    <a:pt x="352" y="5"/>
                    <a:pt x="334" y="14"/>
                  </a:cubicBezTo>
                  <a:cubicBezTo>
                    <a:pt x="275" y="49"/>
                    <a:pt x="215" y="97"/>
                    <a:pt x="168" y="145"/>
                  </a:cubicBezTo>
                  <a:cubicBezTo>
                    <a:pt x="108" y="192"/>
                    <a:pt x="61" y="252"/>
                    <a:pt x="13" y="311"/>
                  </a:cubicBezTo>
                  <a:cubicBezTo>
                    <a:pt x="1" y="335"/>
                    <a:pt x="1" y="359"/>
                    <a:pt x="13" y="383"/>
                  </a:cubicBezTo>
                  <a:lnTo>
                    <a:pt x="13" y="395"/>
                  </a:lnTo>
                  <a:cubicBezTo>
                    <a:pt x="13" y="406"/>
                    <a:pt x="13" y="406"/>
                    <a:pt x="25" y="418"/>
                  </a:cubicBezTo>
                  <a:cubicBezTo>
                    <a:pt x="37" y="430"/>
                    <a:pt x="49" y="442"/>
                    <a:pt x="61" y="454"/>
                  </a:cubicBezTo>
                  <a:cubicBezTo>
                    <a:pt x="72" y="460"/>
                    <a:pt x="84" y="463"/>
                    <a:pt x="96" y="463"/>
                  </a:cubicBezTo>
                  <a:cubicBezTo>
                    <a:pt x="108" y="463"/>
                    <a:pt x="120" y="460"/>
                    <a:pt x="132" y="454"/>
                  </a:cubicBezTo>
                  <a:cubicBezTo>
                    <a:pt x="156" y="454"/>
                    <a:pt x="180" y="430"/>
                    <a:pt x="191" y="418"/>
                  </a:cubicBezTo>
                  <a:cubicBezTo>
                    <a:pt x="227" y="359"/>
                    <a:pt x="287" y="299"/>
                    <a:pt x="334" y="252"/>
                  </a:cubicBezTo>
                  <a:cubicBezTo>
                    <a:pt x="370" y="228"/>
                    <a:pt x="406" y="204"/>
                    <a:pt x="442" y="180"/>
                  </a:cubicBezTo>
                  <a:cubicBezTo>
                    <a:pt x="533" y="130"/>
                    <a:pt x="47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9"/>
            <p:cNvSpPr/>
            <p:nvPr/>
          </p:nvSpPr>
          <p:spPr>
            <a:xfrm>
              <a:off x="2766665" y="4048887"/>
              <a:ext cx="59283" cy="45730"/>
            </a:xfrm>
            <a:custGeom>
              <a:avLst/>
              <a:gdLst/>
              <a:ahLst/>
              <a:cxnLst/>
              <a:rect l="l" t="t" r="r" b="b"/>
              <a:pathLst>
                <a:path w="608" h="469" extrusionOk="0">
                  <a:moveTo>
                    <a:pt x="525" y="1"/>
                  </a:moveTo>
                  <a:cubicBezTo>
                    <a:pt x="501" y="1"/>
                    <a:pt x="465" y="1"/>
                    <a:pt x="453" y="13"/>
                  </a:cubicBezTo>
                  <a:cubicBezTo>
                    <a:pt x="286" y="84"/>
                    <a:pt x="155" y="191"/>
                    <a:pt x="36" y="311"/>
                  </a:cubicBezTo>
                  <a:lnTo>
                    <a:pt x="36" y="299"/>
                  </a:lnTo>
                  <a:cubicBezTo>
                    <a:pt x="1" y="334"/>
                    <a:pt x="1" y="382"/>
                    <a:pt x="25" y="430"/>
                  </a:cubicBezTo>
                  <a:lnTo>
                    <a:pt x="36" y="442"/>
                  </a:lnTo>
                  <a:cubicBezTo>
                    <a:pt x="54" y="459"/>
                    <a:pt x="78" y="468"/>
                    <a:pt x="102" y="468"/>
                  </a:cubicBezTo>
                  <a:cubicBezTo>
                    <a:pt x="126" y="468"/>
                    <a:pt x="150" y="459"/>
                    <a:pt x="167" y="442"/>
                  </a:cubicBezTo>
                  <a:cubicBezTo>
                    <a:pt x="203" y="406"/>
                    <a:pt x="239" y="370"/>
                    <a:pt x="275" y="346"/>
                  </a:cubicBezTo>
                  <a:cubicBezTo>
                    <a:pt x="358" y="275"/>
                    <a:pt x="453" y="227"/>
                    <a:pt x="548" y="180"/>
                  </a:cubicBezTo>
                  <a:cubicBezTo>
                    <a:pt x="596" y="156"/>
                    <a:pt x="608" y="96"/>
                    <a:pt x="584" y="49"/>
                  </a:cubicBezTo>
                  <a:cubicBezTo>
                    <a:pt x="572" y="25"/>
                    <a:pt x="548" y="13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9"/>
            <p:cNvSpPr/>
            <p:nvPr/>
          </p:nvSpPr>
          <p:spPr>
            <a:xfrm>
              <a:off x="2772515" y="3849881"/>
              <a:ext cx="117396" cy="97993"/>
            </a:xfrm>
            <a:custGeom>
              <a:avLst/>
              <a:gdLst/>
              <a:ahLst/>
              <a:cxnLst/>
              <a:rect l="l" t="t" r="r" b="b"/>
              <a:pathLst>
                <a:path w="1204" h="1005" extrusionOk="0">
                  <a:moveTo>
                    <a:pt x="641" y="1"/>
                  </a:moveTo>
                  <a:cubicBezTo>
                    <a:pt x="599" y="1"/>
                    <a:pt x="555" y="6"/>
                    <a:pt x="512" y="18"/>
                  </a:cubicBezTo>
                  <a:cubicBezTo>
                    <a:pt x="84" y="125"/>
                    <a:pt x="0" y="708"/>
                    <a:pt x="381" y="935"/>
                  </a:cubicBezTo>
                  <a:cubicBezTo>
                    <a:pt x="463" y="983"/>
                    <a:pt x="548" y="1005"/>
                    <a:pt x="631" y="1005"/>
                  </a:cubicBezTo>
                  <a:cubicBezTo>
                    <a:pt x="935" y="1005"/>
                    <a:pt x="1204" y="712"/>
                    <a:pt x="1119" y="375"/>
                  </a:cubicBezTo>
                  <a:cubicBezTo>
                    <a:pt x="1060" y="146"/>
                    <a:pt x="859" y="1"/>
                    <a:pt x="6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9"/>
            <p:cNvSpPr/>
            <p:nvPr/>
          </p:nvSpPr>
          <p:spPr>
            <a:xfrm>
              <a:off x="1042875" y="1529868"/>
              <a:ext cx="247175" cy="205833"/>
            </a:xfrm>
            <a:custGeom>
              <a:avLst/>
              <a:gdLst/>
              <a:ahLst/>
              <a:cxnLst/>
              <a:rect l="l" t="t" r="r" b="b"/>
              <a:pathLst>
                <a:path w="2535" h="2111" extrusionOk="0">
                  <a:moveTo>
                    <a:pt x="1144" y="1"/>
                  </a:moveTo>
                  <a:cubicBezTo>
                    <a:pt x="625" y="1"/>
                    <a:pt x="182" y="383"/>
                    <a:pt x="106" y="904"/>
                  </a:cubicBezTo>
                  <a:cubicBezTo>
                    <a:pt x="1" y="1588"/>
                    <a:pt x="547" y="2110"/>
                    <a:pt x="1142" y="2110"/>
                  </a:cubicBezTo>
                  <a:cubicBezTo>
                    <a:pt x="1356" y="2110"/>
                    <a:pt x="1575" y="2043"/>
                    <a:pt x="1773" y="1893"/>
                  </a:cubicBezTo>
                  <a:cubicBezTo>
                    <a:pt x="2535" y="1333"/>
                    <a:pt x="2225" y="142"/>
                    <a:pt x="1297" y="11"/>
                  </a:cubicBezTo>
                  <a:cubicBezTo>
                    <a:pt x="1245" y="4"/>
                    <a:pt x="1195" y="1"/>
                    <a:pt x="114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9"/>
            <p:cNvSpPr/>
            <p:nvPr/>
          </p:nvSpPr>
          <p:spPr>
            <a:xfrm>
              <a:off x="1646528" y="1524017"/>
              <a:ext cx="246103" cy="206321"/>
            </a:xfrm>
            <a:custGeom>
              <a:avLst/>
              <a:gdLst/>
              <a:ahLst/>
              <a:cxnLst/>
              <a:rect l="l" t="t" r="r" b="b"/>
              <a:pathLst>
                <a:path w="2524" h="2116" extrusionOk="0">
                  <a:moveTo>
                    <a:pt x="1145" y="1"/>
                  </a:moveTo>
                  <a:cubicBezTo>
                    <a:pt x="625" y="1"/>
                    <a:pt x="182" y="384"/>
                    <a:pt x="106" y="905"/>
                  </a:cubicBezTo>
                  <a:cubicBezTo>
                    <a:pt x="1" y="1592"/>
                    <a:pt x="553" y="2116"/>
                    <a:pt x="1151" y="2116"/>
                  </a:cubicBezTo>
                  <a:cubicBezTo>
                    <a:pt x="1361" y="2116"/>
                    <a:pt x="1578" y="2051"/>
                    <a:pt x="1773" y="1905"/>
                  </a:cubicBezTo>
                  <a:cubicBezTo>
                    <a:pt x="2523" y="1333"/>
                    <a:pt x="2226" y="143"/>
                    <a:pt x="1297" y="12"/>
                  </a:cubicBezTo>
                  <a:cubicBezTo>
                    <a:pt x="1246" y="5"/>
                    <a:pt x="1195" y="1"/>
                    <a:pt x="114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9"/>
            <p:cNvSpPr/>
            <p:nvPr/>
          </p:nvSpPr>
          <p:spPr>
            <a:xfrm>
              <a:off x="1173922" y="1346170"/>
              <a:ext cx="92922" cy="126952"/>
            </a:xfrm>
            <a:custGeom>
              <a:avLst/>
              <a:gdLst/>
              <a:ahLst/>
              <a:cxnLst/>
              <a:rect l="l" t="t" r="r" b="b"/>
              <a:pathLst>
                <a:path w="953" h="1302" extrusionOk="0">
                  <a:moveTo>
                    <a:pt x="507" y="1"/>
                  </a:moveTo>
                  <a:cubicBezTo>
                    <a:pt x="280" y="1"/>
                    <a:pt x="70" y="267"/>
                    <a:pt x="36" y="610"/>
                  </a:cubicBezTo>
                  <a:cubicBezTo>
                    <a:pt x="0" y="979"/>
                    <a:pt x="179" y="1276"/>
                    <a:pt x="417" y="1300"/>
                  </a:cubicBezTo>
                  <a:cubicBezTo>
                    <a:pt x="427" y="1301"/>
                    <a:pt x="437" y="1302"/>
                    <a:pt x="447" y="1302"/>
                  </a:cubicBezTo>
                  <a:cubicBezTo>
                    <a:pt x="684" y="1302"/>
                    <a:pt x="883" y="1036"/>
                    <a:pt x="917" y="693"/>
                  </a:cubicBezTo>
                  <a:cubicBezTo>
                    <a:pt x="953" y="336"/>
                    <a:pt x="774" y="26"/>
                    <a:pt x="536" y="2"/>
                  </a:cubicBezTo>
                  <a:cubicBezTo>
                    <a:pt x="526" y="1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9"/>
            <p:cNvSpPr/>
            <p:nvPr/>
          </p:nvSpPr>
          <p:spPr>
            <a:xfrm>
              <a:off x="1655694" y="1357773"/>
              <a:ext cx="91752" cy="126952"/>
            </a:xfrm>
            <a:custGeom>
              <a:avLst/>
              <a:gdLst/>
              <a:ahLst/>
              <a:cxnLst/>
              <a:rect l="l" t="t" r="r" b="b"/>
              <a:pathLst>
                <a:path w="941" h="1302" extrusionOk="0">
                  <a:moveTo>
                    <a:pt x="495" y="1"/>
                  </a:moveTo>
                  <a:cubicBezTo>
                    <a:pt x="268" y="1"/>
                    <a:pt x="58" y="267"/>
                    <a:pt x="24" y="621"/>
                  </a:cubicBezTo>
                  <a:cubicBezTo>
                    <a:pt x="0" y="979"/>
                    <a:pt x="167" y="1288"/>
                    <a:pt x="405" y="1300"/>
                  </a:cubicBezTo>
                  <a:cubicBezTo>
                    <a:pt x="415" y="1301"/>
                    <a:pt x="425" y="1302"/>
                    <a:pt x="436" y="1302"/>
                  </a:cubicBezTo>
                  <a:cubicBezTo>
                    <a:pt x="673" y="1302"/>
                    <a:pt x="882" y="1036"/>
                    <a:pt x="905" y="693"/>
                  </a:cubicBezTo>
                  <a:cubicBezTo>
                    <a:pt x="941" y="336"/>
                    <a:pt x="774" y="26"/>
                    <a:pt x="524" y="2"/>
                  </a:cubicBezTo>
                  <a:cubicBezTo>
                    <a:pt x="515" y="1"/>
                    <a:pt x="505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0" name="Google Shape;1260;p59"/>
            <p:cNvGrpSpPr/>
            <p:nvPr/>
          </p:nvGrpSpPr>
          <p:grpSpPr>
            <a:xfrm>
              <a:off x="1597581" y="2387253"/>
              <a:ext cx="933766" cy="962519"/>
              <a:chOff x="4107582" y="3160974"/>
              <a:chExt cx="191436" cy="197334"/>
            </a:xfrm>
          </p:grpSpPr>
          <p:sp>
            <p:nvSpPr>
              <p:cNvPr id="1261" name="Google Shape;1261;p59"/>
              <p:cNvSpPr/>
              <p:nvPr/>
            </p:nvSpPr>
            <p:spPr>
              <a:xfrm rot="-1772535">
                <a:off x="4135759" y="3183188"/>
                <a:ext cx="129222" cy="148364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8859" extrusionOk="0">
                    <a:moveTo>
                      <a:pt x="5532" y="0"/>
                    </a:moveTo>
                    <a:cubicBezTo>
                      <a:pt x="5451" y="0"/>
                      <a:pt x="5368" y="10"/>
                      <a:pt x="5286" y="30"/>
                    </a:cubicBezTo>
                    <a:lnTo>
                      <a:pt x="5275" y="30"/>
                    </a:lnTo>
                    <a:lnTo>
                      <a:pt x="786" y="887"/>
                    </a:lnTo>
                    <a:cubicBezTo>
                      <a:pt x="524" y="947"/>
                      <a:pt x="298" y="1113"/>
                      <a:pt x="167" y="1351"/>
                    </a:cubicBezTo>
                    <a:cubicBezTo>
                      <a:pt x="36" y="1578"/>
                      <a:pt x="0" y="1852"/>
                      <a:pt x="60" y="2102"/>
                    </a:cubicBezTo>
                    <a:lnTo>
                      <a:pt x="1215" y="8102"/>
                    </a:lnTo>
                    <a:cubicBezTo>
                      <a:pt x="1226" y="8186"/>
                      <a:pt x="1262" y="8269"/>
                      <a:pt x="1298" y="8340"/>
                    </a:cubicBezTo>
                    <a:cubicBezTo>
                      <a:pt x="1482" y="8670"/>
                      <a:pt x="1825" y="8858"/>
                      <a:pt x="2184" y="8858"/>
                    </a:cubicBezTo>
                    <a:cubicBezTo>
                      <a:pt x="2265" y="8858"/>
                      <a:pt x="2348" y="8848"/>
                      <a:pt x="2429" y="8829"/>
                    </a:cubicBezTo>
                    <a:lnTo>
                      <a:pt x="3191" y="8686"/>
                    </a:lnTo>
                    <a:lnTo>
                      <a:pt x="6930" y="7959"/>
                    </a:lnTo>
                    <a:cubicBezTo>
                      <a:pt x="7191" y="7900"/>
                      <a:pt x="7418" y="7721"/>
                      <a:pt x="7549" y="7495"/>
                    </a:cubicBezTo>
                    <a:cubicBezTo>
                      <a:pt x="7680" y="7257"/>
                      <a:pt x="7715" y="6995"/>
                      <a:pt x="7656" y="6745"/>
                    </a:cubicBezTo>
                    <a:lnTo>
                      <a:pt x="7322" y="4983"/>
                    </a:lnTo>
                    <a:lnTo>
                      <a:pt x="6799" y="2292"/>
                    </a:lnTo>
                    <a:lnTo>
                      <a:pt x="6632" y="1399"/>
                    </a:lnTo>
                    <a:lnTo>
                      <a:pt x="6513" y="732"/>
                    </a:lnTo>
                    <a:cubicBezTo>
                      <a:pt x="6489" y="649"/>
                      <a:pt x="6465" y="566"/>
                      <a:pt x="6418" y="494"/>
                    </a:cubicBezTo>
                    <a:lnTo>
                      <a:pt x="6418" y="506"/>
                    </a:lnTo>
                    <a:cubicBezTo>
                      <a:pt x="6233" y="186"/>
                      <a:pt x="5891" y="0"/>
                      <a:pt x="55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59"/>
              <p:cNvSpPr/>
              <p:nvPr/>
            </p:nvSpPr>
            <p:spPr>
              <a:xfrm rot="-1772535">
                <a:off x="4138486" y="3187246"/>
                <a:ext cx="128033" cy="146991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777" extrusionOk="0">
                    <a:moveTo>
                      <a:pt x="5535" y="0"/>
                    </a:moveTo>
                    <a:cubicBezTo>
                      <a:pt x="5448" y="0"/>
                      <a:pt x="5360" y="12"/>
                      <a:pt x="5275" y="37"/>
                    </a:cubicBezTo>
                    <a:lnTo>
                      <a:pt x="5263" y="37"/>
                    </a:lnTo>
                    <a:lnTo>
                      <a:pt x="798" y="918"/>
                    </a:lnTo>
                    <a:cubicBezTo>
                      <a:pt x="536" y="977"/>
                      <a:pt x="310" y="1144"/>
                      <a:pt x="179" y="1382"/>
                    </a:cubicBezTo>
                    <a:cubicBezTo>
                      <a:pt x="48" y="1608"/>
                      <a:pt x="1" y="1870"/>
                      <a:pt x="60" y="2132"/>
                    </a:cubicBezTo>
                    <a:lnTo>
                      <a:pt x="1168" y="8038"/>
                    </a:lnTo>
                    <a:cubicBezTo>
                      <a:pt x="1179" y="8121"/>
                      <a:pt x="1215" y="8204"/>
                      <a:pt x="1251" y="8276"/>
                    </a:cubicBezTo>
                    <a:cubicBezTo>
                      <a:pt x="1346" y="8431"/>
                      <a:pt x="1477" y="8562"/>
                      <a:pt x="1632" y="8645"/>
                    </a:cubicBezTo>
                    <a:cubicBezTo>
                      <a:pt x="1781" y="8731"/>
                      <a:pt x="1946" y="8776"/>
                      <a:pt x="2113" y="8776"/>
                    </a:cubicBezTo>
                    <a:cubicBezTo>
                      <a:pt x="2199" y="8776"/>
                      <a:pt x="2285" y="8764"/>
                      <a:pt x="2370" y="8740"/>
                    </a:cubicBezTo>
                    <a:lnTo>
                      <a:pt x="3132" y="8597"/>
                    </a:lnTo>
                    <a:lnTo>
                      <a:pt x="6859" y="7859"/>
                    </a:lnTo>
                    <a:cubicBezTo>
                      <a:pt x="7121" y="7800"/>
                      <a:pt x="7347" y="7621"/>
                      <a:pt x="7478" y="7395"/>
                    </a:cubicBezTo>
                    <a:cubicBezTo>
                      <a:pt x="7609" y="7168"/>
                      <a:pt x="7645" y="6895"/>
                      <a:pt x="7585" y="6645"/>
                    </a:cubicBezTo>
                    <a:lnTo>
                      <a:pt x="7264" y="4906"/>
                    </a:lnTo>
                    <a:lnTo>
                      <a:pt x="6775" y="2263"/>
                    </a:lnTo>
                    <a:lnTo>
                      <a:pt x="6609" y="1382"/>
                    </a:lnTo>
                    <a:lnTo>
                      <a:pt x="6490" y="739"/>
                    </a:lnTo>
                    <a:cubicBezTo>
                      <a:pt x="6478" y="656"/>
                      <a:pt x="6442" y="572"/>
                      <a:pt x="6406" y="501"/>
                    </a:cubicBezTo>
                    <a:lnTo>
                      <a:pt x="6394" y="501"/>
                    </a:lnTo>
                    <a:cubicBezTo>
                      <a:pt x="6311" y="346"/>
                      <a:pt x="6180" y="215"/>
                      <a:pt x="6025" y="132"/>
                    </a:cubicBezTo>
                    <a:cubicBezTo>
                      <a:pt x="5876" y="45"/>
                      <a:pt x="5706" y="0"/>
                      <a:pt x="55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59"/>
              <p:cNvSpPr/>
              <p:nvPr/>
            </p:nvSpPr>
            <p:spPr>
              <a:xfrm rot="-1772535">
                <a:off x="4145328" y="3188609"/>
                <a:ext cx="126241" cy="144629"/>
              </a:xfrm>
              <a:custGeom>
                <a:avLst/>
                <a:gdLst/>
                <a:ahLst/>
                <a:cxnLst/>
                <a:rect l="l" t="t" r="r" b="b"/>
                <a:pathLst>
                  <a:path w="7538" h="8636" extrusionOk="0">
                    <a:moveTo>
                      <a:pt x="5527" y="0"/>
                    </a:moveTo>
                    <a:cubicBezTo>
                      <a:pt x="5439" y="0"/>
                      <a:pt x="5351" y="11"/>
                      <a:pt x="5263" y="32"/>
                    </a:cubicBezTo>
                    <a:lnTo>
                      <a:pt x="799" y="948"/>
                    </a:lnTo>
                    <a:cubicBezTo>
                      <a:pt x="537" y="1020"/>
                      <a:pt x="310" y="1187"/>
                      <a:pt x="168" y="1413"/>
                    </a:cubicBezTo>
                    <a:cubicBezTo>
                      <a:pt x="37" y="1639"/>
                      <a:pt x="1" y="1889"/>
                      <a:pt x="60" y="2139"/>
                    </a:cubicBezTo>
                    <a:lnTo>
                      <a:pt x="1084" y="7926"/>
                    </a:lnTo>
                    <a:cubicBezTo>
                      <a:pt x="1096" y="8009"/>
                      <a:pt x="1120" y="8080"/>
                      <a:pt x="1168" y="8152"/>
                    </a:cubicBezTo>
                    <a:cubicBezTo>
                      <a:pt x="1251" y="8307"/>
                      <a:pt x="1382" y="8426"/>
                      <a:pt x="1537" y="8521"/>
                    </a:cubicBezTo>
                    <a:cubicBezTo>
                      <a:pt x="1684" y="8598"/>
                      <a:pt x="1847" y="8636"/>
                      <a:pt x="2011" y="8636"/>
                    </a:cubicBezTo>
                    <a:cubicBezTo>
                      <a:pt x="2099" y="8636"/>
                      <a:pt x="2188" y="8625"/>
                      <a:pt x="2275" y="8604"/>
                    </a:cubicBezTo>
                    <a:lnTo>
                      <a:pt x="6740" y="7687"/>
                    </a:lnTo>
                    <a:cubicBezTo>
                      <a:pt x="7002" y="7616"/>
                      <a:pt x="7228" y="7449"/>
                      <a:pt x="7371" y="7223"/>
                    </a:cubicBezTo>
                    <a:cubicBezTo>
                      <a:pt x="7490" y="6997"/>
                      <a:pt x="7538" y="6747"/>
                      <a:pt x="7478" y="6497"/>
                    </a:cubicBezTo>
                    <a:cubicBezTo>
                      <a:pt x="7228" y="5056"/>
                      <a:pt x="6978" y="3627"/>
                      <a:pt x="6716" y="2199"/>
                    </a:cubicBezTo>
                    <a:lnTo>
                      <a:pt x="6573" y="1341"/>
                    </a:lnTo>
                    <a:lnTo>
                      <a:pt x="6454" y="710"/>
                    </a:lnTo>
                    <a:cubicBezTo>
                      <a:pt x="6442" y="627"/>
                      <a:pt x="6418" y="544"/>
                      <a:pt x="6371" y="484"/>
                    </a:cubicBezTo>
                    <a:lnTo>
                      <a:pt x="6371" y="472"/>
                    </a:lnTo>
                    <a:cubicBezTo>
                      <a:pt x="6275" y="329"/>
                      <a:pt x="6156" y="198"/>
                      <a:pt x="6002" y="115"/>
                    </a:cubicBezTo>
                    <a:cubicBezTo>
                      <a:pt x="5854" y="37"/>
                      <a:pt x="5692" y="0"/>
                      <a:pt x="55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59"/>
              <p:cNvSpPr/>
              <p:nvPr/>
            </p:nvSpPr>
            <p:spPr>
              <a:xfrm rot="-1772535">
                <a:off x="4147273" y="3221628"/>
                <a:ext cx="41081" cy="135351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8082" extrusionOk="0">
                    <a:moveTo>
                      <a:pt x="905" y="1"/>
                    </a:moveTo>
                    <a:lnTo>
                      <a:pt x="786" y="12"/>
                    </a:lnTo>
                    <a:cubicBezTo>
                      <a:pt x="524" y="84"/>
                      <a:pt x="298" y="251"/>
                      <a:pt x="167" y="489"/>
                    </a:cubicBezTo>
                    <a:cubicBezTo>
                      <a:pt x="36" y="715"/>
                      <a:pt x="0" y="989"/>
                      <a:pt x="72" y="1251"/>
                    </a:cubicBezTo>
                    <a:lnTo>
                      <a:pt x="1262" y="7311"/>
                    </a:lnTo>
                    <a:cubicBezTo>
                      <a:pt x="1274" y="7394"/>
                      <a:pt x="1310" y="7478"/>
                      <a:pt x="1357" y="7561"/>
                    </a:cubicBezTo>
                    <a:cubicBezTo>
                      <a:pt x="1441" y="7716"/>
                      <a:pt x="1572" y="7847"/>
                      <a:pt x="1738" y="7942"/>
                    </a:cubicBezTo>
                    <a:cubicBezTo>
                      <a:pt x="1893" y="8036"/>
                      <a:pt x="2065" y="8081"/>
                      <a:pt x="2243" y="8081"/>
                    </a:cubicBezTo>
                    <a:cubicBezTo>
                      <a:pt x="2313" y="8081"/>
                      <a:pt x="2383" y="8074"/>
                      <a:pt x="2453" y="8061"/>
                    </a:cubicBezTo>
                    <a:cubicBezTo>
                      <a:pt x="2203" y="6751"/>
                      <a:pt x="1953" y="5454"/>
                      <a:pt x="1703" y="4144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59"/>
              <p:cNvSpPr/>
              <p:nvPr/>
            </p:nvSpPr>
            <p:spPr>
              <a:xfrm rot="-1772535">
                <a:off x="4153515" y="3207943"/>
                <a:ext cx="64611" cy="42689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549" extrusionOk="0">
                    <a:moveTo>
                      <a:pt x="3489" y="0"/>
                    </a:moveTo>
                    <a:lnTo>
                      <a:pt x="0" y="703"/>
                    </a:lnTo>
                    <a:cubicBezTo>
                      <a:pt x="131" y="1322"/>
                      <a:pt x="250" y="1929"/>
                      <a:pt x="381" y="2548"/>
                    </a:cubicBezTo>
                    <a:lnTo>
                      <a:pt x="3858" y="1858"/>
                    </a:lnTo>
                    <a:lnTo>
                      <a:pt x="34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6" name="Google Shape;1266;p59"/>
            <p:cNvSpPr/>
            <p:nvPr/>
          </p:nvSpPr>
          <p:spPr>
            <a:xfrm>
              <a:off x="2069017" y="2924859"/>
              <a:ext cx="347118" cy="255561"/>
            </a:xfrm>
            <a:custGeom>
              <a:avLst/>
              <a:gdLst/>
              <a:ahLst/>
              <a:cxnLst/>
              <a:rect l="l" t="t" r="r" b="b"/>
              <a:pathLst>
                <a:path w="3560" h="2621" extrusionOk="0">
                  <a:moveTo>
                    <a:pt x="2033" y="1"/>
                  </a:moveTo>
                  <a:cubicBezTo>
                    <a:pt x="1998" y="1"/>
                    <a:pt x="1964" y="2"/>
                    <a:pt x="1929" y="4"/>
                  </a:cubicBezTo>
                  <a:lnTo>
                    <a:pt x="1810" y="16"/>
                  </a:lnTo>
                  <a:lnTo>
                    <a:pt x="1524" y="39"/>
                  </a:lnTo>
                  <a:lnTo>
                    <a:pt x="1453" y="39"/>
                  </a:lnTo>
                  <a:lnTo>
                    <a:pt x="1226" y="63"/>
                  </a:lnTo>
                  <a:lnTo>
                    <a:pt x="1238" y="63"/>
                  </a:lnTo>
                  <a:lnTo>
                    <a:pt x="1060" y="75"/>
                  </a:lnTo>
                  <a:cubicBezTo>
                    <a:pt x="917" y="99"/>
                    <a:pt x="786" y="111"/>
                    <a:pt x="655" y="135"/>
                  </a:cubicBezTo>
                  <a:cubicBezTo>
                    <a:pt x="595" y="147"/>
                    <a:pt x="536" y="159"/>
                    <a:pt x="476" y="182"/>
                  </a:cubicBezTo>
                  <a:cubicBezTo>
                    <a:pt x="441" y="194"/>
                    <a:pt x="393" y="206"/>
                    <a:pt x="357" y="230"/>
                  </a:cubicBezTo>
                  <a:cubicBezTo>
                    <a:pt x="322" y="254"/>
                    <a:pt x="286" y="278"/>
                    <a:pt x="262" y="313"/>
                  </a:cubicBezTo>
                  <a:cubicBezTo>
                    <a:pt x="238" y="337"/>
                    <a:pt x="226" y="373"/>
                    <a:pt x="214" y="409"/>
                  </a:cubicBezTo>
                  <a:cubicBezTo>
                    <a:pt x="202" y="468"/>
                    <a:pt x="226" y="528"/>
                    <a:pt x="274" y="575"/>
                  </a:cubicBezTo>
                  <a:cubicBezTo>
                    <a:pt x="322" y="623"/>
                    <a:pt x="381" y="671"/>
                    <a:pt x="441" y="706"/>
                  </a:cubicBezTo>
                  <a:cubicBezTo>
                    <a:pt x="512" y="730"/>
                    <a:pt x="595" y="766"/>
                    <a:pt x="667" y="778"/>
                  </a:cubicBezTo>
                  <a:cubicBezTo>
                    <a:pt x="750" y="801"/>
                    <a:pt x="845" y="813"/>
                    <a:pt x="929" y="825"/>
                  </a:cubicBezTo>
                  <a:lnTo>
                    <a:pt x="869" y="849"/>
                  </a:lnTo>
                  <a:lnTo>
                    <a:pt x="738" y="921"/>
                  </a:lnTo>
                  <a:cubicBezTo>
                    <a:pt x="572" y="1004"/>
                    <a:pt x="405" y="1111"/>
                    <a:pt x="262" y="1218"/>
                  </a:cubicBezTo>
                  <a:cubicBezTo>
                    <a:pt x="191" y="1266"/>
                    <a:pt x="131" y="1325"/>
                    <a:pt x="83" y="1385"/>
                  </a:cubicBezTo>
                  <a:cubicBezTo>
                    <a:pt x="36" y="1433"/>
                    <a:pt x="12" y="1504"/>
                    <a:pt x="0" y="1563"/>
                  </a:cubicBezTo>
                  <a:cubicBezTo>
                    <a:pt x="0" y="1599"/>
                    <a:pt x="0" y="1635"/>
                    <a:pt x="0" y="1659"/>
                  </a:cubicBezTo>
                  <a:cubicBezTo>
                    <a:pt x="12" y="1694"/>
                    <a:pt x="24" y="1730"/>
                    <a:pt x="48" y="1766"/>
                  </a:cubicBezTo>
                  <a:cubicBezTo>
                    <a:pt x="83" y="1814"/>
                    <a:pt x="131" y="1849"/>
                    <a:pt x="191" y="1861"/>
                  </a:cubicBezTo>
                  <a:cubicBezTo>
                    <a:pt x="224" y="1870"/>
                    <a:pt x="264" y="1878"/>
                    <a:pt x="305" y="1878"/>
                  </a:cubicBezTo>
                  <a:cubicBezTo>
                    <a:pt x="322" y="1878"/>
                    <a:pt x="340" y="1877"/>
                    <a:pt x="357" y="1873"/>
                  </a:cubicBezTo>
                  <a:cubicBezTo>
                    <a:pt x="429" y="1873"/>
                    <a:pt x="500" y="1849"/>
                    <a:pt x="572" y="1825"/>
                  </a:cubicBezTo>
                  <a:cubicBezTo>
                    <a:pt x="619" y="1814"/>
                    <a:pt x="679" y="1790"/>
                    <a:pt x="738" y="1766"/>
                  </a:cubicBezTo>
                  <a:lnTo>
                    <a:pt x="738" y="1766"/>
                  </a:lnTo>
                  <a:cubicBezTo>
                    <a:pt x="691" y="1814"/>
                    <a:pt x="643" y="1861"/>
                    <a:pt x="619" y="1933"/>
                  </a:cubicBezTo>
                  <a:cubicBezTo>
                    <a:pt x="595" y="1956"/>
                    <a:pt x="583" y="1992"/>
                    <a:pt x="572" y="2028"/>
                  </a:cubicBezTo>
                  <a:cubicBezTo>
                    <a:pt x="560" y="2064"/>
                    <a:pt x="560" y="2099"/>
                    <a:pt x="560" y="2147"/>
                  </a:cubicBezTo>
                  <a:cubicBezTo>
                    <a:pt x="572" y="2218"/>
                    <a:pt x="619" y="2290"/>
                    <a:pt x="679" y="2325"/>
                  </a:cubicBezTo>
                  <a:cubicBezTo>
                    <a:pt x="726" y="2373"/>
                    <a:pt x="798" y="2397"/>
                    <a:pt x="869" y="2409"/>
                  </a:cubicBezTo>
                  <a:lnTo>
                    <a:pt x="953" y="2409"/>
                  </a:lnTo>
                  <a:cubicBezTo>
                    <a:pt x="1048" y="2397"/>
                    <a:pt x="1131" y="2373"/>
                    <a:pt x="1214" y="2337"/>
                  </a:cubicBezTo>
                  <a:cubicBezTo>
                    <a:pt x="1298" y="2290"/>
                    <a:pt x="1393" y="2254"/>
                    <a:pt x="1476" y="2195"/>
                  </a:cubicBezTo>
                  <a:lnTo>
                    <a:pt x="1476" y="2195"/>
                  </a:lnTo>
                  <a:cubicBezTo>
                    <a:pt x="1453" y="2230"/>
                    <a:pt x="1441" y="2266"/>
                    <a:pt x="1429" y="2314"/>
                  </a:cubicBezTo>
                  <a:cubicBezTo>
                    <a:pt x="1429" y="2325"/>
                    <a:pt x="1429" y="2349"/>
                    <a:pt x="1429" y="2373"/>
                  </a:cubicBezTo>
                  <a:cubicBezTo>
                    <a:pt x="1441" y="2409"/>
                    <a:pt x="1441" y="2433"/>
                    <a:pt x="1453" y="2456"/>
                  </a:cubicBezTo>
                  <a:cubicBezTo>
                    <a:pt x="1465" y="2504"/>
                    <a:pt x="1500" y="2540"/>
                    <a:pt x="1548" y="2564"/>
                  </a:cubicBezTo>
                  <a:cubicBezTo>
                    <a:pt x="1609" y="2598"/>
                    <a:pt x="1676" y="2621"/>
                    <a:pt x="1745" y="2621"/>
                  </a:cubicBezTo>
                  <a:cubicBezTo>
                    <a:pt x="1771" y="2621"/>
                    <a:pt x="1796" y="2618"/>
                    <a:pt x="1822" y="2611"/>
                  </a:cubicBezTo>
                  <a:cubicBezTo>
                    <a:pt x="1905" y="2611"/>
                    <a:pt x="2000" y="2587"/>
                    <a:pt x="2084" y="2552"/>
                  </a:cubicBezTo>
                  <a:cubicBezTo>
                    <a:pt x="2203" y="2504"/>
                    <a:pt x="2310" y="2456"/>
                    <a:pt x="2405" y="2385"/>
                  </a:cubicBezTo>
                  <a:cubicBezTo>
                    <a:pt x="2512" y="2314"/>
                    <a:pt x="2608" y="2242"/>
                    <a:pt x="2691" y="2159"/>
                  </a:cubicBezTo>
                  <a:cubicBezTo>
                    <a:pt x="2869" y="1992"/>
                    <a:pt x="3024" y="1802"/>
                    <a:pt x="3155" y="1611"/>
                  </a:cubicBezTo>
                  <a:cubicBezTo>
                    <a:pt x="3274" y="1433"/>
                    <a:pt x="3381" y="1254"/>
                    <a:pt x="3477" y="1063"/>
                  </a:cubicBezTo>
                  <a:lnTo>
                    <a:pt x="3500" y="1052"/>
                  </a:lnTo>
                  <a:cubicBezTo>
                    <a:pt x="3524" y="1040"/>
                    <a:pt x="3536" y="1016"/>
                    <a:pt x="3548" y="992"/>
                  </a:cubicBezTo>
                  <a:cubicBezTo>
                    <a:pt x="3560" y="968"/>
                    <a:pt x="3560" y="944"/>
                    <a:pt x="3548" y="921"/>
                  </a:cubicBezTo>
                  <a:cubicBezTo>
                    <a:pt x="3477" y="718"/>
                    <a:pt x="3334" y="528"/>
                    <a:pt x="3167" y="397"/>
                  </a:cubicBezTo>
                  <a:cubicBezTo>
                    <a:pt x="3072" y="325"/>
                    <a:pt x="2989" y="266"/>
                    <a:pt x="2881" y="218"/>
                  </a:cubicBezTo>
                  <a:cubicBezTo>
                    <a:pt x="2786" y="159"/>
                    <a:pt x="2679" y="123"/>
                    <a:pt x="2560" y="87"/>
                  </a:cubicBezTo>
                  <a:cubicBezTo>
                    <a:pt x="2390" y="27"/>
                    <a:pt x="2212" y="1"/>
                    <a:pt x="2033" y="1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9"/>
            <p:cNvSpPr/>
            <p:nvPr/>
          </p:nvSpPr>
          <p:spPr>
            <a:xfrm>
              <a:off x="2214104" y="3064485"/>
              <a:ext cx="83659" cy="71374"/>
            </a:xfrm>
            <a:custGeom>
              <a:avLst/>
              <a:gdLst/>
              <a:ahLst/>
              <a:cxnLst/>
              <a:rect l="l" t="t" r="r" b="b"/>
              <a:pathLst>
                <a:path w="858" h="732" extrusionOk="0">
                  <a:moveTo>
                    <a:pt x="786" y="1"/>
                  </a:moveTo>
                  <a:cubicBezTo>
                    <a:pt x="774" y="1"/>
                    <a:pt x="762" y="12"/>
                    <a:pt x="762" y="24"/>
                  </a:cubicBezTo>
                  <a:cubicBezTo>
                    <a:pt x="703" y="84"/>
                    <a:pt x="655" y="143"/>
                    <a:pt x="608" y="203"/>
                  </a:cubicBezTo>
                  <a:cubicBezTo>
                    <a:pt x="560" y="262"/>
                    <a:pt x="500" y="334"/>
                    <a:pt x="429" y="393"/>
                  </a:cubicBezTo>
                  <a:cubicBezTo>
                    <a:pt x="405" y="417"/>
                    <a:pt x="369" y="453"/>
                    <a:pt x="334" y="477"/>
                  </a:cubicBezTo>
                  <a:cubicBezTo>
                    <a:pt x="310" y="512"/>
                    <a:pt x="274" y="524"/>
                    <a:pt x="238" y="548"/>
                  </a:cubicBezTo>
                  <a:cubicBezTo>
                    <a:pt x="167" y="596"/>
                    <a:pt x="96" y="643"/>
                    <a:pt x="24" y="679"/>
                  </a:cubicBezTo>
                  <a:cubicBezTo>
                    <a:pt x="0" y="691"/>
                    <a:pt x="0" y="703"/>
                    <a:pt x="12" y="715"/>
                  </a:cubicBezTo>
                  <a:cubicBezTo>
                    <a:pt x="12" y="723"/>
                    <a:pt x="24" y="732"/>
                    <a:pt x="35" y="732"/>
                  </a:cubicBezTo>
                  <a:cubicBezTo>
                    <a:pt x="40" y="732"/>
                    <a:pt x="44" y="730"/>
                    <a:pt x="48" y="727"/>
                  </a:cubicBezTo>
                  <a:cubicBezTo>
                    <a:pt x="119" y="691"/>
                    <a:pt x="203" y="655"/>
                    <a:pt x="274" y="608"/>
                  </a:cubicBezTo>
                  <a:cubicBezTo>
                    <a:pt x="346" y="560"/>
                    <a:pt x="417" y="512"/>
                    <a:pt x="477" y="465"/>
                  </a:cubicBezTo>
                  <a:cubicBezTo>
                    <a:pt x="548" y="405"/>
                    <a:pt x="608" y="346"/>
                    <a:pt x="667" y="286"/>
                  </a:cubicBezTo>
                  <a:cubicBezTo>
                    <a:pt x="727" y="227"/>
                    <a:pt x="786" y="155"/>
                    <a:pt x="846" y="84"/>
                  </a:cubicBezTo>
                  <a:cubicBezTo>
                    <a:pt x="858" y="72"/>
                    <a:pt x="858" y="60"/>
                    <a:pt x="858" y="36"/>
                  </a:cubicBezTo>
                  <a:cubicBezTo>
                    <a:pt x="846" y="24"/>
                    <a:pt x="846" y="12"/>
                    <a:pt x="834" y="12"/>
                  </a:cubicBezTo>
                  <a:cubicBezTo>
                    <a:pt x="822" y="1"/>
                    <a:pt x="810" y="1"/>
                    <a:pt x="798" y="1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9"/>
            <p:cNvSpPr/>
            <p:nvPr/>
          </p:nvSpPr>
          <p:spPr>
            <a:xfrm>
              <a:off x="2143316" y="3027336"/>
              <a:ext cx="76639" cy="66986"/>
            </a:xfrm>
            <a:custGeom>
              <a:avLst/>
              <a:gdLst/>
              <a:ahLst/>
              <a:cxnLst/>
              <a:rect l="l" t="t" r="r" b="b"/>
              <a:pathLst>
                <a:path w="786" h="687" extrusionOk="0">
                  <a:moveTo>
                    <a:pt x="738" y="1"/>
                  </a:moveTo>
                  <a:cubicBezTo>
                    <a:pt x="726" y="1"/>
                    <a:pt x="714" y="1"/>
                    <a:pt x="703" y="12"/>
                  </a:cubicBezTo>
                  <a:cubicBezTo>
                    <a:pt x="655" y="48"/>
                    <a:pt x="619" y="96"/>
                    <a:pt x="572" y="143"/>
                  </a:cubicBezTo>
                  <a:cubicBezTo>
                    <a:pt x="536" y="191"/>
                    <a:pt x="488" y="239"/>
                    <a:pt x="441" y="298"/>
                  </a:cubicBezTo>
                  <a:cubicBezTo>
                    <a:pt x="345" y="382"/>
                    <a:pt x="250" y="453"/>
                    <a:pt x="143" y="536"/>
                  </a:cubicBezTo>
                  <a:lnTo>
                    <a:pt x="24" y="608"/>
                  </a:lnTo>
                  <a:cubicBezTo>
                    <a:pt x="0" y="620"/>
                    <a:pt x="0" y="643"/>
                    <a:pt x="12" y="667"/>
                  </a:cubicBezTo>
                  <a:cubicBezTo>
                    <a:pt x="19" y="681"/>
                    <a:pt x="30" y="687"/>
                    <a:pt x="40" y="687"/>
                  </a:cubicBezTo>
                  <a:cubicBezTo>
                    <a:pt x="48" y="687"/>
                    <a:pt x="55" y="684"/>
                    <a:pt x="60" y="679"/>
                  </a:cubicBezTo>
                  <a:cubicBezTo>
                    <a:pt x="191" y="608"/>
                    <a:pt x="322" y="512"/>
                    <a:pt x="441" y="417"/>
                  </a:cubicBezTo>
                  <a:cubicBezTo>
                    <a:pt x="500" y="370"/>
                    <a:pt x="548" y="310"/>
                    <a:pt x="607" y="262"/>
                  </a:cubicBezTo>
                  <a:cubicBezTo>
                    <a:pt x="667" y="203"/>
                    <a:pt x="714" y="143"/>
                    <a:pt x="774" y="72"/>
                  </a:cubicBezTo>
                  <a:cubicBezTo>
                    <a:pt x="786" y="60"/>
                    <a:pt x="786" y="36"/>
                    <a:pt x="774" y="12"/>
                  </a:cubicBezTo>
                  <a:cubicBezTo>
                    <a:pt x="762" y="12"/>
                    <a:pt x="750" y="1"/>
                    <a:pt x="738" y="1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9"/>
            <p:cNvSpPr/>
            <p:nvPr/>
          </p:nvSpPr>
          <p:spPr>
            <a:xfrm>
              <a:off x="2135125" y="2356215"/>
              <a:ext cx="418004" cy="681657"/>
            </a:xfrm>
            <a:custGeom>
              <a:avLst/>
              <a:gdLst/>
              <a:ahLst/>
              <a:cxnLst/>
              <a:rect l="l" t="t" r="r" b="b"/>
              <a:pathLst>
                <a:path w="4287" h="6991" extrusionOk="0">
                  <a:moveTo>
                    <a:pt x="2150" y="1"/>
                  </a:moveTo>
                  <a:cubicBezTo>
                    <a:pt x="2124" y="1"/>
                    <a:pt x="2098" y="1"/>
                    <a:pt x="2072" y="2"/>
                  </a:cubicBezTo>
                  <a:lnTo>
                    <a:pt x="2013" y="2"/>
                  </a:lnTo>
                  <a:cubicBezTo>
                    <a:pt x="1763" y="2"/>
                    <a:pt x="1513" y="26"/>
                    <a:pt x="1275" y="73"/>
                  </a:cubicBezTo>
                  <a:cubicBezTo>
                    <a:pt x="1037" y="121"/>
                    <a:pt x="798" y="192"/>
                    <a:pt x="584" y="287"/>
                  </a:cubicBezTo>
                  <a:cubicBezTo>
                    <a:pt x="417" y="347"/>
                    <a:pt x="251" y="430"/>
                    <a:pt x="108" y="526"/>
                  </a:cubicBezTo>
                  <a:cubicBezTo>
                    <a:pt x="96" y="537"/>
                    <a:pt x="84" y="549"/>
                    <a:pt x="72" y="549"/>
                  </a:cubicBezTo>
                  <a:cubicBezTo>
                    <a:pt x="48" y="561"/>
                    <a:pt x="36" y="573"/>
                    <a:pt x="25" y="597"/>
                  </a:cubicBezTo>
                  <a:cubicBezTo>
                    <a:pt x="1" y="621"/>
                    <a:pt x="1" y="645"/>
                    <a:pt x="13" y="680"/>
                  </a:cubicBezTo>
                  <a:cubicBezTo>
                    <a:pt x="13" y="704"/>
                    <a:pt x="25" y="716"/>
                    <a:pt x="48" y="728"/>
                  </a:cubicBezTo>
                  <a:cubicBezTo>
                    <a:pt x="191" y="811"/>
                    <a:pt x="322" y="895"/>
                    <a:pt x="441" y="990"/>
                  </a:cubicBezTo>
                  <a:cubicBezTo>
                    <a:pt x="572" y="1109"/>
                    <a:pt x="703" y="1252"/>
                    <a:pt x="810" y="1407"/>
                  </a:cubicBezTo>
                  <a:lnTo>
                    <a:pt x="810" y="1395"/>
                  </a:lnTo>
                  <a:cubicBezTo>
                    <a:pt x="929" y="1573"/>
                    <a:pt x="1037" y="1752"/>
                    <a:pt x="1108" y="1954"/>
                  </a:cubicBezTo>
                  <a:cubicBezTo>
                    <a:pt x="1215" y="2252"/>
                    <a:pt x="1287" y="2573"/>
                    <a:pt x="1310" y="2883"/>
                  </a:cubicBezTo>
                  <a:cubicBezTo>
                    <a:pt x="1322" y="3121"/>
                    <a:pt x="1334" y="3347"/>
                    <a:pt x="1322" y="3574"/>
                  </a:cubicBezTo>
                  <a:cubicBezTo>
                    <a:pt x="1310" y="3824"/>
                    <a:pt x="1275" y="4074"/>
                    <a:pt x="1227" y="4324"/>
                  </a:cubicBezTo>
                  <a:cubicBezTo>
                    <a:pt x="1168" y="4657"/>
                    <a:pt x="1072" y="4967"/>
                    <a:pt x="929" y="5276"/>
                  </a:cubicBezTo>
                  <a:cubicBezTo>
                    <a:pt x="834" y="5467"/>
                    <a:pt x="727" y="5645"/>
                    <a:pt x="608" y="5812"/>
                  </a:cubicBezTo>
                  <a:cubicBezTo>
                    <a:pt x="596" y="5836"/>
                    <a:pt x="584" y="5860"/>
                    <a:pt x="596" y="5895"/>
                  </a:cubicBezTo>
                  <a:cubicBezTo>
                    <a:pt x="608" y="5955"/>
                    <a:pt x="632" y="6002"/>
                    <a:pt x="656" y="6062"/>
                  </a:cubicBezTo>
                  <a:cubicBezTo>
                    <a:pt x="679" y="6098"/>
                    <a:pt x="715" y="6145"/>
                    <a:pt x="739" y="6181"/>
                  </a:cubicBezTo>
                  <a:cubicBezTo>
                    <a:pt x="798" y="6264"/>
                    <a:pt x="858" y="6336"/>
                    <a:pt x="929" y="6395"/>
                  </a:cubicBezTo>
                  <a:cubicBezTo>
                    <a:pt x="1096" y="6538"/>
                    <a:pt x="1287" y="6657"/>
                    <a:pt x="1477" y="6741"/>
                  </a:cubicBezTo>
                  <a:cubicBezTo>
                    <a:pt x="1679" y="6836"/>
                    <a:pt x="1882" y="6907"/>
                    <a:pt x="2096" y="6943"/>
                  </a:cubicBezTo>
                  <a:cubicBezTo>
                    <a:pt x="2215" y="6967"/>
                    <a:pt x="2334" y="6991"/>
                    <a:pt x="2465" y="6991"/>
                  </a:cubicBezTo>
                  <a:cubicBezTo>
                    <a:pt x="2537" y="6991"/>
                    <a:pt x="2608" y="6979"/>
                    <a:pt x="2680" y="6967"/>
                  </a:cubicBezTo>
                  <a:cubicBezTo>
                    <a:pt x="2703" y="6967"/>
                    <a:pt x="2727" y="6955"/>
                    <a:pt x="2763" y="6955"/>
                  </a:cubicBezTo>
                  <a:lnTo>
                    <a:pt x="2787" y="6955"/>
                  </a:lnTo>
                  <a:cubicBezTo>
                    <a:pt x="2811" y="6955"/>
                    <a:pt x="2822" y="6943"/>
                    <a:pt x="2846" y="6919"/>
                  </a:cubicBezTo>
                  <a:cubicBezTo>
                    <a:pt x="3180" y="6491"/>
                    <a:pt x="3465" y="6014"/>
                    <a:pt x="3692" y="5526"/>
                  </a:cubicBezTo>
                  <a:cubicBezTo>
                    <a:pt x="3918" y="5038"/>
                    <a:pt x="4085" y="4526"/>
                    <a:pt x="4180" y="4002"/>
                  </a:cubicBezTo>
                  <a:cubicBezTo>
                    <a:pt x="4263" y="3466"/>
                    <a:pt x="4287" y="2919"/>
                    <a:pt x="4216" y="2371"/>
                  </a:cubicBezTo>
                  <a:cubicBezTo>
                    <a:pt x="4180" y="2097"/>
                    <a:pt x="4120" y="1823"/>
                    <a:pt x="4049" y="1550"/>
                  </a:cubicBezTo>
                  <a:cubicBezTo>
                    <a:pt x="3977" y="1276"/>
                    <a:pt x="3870" y="1014"/>
                    <a:pt x="3751" y="764"/>
                  </a:cubicBezTo>
                  <a:cubicBezTo>
                    <a:pt x="3668" y="609"/>
                    <a:pt x="3584" y="454"/>
                    <a:pt x="3477" y="299"/>
                  </a:cubicBezTo>
                  <a:cubicBezTo>
                    <a:pt x="3454" y="276"/>
                    <a:pt x="3430" y="264"/>
                    <a:pt x="3394" y="252"/>
                  </a:cubicBezTo>
                  <a:cubicBezTo>
                    <a:pt x="3001" y="94"/>
                    <a:pt x="2586" y="1"/>
                    <a:pt x="2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9"/>
            <p:cNvSpPr/>
            <p:nvPr/>
          </p:nvSpPr>
          <p:spPr>
            <a:xfrm>
              <a:off x="2362702" y="2369086"/>
              <a:ext cx="190427" cy="668787"/>
            </a:xfrm>
            <a:custGeom>
              <a:avLst/>
              <a:gdLst/>
              <a:ahLst/>
              <a:cxnLst/>
              <a:rect l="l" t="t" r="r" b="b"/>
              <a:pathLst>
                <a:path w="1953" h="6859" extrusionOk="0">
                  <a:moveTo>
                    <a:pt x="739" y="1"/>
                  </a:moveTo>
                  <a:lnTo>
                    <a:pt x="739" y="1"/>
                  </a:lnTo>
                  <a:cubicBezTo>
                    <a:pt x="786" y="72"/>
                    <a:pt x="834" y="155"/>
                    <a:pt x="893" y="215"/>
                  </a:cubicBezTo>
                  <a:lnTo>
                    <a:pt x="881" y="215"/>
                  </a:lnTo>
                  <a:cubicBezTo>
                    <a:pt x="1310" y="917"/>
                    <a:pt x="1548" y="1727"/>
                    <a:pt x="1572" y="2561"/>
                  </a:cubicBezTo>
                  <a:cubicBezTo>
                    <a:pt x="1596" y="2977"/>
                    <a:pt x="1572" y="3394"/>
                    <a:pt x="1501" y="3823"/>
                  </a:cubicBezTo>
                  <a:cubicBezTo>
                    <a:pt x="1429" y="4239"/>
                    <a:pt x="1322" y="4644"/>
                    <a:pt x="1167" y="5049"/>
                  </a:cubicBezTo>
                  <a:cubicBezTo>
                    <a:pt x="1012" y="5430"/>
                    <a:pt x="822" y="5799"/>
                    <a:pt x="596" y="6144"/>
                  </a:cubicBezTo>
                  <a:cubicBezTo>
                    <a:pt x="488" y="6311"/>
                    <a:pt x="358" y="6466"/>
                    <a:pt x="227" y="6621"/>
                  </a:cubicBezTo>
                  <a:cubicBezTo>
                    <a:pt x="155" y="6704"/>
                    <a:pt x="84" y="6787"/>
                    <a:pt x="0" y="6859"/>
                  </a:cubicBezTo>
                  <a:lnTo>
                    <a:pt x="131" y="6859"/>
                  </a:lnTo>
                  <a:cubicBezTo>
                    <a:pt x="203" y="6859"/>
                    <a:pt x="274" y="6847"/>
                    <a:pt x="346" y="6847"/>
                  </a:cubicBezTo>
                  <a:cubicBezTo>
                    <a:pt x="381" y="6835"/>
                    <a:pt x="405" y="6835"/>
                    <a:pt x="429" y="6823"/>
                  </a:cubicBezTo>
                  <a:lnTo>
                    <a:pt x="453" y="6823"/>
                  </a:lnTo>
                  <a:cubicBezTo>
                    <a:pt x="477" y="6823"/>
                    <a:pt x="500" y="6811"/>
                    <a:pt x="512" y="6799"/>
                  </a:cubicBezTo>
                  <a:cubicBezTo>
                    <a:pt x="846" y="6359"/>
                    <a:pt x="1131" y="5882"/>
                    <a:pt x="1370" y="5394"/>
                  </a:cubicBezTo>
                  <a:cubicBezTo>
                    <a:pt x="1596" y="4906"/>
                    <a:pt x="1762" y="4394"/>
                    <a:pt x="1846" y="3870"/>
                  </a:cubicBezTo>
                  <a:cubicBezTo>
                    <a:pt x="1941" y="3334"/>
                    <a:pt x="1953" y="2787"/>
                    <a:pt x="1893" y="2251"/>
                  </a:cubicBezTo>
                  <a:cubicBezTo>
                    <a:pt x="1858" y="1965"/>
                    <a:pt x="1798" y="1691"/>
                    <a:pt x="1727" y="1418"/>
                  </a:cubicBezTo>
                  <a:cubicBezTo>
                    <a:pt x="1643" y="1144"/>
                    <a:pt x="1548" y="882"/>
                    <a:pt x="1429" y="632"/>
                  </a:cubicBezTo>
                  <a:cubicBezTo>
                    <a:pt x="1346" y="477"/>
                    <a:pt x="1250" y="322"/>
                    <a:pt x="1155" y="167"/>
                  </a:cubicBezTo>
                  <a:cubicBezTo>
                    <a:pt x="1131" y="144"/>
                    <a:pt x="1108" y="132"/>
                    <a:pt x="1072" y="132"/>
                  </a:cubicBezTo>
                  <a:cubicBezTo>
                    <a:pt x="965" y="72"/>
                    <a:pt x="858" y="36"/>
                    <a:pt x="7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9"/>
            <p:cNvSpPr/>
            <p:nvPr/>
          </p:nvSpPr>
          <p:spPr>
            <a:xfrm>
              <a:off x="2138636" y="2427783"/>
              <a:ext cx="133582" cy="506831"/>
            </a:xfrm>
            <a:custGeom>
              <a:avLst/>
              <a:gdLst/>
              <a:ahLst/>
              <a:cxnLst/>
              <a:rect l="l" t="t" r="r" b="b"/>
              <a:pathLst>
                <a:path w="1370" h="5198" extrusionOk="0">
                  <a:moveTo>
                    <a:pt x="30" y="1"/>
                  </a:moveTo>
                  <a:cubicBezTo>
                    <a:pt x="18" y="1"/>
                    <a:pt x="12" y="9"/>
                    <a:pt x="12" y="18"/>
                  </a:cubicBezTo>
                  <a:cubicBezTo>
                    <a:pt x="0" y="42"/>
                    <a:pt x="12" y="54"/>
                    <a:pt x="24" y="65"/>
                  </a:cubicBezTo>
                  <a:cubicBezTo>
                    <a:pt x="72" y="89"/>
                    <a:pt x="108" y="125"/>
                    <a:pt x="155" y="149"/>
                  </a:cubicBezTo>
                  <a:cubicBezTo>
                    <a:pt x="286" y="244"/>
                    <a:pt x="405" y="363"/>
                    <a:pt x="512" y="494"/>
                  </a:cubicBezTo>
                  <a:cubicBezTo>
                    <a:pt x="643" y="649"/>
                    <a:pt x="751" y="827"/>
                    <a:pt x="846" y="1006"/>
                  </a:cubicBezTo>
                  <a:cubicBezTo>
                    <a:pt x="965" y="1292"/>
                    <a:pt x="1060" y="1589"/>
                    <a:pt x="1108" y="1887"/>
                  </a:cubicBezTo>
                  <a:lnTo>
                    <a:pt x="1108" y="1875"/>
                  </a:lnTo>
                  <a:cubicBezTo>
                    <a:pt x="1143" y="2137"/>
                    <a:pt x="1167" y="2399"/>
                    <a:pt x="1167" y="2661"/>
                  </a:cubicBezTo>
                  <a:lnTo>
                    <a:pt x="1167" y="3054"/>
                  </a:lnTo>
                  <a:cubicBezTo>
                    <a:pt x="1167" y="3197"/>
                    <a:pt x="1155" y="3328"/>
                    <a:pt x="1143" y="3447"/>
                  </a:cubicBezTo>
                  <a:cubicBezTo>
                    <a:pt x="1108" y="3756"/>
                    <a:pt x="1036" y="4066"/>
                    <a:pt x="941" y="4352"/>
                  </a:cubicBezTo>
                  <a:cubicBezTo>
                    <a:pt x="870" y="4554"/>
                    <a:pt x="774" y="4733"/>
                    <a:pt x="655" y="4899"/>
                  </a:cubicBezTo>
                  <a:cubicBezTo>
                    <a:pt x="631" y="4935"/>
                    <a:pt x="608" y="4971"/>
                    <a:pt x="584" y="4995"/>
                  </a:cubicBezTo>
                  <a:cubicBezTo>
                    <a:pt x="560" y="5018"/>
                    <a:pt x="548" y="5042"/>
                    <a:pt x="548" y="5078"/>
                  </a:cubicBezTo>
                  <a:cubicBezTo>
                    <a:pt x="548" y="5114"/>
                    <a:pt x="560" y="5137"/>
                    <a:pt x="584" y="5161"/>
                  </a:cubicBezTo>
                  <a:cubicBezTo>
                    <a:pt x="608" y="5185"/>
                    <a:pt x="643" y="5185"/>
                    <a:pt x="667" y="5197"/>
                  </a:cubicBezTo>
                  <a:cubicBezTo>
                    <a:pt x="703" y="5185"/>
                    <a:pt x="727" y="5173"/>
                    <a:pt x="751" y="5149"/>
                  </a:cubicBezTo>
                  <a:cubicBezTo>
                    <a:pt x="834" y="5054"/>
                    <a:pt x="905" y="4935"/>
                    <a:pt x="953" y="4816"/>
                  </a:cubicBezTo>
                  <a:cubicBezTo>
                    <a:pt x="1012" y="4697"/>
                    <a:pt x="1072" y="4578"/>
                    <a:pt x="1108" y="4459"/>
                  </a:cubicBezTo>
                  <a:cubicBezTo>
                    <a:pt x="1191" y="4209"/>
                    <a:pt x="1251" y="3947"/>
                    <a:pt x="1286" y="3685"/>
                  </a:cubicBezTo>
                  <a:cubicBezTo>
                    <a:pt x="1322" y="3459"/>
                    <a:pt x="1346" y="3221"/>
                    <a:pt x="1358" y="2982"/>
                  </a:cubicBezTo>
                  <a:cubicBezTo>
                    <a:pt x="1370" y="2768"/>
                    <a:pt x="1358" y="2542"/>
                    <a:pt x="1346" y="2328"/>
                  </a:cubicBezTo>
                  <a:cubicBezTo>
                    <a:pt x="1310" y="1887"/>
                    <a:pt x="1191" y="1447"/>
                    <a:pt x="1001" y="1042"/>
                  </a:cubicBezTo>
                  <a:cubicBezTo>
                    <a:pt x="905" y="851"/>
                    <a:pt x="786" y="661"/>
                    <a:pt x="643" y="494"/>
                  </a:cubicBezTo>
                  <a:cubicBezTo>
                    <a:pt x="500" y="327"/>
                    <a:pt x="346" y="184"/>
                    <a:pt x="155" y="65"/>
                  </a:cubicBezTo>
                  <a:cubicBezTo>
                    <a:pt x="131" y="42"/>
                    <a:pt x="96" y="30"/>
                    <a:pt x="60" y="6"/>
                  </a:cubicBezTo>
                  <a:lnTo>
                    <a:pt x="48" y="6"/>
                  </a:lnTo>
                  <a:cubicBezTo>
                    <a:pt x="41" y="2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9"/>
            <p:cNvSpPr/>
            <p:nvPr/>
          </p:nvSpPr>
          <p:spPr>
            <a:xfrm>
              <a:off x="2179295" y="2905456"/>
              <a:ext cx="240350" cy="147525"/>
            </a:xfrm>
            <a:custGeom>
              <a:avLst/>
              <a:gdLst/>
              <a:ahLst/>
              <a:cxnLst/>
              <a:rect l="l" t="t" r="r" b="b"/>
              <a:pathLst>
                <a:path w="2465" h="1513" extrusionOk="0">
                  <a:moveTo>
                    <a:pt x="214" y="0"/>
                  </a:moveTo>
                  <a:cubicBezTo>
                    <a:pt x="203" y="12"/>
                    <a:pt x="179" y="36"/>
                    <a:pt x="167" y="48"/>
                  </a:cubicBezTo>
                  <a:lnTo>
                    <a:pt x="167" y="60"/>
                  </a:lnTo>
                  <a:cubicBezTo>
                    <a:pt x="131" y="84"/>
                    <a:pt x="107" y="108"/>
                    <a:pt x="83" y="131"/>
                  </a:cubicBezTo>
                  <a:cubicBezTo>
                    <a:pt x="60" y="155"/>
                    <a:pt x="48" y="179"/>
                    <a:pt x="36" y="203"/>
                  </a:cubicBezTo>
                  <a:cubicBezTo>
                    <a:pt x="24" y="227"/>
                    <a:pt x="12" y="250"/>
                    <a:pt x="0" y="262"/>
                  </a:cubicBezTo>
                  <a:cubicBezTo>
                    <a:pt x="24" y="322"/>
                    <a:pt x="60" y="369"/>
                    <a:pt x="83" y="417"/>
                  </a:cubicBezTo>
                  <a:cubicBezTo>
                    <a:pt x="155" y="524"/>
                    <a:pt x="226" y="631"/>
                    <a:pt x="310" y="715"/>
                  </a:cubicBezTo>
                  <a:cubicBezTo>
                    <a:pt x="488" y="905"/>
                    <a:pt x="691" y="1072"/>
                    <a:pt x="917" y="1191"/>
                  </a:cubicBezTo>
                  <a:cubicBezTo>
                    <a:pt x="1143" y="1310"/>
                    <a:pt x="1393" y="1405"/>
                    <a:pt x="1643" y="1465"/>
                  </a:cubicBezTo>
                  <a:cubicBezTo>
                    <a:pt x="1762" y="1489"/>
                    <a:pt x="1881" y="1501"/>
                    <a:pt x="2012" y="1512"/>
                  </a:cubicBezTo>
                  <a:lnTo>
                    <a:pt x="2250" y="1512"/>
                  </a:lnTo>
                  <a:cubicBezTo>
                    <a:pt x="2310" y="1429"/>
                    <a:pt x="2369" y="1358"/>
                    <a:pt x="2429" y="1262"/>
                  </a:cubicBezTo>
                  <a:lnTo>
                    <a:pt x="2465" y="1191"/>
                  </a:lnTo>
                  <a:lnTo>
                    <a:pt x="2417" y="1191"/>
                  </a:lnTo>
                  <a:cubicBezTo>
                    <a:pt x="2381" y="1203"/>
                    <a:pt x="2358" y="1203"/>
                    <a:pt x="2322" y="1203"/>
                  </a:cubicBezTo>
                  <a:cubicBezTo>
                    <a:pt x="2256" y="1215"/>
                    <a:pt x="2191" y="1221"/>
                    <a:pt x="2124" y="1221"/>
                  </a:cubicBezTo>
                  <a:cubicBezTo>
                    <a:pt x="2057" y="1221"/>
                    <a:pt x="1988" y="1215"/>
                    <a:pt x="1917" y="1203"/>
                  </a:cubicBezTo>
                  <a:cubicBezTo>
                    <a:pt x="1715" y="1179"/>
                    <a:pt x="1512" y="1131"/>
                    <a:pt x="1322" y="1048"/>
                  </a:cubicBezTo>
                  <a:cubicBezTo>
                    <a:pt x="1131" y="977"/>
                    <a:pt x="965" y="870"/>
                    <a:pt x="798" y="750"/>
                  </a:cubicBezTo>
                  <a:cubicBezTo>
                    <a:pt x="667" y="655"/>
                    <a:pt x="548" y="536"/>
                    <a:pt x="441" y="405"/>
                  </a:cubicBezTo>
                  <a:cubicBezTo>
                    <a:pt x="369" y="310"/>
                    <a:pt x="298" y="191"/>
                    <a:pt x="250" y="72"/>
                  </a:cubicBezTo>
                  <a:cubicBezTo>
                    <a:pt x="238" y="48"/>
                    <a:pt x="226" y="24"/>
                    <a:pt x="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2,16277080,C:\Users\PC\Desktop\SOA\e learrning  CHU SOA\MT PH moi\MT va PH_pptx\Media.ppcx"/>
  <p:tag name="PPSNARRATIONPROPS" val="C:\Users\PC\Desktop\SOA\e learrning  CHU SOA\MT PH moi\ghi am\3.mp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4F5C0A5-8F9C-474C-9C57-DCA4E34EF0FA}&quot;/&gt;&lt;isInvalidForFieldText val=&quot;0&quot;/&gt;&lt;Image&gt;&lt;filename val=&quot;C:\Users\PC\Desktop\SOA\e learrning  CHU SOA\MT PH moi\data\asimages\{94F5C0A5-8F9C-474C-9C57-DCA4E34EF0FA}.png&quot;/&gt;&lt;left val=&quot;576&quot;/&gt;&lt;top val=&quot;77&quot;/&gt;&lt;width val=&quot;78&quot;/&gt;&lt;height val=&quot;81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7FB6217-169C-4E03-A158-1907EB4E221E}&quot;/&gt;&lt;isInvalidForFieldText val=&quot;0&quot;/&gt;&lt;Image&gt;&lt;filename val=&quot;C:\Users\PC\Desktop\SOA\e learrning  CHU SOA\MT PH moi\data\asimages\{07FB6217-169C-4E03-A158-1907EB4E221E}.png&quot;/&gt;&lt;left val=&quot;65&quot;/&gt;&lt;top val=&quot;69&quot;/&gt;&lt;width val=&quot;91&quot;/&gt;&lt;height val=&quot;93&quot;/&gt;&lt;hasText val=&quot;1&quot;/&gt;&lt;/Image&gt;&lt;/ThreeDShapeInfo&gt;"/>
</p:tagLst>
</file>

<file path=ppt/theme/theme1.xml><?xml version="1.0" encoding="utf-8"?>
<a:theme xmlns:a="http://schemas.openxmlformats.org/drawingml/2006/main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260</Words>
  <Application>Microsoft Office PowerPoint</Application>
  <PresentationFormat>On-screen Show (16:9)</PresentationFormat>
  <Paragraphs>114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Chalkboard SE Light</vt:lpstr>
      <vt:lpstr>VNI-Korin</vt:lpstr>
      <vt:lpstr>Catamaran</vt:lpstr>
      <vt:lpstr>站酷快乐体 </vt:lpstr>
      <vt:lpstr>Arial</vt:lpstr>
      <vt:lpstr>Josefin Slab SemiBold</vt:lpstr>
      <vt:lpstr>Times New Roman</vt:lpstr>
      <vt:lpstr>Lato</vt:lpstr>
      <vt:lpstr>Patrick Hand</vt:lpstr>
      <vt:lpstr>Calibri</vt:lpstr>
      <vt:lpstr>End of Course Jeopardy XL by Slidesgo</vt:lpstr>
      <vt:lpstr>2_Office Theme</vt:lpstr>
      <vt:lpstr>Office Theme</vt:lpstr>
      <vt:lpstr>PowerPoint Presentation</vt:lpstr>
      <vt:lpstr>PowerPoint Presentation</vt:lpstr>
      <vt:lpstr>BÀI 7  PHÉP CỘNG (QUA 10) TRONG PHẠM VI 20</vt:lpstr>
      <vt:lpstr>KHÁM PHÁ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8 + 3 = ? </vt:lpstr>
      <vt:lpstr>8 + 5 = ? </vt:lpstr>
      <vt:lpstr>9 + 4 =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  PHÉP CỘNG (QUA 10) TRONG PHẠM VI 20</dc:title>
  <cp:lastModifiedBy>Admin</cp:lastModifiedBy>
  <cp:revision>10</cp:revision>
  <dcterms:modified xsi:type="dcterms:W3CDTF">2023-11-21T01:56:16Z</dcterms:modified>
</cp:coreProperties>
</file>