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28"/>
  </p:notesMasterIdLst>
  <p:sldIdLst>
    <p:sldId id="2925" r:id="rId8"/>
    <p:sldId id="257" r:id="rId9"/>
    <p:sldId id="2908" r:id="rId10"/>
    <p:sldId id="504" r:id="rId11"/>
    <p:sldId id="2926" r:id="rId12"/>
    <p:sldId id="2927" r:id="rId13"/>
    <p:sldId id="2928" r:id="rId14"/>
    <p:sldId id="2929" r:id="rId15"/>
    <p:sldId id="2923" r:id="rId16"/>
    <p:sldId id="2931" r:id="rId17"/>
    <p:sldId id="2932" r:id="rId18"/>
    <p:sldId id="2934" r:id="rId19"/>
    <p:sldId id="2935" r:id="rId20"/>
    <p:sldId id="2910" r:id="rId21"/>
    <p:sldId id="2920" r:id="rId22"/>
    <p:sldId id="2938" r:id="rId23"/>
    <p:sldId id="2937" r:id="rId24"/>
    <p:sldId id="2924" r:id="rId25"/>
    <p:sldId id="2939" r:id="rId26"/>
    <p:sldId id="293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4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7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187" y="1459167"/>
            <a:ext cx="9650398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mừng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thầy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cô</a:t>
            </a:r>
            <a:r>
              <a:rPr 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giáo</a:t>
            </a:r>
            <a:endParaRPr lang="en-US" sz="5400" b="1" cap="none" spc="0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Về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dự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chuyên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đề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</a:t>
            </a:r>
            <a:r>
              <a:rPr lang="en-US" sz="54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025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401012" y="39787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" y="4728421"/>
            <a:ext cx="2140859" cy="180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03" y="0"/>
            <a:ext cx="2600697" cy="156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71" y="781040"/>
            <a:ext cx="6600593" cy="563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122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401012" y="39787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" y="4728421"/>
            <a:ext cx="2140859" cy="180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03" y="0"/>
            <a:ext cx="2600697" cy="156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377243" y="781040"/>
            <a:ext cx="89407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Buổi sáng nhà em</a:t>
            </a:r>
          </a:p>
          <a:p>
            <a:pPr algn="ctr"/>
            <a:r>
              <a:rPr lang="vi-VN" sz="2000" dirty="0"/>
              <a:t>Ông trời nổi lửa đằng đông</a:t>
            </a:r>
          </a:p>
          <a:p>
            <a:pPr algn="ctr"/>
            <a:r>
              <a:rPr lang="vi-VN" sz="2000" dirty="0"/>
              <a:t>Bà sân vấn chiếc khăn hồng đẹp thay</a:t>
            </a:r>
          </a:p>
          <a:p>
            <a:pPr algn="ctr"/>
            <a:r>
              <a:rPr lang="vi-VN" sz="2000" dirty="0"/>
              <a:t>Bố em xách điếu đi cày</a:t>
            </a:r>
          </a:p>
          <a:p>
            <a:pPr algn="ctr"/>
            <a:r>
              <a:rPr lang="vi-VN" sz="2000" dirty="0"/>
              <a:t>Mẹ em tát nước, nắng đầy trong khau</a:t>
            </a:r>
          </a:p>
          <a:p>
            <a:pPr algn="ctr"/>
            <a:r>
              <a:rPr lang="vi-VN" sz="2000" dirty="0"/>
              <a:t>Cậu mèo đã dậy từ lâu</a:t>
            </a:r>
          </a:p>
          <a:p>
            <a:pPr algn="ctr"/>
            <a:r>
              <a:rPr lang="vi-VN" sz="2000" dirty="0"/>
              <a:t>Cái tay rửa mặt, cái đầu nghiêng nghiêng</a:t>
            </a:r>
          </a:p>
          <a:p>
            <a:pPr algn="ctr"/>
            <a:r>
              <a:rPr lang="vi-VN" sz="2000" dirty="0"/>
              <a:t>Mụ gà cục tác như điên</a:t>
            </a:r>
          </a:p>
          <a:p>
            <a:pPr algn="ctr"/>
            <a:r>
              <a:rPr lang="vi-VN" sz="2000" dirty="0"/>
              <a:t>Làm thằng gà trống huyên thuyên một hồi</a:t>
            </a:r>
          </a:p>
          <a:p>
            <a:pPr algn="ctr"/>
            <a:r>
              <a:rPr lang="vi-VN" sz="2000" dirty="0"/>
              <a:t>Cái na đã tỉnh giấc rồi</a:t>
            </a:r>
          </a:p>
          <a:p>
            <a:pPr algn="ctr"/>
            <a:r>
              <a:rPr lang="vi-VN" sz="2000" dirty="0"/>
              <a:t>Đàn chuối đứng vỗ tay cười vui sao !</a:t>
            </a:r>
          </a:p>
          <a:p>
            <a:pPr algn="ctr"/>
            <a:r>
              <a:rPr lang="vi-VN" sz="2000" dirty="0"/>
              <a:t>Chị tre chải tóc bên ao</a:t>
            </a:r>
          </a:p>
          <a:p>
            <a:pPr algn="ctr"/>
            <a:r>
              <a:rPr lang="vi-VN" sz="2000" dirty="0"/>
              <a:t>Nàng mây áo trắng ghé vào soi gương</a:t>
            </a:r>
          </a:p>
          <a:p>
            <a:pPr algn="ctr"/>
            <a:r>
              <a:rPr lang="vi-VN" sz="2000" dirty="0"/>
              <a:t>Bác nồi đồng hát bùng boong</a:t>
            </a:r>
          </a:p>
          <a:p>
            <a:pPr algn="ctr"/>
            <a:r>
              <a:rPr lang="vi-VN" sz="2000" dirty="0"/>
              <a:t>Bà chổi loẹt quẹt lom khom trong nhà</a:t>
            </a:r>
            <a:r>
              <a:rPr lang="vi-VN" sz="2000" dirty="0" smtClean="0"/>
              <a:t>.</a:t>
            </a:r>
            <a:endParaRPr lang="en-US" sz="2000" dirty="0" smtClean="0"/>
          </a:p>
          <a:p>
            <a:pPr algn="ctr"/>
            <a:r>
              <a:rPr lang="en-US" sz="2000" dirty="0" smtClean="0"/>
              <a:t>				</a:t>
            </a:r>
            <a:r>
              <a:rPr lang="en-US" sz="2000" dirty="0" err="1" smtClean="0"/>
              <a:t>Trần</a:t>
            </a:r>
            <a:r>
              <a:rPr lang="en-US" sz="2000" dirty="0" smtClean="0"/>
              <a:t> </a:t>
            </a:r>
            <a:r>
              <a:rPr lang="en-US" sz="2000" dirty="0" err="1" smtClean="0"/>
              <a:t>Đăng</a:t>
            </a:r>
            <a:r>
              <a:rPr lang="en-US" sz="2000" dirty="0" smtClean="0"/>
              <a:t> </a:t>
            </a:r>
            <a:r>
              <a:rPr lang="en-US" sz="2000" dirty="0" err="1" smtClean="0"/>
              <a:t>Khoa</a:t>
            </a:r>
            <a:endParaRPr lang="vi-VN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8400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401012" y="397871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" y="4728421"/>
            <a:ext cx="2140859" cy="180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03" y="0"/>
            <a:ext cx="2600697" cy="156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359486" y="826554"/>
            <a:ext cx="580777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EM YÊU ÔNG MẶT TRỜI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Thơ</a:t>
            </a:r>
            <a:r>
              <a:rPr lang="en-US" sz="2800" dirty="0" smtClean="0"/>
              <a:t>: </a:t>
            </a:r>
            <a:r>
              <a:rPr lang="en-US" sz="2800" dirty="0" err="1" smtClean="0"/>
              <a:t>Đinh</a:t>
            </a:r>
            <a:r>
              <a:rPr lang="en-US" sz="2800" dirty="0" smtClean="0"/>
              <a:t> </a:t>
            </a:r>
            <a:r>
              <a:rPr lang="en-US" sz="2800" dirty="0" err="1" smtClean="0"/>
              <a:t>Thi</a:t>
            </a:r>
            <a:r>
              <a:rPr lang="en-US" sz="2800" dirty="0" smtClean="0"/>
              <a:t> </a:t>
            </a:r>
            <a:r>
              <a:rPr lang="en-US" sz="2800" dirty="0" err="1" smtClean="0"/>
              <a:t>Hiển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ông</a:t>
            </a:r>
            <a:r>
              <a:rPr lang="en-US" sz="2800" dirty="0" smtClean="0"/>
              <a:t> </a:t>
            </a:r>
            <a:r>
              <a:rPr lang="en-US" sz="2800" dirty="0" err="1" smtClean="0"/>
              <a:t>mặt</a:t>
            </a:r>
            <a:r>
              <a:rPr lang="en-US" sz="2800" dirty="0" smtClean="0"/>
              <a:t> </a:t>
            </a:r>
            <a:r>
              <a:rPr lang="en-US" sz="2800" dirty="0" err="1" smtClean="0"/>
              <a:t>trời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tỏa</a:t>
            </a:r>
            <a:r>
              <a:rPr lang="en-US" sz="2800" dirty="0" smtClean="0"/>
              <a:t> </a:t>
            </a:r>
            <a:r>
              <a:rPr lang="en-US" sz="2800" dirty="0" err="1" smtClean="0"/>
              <a:t>sáng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Cho </a:t>
            </a:r>
            <a:r>
              <a:rPr lang="en-US" sz="2800" dirty="0" err="1" smtClean="0"/>
              <a:t>mầm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Cho </a:t>
            </a:r>
            <a:r>
              <a:rPr lang="en-US" sz="2800" dirty="0" err="1" smtClean="0"/>
              <a:t>chim</a:t>
            </a:r>
            <a:r>
              <a:rPr lang="en-US" sz="2800" dirty="0" smtClean="0"/>
              <a:t> </a:t>
            </a:r>
            <a:r>
              <a:rPr lang="en-US" sz="2800" dirty="0" err="1" smtClean="0"/>
              <a:t>trời</a:t>
            </a:r>
            <a:r>
              <a:rPr lang="en-US" sz="2800" dirty="0" smtClean="0"/>
              <a:t> ca </a:t>
            </a:r>
            <a:r>
              <a:rPr lang="en-US" sz="2800" dirty="0" err="1" smtClean="0"/>
              <a:t>vui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ông</a:t>
            </a:r>
            <a:r>
              <a:rPr lang="en-US" sz="2800" dirty="0" smtClean="0"/>
              <a:t> </a:t>
            </a:r>
            <a:r>
              <a:rPr lang="en-US" sz="2800" dirty="0" err="1" smtClean="0"/>
              <a:t>xuống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Luôn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trẻ</a:t>
            </a:r>
            <a:r>
              <a:rPr lang="en-US" sz="2800" dirty="0" smtClean="0"/>
              <a:t> </a:t>
            </a:r>
            <a:r>
              <a:rPr lang="en-US" sz="2800" dirty="0" err="1" smtClean="0"/>
              <a:t>cười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vui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Mẹ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cười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839919" y="2132760"/>
            <a:ext cx="37022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Em</a:t>
            </a:r>
            <a:r>
              <a:rPr lang="en-US" sz="2800" dirty="0"/>
              <a:t> bay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đừng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ơi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Vắng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...</a:t>
            </a:r>
            <a:br>
              <a:rPr lang="en-US" sz="2800" dirty="0"/>
            </a:b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...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ơi</a:t>
            </a:r>
            <a:r>
              <a:rPr lang="en-US" sz="2800" dirty="0"/>
              <a:t> ...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9008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0866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398817" y="1937791"/>
            <a:ext cx="7837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70712" y="2695699"/>
            <a:ext cx="760020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3883" y="2722621"/>
            <a:ext cx="2804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37" y="3507451"/>
            <a:ext cx="3412892" cy="26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2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45" y="1058749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829971" y="1767801"/>
            <a:ext cx="673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Nhận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xét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đọc/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bạn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791601" y="2666624"/>
            <a:ext cx="6608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sao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thích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885245" y="3263942"/>
            <a:ext cx="801511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en-US" sz="6400" noProof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dụng,trải</a:t>
            </a:r>
            <a:r>
              <a:rPr lang="en-US" altLang="en-US" sz="6400" noProof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94" y="219327"/>
            <a:ext cx="11412134" cy="6446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85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8668">
            <a:off x="4549181" y="4309694"/>
            <a:ext cx="1521509" cy="1471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0515">
            <a:off x="3671450" y="2579767"/>
            <a:ext cx="1429934" cy="1382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17799">
            <a:off x="6442308" y="4311876"/>
            <a:ext cx="1381451" cy="1568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7482">
            <a:off x="2032610" y="2579914"/>
            <a:ext cx="1548790" cy="1497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6661">
            <a:off x="616117" y="1654630"/>
            <a:ext cx="1571306" cy="1519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9331">
            <a:off x="7472462" y="3483528"/>
            <a:ext cx="1120305" cy="1083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313366" y="203707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735" y="4349554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Về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nhà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Đọc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và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nói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cho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bố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/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mẹ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hoặc</a:t>
            </a: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chị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nghe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dung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chuyện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thiếu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nhi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mà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214" y="1436914"/>
            <a:ext cx="113976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Chân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thành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ơn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mạnh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khỏe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tốt</a:t>
            </a:r>
            <a:endParaRPr lang="en-US" sz="4000" b="1" dirty="0" smtClean="0">
              <a:solidFill>
                <a:srgbClr val="FF0000"/>
              </a:solidFill>
              <a:latin typeface="HP001 Kieu 2" panose="020B06030503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chăm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ngoan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giỏi</a:t>
            </a:r>
            <a:r>
              <a:rPr lang="en-US" sz="40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HP001 Kieu 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543447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66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5644" y="4137063"/>
            <a:ext cx="5121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Giáo</a:t>
            </a:r>
            <a:r>
              <a:rPr lang="en-US" sz="2800" dirty="0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Phạm</a:t>
            </a:r>
            <a:r>
              <a:rPr lang="en-US" sz="2800" dirty="0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Hồng</a:t>
            </a:r>
            <a:r>
              <a:rPr lang="en-US" sz="2800" dirty="0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HP001 Kieu 2" panose="020B0603050302020204" pitchFamily="34" charset="0"/>
                <a:ea typeface="HP001" panose="020B0603050302020204" pitchFamily="34" charset="0"/>
              </a:rPr>
              <a:t>Hạnh</a:t>
            </a:r>
            <a:endParaRPr lang="en-US" sz="2800" dirty="0">
              <a:solidFill>
                <a:schemeClr val="bg1"/>
              </a:solidFill>
              <a:latin typeface="HP001 Kieu 2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534"/>
            <a:ext cx="12192000" cy="6857999"/>
          </a:xfrm>
          <a:prstGeom prst="rect">
            <a:avLst/>
          </a:prstGeom>
          <a:solidFill>
            <a:srgbClr val="FFFFCC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0318" y="308759"/>
            <a:ext cx="524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Phiếu</a:t>
            </a:r>
            <a:r>
              <a:rPr lang="en-US" sz="48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đ</a:t>
            </a:r>
            <a:r>
              <a:rPr lang="en-US" sz="4800" b="1" dirty="0" err="1" smtClean="0">
                <a:latin typeface="HP001 4 hàng" panose="020B0603050302020204" pitchFamily="34" charset="0"/>
                <a:ea typeface="HP001" panose="020B0603050302020204" pitchFamily="34" charset="0"/>
              </a:rPr>
              <a:t>ǌ</a:t>
            </a:r>
            <a:r>
              <a:rPr lang="en-US" sz="48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 smtClean="0">
                <a:latin typeface="HP001" panose="020B0603050302020204" pitchFamily="34" charset="0"/>
                <a:ea typeface="HP001" panose="020B0603050302020204" pitchFamily="34" charset="0"/>
              </a:rPr>
              <a:t>Ȥách</a:t>
            </a:r>
            <a:endParaRPr lang="en-US" sz="48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Heart 3"/>
          <p:cNvSpPr/>
          <p:nvPr/>
        </p:nvSpPr>
        <p:spPr>
          <a:xfrm rot="19856921">
            <a:off x="3241964" y="249382"/>
            <a:ext cx="712520" cy="62939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/>
          <p:cNvSpPr/>
          <p:nvPr/>
        </p:nvSpPr>
        <p:spPr>
          <a:xfrm rot="19856921">
            <a:off x="659104" y="1653686"/>
            <a:ext cx="392154" cy="321795"/>
          </a:xfrm>
          <a:prstGeom prst="hear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2083" y="1578716"/>
            <a:ext cx="4891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đǌ</a:t>
            </a:r>
            <a:r>
              <a:rPr lang="en-US" sz="2800" b="1" dirty="0" smtClean="0">
                <a:latin typeface="HP001 4 hàng" panose="020B0603050302020204" pitchFamily="34" charset="0"/>
              </a:rPr>
              <a:t>: .......................  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082" y="2478908"/>
            <a:ext cx="4796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Tên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chuyện</a:t>
            </a:r>
            <a:r>
              <a:rPr lang="en-US" sz="2800" b="1" dirty="0" smtClean="0">
                <a:latin typeface="HP001 4 hàng" panose="020B0603050302020204" pitchFamily="34" charset="0"/>
              </a:rPr>
              <a:t> hay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thơ</a:t>
            </a:r>
            <a:r>
              <a:rPr lang="en-US" sz="2800" b="1" dirty="0" smtClean="0">
                <a:latin typeface="HP001 4 hàng" panose="020B0603050302020204" pitchFamily="34" charset="0"/>
              </a:rPr>
              <a:t>:</a:t>
            </a:r>
          </a:p>
          <a:p>
            <a:r>
              <a:rPr lang="en-US" sz="2800" b="1" dirty="0" smtClean="0">
                <a:latin typeface="HP001 4 hàng" panose="020B0603050302020204" pitchFamily="34" charset="0"/>
              </a:rPr>
              <a:t>................................................................................................................................................................................................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2384" y="4516856"/>
            <a:ext cx="3335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Tên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tác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giả</a:t>
            </a:r>
            <a:r>
              <a:rPr lang="en-US" sz="2800" b="1" dirty="0" smtClean="0">
                <a:latin typeface="HP001 4 hàng" panose="020B0603050302020204" pitchFamily="34" charset="0"/>
              </a:rPr>
              <a:t>:</a:t>
            </a:r>
          </a:p>
          <a:p>
            <a:r>
              <a:rPr lang="en-US" sz="2800" b="1" dirty="0" smtClean="0">
                <a:latin typeface="HP001 4 hàng" panose="020B0603050302020204" pitchFamily="34" charset="0"/>
              </a:rPr>
              <a:t>........................................................................................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1423" y="1526887"/>
            <a:ext cx="56764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HP001 4 hàng" panose="020B0603050302020204" pitchFamily="34" charset="0"/>
              </a:rPr>
              <a:t>Điều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thích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nhất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về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câu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chuyện</a:t>
            </a:r>
            <a:r>
              <a:rPr lang="en-US" sz="2800" b="1" dirty="0" smtClean="0">
                <a:latin typeface="HP001 4 hàng" panose="020B0603050302020204" pitchFamily="34" charset="0"/>
              </a:rPr>
              <a:t> hay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thơ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vừa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đǌ</a:t>
            </a:r>
            <a:r>
              <a:rPr lang="en-US" sz="2800" b="1" dirty="0" smtClean="0">
                <a:latin typeface="HP001 4 hàng" panose="020B0603050302020204" pitchFamily="34" charset="0"/>
              </a:rPr>
              <a:t>:</a:t>
            </a:r>
          </a:p>
          <a:p>
            <a:r>
              <a:rPr lang="en-US" sz="2800" b="1" dirty="0" smtClean="0">
                <a:latin typeface="HP001 4 hàng" panose="020B0603050302020204" pitchFamily="34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3" name="Heart 12"/>
          <p:cNvSpPr/>
          <p:nvPr/>
        </p:nvSpPr>
        <p:spPr>
          <a:xfrm rot="19856921">
            <a:off x="711834" y="2520649"/>
            <a:ext cx="392154" cy="321795"/>
          </a:xfrm>
          <a:prstGeom prst="hear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/>
          <p:cNvSpPr/>
          <p:nvPr/>
        </p:nvSpPr>
        <p:spPr>
          <a:xfrm rot="19856921">
            <a:off x="5937289" y="1605762"/>
            <a:ext cx="392154" cy="321795"/>
          </a:xfrm>
          <a:prstGeom prst="hea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8" descr="6fc417983c9675ce1b60e983870aeb8a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5794" y="5300035"/>
            <a:ext cx="1592035" cy="1367147"/>
          </a:xfrm>
          <a:prstGeom prst="rect">
            <a:avLst/>
          </a:prstGeom>
        </p:spPr>
      </p:pic>
      <p:pic>
        <p:nvPicPr>
          <p:cNvPr id="21" name="图片 1" descr="59af418a3766c"/>
          <p:cNvPicPr/>
          <p:nvPr/>
        </p:nvPicPr>
        <p:blipFill>
          <a:blip r:embed="rId3"/>
          <a:stretch>
            <a:fillRect/>
          </a:stretch>
        </p:blipFill>
        <p:spPr>
          <a:xfrm>
            <a:off x="5544" y="4272918"/>
            <a:ext cx="2667000" cy="26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1155" y="186995"/>
            <a:ext cx="5002213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665145" y="2212722"/>
            <a:ext cx="68546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8" y="21903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197" y="2291936"/>
            <a:ext cx="7151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Khi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thời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gian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rảnh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phải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</a:rPr>
              <a:t>, 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con </a:t>
            </a:r>
            <a:r>
              <a:rPr lang="en-US" sz="3600" b="1" dirty="0" err="1" smtClean="0">
                <a:solidFill>
                  <a:schemeClr val="bg1"/>
                </a:solidFill>
              </a:rPr>
              <a:t>thường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làm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những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việc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</a:rPr>
              <a:t>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9535" y="2826327"/>
            <a:ext cx="64427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Đọc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cuốn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sách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muôn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dặm</a:t>
            </a:r>
            <a:r>
              <a:rPr lang="en-US" sz="5400" b="1" dirty="0" smtClean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HP001 Kieu 2" panose="020B0603050302020204" pitchFamily="34" charset="0"/>
              </a:rPr>
              <a:t>đường</a:t>
            </a:r>
            <a:endParaRPr lang="en-US" sz="5400" b="1" dirty="0">
              <a:solidFill>
                <a:srgbClr val="FF0000"/>
              </a:solidFill>
              <a:latin typeface="HP001 Kieu 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866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398817" y="1937791"/>
            <a:ext cx="7837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0" y="4899328"/>
            <a:ext cx="2265586" cy="195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3170712" y="2695699"/>
            <a:ext cx="760020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95704" y="2707574"/>
            <a:ext cx="1902031" cy="9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03714" y="3439925"/>
            <a:ext cx="2947060" cy="213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86699" y="3439925"/>
            <a:ext cx="3052948" cy="154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03714" y="4173566"/>
            <a:ext cx="760020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11389" y="4173566"/>
            <a:ext cx="29282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519547" y="4899328"/>
            <a:ext cx="2931227" cy="52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11736" y="4899328"/>
            <a:ext cx="2560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9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698045" y="1057942"/>
            <a:ext cx="7688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2728"/>
            <a:ext cx="2698045" cy="2332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30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" y="4728421"/>
            <a:ext cx="2140859" cy="180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03" y="0"/>
            <a:ext cx="2600697" cy="156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488</Words>
  <Application>Microsoft Office PowerPoint</Application>
  <PresentationFormat>Widescreen</PresentationFormat>
  <Paragraphs>77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微软雅黑</vt:lpstr>
      <vt:lpstr>宋体</vt:lpstr>
      <vt:lpstr>宋体</vt:lpstr>
      <vt:lpstr>.VnAvant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HP001</vt:lpstr>
      <vt:lpstr>HP001 4 hàng</vt:lpstr>
      <vt:lpstr>HP001 Kieu 2</vt:lpstr>
      <vt:lpstr>iCiel Cucho</vt:lpstr>
      <vt:lpstr>Quicksand Medium</vt:lpstr>
      <vt:lpstr>Times New Roman</vt:lpstr>
      <vt:lpstr>汉仪跳跳体简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KHANHMINH</cp:lastModifiedBy>
  <cp:revision>40</cp:revision>
  <dcterms:created xsi:type="dcterms:W3CDTF">2021-07-24T02:57:34Z</dcterms:created>
  <dcterms:modified xsi:type="dcterms:W3CDTF">2021-09-13T19:24:45Z</dcterms:modified>
</cp:coreProperties>
</file>