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0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23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9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89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77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73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3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3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5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94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6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6C6A6-4F1A-4612-8DA0-2BA97D0A0C67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16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173" y="1"/>
            <a:ext cx="11113827" cy="859808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00B0F0"/>
                </a:solidFill>
              </a:rPr>
              <a:t>KẾ HOẠCH GIÁO DỤC THÁNG </a:t>
            </a:r>
            <a:r>
              <a:rPr lang="en-US" sz="2000" b="1" dirty="0" smtClean="0">
                <a:solidFill>
                  <a:srgbClr val="00B0F0"/>
                </a:solidFill>
              </a:rPr>
              <a:t>2 </a:t>
            </a:r>
            <a:r>
              <a:rPr lang="en-US" sz="2000" b="1" dirty="0" smtClean="0">
                <a:solidFill>
                  <a:srgbClr val="00B0F0"/>
                </a:solidFill>
              </a:rPr>
              <a:t>- LỚP MẪU GIÁO BÉ C</a:t>
            </a:r>
            <a:r>
              <a:rPr lang="vi-VN" sz="2000" b="1" dirty="0" smtClean="0">
                <a:solidFill>
                  <a:srgbClr val="00B0F0"/>
                </a:solidFill>
              </a:rPr>
              <a:t>3</a:t>
            </a:r>
            <a:r>
              <a:rPr lang="en-US" sz="2000" dirty="0" smtClean="0">
                <a:solidFill>
                  <a:srgbClr val="00B0F0"/>
                </a:solidFill>
              </a:rPr>
              <a:t/>
            </a:r>
            <a:br>
              <a:rPr lang="en-US" sz="2000" dirty="0" smtClean="0">
                <a:solidFill>
                  <a:srgbClr val="00B0F0"/>
                </a:solidFill>
              </a:rPr>
            </a:br>
            <a:r>
              <a:rPr lang="en-US" sz="2000" b="1" dirty="0" smtClean="0">
                <a:solidFill>
                  <a:srgbClr val="00B0F0"/>
                </a:solidFill>
              </a:rPr>
              <a:t>( Thời gian thực hiện từ </a:t>
            </a:r>
            <a:r>
              <a:rPr lang="en-US" sz="2000" b="1" dirty="0" smtClean="0">
                <a:solidFill>
                  <a:srgbClr val="00B0F0"/>
                </a:solidFill>
              </a:rPr>
              <a:t>3/2/2025 đến 28/2/2025</a:t>
            </a:r>
            <a:r>
              <a:rPr lang="en-US" sz="2400" b="1" dirty="0" smtClean="0">
                <a:solidFill>
                  <a:srgbClr val="00B0F0"/>
                </a:solidFill>
              </a:rPr>
              <a:t>)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059456"/>
              </p:ext>
            </p:extLst>
          </p:nvPr>
        </p:nvGraphicFramePr>
        <p:xfrm>
          <a:off x="163774" y="1910686"/>
          <a:ext cx="12023677" cy="5729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0563"/>
                <a:gridCol w="2821753"/>
                <a:gridCol w="2531062"/>
                <a:gridCol w="2824835"/>
                <a:gridCol w="2805464"/>
              </a:tblGrid>
              <a:tr h="9923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+mn-lt"/>
                          <a:ea typeface="+mn-ea"/>
                        </a:rPr>
                        <a:t>GD</a:t>
                      </a:r>
                      <a:r>
                        <a:rPr lang="vi-VN" sz="1400" baseline="0" dirty="0" smtClean="0">
                          <a:effectLst/>
                          <a:latin typeface="+mn-lt"/>
                          <a:ea typeface="+mn-ea"/>
                        </a:rPr>
                        <a:t> ÂM NHẠC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200" marR="53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ÂM NHẠC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-DH: Quả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NH: Vườn cây của ba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TCÂN: Hãy nghe nào?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283335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ÂM NHẠC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DH : Màu hoa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NH: Cây trúc xinh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TCÂN: Chiếc nghế âm nhạc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MT 76)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ÂM NHẠC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DH: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Bầu và bí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NH: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 cấy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TCÂN: Nghe tiết tấu tìm đồ vật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ÂM NHẠC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VĐ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: Cây bắp cải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NH: Lý cây bông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TCAN: ai nhanh nhất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9923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+mn-lt"/>
                          <a:ea typeface="+mn-ea"/>
                        </a:rPr>
                        <a:t>LQVT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200" marR="53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Dạy trẻ nhận biết tay phải, tay trái của bản thân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Dạy trẻ so sánh về độ lớn 2 đối tượng.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Dạy trẻ so sánh về chiều rộng của 2 đối tượng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Ôn luyện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0759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HĐKP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200" marR="53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HĐKP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Quả cam - quả xoài.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 Ứng dụng steam)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(MT 26)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Thơ: Quả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(Đa số trẻ chưa biết)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HĐKP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Tìm hiểu về quả cà chua quả bí ngô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Cây rau của thỏ Út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    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(Đa số trẻ chưa biết)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(MT 57)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12013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+mn-lt"/>
                          <a:ea typeface="+mn-ea"/>
                        </a:rPr>
                        <a:t>PTVĐ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200" marR="53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VĐCB: Đi theo đường hẹp đầu đội túi cát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TCVĐ: Gấu và ong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VĐCB: Chuyền bóng hai bên theo hàng ngang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TCVĐ: Trời nắng, trời mưa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VĐCB: Bật tiến về phía trước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TCVĐ: Ô tô về bến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VĐCB: Bò, trườn chui qua cổng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TCVĐ: Hái quả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9923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+mn-lt"/>
                          <a:ea typeface="+mn-ea"/>
                        </a:rPr>
                        <a:t>TẠO</a:t>
                      </a:r>
                      <a:r>
                        <a:rPr lang="vi-VN" sz="1400" baseline="0" dirty="0" smtClean="0">
                          <a:effectLst/>
                          <a:latin typeface="+mn-lt"/>
                          <a:ea typeface="+mn-ea"/>
                        </a:rPr>
                        <a:t> HÌNH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200" marR="53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TẠO HÌNH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Tô màu nải chuối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(Đề tài)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TẠO HÌNH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Tô nét, tô màu chùm nho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 Tiết mẫu)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TẠO HÌNH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Tô nét, tô màu quả táo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 Tiết mẫu)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TẠO HÌNH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Xé, dán mắt quả dứa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de-D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 Tiết mẫu)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 MT 78)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752533"/>
              </p:ext>
            </p:extLst>
          </p:nvPr>
        </p:nvGraphicFramePr>
        <p:xfrm>
          <a:off x="1214650" y="859809"/>
          <a:ext cx="10977349" cy="1056132"/>
        </p:xfrm>
        <a:graphic>
          <a:graphicData uri="http://schemas.openxmlformats.org/drawingml/2006/table">
            <a:tbl>
              <a:tblPr/>
              <a:tblGrid>
                <a:gridCol w="2834357"/>
                <a:gridCol w="2510779"/>
                <a:gridCol w="2741801"/>
                <a:gridCol w="2890412"/>
              </a:tblGrid>
              <a:tr h="996287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vi-VN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I: </a:t>
                      </a:r>
                      <a:r>
                        <a:rPr lang="vi-VN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Cây xanh trường bé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vi-VN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0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  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đến 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</a:t>
                      </a:r>
                      <a:endParaRPr lang="en-US" sz="18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vi-VN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II</a:t>
                      </a:r>
                      <a:endParaRPr lang="vi-VN" sz="1800" dirty="0" smtClean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Quả gì bé thích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  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đến 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</a:t>
                      </a:r>
                      <a:endParaRPr lang="en-US" sz="1800" dirty="0" smtClean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vi-VN" sz="1800" b="1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vi-VN" sz="1800" b="1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III</a:t>
                      </a:r>
                      <a:endParaRPr lang="vi-VN" sz="1800" b="1" dirty="0" smtClean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Rau ăn củ, quả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1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  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đến 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</a:t>
                      </a:r>
                      <a:endParaRPr lang="en-US" sz="1800" dirty="0" smtClean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vi-VN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IV</a:t>
                      </a:r>
                      <a:endParaRPr lang="vi-VN" sz="1800" dirty="0" smtClean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Bé thích rau ăn lá gì?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vi-VN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  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đến 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</a:t>
                      </a:r>
                      <a:endParaRPr lang="en-US" sz="1800" dirty="0" smtClean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900723"/>
              </p:ext>
            </p:extLst>
          </p:nvPr>
        </p:nvGraphicFramePr>
        <p:xfrm>
          <a:off x="204716" y="859809"/>
          <a:ext cx="1009935" cy="1064524"/>
        </p:xfrm>
        <a:graphic>
          <a:graphicData uri="http://schemas.openxmlformats.org/drawingml/2006/table">
            <a:tbl>
              <a:tblPr/>
              <a:tblGrid>
                <a:gridCol w="1009935"/>
              </a:tblGrid>
              <a:tr h="1064524">
                <a:tc>
                  <a:txBody>
                    <a:bodyPr/>
                    <a:lstStyle/>
                    <a:p>
                      <a:endParaRPr lang="vi-VN" sz="1600" dirty="0" smtClean="0"/>
                    </a:p>
                    <a:p>
                      <a:r>
                        <a:rPr lang="vi-VN" sz="1400" dirty="0" smtClean="0">
                          <a:solidFill>
                            <a:srgbClr val="0070C0"/>
                          </a:solidFill>
                        </a:rPr>
                        <a:t>TÊN</a:t>
                      </a:r>
                      <a:r>
                        <a:rPr lang="vi-VN" sz="1400" baseline="0" dirty="0" smtClean="0">
                          <a:solidFill>
                            <a:srgbClr val="0070C0"/>
                          </a:solidFill>
                        </a:rPr>
                        <a:t> HOẠT ĐỘNG </a:t>
                      </a:r>
                      <a:endParaRPr lang="en-US" sz="1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4899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39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31</TotalTime>
  <Words>387</Words>
  <Application>Microsoft Office PowerPoint</Application>
  <PresentationFormat>Widescreen</PresentationFormat>
  <Paragraphs>93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KẾ HOẠCH GIÁO DỤC THÁNG 2 - LỚP MẪU GIÁO BÉ C3 ( Thời gian thực hiện từ 3/2/2025 đến 28/2/2025)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GIÁO DỤC THÁNG 12 - LỚP MẪU GIÁO BÉ C3 ( Thời gian thực hiện từ 2/12/2024 đến 27/12/2024)</dc:title>
  <dc:creator>admin</dc:creator>
  <cp:lastModifiedBy>admin</cp:lastModifiedBy>
  <cp:revision>5</cp:revision>
  <dcterms:created xsi:type="dcterms:W3CDTF">2024-11-25T01:31:31Z</dcterms:created>
  <dcterms:modified xsi:type="dcterms:W3CDTF">2025-01-20T05:00:09Z</dcterms:modified>
</cp:coreProperties>
</file>