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2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9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9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7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3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6C6A6-4F1A-4612-8DA0-2BA97D0A0C67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6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173" y="1"/>
            <a:ext cx="11113827" cy="859808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KẾ HOẠCH GIÁO DỤC THÁNG </a:t>
            </a:r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1/ 2025 </a:t>
            </a:r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- LỚP MẪU </a:t>
            </a:r>
            <a:r>
              <a:rPr lang="en-US" sz="2000" b="1" smtClean="0">
                <a:solidFill>
                  <a:srgbClr val="00B0F0"/>
                </a:solidFill>
                <a:latin typeface=".VnTime" panose="020B7200000000000000" pitchFamily="34" charset="0"/>
              </a:rPr>
              <a:t>GIÁO </a:t>
            </a:r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C</a:t>
            </a:r>
            <a:r>
              <a:rPr lang="vi-VN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( Thời gian thực hiện từ </a:t>
            </a:r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30/12/2024 </a:t>
            </a:r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đến </a:t>
            </a:r>
            <a:r>
              <a:rPr lang="en-US" sz="20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24/1/2025</a:t>
            </a:r>
            <a:r>
              <a:rPr lang="en-US" sz="2400" b="1" dirty="0" smtClean="0">
                <a:solidFill>
                  <a:srgbClr val="00B0F0"/>
                </a:solidFill>
                <a:latin typeface=".VnTime" panose="020B7200000000000000" pitchFamily="34" charset="0"/>
              </a:rPr>
              <a:t>)</a:t>
            </a:r>
            <a:endParaRPr lang="en-US" sz="2400" dirty="0">
              <a:solidFill>
                <a:srgbClr val="00B0F0"/>
              </a:solidFill>
              <a:latin typeface=".VnTime" panose="020B7200000000000000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358557"/>
              </p:ext>
            </p:extLst>
          </p:nvPr>
        </p:nvGraphicFramePr>
        <p:xfrm>
          <a:off x="163774" y="1910686"/>
          <a:ext cx="12023677" cy="5388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0563"/>
                <a:gridCol w="2821753"/>
                <a:gridCol w="2531062"/>
                <a:gridCol w="2824835"/>
                <a:gridCol w="2805464"/>
              </a:tblGrid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GD</a:t>
                      </a:r>
                      <a:r>
                        <a:rPr lang="vi-VN" sz="1400" baseline="0" dirty="0" smtClean="0">
                          <a:effectLst/>
                          <a:latin typeface="+mn-lt"/>
                          <a:ea typeface="+mn-ea"/>
                        </a:rPr>
                        <a:t> ÂM NHẠC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Mùa xuân đến rồi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Mùa xuân của em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TCÂN: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Hái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83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Săp đến tết rôi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Tết đến rồi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TCÂN: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Ngửi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ĐMH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Tập tầm vông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Cái bống là cái bống bang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TCÂN: K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éo cưa lửa xẻ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Màu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Mùa xuân nho nhỏ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TCÂN: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Tai ai tinh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nhận biết nhóm có 3 đối tượng và đếm đến 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sánh nhóm số lượng 2 nhóm trong phạm vi3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Tách gộp trong phạm vi 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Ôn luyện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075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Mùa xuân đến rồi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20)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Hoa kết trái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vui đón tết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Sự tích mùa xuân.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01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PTVĐ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Ném trúng đích nằm ngang - Chạy nhanh 10m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Gieo hạt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   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Tung bóng cho cô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Mèo và chim sẻ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Bò theo đường dích dắc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Tập tầm vông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Ném xa bằng 1 tay – chạy nhanh 10m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Gieo hạt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TẠO</a:t>
                      </a:r>
                      <a:r>
                        <a:rPr lang="vi-VN" sz="1400" baseline="0" dirty="0" smtClean="0">
                          <a:effectLst/>
                          <a:latin typeface="+mn-lt"/>
                          <a:ea typeface="+mn-ea"/>
                        </a:rPr>
                        <a:t>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 ngón tay tạo hình pháo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Xé dán hoa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Ứng dụng steam)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 màu tranh trò chơi dân gian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hoa mùa xuân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Đè tài)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282085"/>
              </p:ext>
            </p:extLst>
          </p:nvPr>
        </p:nvGraphicFramePr>
        <p:xfrm>
          <a:off x="1173707" y="859809"/>
          <a:ext cx="11018294" cy="1069848"/>
        </p:xfrm>
        <a:graphic>
          <a:graphicData uri="http://schemas.openxmlformats.org/drawingml/2006/table">
            <a:tbl>
              <a:tblPr/>
              <a:tblGrid>
                <a:gridCol w="2878343"/>
                <a:gridCol w="2549742"/>
                <a:gridCol w="2784350"/>
                <a:gridCol w="2805859"/>
              </a:tblGrid>
              <a:tr h="1050878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I: </a:t>
                      </a:r>
                      <a:r>
                        <a:rPr lang="vi-VN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Mùa</a:t>
                      </a:r>
                      <a:r>
                        <a:rPr lang="en-US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xuân đến rồi </a:t>
                      </a: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vi-VN" sz="1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30/12 đến 03/1/2025</a:t>
                      </a:r>
                      <a:r>
                        <a:rPr lang="en-US" sz="1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II</a:t>
                      </a:r>
                      <a:endParaRPr lang="vi-VN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Hoa</a:t>
                      </a:r>
                      <a:r>
                        <a:rPr lang="en-US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mùa xuân</a:t>
                      </a:r>
                      <a:endParaRPr lang="vi-VN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vi-VN" sz="1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06/1 đến 10/1/2025</a:t>
                      </a:r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III</a:t>
                      </a:r>
                      <a:endParaRPr lang="vi-VN" sz="1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</a:t>
                      </a:r>
                      <a:r>
                        <a:rPr lang="en-US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chơi dân gian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vi-VN" sz="1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13/1 đến 17/1/2025</a:t>
                      </a:r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IV</a:t>
                      </a:r>
                      <a:endParaRPr lang="vi-VN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vui tết </a:t>
                      </a:r>
                      <a:endParaRPr lang="vi-VN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vi-VN" sz="1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20/1 đến 24/1/2025</a:t>
                      </a:r>
                      <a:r>
                        <a:rPr lang="en-US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95940"/>
              </p:ext>
            </p:extLst>
          </p:nvPr>
        </p:nvGraphicFramePr>
        <p:xfrm>
          <a:off x="204716" y="859809"/>
          <a:ext cx="982639" cy="1064524"/>
        </p:xfrm>
        <a:graphic>
          <a:graphicData uri="http://schemas.openxmlformats.org/drawingml/2006/table">
            <a:tbl>
              <a:tblPr/>
              <a:tblGrid>
                <a:gridCol w="982639"/>
              </a:tblGrid>
              <a:tr h="1064524">
                <a:tc>
                  <a:txBody>
                    <a:bodyPr/>
                    <a:lstStyle/>
                    <a:p>
                      <a:endParaRPr lang="vi-VN" sz="1600" dirty="0" smtClean="0"/>
                    </a:p>
                    <a:p>
                      <a:r>
                        <a:rPr lang="vi-VN" sz="1400" dirty="0" smtClean="0">
                          <a:solidFill>
                            <a:srgbClr val="0070C0"/>
                          </a:solidFill>
                        </a:rPr>
                        <a:t>TÊN</a:t>
                      </a:r>
                      <a:r>
                        <a:rPr lang="vi-VN" sz="1400" baseline="0" dirty="0" smtClean="0">
                          <a:solidFill>
                            <a:srgbClr val="0070C0"/>
                          </a:solidFill>
                        </a:rPr>
                        <a:t> HOẠT ĐỘNG 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89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335</Words>
  <Application>Microsoft Office PowerPoint</Application>
  <PresentationFormat>Widescreen</PresentationFormat>
  <Paragraphs>88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.VnTime</vt:lpstr>
      <vt:lpstr>Arial</vt:lpstr>
      <vt:lpstr>Calibri</vt:lpstr>
      <vt:lpstr>Calibri Light</vt:lpstr>
      <vt:lpstr>Times New Roman</vt:lpstr>
      <vt:lpstr>Office Theme</vt:lpstr>
      <vt:lpstr>KẾ HOẠCH GIÁO DỤC THÁNG 1/ 2025 - LỚP MẪU GIÁO BÉ C3 ( Thời gian thực hiện từ 30/12/2024 đến 24/1/2025)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GIÁO DỤC THÁNG 12 - LỚP MẪU GIÁO BÉ C3 ( Thời gian thực hiện từ 2/12/2024 đến 27/12/2024)</dc:title>
  <dc:creator>admin</dc:creator>
  <cp:lastModifiedBy>admin</cp:lastModifiedBy>
  <cp:revision>5</cp:revision>
  <dcterms:created xsi:type="dcterms:W3CDTF">2024-11-25T01:31:31Z</dcterms:created>
  <dcterms:modified xsi:type="dcterms:W3CDTF">2024-12-27T14:50:54Z</dcterms:modified>
</cp:coreProperties>
</file>