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709" r:id="rId4"/>
  </p:sldMasterIdLst>
  <p:notesMasterIdLst>
    <p:notesMasterId r:id="rId27"/>
  </p:notesMasterIdLst>
  <p:sldIdLst>
    <p:sldId id="265" r:id="rId5"/>
    <p:sldId id="333" r:id="rId6"/>
    <p:sldId id="331" r:id="rId7"/>
    <p:sldId id="332" r:id="rId8"/>
    <p:sldId id="267" r:id="rId9"/>
    <p:sldId id="268" r:id="rId10"/>
    <p:sldId id="323" r:id="rId11"/>
    <p:sldId id="325" r:id="rId12"/>
    <p:sldId id="324" r:id="rId13"/>
    <p:sldId id="299" r:id="rId14"/>
    <p:sldId id="300" r:id="rId15"/>
    <p:sldId id="269" r:id="rId16"/>
    <p:sldId id="304" r:id="rId17"/>
    <p:sldId id="302" r:id="rId18"/>
    <p:sldId id="329" r:id="rId19"/>
    <p:sldId id="307" r:id="rId20"/>
    <p:sldId id="308" r:id="rId21"/>
    <p:sldId id="309" r:id="rId22"/>
    <p:sldId id="310" r:id="rId23"/>
    <p:sldId id="270" r:id="rId24"/>
    <p:sldId id="271" r:id="rId25"/>
    <p:sldId id="31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7FFC36-CA90-4A6C-AD5F-BC0C060D40B1}">
          <p14:sldIdLst>
            <p14:sldId id="265"/>
            <p14:sldId id="333"/>
            <p14:sldId id="331"/>
            <p14:sldId id="332"/>
            <p14:sldId id="267"/>
            <p14:sldId id="268"/>
            <p14:sldId id="323"/>
            <p14:sldId id="325"/>
            <p14:sldId id="324"/>
            <p14:sldId id="299"/>
            <p14:sldId id="300"/>
            <p14:sldId id="269"/>
            <p14:sldId id="304"/>
          </p14:sldIdLst>
        </p14:section>
        <p14:section name="Untitled Section" id="{98BD1E62-FFC4-40A5-97D0-F91F9BE53D45}">
          <p14:sldIdLst>
            <p14:sldId id="302"/>
            <p14:sldId id="329"/>
            <p14:sldId id="307"/>
            <p14:sldId id="308"/>
            <p14:sldId id="309"/>
            <p14:sldId id="310"/>
            <p14:sldId id="270"/>
            <p14:sldId id="271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8" autoAdjust="0"/>
    <p:restoredTop sz="92779" autoAdjust="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D66E5-76A0-4D31-87C5-62229A76794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AF46B52-3C0E-4FDE-A5FB-71076F2B61B9}">
      <dgm:prSet phldrT="[Text]" custT="1"/>
      <dgm:spPr>
        <a:solidFill>
          <a:srgbClr val="92D050"/>
        </a:solidFill>
      </dgm:spPr>
      <dgm:t>
        <a:bodyPr/>
        <a:lstStyle/>
        <a:p>
          <a:endParaRPr lang="en-US" sz="2800" dirty="0"/>
        </a:p>
        <a:p>
          <a:r>
            <a:rPr lang="en-US" sz="2800" b="1" dirty="0" err="1">
              <a:solidFill>
                <a:srgbClr val="FF0000"/>
              </a:solidFill>
            </a:rPr>
            <a:t>M.tiêu</a:t>
          </a:r>
          <a:r>
            <a:rPr lang="en-US" sz="2800" b="1" dirty="0">
              <a:solidFill>
                <a:srgbClr val="FF0000"/>
              </a:solidFill>
            </a:rPr>
            <a:t> </a:t>
          </a:r>
        </a:p>
        <a:p>
          <a:r>
            <a:rPr lang="en-US" sz="2800" b="1" dirty="0" err="1">
              <a:solidFill>
                <a:srgbClr val="FF0000"/>
              </a:solidFill>
            </a:rPr>
            <a:t>nhân</a:t>
          </a:r>
          <a:r>
            <a:rPr lang="en-US" sz="2800" b="1" dirty="0">
              <a:solidFill>
                <a:srgbClr val="FF0000"/>
              </a:solidFill>
            </a:rPr>
            <a:t> </a:t>
          </a:r>
          <a:r>
            <a:rPr lang="en-US" sz="2800" b="1" dirty="0" err="1">
              <a:solidFill>
                <a:srgbClr val="FF0000"/>
              </a:solidFill>
            </a:rPr>
            <a:t>cách</a:t>
          </a:r>
          <a:r>
            <a:rPr lang="en-US" sz="2800" b="1" dirty="0">
              <a:solidFill>
                <a:srgbClr val="FF0000"/>
              </a:solidFill>
            </a:rPr>
            <a:t>:</a:t>
          </a:r>
        </a:p>
        <a:p>
          <a:r>
            <a:rPr lang="en-US" sz="2800" b="1" dirty="0"/>
            <a:t> </a:t>
          </a:r>
          <a:r>
            <a:rPr lang="en-US" sz="2800" b="1" dirty="0" err="1"/>
            <a:t>Ph.châm</a:t>
          </a:r>
          <a:r>
            <a:rPr lang="en-US" sz="2800" b="1" dirty="0"/>
            <a:t>/ </a:t>
          </a:r>
          <a:r>
            <a:rPr lang="en-US" sz="2800" b="1" dirty="0" err="1"/>
            <a:t>Q.điểm</a:t>
          </a:r>
          <a:endParaRPr lang="en-US" sz="2800" b="1" dirty="0"/>
        </a:p>
        <a:p>
          <a:r>
            <a:rPr lang="en-US" sz="2800" b="1" dirty="0"/>
            <a:t> (HS </a:t>
          </a:r>
          <a:r>
            <a:rPr lang="en-US" sz="2800" b="1" dirty="0" err="1"/>
            <a:t>làm</a:t>
          </a:r>
          <a:r>
            <a:rPr lang="en-US" sz="2800" b="1" dirty="0"/>
            <a:t> </a:t>
          </a:r>
          <a:r>
            <a:rPr lang="en-US" sz="2800" b="1" dirty="0" err="1"/>
            <a:t>tr.tâm</a:t>
          </a:r>
          <a:r>
            <a:rPr lang="en-US" sz="2800" b="1" dirty="0"/>
            <a:t>) </a:t>
          </a:r>
        </a:p>
      </dgm:t>
    </dgm:pt>
    <dgm:pt modelId="{D656D78B-5746-4B6E-BEA6-23A0ED0C9EF6}" type="parTrans" cxnId="{447FC181-AEBD-4C15-9151-F8441470666A}">
      <dgm:prSet/>
      <dgm:spPr/>
      <dgm:t>
        <a:bodyPr/>
        <a:lstStyle/>
        <a:p>
          <a:endParaRPr lang="en-US"/>
        </a:p>
      </dgm:t>
    </dgm:pt>
    <dgm:pt modelId="{0D6916E8-DF4C-4159-A43E-1F43F4048931}" type="sibTrans" cxnId="{447FC181-AEBD-4C15-9151-F8441470666A}">
      <dgm:prSet/>
      <dgm:spPr/>
      <dgm:t>
        <a:bodyPr/>
        <a:lstStyle/>
        <a:p>
          <a:endParaRPr lang="en-US"/>
        </a:p>
      </dgm:t>
    </dgm:pt>
    <dgm:pt modelId="{FB5353FC-FF3C-4CB1-B575-9A50921AF40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b="1" dirty="0" err="1">
              <a:solidFill>
                <a:srgbClr val="FF0000"/>
              </a:solidFill>
            </a:rPr>
            <a:t>M.tiêu</a:t>
          </a:r>
          <a:r>
            <a:rPr lang="en-US" sz="2800" b="1" dirty="0">
              <a:solidFill>
                <a:srgbClr val="FF0000"/>
              </a:solidFill>
            </a:rPr>
            <a:t> </a:t>
          </a:r>
          <a:r>
            <a:rPr lang="en-US" sz="2800" b="1" dirty="0" err="1">
              <a:solidFill>
                <a:srgbClr val="FF0000"/>
              </a:solidFill>
            </a:rPr>
            <a:t>bài</a:t>
          </a:r>
          <a:r>
            <a:rPr lang="en-US" sz="2800" b="1" dirty="0">
              <a:solidFill>
                <a:srgbClr val="FF0000"/>
              </a:solidFill>
            </a:rPr>
            <a:t> </a:t>
          </a:r>
          <a:r>
            <a:rPr lang="en-US" sz="2800" b="1" dirty="0" err="1">
              <a:solidFill>
                <a:srgbClr val="FF0000"/>
              </a:solidFill>
            </a:rPr>
            <a:t>học</a:t>
          </a:r>
          <a:r>
            <a:rPr lang="en-US" sz="2800" b="1" dirty="0">
              <a:solidFill>
                <a:srgbClr val="FF0000"/>
              </a:solidFill>
            </a:rPr>
            <a:t>: </a:t>
          </a:r>
          <a:r>
            <a:rPr lang="en-US" sz="2800" b="1" dirty="0"/>
            <a:t>PPDH </a:t>
          </a:r>
        </a:p>
        <a:p>
          <a:r>
            <a:rPr lang="en-US" sz="2800" b="1" dirty="0"/>
            <a:t>(</a:t>
          </a:r>
          <a:r>
            <a:rPr lang="en-US" sz="2800" b="1" dirty="0" err="1"/>
            <a:t>Thực</a:t>
          </a:r>
          <a:r>
            <a:rPr lang="en-US" sz="2800" b="1" dirty="0"/>
            <a:t> </a:t>
          </a:r>
          <a:r>
            <a:rPr lang="en-US" sz="2800" b="1" dirty="0" err="1"/>
            <a:t>hành</a:t>
          </a:r>
          <a:r>
            <a:rPr lang="en-US" sz="2800" b="1" dirty="0"/>
            <a:t> </a:t>
          </a:r>
          <a:r>
            <a:rPr lang="en-US" sz="2800" b="1" dirty="0" err="1"/>
            <a:t>thí</a:t>
          </a:r>
          <a:r>
            <a:rPr lang="en-US" sz="2800" b="1" dirty="0"/>
            <a:t> </a:t>
          </a:r>
          <a:r>
            <a:rPr lang="en-US" sz="2800" b="1" dirty="0" err="1"/>
            <a:t>nghiệm</a:t>
          </a:r>
          <a:r>
            <a:rPr lang="en-US" sz="2800" b="1" dirty="0"/>
            <a:t>, GQVĐ, STEM </a:t>
          </a:r>
          <a:r>
            <a:rPr lang="en-US" sz="2800" b="1" dirty="0" err="1"/>
            <a:t>kĩ</a:t>
          </a:r>
          <a:r>
            <a:rPr lang="en-US" sz="2800" b="1" dirty="0"/>
            <a:t> </a:t>
          </a:r>
          <a:r>
            <a:rPr lang="en-US" sz="2800" b="1" dirty="0" err="1"/>
            <a:t>thuật</a:t>
          </a:r>
          <a:r>
            <a:rPr lang="en-US" sz="2800" b="1" dirty="0"/>
            <a:t>, </a:t>
          </a:r>
          <a:r>
            <a:rPr lang="en-US" sz="2800" b="1" dirty="0" err="1"/>
            <a:t>Bàn</a:t>
          </a:r>
          <a:r>
            <a:rPr lang="en-US" sz="2800" b="1" dirty="0"/>
            <a:t> </a:t>
          </a:r>
          <a:r>
            <a:rPr lang="en-US" sz="2800" b="1" dirty="0" err="1"/>
            <a:t>tay</a:t>
          </a:r>
          <a:r>
            <a:rPr lang="en-US" sz="2800" b="1" dirty="0"/>
            <a:t> </a:t>
          </a:r>
          <a:r>
            <a:rPr lang="en-US" sz="2800" b="1" dirty="0" err="1"/>
            <a:t>nặn</a:t>
          </a:r>
          <a:r>
            <a:rPr lang="en-US" sz="2800" b="1" dirty="0"/>
            <a:t> </a:t>
          </a:r>
          <a:r>
            <a:rPr lang="en-US" sz="2800" b="1" dirty="0" err="1"/>
            <a:t>bột</a:t>
          </a:r>
          <a:r>
            <a:rPr lang="en-US" sz="2800" b="1" dirty="0"/>
            <a:t>…)</a:t>
          </a:r>
        </a:p>
      </dgm:t>
    </dgm:pt>
    <dgm:pt modelId="{26C1B863-F8F7-4C57-88DE-6A7CECF8DA29}" type="parTrans" cxnId="{C67F5A54-9B92-478A-A70A-6238D6896A0F}">
      <dgm:prSet/>
      <dgm:spPr/>
      <dgm:t>
        <a:bodyPr/>
        <a:lstStyle/>
        <a:p>
          <a:endParaRPr lang="en-US"/>
        </a:p>
      </dgm:t>
    </dgm:pt>
    <dgm:pt modelId="{BB99F830-9482-42CE-A602-3ED961F7A141}" type="sibTrans" cxnId="{C67F5A54-9B92-478A-A70A-6238D6896A0F}">
      <dgm:prSet/>
      <dgm:spPr/>
      <dgm:t>
        <a:bodyPr/>
        <a:lstStyle/>
        <a:p>
          <a:endParaRPr lang="en-US"/>
        </a:p>
      </dgm:t>
    </dgm:pt>
    <dgm:pt modelId="{E69A9771-C4D7-450D-82CC-249E00C54224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</a:rPr>
            <a:t>M.tiêu</a:t>
          </a:r>
          <a:r>
            <a:rPr lang="en-US" sz="2800" b="1" dirty="0">
              <a:solidFill>
                <a:srgbClr val="FF0000"/>
              </a:solidFill>
            </a:rPr>
            <a:t> 1 </a:t>
          </a:r>
          <a:r>
            <a:rPr lang="en-US" sz="2800" b="1" dirty="0" err="1">
              <a:solidFill>
                <a:srgbClr val="FF0000"/>
              </a:solidFill>
            </a:rPr>
            <a:t>hoạt</a:t>
          </a:r>
          <a:r>
            <a:rPr lang="en-US" sz="2800" b="1" dirty="0">
              <a:solidFill>
                <a:srgbClr val="FF0000"/>
              </a:solidFill>
            </a:rPr>
            <a:t> </a:t>
          </a:r>
          <a:r>
            <a:rPr lang="en-US" sz="2800" b="1" dirty="0" err="1">
              <a:solidFill>
                <a:srgbClr val="FF0000"/>
              </a:solidFill>
            </a:rPr>
            <a:t>động</a:t>
          </a:r>
          <a:r>
            <a:rPr lang="en-US" sz="2800" b="1" dirty="0">
              <a:solidFill>
                <a:srgbClr val="FF0000"/>
              </a:solidFill>
            </a:rPr>
            <a:t> </a:t>
          </a:r>
          <a:r>
            <a:rPr lang="en-US" sz="2800" b="1" dirty="0" err="1">
              <a:solidFill>
                <a:srgbClr val="FF0000"/>
              </a:solidFill>
            </a:rPr>
            <a:t>trong</a:t>
          </a:r>
          <a:r>
            <a:rPr lang="en-US" sz="2800" b="1" dirty="0">
              <a:solidFill>
                <a:srgbClr val="FF0000"/>
              </a:solidFill>
            </a:rPr>
            <a:t> </a:t>
          </a:r>
          <a:r>
            <a:rPr lang="en-US" sz="2800" b="1" dirty="0" err="1">
              <a:solidFill>
                <a:srgbClr val="FF0000"/>
              </a:solidFill>
            </a:rPr>
            <a:t>bài</a:t>
          </a:r>
          <a:r>
            <a:rPr lang="en-US" sz="2800" b="1" dirty="0">
              <a:solidFill>
                <a:srgbClr val="FF0000"/>
              </a:solidFill>
            </a:rPr>
            <a:t> </a:t>
          </a:r>
          <a:r>
            <a:rPr lang="en-US" sz="2800" b="1" dirty="0" err="1">
              <a:solidFill>
                <a:srgbClr val="FF0000"/>
              </a:solidFill>
            </a:rPr>
            <a:t>học</a:t>
          </a:r>
          <a:r>
            <a:rPr lang="en-US" sz="2800" b="1" dirty="0">
              <a:solidFill>
                <a:srgbClr val="FF0000"/>
              </a:solidFill>
            </a:rPr>
            <a:t>: </a:t>
          </a:r>
          <a:r>
            <a:rPr lang="en-US" sz="2800" b="1" dirty="0"/>
            <a:t>KTDH </a:t>
          </a:r>
        </a:p>
        <a:p>
          <a:r>
            <a:rPr lang="en-US" sz="2800" b="1" dirty="0"/>
            <a:t>(</a:t>
          </a:r>
          <a:r>
            <a:rPr lang="en-US" sz="2800" b="1" dirty="0" err="1"/>
            <a:t>Học</a:t>
          </a:r>
          <a:r>
            <a:rPr lang="en-US" sz="2800" b="1" dirty="0"/>
            <a:t> </a:t>
          </a:r>
          <a:r>
            <a:rPr lang="en-US" sz="2800" b="1" dirty="0" err="1"/>
            <a:t>nhóm</a:t>
          </a:r>
          <a:r>
            <a:rPr lang="en-US" sz="2800" b="1" dirty="0"/>
            <a:t>, </a:t>
          </a:r>
          <a:r>
            <a:rPr lang="en-US" sz="2800" b="1" dirty="0" err="1"/>
            <a:t>Khăn</a:t>
          </a:r>
          <a:r>
            <a:rPr lang="en-US" sz="2800" b="1" dirty="0"/>
            <a:t> </a:t>
          </a:r>
          <a:r>
            <a:rPr lang="en-US" sz="2800" b="1" dirty="0" err="1"/>
            <a:t>trải</a:t>
          </a:r>
          <a:r>
            <a:rPr lang="en-US" sz="2800" b="1" dirty="0"/>
            <a:t> </a:t>
          </a:r>
          <a:r>
            <a:rPr lang="en-US" sz="2800" b="1" dirty="0" err="1"/>
            <a:t>bàn</a:t>
          </a:r>
          <a:r>
            <a:rPr lang="en-US" sz="2800" b="1" dirty="0"/>
            <a:t>, </a:t>
          </a:r>
          <a:r>
            <a:rPr lang="en-US" sz="2800" b="1" dirty="0" err="1"/>
            <a:t>Vấn</a:t>
          </a:r>
          <a:r>
            <a:rPr lang="en-US" sz="2800" b="1" dirty="0"/>
            <a:t> </a:t>
          </a:r>
          <a:r>
            <a:rPr lang="en-US" sz="2800" b="1" dirty="0" err="1"/>
            <a:t>đáp</a:t>
          </a:r>
          <a:r>
            <a:rPr lang="en-US" sz="2800" b="1" dirty="0"/>
            <a:t>, </a:t>
          </a:r>
          <a:r>
            <a:rPr lang="en-US" sz="2800" b="1" dirty="0" err="1"/>
            <a:t>Bể</a:t>
          </a:r>
          <a:r>
            <a:rPr lang="en-US" sz="2800" b="1" dirty="0"/>
            <a:t> </a:t>
          </a:r>
          <a:r>
            <a:rPr lang="en-US" sz="2800" b="1" dirty="0" err="1"/>
            <a:t>cá</a:t>
          </a:r>
          <a:r>
            <a:rPr lang="en-US" sz="2800" b="1" dirty="0"/>
            <a:t>,</a:t>
          </a:r>
        </a:p>
        <a:p>
          <a:r>
            <a:rPr lang="en-US" sz="2800" b="1" dirty="0"/>
            <a:t> </a:t>
          </a:r>
          <a:r>
            <a:rPr lang="en-US" sz="2800" b="1" dirty="0" err="1"/>
            <a:t>Các</a:t>
          </a:r>
          <a:r>
            <a:rPr lang="en-US" sz="2800" b="1" dirty="0"/>
            <a:t> </a:t>
          </a:r>
          <a:r>
            <a:rPr lang="en-US" sz="2800" b="1" dirty="0" err="1"/>
            <a:t>mảnh</a:t>
          </a:r>
          <a:r>
            <a:rPr lang="en-US" sz="2800" b="1" dirty="0"/>
            <a:t> </a:t>
          </a:r>
          <a:r>
            <a:rPr lang="en-US" sz="2800" b="1" dirty="0" err="1"/>
            <a:t>ghép</a:t>
          </a:r>
          <a:r>
            <a:rPr lang="en-US" sz="2800" b="1" dirty="0" smtClean="0"/>
            <a:t>, </a:t>
          </a:r>
          <a:r>
            <a:rPr lang="en-US" sz="2800" b="1" dirty="0" err="1" smtClean="0"/>
            <a:t>Đọc</a:t>
          </a:r>
          <a:r>
            <a:rPr lang="en-US" sz="2800" b="1" dirty="0" smtClean="0"/>
            <a:t> </a:t>
          </a:r>
          <a:r>
            <a:rPr lang="en-US" sz="2800" b="1" dirty="0" err="1"/>
            <a:t>tích</a:t>
          </a:r>
          <a:r>
            <a:rPr lang="en-US" sz="2800" b="1" dirty="0"/>
            <a:t> </a:t>
          </a:r>
          <a:r>
            <a:rPr lang="en-US" sz="2800" b="1" dirty="0" err="1"/>
            <a:t>cực</a:t>
          </a:r>
          <a:r>
            <a:rPr lang="en-US" sz="2800" b="1" dirty="0"/>
            <a:t>, </a:t>
          </a:r>
          <a:r>
            <a:rPr lang="en-US" sz="2800" b="1" dirty="0" err="1"/>
            <a:t>Tự</a:t>
          </a:r>
          <a:r>
            <a:rPr lang="en-US" sz="2800" b="1" dirty="0"/>
            <a:t> </a:t>
          </a:r>
          <a:r>
            <a:rPr lang="en-US" sz="2800" b="1" dirty="0" err="1"/>
            <a:t>ghi</a:t>
          </a:r>
          <a:r>
            <a:rPr lang="en-US" sz="2800" b="1" dirty="0"/>
            <a:t> </a:t>
          </a:r>
          <a:r>
            <a:rPr lang="en-US" sz="2800" b="1" dirty="0" err="1"/>
            <a:t>bài</a:t>
          </a:r>
          <a:r>
            <a:rPr lang="en-US" sz="2800" b="1" dirty="0"/>
            <a:t>,…)</a:t>
          </a:r>
        </a:p>
      </dgm:t>
    </dgm:pt>
    <dgm:pt modelId="{DE75E128-671F-4E49-9AF5-A226F1586CDF}" type="parTrans" cxnId="{C8918807-69E1-4964-9FCD-DE8CEA87DDE5}">
      <dgm:prSet/>
      <dgm:spPr/>
      <dgm:t>
        <a:bodyPr/>
        <a:lstStyle/>
        <a:p>
          <a:endParaRPr lang="en-US"/>
        </a:p>
      </dgm:t>
    </dgm:pt>
    <dgm:pt modelId="{268B4BD2-B9C9-43C3-B57C-8A18446FE546}" type="sibTrans" cxnId="{C8918807-69E1-4964-9FCD-DE8CEA87DDE5}">
      <dgm:prSet/>
      <dgm:spPr/>
      <dgm:t>
        <a:bodyPr/>
        <a:lstStyle/>
        <a:p>
          <a:endParaRPr lang="en-US"/>
        </a:p>
      </dgm:t>
    </dgm:pt>
    <dgm:pt modelId="{DD1DF504-688E-43F7-8C72-DB3DC29DE327}" type="pres">
      <dgm:prSet presAssocID="{804D66E5-76A0-4D31-87C5-62229A767940}" presName="Name0" presStyleCnt="0">
        <dgm:presLayoutVars>
          <dgm:dir/>
          <dgm:animLvl val="lvl"/>
          <dgm:resizeHandles val="exact"/>
        </dgm:presLayoutVars>
      </dgm:prSet>
      <dgm:spPr/>
    </dgm:pt>
    <dgm:pt modelId="{14F23A0D-C859-41F1-BCF4-40B16F9D8D1B}" type="pres">
      <dgm:prSet presAssocID="{FAF46B52-3C0E-4FDE-A5FB-71076F2B61B9}" presName="Name8" presStyleCnt="0"/>
      <dgm:spPr/>
    </dgm:pt>
    <dgm:pt modelId="{108D2634-BC13-47C1-B06F-7F28262CEF9B}" type="pres">
      <dgm:prSet presAssocID="{FAF46B52-3C0E-4FDE-A5FB-71076F2B61B9}" presName="level" presStyleLbl="node1" presStyleIdx="0" presStyleCnt="3" custScaleY="1330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960BD-588C-4EF0-98F7-9F241F6CD1B1}" type="pres">
      <dgm:prSet presAssocID="{FAF46B52-3C0E-4FDE-A5FB-71076F2B61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4C187-07BD-4D40-93D8-B82D3D2CFF6B}" type="pres">
      <dgm:prSet presAssocID="{FB5353FC-FF3C-4CB1-B575-9A50921AF402}" presName="Name8" presStyleCnt="0"/>
      <dgm:spPr/>
    </dgm:pt>
    <dgm:pt modelId="{87209697-8654-4DDA-9C12-0B912EF37930}" type="pres">
      <dgm:prSet presAssocID="{FB5353FC-FF3C-4CB1-B575-9A50921AF40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40877-38E5-4696-8EDC-E7FCD37DF14C}" type="pres">
      <dgm:prSet presAssocID="{FB5353FC-FF3C-4CB1-B575-9A50921AF4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11757-9307-41EC-8343-19BF671455CE}" type="pres">
      <dgm:prSet presAssocID="{E69A9771-C4D7-450D-82CC-249E00C54224}" presName="Name8" presStyleCnt="0"/>
      <dgm:spPr/>
    </dgm:pt>
    <dgm:pt modelId="{7E72B560-351B-49A5-8479-689D89838D41}" type="pres">
      <dgm:prSet presAssocID="{E69A9771-C4D7-450D-82CC-249E00C5422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FD346-95F4-4CE8-82E9-613675F7C392}" type="pres">
      <dgm:prSet presAssocID="{E69A9771-C4D7-450D-82CC-249E00C542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B843B7-548C-4CD8-AEF1-353E1BE5422F}" type="presOf" srcId="{FAF46B52-3C0E-4FDE-A5FB-71076F2B61B9}" destId="{108D2634-BC13-47C1-B06F-7F28262CEF9B}" srcOrd="0" destOrd="0" presId="urn:microsoft.com/office/officeart/2005/8/layout/pyramid1"/>
    <dgm:cxn modelId="{00409E22-2D1D-44AB-AB26-B44BB24F8B61}" type="presOf" srcId="{FB5353FC-FF3C-4CB1-B575-9A50921AF402}" destId="{87209697-8654-4DDA-9C12-0B912EF37930}" srcOrd="0" destOrd="0" presId="urn:microsoft.com/office/officeart/2005/8/layout/pyramid1"/>
    <dgm:cxn modelId="{C907D7A8-783F-47B7-BE4D-BC88D28873FD}" type="presOf" srcId="{FAF46B52-3C0E-4FDE-A5FB-71076F2B61B9}" destId="{93E960BD-588C-4EF0-98F7-9F241F6CD1B1}" srcOrd="1" destOrd="0" presId="urn:microsoft.com/office/officeart/2005/8/layout/pyramid1"/>
    <dgm:cxn modelId="{C67F5A54-9B92-478A-A70A-6238D6896A0F}" srcId="{804D66E5-76A0-4D31-87C5-62229A767940}" destId="{FB5353FC-FF3C-4CB1-B575-9A50921AF402}" srcOrd="1" destOrd="0" parTransId="{26C1B863-F8F7-4C57-88DE-6A7CECF8DA29}" sibTransId="{BB99F830-9482-42CE-A602-3ED961F7A141}"/>
    <dgm:cxn modelId="{447FC181-AEBD-4C15-9151-F8441470666A}" srcId="{804D66E5-76A0-4D31-87C5-62229A767940}" destId="{FAF46B52-3C0E-4FDE-A5FB-71076F2B61B9}" srcOrd="0" destOrd="0" parTransId="{D656D78B-5746-4B6E-BEA6-23A0ED0C9EF6}" sibTransId="{0D6916E8-DF4C-4159-A43E-1F43F4048931}"/>
    <dgm:cxn modelId="{105E452C-054F-4CC3-9907-BCC1D8126D16}" type="presOf" srcId="{804D66E5-76A0-4D31-87C5-62229A767940}" destId="{DD1DF504-688E-43F7-8C72-DB3DC29DE327}" srcOrd="0" destOrd="0" presId="urn:microsoft.com/office/officeart/2005/8/layout/pyramid1"/>
    <dgm:cxn modelId="{C8918807-69E1-4964-9FCD-DE8CEA87DDE5}" srcId="{804D66E5-76A0-4D31-87C5-62229A767940}" destId="{E69A9771-C4D7-450D-82CC-249E00C54224}" srcOrd="2" destOrd="0" parTransId="{DE75E128-671F-4E49-9AF5-A226F1586CDF}" sibTransId="{268B4BD2-B9C9-43C3-B57C-8A18446FE546}"/>
    <dgm:cxn modelId="{E1CBC119-5AB6-4459-98D8-79B3A52C1428}" type="presOf" srcId="{FB5353FC-FF3C-4CB1-B575-9A50921AF402}" destId="{FAE40877-38E5-4696-8EDC-E7FCD37DF14C}" srcOrd="1" destOrd="0" presId="urn:microsoft.com/office/officeart/2005/8/layout/pyramid1"/>
    <dgm:cxn modelId="{C574B935-9BD2-47F6-B2C6-FF2FDA3CE5FC}" type="presOf" srcId="{E69A9771-C4D7-450D-82CC-249E00C54224}" destId="{108FD346-95F4-4CE8-82E9-613675F7C392}" srcOrd="1" destOrd="0" presId="urn:microsoft.com/office/officeart/2005/8/layout/pyramid1"/>
    <dgm:cxn modelId="{6E27A964-C92F-4EB3-BA49-B9E2E0E8C20D}" type="presOf" srcId="{E69A9771-C4D7-450D-82CC-249E00C54224}" destId="{7E72B560-351B-49A5-8479-689D89838D41}" srcOrd="0" destOrd="0" presId="urn:microsoft.com/office/officeart/2005/8/layout/pyramid1"/>
    <dgm:cxn modelId="{3B848CFC-59B5-46BF-88A5-B795A361BD97}" type="presParOf" srcId="{DD1DF504-688E-43F7-8C72-DB3DC29DE327}" destId="{14F23A0D-C859-41F1-BCF4-40B16F9D8D1B}" srcOrd="0" destOrd="0" presId="urn:microsoft.com/office/officeart/2005/8/layout/pyramid1"/>
    <dgm:cxn modelId="{23968C3D-6E2D-4536-B3FA-6E735C3E7C4C}" type="presParOf" srcId="{14F23A0D-C859-41F1-BCF4-40B16F9D8D1B}" destId="{108D2634-BC13-47C1-B06F-7F28262CEF9B}" srcOrd="0" destOrd="0" presId="urn:microsoft.com/office/officeart/2005/8/layout/pyramid1"/>
    <dgm:cxn modelId="{9461ECD5-77CD-44F4-A710-1E016A12E4F8}" type="presParOf" srcId="{14F23A0D-C859-41F1-BCF4-40B16F9D8D1B}" destId="{93E960BD-588C-4EF0-98F7-9F241F6CD1B1}" srcOrd="1" destOrd="0" presId="urn:microsoft.com/office/officeart/2005/8/layout/pyramid1"/>
    <dgm:cxn modelId="{B94040B2-B342-4AC9-832E-51C39409EB75}" type="presParOf" srcId="{DD1DF504-688E-43F7-8C72-DB3DC29DE327}" destId="{7B74C187-07BD-4D40-93D8-B82D3D2CFF6B}" srcOrd="1" destOrd="0" presId="urn:microsoft.com/office/officeart/2005/8/layout/pyramid1"/>
    <dgm:cxn modelId="{D399EB17-7373-4B95-A770-31E4B9B9E435}" type="presParOf" srcId="{7B74C187-07BD-4D40-93D8-B82D3D2CFF6B}" destId="{87209697-8654-4DDA-9C12-0B912EF37930}" srcOrd="0" destOrd="0" presId="urn:microsoft.com/office/officeart/2005/8/layout/pyramid1"/>
    <dgm:cxn modelId="{5A5C23AE-D95C-4785-9BAF-9DA5CF2B70C1}" type="presParOf" srcId="{7B74C187-07BD-4D40-93D8-B82D3D2CFF6B}" destId="{FAE40877-38E5-4696-8EDC-E7FCD37DF14C}" srcOrd="1" destOrd="0" presId="urn:microsoft.com/office/officeart/2005/8/layout/pyramid1"/>
    <dgm:cxn modelId="{3E80F165-2D7F-45E3-BA8A-B22A07B82288}" type="presParOf" srcId="{DD1DF504-688E-43F7-8C72-DB3DC29DE327}" destId="{AFD11757-9307-41EC-8343-19BF671455CE}" srcOrd="2" destOrd="0" presId="urn:microsoft.com/office/officeart/2005/8/layout/pyramid1"/>
    <dgm:cxn modelId="{094AD7FD-AE3E-4DA8-8CDA-4FC445433767}" type="presParOf" srcId="{AFD11757-9307-41EC-8343-19BF671455CE}" destId="{7E72B560-351B-49A5-8479-689D89838D41}" srcOrd="0" destOrd="0" presId="urn:microsoft.com/office/officeart/2005/8/layout/pyramid1"/>
    <dgm:cxn modelId="{00579AF8-CF68-4B8F-A4F0-7A377C81B424}" type="presParOf" srcId="{AFD11757-9307-41EC-8343-19BF671455CE}" destId="{108FD346-95F4-4CE8-82E9-613675F7C39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0397C5-5F66-461A-A691-E54008D9915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BEE640-F205-4801-A7E5-A8C47DD4ADB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SIÊU NHẬN THỨC </a:t>
          </a:r>
          <a:endParaRPr lang="en-US" sz="2400" b="1" dirty="0">
            <a:solidFill>
              <a:schemeClr val="accent6">
                <a:lumMod val="50000"/>
              </a:schemeClr>
            </a:solidFill>
          </a:endParaRPr>
        </a:p>
        <a:p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GV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G.sát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h.dẫn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/ HS </a:t>
          </a:r>
          <a:r>
            <a:rPr lang="en-US" sz="2400" b="1" dirty="0" err="1" smtClean="0">
              <a:solidFill>
                <a:schemeClr val="accent6">
                  <a:lumMod val="50000"/>
                </a:schemeClr>
              </a:solidFill>
            </a:rPr>
            <a:t>rút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6">
                  <a:lumMod val="50000"/>
                </a:schemeClr>
              </a:solidFill>
            </a:rPr>
            <a:t>k.nghiệm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, chia </a:t>
          </a:r>
          <a:r>
            <a:rPr lang="en-US" sz="2400" b="1" dirty="0" err="1">
              <a:solidFill>
                <a:schemeClr val="accent6">
                  <a:lumMod val="50000"/>
                </a:schemeClr>
              </a:solidFill>
            </a:rPr>
            <a:t>sẻ</a:t>
          </a:r>
          <a:r>
            <a:rPr lang="en-US" sz="2400" b="1" dirty="0">
              <a:solidFill>
                <a:schemeClr val="accent6">
                  <a:lumMod val="50000"/>
                </a:schemeClr>
              </a:solidFill>
            </a:rPr>
            <a:t>…</a:t>
          </a:r>
        </a:p>
      </dgm:t>
    </dgm:pt>
    <dgm:pt modelId="{FDE75E53-5E85-451C-8E45-4D060454D803}" type="parTrans" cxnId="{AA8B6035-C00E-418A-BB1A-ACF7ABA3F111}">
      <dgm:prSet/>
      <dgm:spPr/>
      <dgm:t>
        <a:bodyPr/>
        <a:lstStyle/>
        <a:p>
          <a:endParaRPr lang="en-US"/>
        </a:p>
      </dgm:t>
    </dgm:pt>
    <dgm:pt modelId="{264CB060-71C9-4BCC-8E76-2F1F1E561A87}" type="sibTrans" cxnId="{AA8B6035-C00E-418A-BB1A-ACF7ABA3F111}">
      <dgm:prSet/>
      <dgm:spPr/>
      <dgm:t>
        <a:bodyPr/>
        <a:lstStyle/>
        <a:p>
          <a:endParaRPr lang="en-US"/>
        </a:p>
      </dgm:t>
    </dgm:pt>
    <dgm:pt modelId="{A94A3DDB-DCAA-4F90-986E-4E08AD9BCA7C}">
      <dgm:prSet phldrT="[Text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endParaRPr lang="en-US" sz="2400" dirty="0"/>
        </a:p>
        <a:p>
          <a:pPr algn="l"/>
          <a:r>
            <a:rPr lang="en-US" sz="2400" b="1" dirty="0" err="1">
              <a:solidFill>
                <a:schemeClr val="tx1"/>
              </a:solidFill>
            </a:rPr>
            <a:t>Những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điều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đã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biết</a:t>
          </a:r>
          <a:r>
            <a:rPr lang="en-US" sz="2400" b="1" dirty="0">
              <a:solidFill>
                <a:schemeClr val="tx1"/>
              </a:solidFill>
            </a:rPr>
            <a:t>                    </a:t>
          </a:r>
        </a:p>
        <a:p>
          <a:pPr algn="l"/>
          <a:endParaRPr lang="en-US" sz="2400" b="1" dirty="0">
            <a:solidFill>
              <a:schemeClr val="tx1"/>
            </a:solidFill>
          </a:endParaRPr>
        </a:p>
        <a:p>
          <a:pPr algn="l"/>
          <a:endParaRPr lang="en-US" sz="2400" b="1" dirty="0">
            <a:solidFill>
              <a:schemeClr val="tx1"/>
            </a:solidFill>
          </a:endParaRPr>
        </a:p>
        <a:p>
          <a:pPr algn="l"/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Những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điều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muốn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biết</a:t>
          </a:r>
          <a:endParaRPr lang="en-US" sz="2400" b="1" dirty="0">
            <a:solidFill>
              <a:schemeClr val="tx1"/>
            </a:solidFill>
          </a:endParaRPr>
        </a:p>
      </dgm:t>
    </dgm:pt>
    <dgm:pt modelId="{CF306062-F2A1-4701-99C8-858FAA409DA8}" type="parTrans" cxnId="{35184261-8067-463A-A90E-E6DB9B80B685}">
      <dgm:prSet/>
      <dgm:spPr/>
      <dgm:t>
        <a:bodyPr/>
        <a:lstStyle/>
        <a:p>
          <a:endParaRPr lang="en-US"/>
        </a:p>
      </dgm:t>
    </dgm:pt>
    <dgm:pt modelId="{213A415C-180E-4603-8110-D7A7275E8C38}" type="sibTrans" cxnId="{35184261-8067-463A-A90E-E6DB9B80B685}">
      <dgm:prSet/>
      <dgm:spPr/>
      <dgm:t>
        <a:bodyPr/>
        <a:lstStyle/>
        <a:p>
          <a:endParaRPr lang="en-US"/>
        </a:p>
      </dgm:t>
    </dgm:pt>
    <dgm:pt modelId="{C341AFBF-EB6B-48AD-AB1D-A8DFC28F221C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600" b="1" dirty="0">
              <a:solidFill>
                <a:srgbClr val="002060"/>
              </a:solidFill>
            </a:rPr>
            <a:t>LỰA CHỌN VĐ </a:t>
          </a:r>
          <a:r>
            <a:rPr lang="en-US" sz="2600" b="1" dirty="0" err="1">
              <a:solidFill>
                <a:srgbClr val="002060"/>
              </a:solidFill>
            </a:rPr>
            <a:t>cần</a:t>
          </a:r>
          <a:r>
            <a:rPr lang="en-US" sz="2600" b="1" dirty="0">
              <a:solidFill>
                <a:srgbClr val="002060"/>
              </a:solidFill>
            </a:rPr>
            <a:t>/</a:t>
          </a:r>
          <a:r>
            <a:rPr lang="en-US" sz="2600" b="1" dirty="0" err="1">
              <a:solidFill>
                <a:srgbClr val="002060"/>
              </a:solidFill>
            </a:rPr>
            <a:t>có</a:t>
          </a:r>
          <a:r>
            <a:rPr lang="en-US" sz="2600" b="1" dirty="0">
              <a:solidFill>
                <a:srgbClr val="002060"/>
              </a:solidFill>
            </a:rPr>
            <a:t> </a:t>
          </a:r>
          <a:r>
            <a:rPr lang="en-US" sz="2600" b="1" dirty="0" err="1">
              <a:solidFill>
                <a:srgbClr val="002060"/>
              </a:solidFill>
            </a:rPr>
            <a:t>thể</a:t>
          </a:r>
          <a:r>
            <a:rPr lang="en-US" sz="2600" b="1" dirty="0">
              <a:solidFill>
                <a:srgbClr val="002060"/>
              </a:solidFill>
            </a:rPr>
            <a:t> GQ</a:t>
          </a:r>
        </a:p>
        <a:p>
          <a:r>
            <a:rPr lang="en-US" sz="2600" b="1" dirty="0" err="1">
              <a:solidFill>
                <a:srgbClr val="002060"/>
              </a:solidFill>
            </a:rPr>
            <a:t>Nêu</a:t>
          </a:r>
          <a:r>
            <a:rPr lang="en-US" sz="2600" b="1" dirty="0">
              <a:solidFill>
                <a:srgbClr val="002060"/>
              </a:solidFill>
            </a:rPr>
            <a:t> GIẢ THUYẾT</a:t>
          </a:r>
        </a:p>
        <a:p>
          <a:r>
            <a:rPr lang="en-US" sz="2600" b="1" dirty="0" err="1">
              <a:solidFill>
                <a:srgbClr val="002060"/>
              </a:solidFill>
            </a:rPr>
            <a:t>Lập</a:t>
          </a:r>
          <a:r>
            <a:rPr lang="en-US" sz="2600" b="1" dirty="0">
              <a:solidFill>
                <a:srgbClr val="002060"/>
              </a:solidFill>
            </a:rPr>
            <a:t> KẾ HOẠCH/ </a:t>
          </a:r>
          <a:r>
            <a:rPr lang="en-US" sz="2600" b="1" dirty="0" err="1">
              <a:solidFill>
                <a:srgbClr val="002060"/>
              </a:solidFill>
            </a:rPr>
            <a:t>Th.kế</a:t>
          </a:r>
          <a:r>
            <a:rPr lang="en-US" sz="2600" b="1" dirty="0">
              <a:solidFill>
                <a:srgbClr val="002060"/>
              </a:solidFill>
            </a:rPr>
            <a:t> </a:t>
          </a:r>
          <a:r>
            <a:rPr lang="en-US" sz="2600" b="1" dirty="0" err="1">
              <a:solidFill>
                <a:srgbClr val="002060"/>
              </a:solidFill>
            </a:rPr>
            <a:t>Th.nghiệm</a:t>
          </a:r>
          <a:endParaRPr lang="en-US" sz="2600" b="1" dirty="0">
            <a:solidFill>
              <a:srgbClr val="002060"/>
            </a:solidFill>
          </a:endParaRPr>
        </a:p>
      </dgm:t>
    </dgm:pt>
    <dgm:pt modelId="{A29492D3-39A0-45CA-99DD-376A4C3B221B}" type="parTrans" cxnId="{677B14CE-4C04-4238-A19A-9B41C2308339}">
      <dgm:prSet/>
      <dgm:spPr/>
      <dgm:t>
        <a:bodyPr/>
        <a:lstStyle/>
        <a:p>
          <a:endParaRPr lang="en-US"/>
        </a:p>
      </dgm:t>
    </dgm:pt>
    <dgm:pt modelId="{19A6C484-71DC-40D4-90ED-04171E908616}" type="sibTrans" cxnId="{677B14CE-4C04-4238-A19A-9B41C2308339}">
      <dgm:prSet/>
      <dgm:spPr/>
      <dgm:t>
        <a:bodyPr/>
        <a:lstStyle/>
        <a:p>
          <a:endParaRPr lang="en-US"/>
        </a:p>
      </dgm:t>
    </dgm:pt>
    <dgm:pt modelId="{9C6559FC-82A7-4CDC-A968-B9276CDB460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1" dirty="0">
              <a:solidFill>
                <a:srgbClr val="FFFF00"/>
              </a:solidFill>
            </a:rPr>
            <a:t>VẬN DỤNG KT,KN </a:t>
          </a:r>
          <a:r>
            <a:rPr lang="en-US" sz="2400" b="1" dirty="0" err="1">
              <a:solidFill>
                <a:srgbClr val="FFFF00"/>
              </a:solidFill>
            </a:rPr>
            <a:t>để</a:t>
          </a:r>
          <a:r>
            <a:rPr lang="en-US" sz="2400" b="1" dirty="0">
              <a:solidFill>
                <a:srgbClr val="FFFF00"/>
              </a:solidFill>
            </a:rPr>
            <a:t> GQVĐ </a:t>
          </a:r>
          <a:r>
            <a:rPr lang="en-US" sz="2400" b="1" dirty="0" err="1">
              <a:solidFill>
                <a:srgbClr val="FFFF00"/>
              </a:solidFill>
            </a:rPr>
            <a:t>thực</a:t>
          </a:r>
          <a:r>
            <a:rPr lang="en-US" sz="2400" b="1" dirty="0">
              <a:solidFill>
                <a:srgbClr val="FFFF00"/>
              </a:solidFill>
            </a:rPr>
            <a:t> </a:t>
          </a:r>
          <a:r>
            <a:rPr lang="en-US" sz="2400" b="1" dirty="0" err="1">
              <a:solidFill>
                <a:srgbClr val="FFFF00"/>
              </a:solidFill>
            </a:rPr>
            <a:t>tế</a:t>
          </a:r>
          <a:endParaRPr lang="en-US" sz="2400" b="1" dirty="0">
            <a:solidFill>
              <a:srgbClr val="FFFF00"/>
            </a:solidFill>
          </a:endParaRPr>
        </a:p>
        <a:p>
          <a:r>
            <a:rPr lang="en-US" sz="2400" b="1" dirty="0">
              <a:solidFill>
                <a:srgbClr val="FFFF00"/>
              </a:solidFill>
            </a:rPr>
            <a:t>MỞ RỘNG VĐ</a:t>
          </a:r>
        </a:p>
      </dgm:t>
    </dgm:pt>
    <dgm:pt modelId="{CD21835A-B231-4899-A394-E1C97FF1E2C8}" type="parTrans" cxnId="{2EA44D23-B524-475C-911A-F6FBC20FF40D}">
      <dgm:prSet/>
      <dgm:spPr/>
      <dgm:t>
        <a:bodyPr/>
        <a:lstStyle/>
        <a:p>
          <a:endParaRPr lang="en-US"/>
        </a:p>
      </dgm:t>
    </dgm:pt>
    <dgm:pt modelId="{D6C65E23-0C03-48CB-8937-ECA73699ED5E}" type="sibTrans" cxnId="{2EA44D23-B524-475C-911A-F6FBC20FF40D}">
      <dgm:prSet/>
      <dgm:spPr/>
      <dgm:t>
        <a:bodyPr/>
        <a:lstStyle/>
        <a:p>
          <a:endParaRPr lang="en-US"/>
        </a:p>
      </dgm:t>
    </dgm:pt>
    <dgm:pt modelId="{D558A46E-E632-479F-8537-B62E6C252F0E}">
      <dgm:prSet phldrT="[Text]" custT="1"/>
      <dgm:spPr/>
      <dgm:t>
        <a:bodyPr/>
        <a:lstStyle/>
        <a:p>
          <a:r>
            <a:rPr lang="en-US" sz="2600" b="1" dirty="0"/>
            <a:t>GQVĐ</a:t>
          </a:r>
        </a:p>
        <a:p>
          <a:r>
            <a:rPr lang="en-US" sz="2600" b="1" dirty="0" err="1"/>
            <a:t>H.động</a:t>
          </a:r>
          <a:r>
            <a:rPr lang="en-US" sz="2600" b="1" dirty="0"/>
            <a:t> </a:t>
          </a:r>
          <a:r>
            <a:rPr lang="en-US" sz="2600" b="1" dirty="0" err="1"/>
            <a:t>học</a:t>
          </a:r>
          <a:r>
            <a:rPr lang="en-US" sz="2600" b="1" dirty="0"/>
            <a:t> (QS, TN, </a:t>
          </a:r>
          <a:r>
            <a:rPr lang="en-US" sz="2600" b="1" dirty="0" err="1"/>
            <a:t>đọc</a:t>
          </a:r>
          <a:r>
            <a:rPr lang="en-US" sz="2600" b="1" dirty="0"/>
            <a:t>, </a:t>
          </a:r>
          <a:r>
            <a:rPr lang="en-US" sz="2600" b="1" dirty="0" err="1"/>
            <a:t>tính</a:t>
          </a:r>
          <a:r>
            <a:rPr lang="en-US" sz="2600" b="1" dirty="0"/>
            <a:t> </a:t>
          </a:r>
          <a:r>
            <a:rPr lang="en-US" sz="2600" b="1" dirty="0" err="1"/>
            <a:t>toán</a:t>
          </a:r>
          <a:r>
            <a:rPr lang="en-US" sz="2600" b="1" dirty="0"/>
            <a:t>, </a:t>
          </a:r>
          <a:r>
            <a:rPr lang="en-US" sz="2600" b="1" dirty="0" err="1"/>
            <a:t>thu</a:t>
          </a:r>
          <a:r>
            <a:rPr lang="en-US" sz="2600" b="1" dirty="0"/>
            <a:t> </a:t>
          </a:r>
          <a:r>
            <a:rPr lang="en-US" sz="2600" b="1" dirty="0" err="1"/>
            <a:t>thập</a:t>
          </a:r>
          <a:r>
            <a:rPr lang="en-US" sz="2600" b="1" dirty="0"/>
            <a:t>&amp; </a:t>
          </a:r>
          <a:r>
            <a:rPr lang="en-US" sz="2600" b="1" dirty="0" err="1"/>
            <a:t>xử</a:t>
          </a:r>
          <a:r>
            <a:rPr lang="en-US" sz="2600" b="1" dirty="0"/>
            <a:t> </a:t>
          </a:r>
          <a:r>
            <a:rPr lang="en-US" sz="2600" b="1" dirty="0" err="1"/>
            <a:t>lí</a:t>
          </a:r>
          <a:r>
            <a:rPr lang="en-US" sz="2600" b="1" dirty="0"/>
            <a:t> </a:t>
          </a:r>
          <a:r>
            <a:rPr lang="en-US" sz="2600" b="1" dirty="0" err="1"/>
            <a:t>thông</a:t>
          </a:r>
          <a:r>
            <a:rPr lang="en-US" sz="2600" b="1" dirty="0"/>
            <a:t> tin… </a:t>
          </a:r>
          <a:r>
            <a:rPr lang="en-US" sz="2600" b="1" dirty="0" err="1"/>
            <a:t>Kết</a:t>
          </a:r>
          <a:r>
            <a:rPr lang="en-US" sz="2600" b="1" dirty="0"/>
            <a:t> </a:t>
          </a:r>
          <a:r>
            <a:rPr lang="en-US" sz="2600" b="1" dirty="0" err="1"/>
            <a:t>luận</a:t>
          </a:r>
          <a:r>
            <a:rPr lang="en-US" sz="2600" b="1" dirty="0"/>
            <a:t>)</a:t>
          </a:r>
        </a:p>
        <a:p>
          <a:r>
            <a:rPr lang="en-US" sz="2600" b="1" dirty="0" err="1"/>
            <a:t>Luyện</a:t>
          </a:r>
          <a:r>
            <a:rPr lang="en-US" sz="2600" b="1" dirty="0"/>
            <a:t> </a:t>
          </a:r>
          <a:r>
            <a:rPr lang="en-US" sz="2600" b="1" dirty="0" err="1"/>
            <a:t>tập</a:t>
          </a:r>
          <a:r>
            <a:rPr lang="en-US" sz="2600" b="1" dirty="0"/>
            <a:t>, </a:t>
          </a:r>
          <a:r>
            <a:rPr lang="en-US" sz="2600" b="1" dirty="0" err="1"/>
            <a:t>Chính</a:t>
          </a:r>
          <a:r>
            <a:rPr lang="en-US" sz="2600" b="1" dirty="0"/>
            <a:t> </a:t>
          </a:r>
          <a:r>
            <a:rPr lang="en-US" sz="2600" b="1" dirty="0" err="1"/>
            <a:t>xác</a:t>
          </a:r>
          <a:r>
            <a:rPr lang="en-US" sz="2600" b="1" dirty="0"/>
            <a:t> </a:t>
          </a:r>
          <a:r>
            <a:rPr lang="en-US" sz="2600" b="1" dirty="0" err="1"/>
            <a:t>hóa</a:t>
          </a:r>
          <a:r>
            <a:rPr lang="en-US" sz="2600" b="1" dirty="0"/>
            <a:t> KT</a:t>
          </a:r>
        </a:p>
      </dgm:t>
    </dgm:pt>
    <dgm:pt modelId="{469B14E6-4413-4828-820A-C777B24A794A}" type="parTrans" cxnId="{E1CBB21A-9B50-42DE-9857-189D0E813D89}">
      <dgm:prSet/>
      <dgm:spPr/>
      <dgm:t>
        <a:bodyPr/>
        <a:lstStyle/>
        <a:p>
          <a:endParaRPr lang="en-US"/>
        </a:p>
      </dgm:t>
    </dgm:pt>
    <dgm:pt modelId="{9DE3E7A1-A2D4-4313-87C4-3A177480915A}" type="sibTrans" cxnId="{E1CBB21A-9B50-42DE-9857-189D0E813D89}">
      <dgm:prSet/>
      <dgm:spPr/>
      <dgm:t>
        <a:bodyPr/>
        <a:lstStyle/>
        <a:p>
          <a:endParaRPr lang="en-US"/>
        </a:p>
      </dgm:t>
    </dgm:pt>
    <dgm:pt modelId="{80340DC2-26CF-4409-AE69-7BA4F7DB022B}" type="pres">
      <dgm:prSet presAssocID="{D60397C5-5F66-461A-A691-E54008D9915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C7CFA3-9AFB-4F3F-A125-D7FE62FDD3FA}" type="pres">
      <dgm:prSet presAssocID="{D60397C5-5F66-461A-A691-E54008D99150}" presName="matrix" presStyleCnt="0"/>
      <dgm:spPr/>
    </dgm:pt>
    <dgm:pt modelId="{93DF39DB-0911-44A6-B1E0-F8130B67F6DF}" type="pres">
      <dgm:prSet presAssocID="{D60397C5-5F66-461A-A691-E54008D99150}" presName="tile1" presStyleLbl="node1" presStyleIdx="0" presStyleCnt="4" custLinFactNeighborY="1001"/>
      <dgm:spPr/>
      <dgm:t>
        <a:bodyPr/>
        <a:lstStyle/>
        <a:p>
          <a:endParaRPr lang="en-US"/>
        </a:p>
      </dgm:t>
    </dgm:pt>
    <dgm:pt modelId="{5E83B8D4-1BDE-40B2-AF8D-3F8F4DE79B73}" type="pres">
      <dgm:prSet presAssocID="{D60397C5-5F66-461A-A691-E54008D9915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DDBFD-C954-47E1-8E47-A7986C02C6F1}" type="pres">
      <dgm:prSet presAssocID="{D60397C5-5F66-461A-A691-E54008D99150}" presName="tile2" presStyleLbl="node1" presStyleIdx="1" presStyleCnt="4"/>
      <dgm:spPr/>
      <dgm:t>
        <a:bodyPr/>
        <a:lstStyle/>
        <a:p>
          <a:endParaRPr lang="en-US"/>
        </a:p>
      </dgm:t>
    </dgm:pt>
    <dgm:pt modelId="{D1225977-4278-4535-8987-B65F664868A9}" type="pres">
      <dgm:prSet presAssocID="{D60397C5-5F66-461A-A691-E54008D9915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70A56-09D4-4E40-8E42-982D5D090FCB}" type="pres">
      <dgm:prSet presAssocID="{D60397C5-5F66-461A-A691-E54008D99150}" presName="tile3" presStyleLbl="node1" presStyleIdx="2" presStyleCnt="4"/>
      <dgm:spPr/>
      <dgm:t>
        <a:bodyPr/>
        <a:lstStyle/>
        <a:p>
          <a:endParaRPr lang="en-US"/>
        </a:p>
      </dgm:t>
    </dgm:pt>
    <dgm:pt modelId="{AF54D7D9-4FB6-4CA7-AA63-FF7ADE26DD30}" type="pres">
      <dgm:prSet presAssocID="{D60397C5-5F66-461A-A691-E54008D9915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BE2A3-0A19-49BD-9539-54029DA5EBF7}" type="pres">
      <dgm:prSet presAssocID="{D60397C5-5F66-461A-A691-E54008D99150}" presName="tile4" presStyleLbl="node1" presStyleIdx="3" presStyleCnt="4"/>
      <dgm:spPr/>
      <dgm:t>
        <a:bodyPr/>
        <a:lstStyle/>
        <a:p>
          <a:endParaRPr lang="en-US"/>
        </a:p>
      </dgm:t>
    </dgm:pt>
    <dgm:pt modelId="{E274F4EA-9AB0-4D67-B771-0F57C12B18EA}" type="pres">
      <dgm:prSet presAssocID="{D60397C5-5F66-461A-A691-E54008D9915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3A58B-7E18-4323-AA9E-8375EB2F76A4}" type="pres">
      <dgm:prSet presAssocID="{D60397C5-5F66-461A-A691-E54008D99150}" presName="centerTile" presStyleLbl="fgShp" presStyleIdx="0" presStyleCnt="1" custScaleX="133243" custScaleY="135279" custLinFactNeighborY="1536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F90C76A-A0F1-4F5D-A100-E0BDFAA78E34}" type="presOf" srcId="{24BEE640-F205-4801-A7E5-A8C47DD4ADBC}" destId="{85F3A58B-7E18-4323-AA9E-8375EB2F76A4}" srcOrd="0" destOrd="0" presId="urn:microsoft.com/office/officeart/2005/8/layout/matrix1"/>
    <dgm:cxn modelId="{AA8B6035-C00E-418A-BB1A-ACF7ABA3F111}" srcId="{D60397C5-5F66-461A-A691-E54008D99150}" destId="{24BEE640-F205-4801-A7E5-A8C47DD4ADBC}" srcOrd="0" destOrd="0" parTransId="{FDE75E53-5E85-451C-8E45-4D060454D803}" sibTransId="{264CB060-71C9-4BCC-8E76-2F1F1E561A87}"/>
    <dgm:cxn modelId="{37BC6DD4-F62A-40BF-A5FD-07FAC23B8818}" type="presOf" srcId="{D558A46E-E632-479F-8537-B62E6C252F0E}" destId="{75DBE2A3-0A19-49BD-9539-54029DA5EBF7}" srcOrd="0" destOrd="0" presId="urn:microsoft.com/office/officeart/2005/8/layout/matrix1"/>
    <dgm:cxn modelId="{677B14CE-4C04-4238-A19A-9B41C2308339}" srcId="{24BEE640-F205-4801-A7E5-A8C47DD4ADBC}" destId="{C341AFBF-EB6B-48AD-AB1D-A8DFC28F221C}" srcOrd="1" destOrd="0" parTransId="{A29492D3-39A0-45CA-99DD-376A4C3B221B}" sibTransId="{19A6C484-71DC-40D4-90ED-04171E908616}"/>
    <dgm:cxn modelId="{699936AE-FB76-4C71-8719-4070E2E58EF0}" type="presOf" srcId="{A94A3DDB-DCAA-4F90-986E-4E08AD9BCA7C}" destId="{93DF39DB-0911-44A6-B1E0-F8130B67F6DF}" srcOrd="0" destOrd="0" presId="urn:microsoft.com/office/officeart/2005/8/layout/matrix1"/>
    <dgm:cxn modelId="{E1CBB21A-9B50-42DE-9857-189D0E813D89}" srcId="{24BEE640-F205-4801-A7E5-A8C47DD4ADBC}" destId="{D558A46E-E632-479F-8537-B62E6C252F0E}" srcOrd="3" destOrd="0" parTransId="{469B14E6-4413-4828-820A-C777B24A794A}" sibTransId="{9DE3E7A1-A2D4-4313-87C4-3A177480915A}"/>
    <dgm:cxn modelId="{35184261-8067-463A-A90E-E6DB9B80B685}" srcId="{24BEE640-F205-4801-A7E5-A8C47DD4ADBC}" destId="{A94A3DDB-DCAA-4F90-986E-4E08AD9BCA7C}" srcOrd="0" destOrd="0" parTransId="{CF306062-F2A1-4701-99C8-858FAA409DA8}" sibTransId="{213A415C-180E-4603-8110-D7A7275E8C38}"/>
    <dgm:cxn modelId="{6F937BB8-1A77-4E6C-AD35-89281F3A8A9D}" type="presOf" srcId="{9C6559FC-82A7-4CDC-A968-B9276CDB460F}" destId="{AF54D7D9-4FB6-4CA7-AA63-FF7ADE26DD30}" srcOrd="1" destOrd="0" presId="urn:microsoft.com/office/officeart/2005/8/layout/matrix1"/>
    <dgm:cxn modelId="{B37C290D-F6CB-4C7F-A440-4E05E490CF57}" type="presOf" srcId="{D558A46E-E632-479F-8537-B62E6C252F0E}" destId="{E274F4EA-9AB0-4D67-B771-0F57C12B18EA}" srcOrd="1" destOrd="0" presId="urn:microsoft.com/office/officeart/2005/8/layout/matrix1"/>
    <dgm:cxn modelId="{F48294FD-1431-4F9F-A585-CD25D4411289}" type="presOf" srcId="{C341AFBF-EB6B-48AD-AB1D-A8DFC28F221C}" destId="{D1225977-4278-4535-8987-B65F664868A9}" srcOrd="1" destOrd="0" presId="urn:microsoft.com/office/officeart/2005/8/layout/matrix1"/>
    <dgm:cxn modelId="{4B162EF9-2039-4076-B626-B252485675C9}" type="presOf" srcId="{C341AFBF-EB6B-48AD-AB1D-A8DFC28F221C}" destId="{081DDBFD-C954-47E1-8E47-A7986C02C6F1}" srcOrd="0" destOrd="0" presId="urn:microsoft.com/office/officeart/2005/8/layout/matrix1"/>
    <dgm:cxn modelId="{71723346-8CB1-4E63-8FA5-60D409F08189}" type="presOf" srcId="{9C6559FC-82A7-4CDC-A968-B9276CDB460F}" destId="{2B470A56-09D4-4E40-8E42-982D5D090FCB}" srcOrd="0" destOrd="0" presId="urn:microsoft.com/office/officeart/2005/8/layout/matrix1"/>
    <dgm:cxn modelId="{087538B0-47CE-4268-A923-25F29A13A6F8}" type="presOf" srcId="{A94A3DDB-DCAA-4F90-986E-4E08AD9BCA7C}" destId="{5E83B8D4-1BDE-40B2-AF8D-3F8F4DE79B73}" srcOrd="1" destOrd="0" presId="urn:microsoft.com/office/officeart/2005/8/layout/matrix1"/>
    <dgm:cxn modelId="{2EA44D23-B524-475C-911A-F6FBC20FF40D}" srcId="{24BEE640-F205-4801-A7E5-A8C47DD4ADBC}" destId="{9C6559FC-82A7-4CDC-A968-B9276CDB460F}" srcOrd="2" destOrd="0" parTransId="{CD21835A-B231-4899-A394-E1C97FF1E2C8}" sibTransId="{D6C65E23-0C03-48CB-8937-ECA73699ED5E}"/>
    <dgm:cxn modelId="{7A43B146-5AF9-4647-A8E7-1003A45888CF}" type="presOf" srcId="{D60397C5-5F66-461A-A691-E54008D99150}" destId="{80340DC2-26CF-4409-AE69-7BA4F7DB022B}" srcOrd="0" destOrd="0" presId="urn:microsoft.com/office/officeart/2005/8/layout/matrix1"/>
    <dgm:cxn modelId="{BD8C70C4-8BA2-4AF4-82D6-5E470DE083C4}" type="presParOf" srcId="{80340DC2-26CF-4409-AE69-7BA4F7DB022B}" destId="{18C7CFA3-9AFB-4F3F-A125-D7FE62FDD3FA}" srcOrd="0" destOrd="0" presId="urn:microsoft.com/office/officeart/2005/8/layout/matrix1"/>
    <dgm:cxn modelId="{3962064C-3FDC-4FFA-A707-F8BFE7D50430}" type="presParOf" srcId="{18C7CFA3-9AFB-4F3F-A125-D7FE62FDD3FA}" destId="{93DF39DB-0911-44A6-B1E0-F8130B67F6DF}" srcOrd="0" destOrd="0" presId="urn:microsoft.com/office/officeart/2005/8/layout/matrix1"/>
    <dgm:cxn modelId="{B5BBF8E1-99E0-42E7-ACDC-1832671892DF}" type="presParOf" srcId="{18C7CFA3-9AFB-4F3F-A125-D7FE62FDD3FA}" destId="{5E83B8D4-1BDE-40B2-AF8D-3F8F4DE79B73}" srcOrd="1" destOrd="0" presId="urn:microsoft.com/office/officeart/2005/8/layout/matrix1"/>
    <dgm:cxn modelId="{ED5F3FEA-F9B3-4CF0-8497-1F5F206C7985}" type="presParOf" srcId="{18C7CFA3-9AFB-4F3F-A125-D7FE62FDD3FA}" destId="{081DDBFD-C954-47E1-8E47-A7986C02C6F1}" srcOrd="2" destOrd="0" presId="urn:microsoft.com/office/officeart/2005/8/layout/matrix1"/>
    <dgm:cxn modelId="{85AF9B84-50EC-4311-9A34-E7466BD0C1C1}" type="presParOf" srcId="{18C7CFA3-9AFB-4F3F-A125-D7FE62FDD3FA}" destId="{D1225977-4278-4535-8987-B65F664868A9}" srcOrd="3" destOrd="0" presId="urn:microsoft.com/office/officeart/2005/8/layout/matrix1"/>
    <dgm:cxn modelId="{114E0771-EAB5-4A0B-A01D-874408B161B1}" type="presParOf" srcId="{18C7CFA3-9AFB-4F3F-A125-D7FE62FDD3FA}" destId="{2B470A56-09D4-4E40-8E42-982D5D090FCB}" srcOrd="4" destOrd="0" presId="urn:microsoft.com/office/officeart/2005/8/layout/matrix1"/>
    <dgm:cxn modelId="{811D47F1-1726-44BF-89A0-3CA9038ABD07}" type="presParOf" srcId="{18C7CFA3-9AFB-4F3F-A125-D7FE62FDD3FA}" destId="{AF54D7D9-4FB6-4CA7-AA63-FF7ADE26DD30}" srcOrd="5" destOrd="0" presId="urn:microsoft.com/office/officeart/2005/8/layout/matrix1"/>
    <dgm:cxn modelId="{1E6DE403-48E2-422E-9D65-45AE54E0F9BE}" type="presParOf" srcId="{18C7CFA3-9AFB-4F3F-A125-D7FE62FDD3FA}" destId="{75DBE2A3-0A19-49BD-9539-54029DA5EBF7}" srcOrd="6" destOrd="0" presId="urn:microsoft.com/office/officeart/2005/8/layout/matrix1"/>
    <dgm:cxn modelId="{32CD37CE-409C-471D-966A-287D89ED0BBA}" type="presParOf" srcId="{18C7CFA3-9AFB-4F3F-A125-D7FE62FDD3FA}" destId="{E274F4EA-9AB0-4D67-B771-0F57C12B18EA}" srcOrd="7" destOrd="0" presId="urn:microsoft.com/office/officeart/2005/8/layout/matrix1"/>
    <dgm:cxn modelId="{49885EB2-8BD2-4ADE-9841-3A38614A55A6}" type="presParOf" srcId="{80340DC2-26CF-4409-AE69-7BA4F7DB022B}" destId="{85F3A58B-7E18-4323-AA9E-8375EB2F76A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E9DBC-8C8B-47AB-8B31-D3CF16F5FFA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D27793-3417-4FAF-84AD-7B7FC77BB5B9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6">
                  <a:lumMod val="50000"/>
                </a:schemeClr>
              </a:solidFill>
            </a:rPr>
            <a:t>SIÊU NHẬN THỨC</a:t>
          </a:r>
        </a:p>
        <a:p>
          <a:r>
            <a:rPr lang="en-US" sz="2800" b="1" dirty="0" err="1" smtClean="0">
              <a:solidFill>
                <a:schemeClr val="accent6">
                  <a:lumMod val="50000"/>
                </a:schemeClr>
              </a:solidFill>
            </a:rPr>
            <a:t>Đ.giá</a:t>
          </a:r>
          <a:r>
            <a:rPr lang="en-US" sz="2800" b="1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en-US" sz="2800" b="1" dirty="0" err="1" smtClean="0">
              <a:solidFill>
                <a:schemeClr val="accent6">
                  <a:lumMod val="50000"/>
                </a:schemeClr>
              </a:solidFill>
            </a:rPr>
            <a:t>rút</a:t>
          </a:r>
          <a:r>
            <a:rPr lang="en-US" sz="28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800" b="1" dirty="0" err="1" smtClean="0">
              <a:solidFill>
                <a:schemeClr val="accent6">
                  <a:lumMod val="50000"/>
                </a:schemeClr>
              </a:solidFill>
            </a:rPr>
            <a:t>k.nghiệm</a:t>
          </a:r>
          <a:r>
            <a:rPr lang="en-US" sz="28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800" b="1" dirty="0" err="1" smtClean="0">
              <a:solidFill>
                <a:schemeClr val="accent6">
                  <a:lumMod val="50000"/>
                </a:schemeClr>
              </a:solidFill>
            </a:rPr>
            <a:t>h.động</a:t>
          </a:r>
          <a:r>
            <a:rPr lang="en-US" sz="28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2800" b="1" dirty="0" err="1" smtClean="0">
              <a:solidFill>
                <a:schemeClr val="accent6">
                  <a:lumMod val="50000"/>
                </a:schemeClr>
              </a:solidFill>
            </a:rPr>
            <a:t>học</a:t>
          </a:r>
          <a:endParaRPr lang="en-US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698B72D7-3C2C-484D-A5E0-169C2E1F442A}" type="parTrans" cxnId="{AA12E342-345E-4E33-92D9-3019EBF7E687}">
      <dgm:prSet/>
      <dgm:spPr/>
      <dgm:t>
        <a:bodyPr/>
        <a:lstStyle/>
        <a:p>
          <a:endParaRPr lang="en-US"/>
        </a:p>
      </dgm:t>
    </dgm:pt>
    <dgm:pt modelId="{1A04E937-E1C7-411E-AFC6-CCDC8E13AC17}" type="sibTrans" cxnId="{AA12E342-345E-4E33-92D9-3019EBF7E687}">
      <dgm:prSet/>
      <dgm:spPr/>
      <dgm:t>
        <a:bodyPr/>
        <a:lstStyle/>
        <a:p>
          <a:endParaRPr lang="en-US"/>
        </a:p>
      </dgm:t>
    </dgm:pt>
    <dgm:pt modelId="{B2F56807-D405-4E1D-A443-550F3F3598CB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smtClean="0">
              <a:solidFill>
                <a:srgbClr val="0070C0"/>
              </a:solidFill>
            </a:rPr>
            <a:t>KHỞI ĐỘNG</a:t>
          </a:r>
        </a:p>
        <a:p>
          <a:r>
            <a:rPr lang="en-US" sz="2800" b="1" dirty="0" smtClean="0">
              <a:solidFill>
                <a:srgbClr val="0070C0"/>
              </a:solidFill>
            </a:rPr>
            <a:t> </a:t>
          </a:r>
          <a:r>
            <a:rPr lang="en-US" sz="2800" b="1" dirty="0" err="1" smtClean="0">
              <a:solidFill>
                <a:srgbClr val="0070C0"/>
              </a:solidFill>
            </a:rPr>
            <a:t>Phát</a:t>
          </a:r>
          <a:r>
            <a:rPr lang="en-US" sz="2800" b="1" dirty="0" smtClean="0">
              <a:solidFill>
                <a:srgbClr val="0070C0"/>
              </a:solidFill>
            </a:rPr>
            <a:t> </a:t>
          </a:r>
          <a:r>
            <a:rPr lang="en-US" sz="2800" b="1" dirty="0" err="1" smtClean="0">
              <a:solidFill>
                <a:srgbClr val="0070C0"/>
              </a:solidFill>
            </a:rPr>
            <a:t>hiện</a:t>
          </a:r>
          <a:r>
            <a:rPr lang="en-US" sz="2800" b="1" dirty="0" smtClean="0">
              <a:solidFill>
                <a:srgbClr val="0070C0"/>
              </a:solidFill>
            </a:rPr>
            <a:t> – </a:t>
          </a:r>
          <a:r>
            <a:rPr lang="en-US" sz="2800" b="1" dirty="0" err="1" smtClean="0">
              <a:solidFill>
                <a:srgbClr val="0070C0"/>
              </a:solidFill>
            </a:rPr>
            <a:t>Lựa</a:t>
          </a:r>
          <a:r>
            <a:rPr lang="en-US" sz="2800" b="1" dirty="0" smtClean="0">
              <a:solidFill>
                <a:srgbClr val="0070C0"/>
              </a:solidFill>
            </a:rPr>
            <a:t> </a:t>
          </a:r>
          <a:r>
            <a:rPr lang="en-US" sz="2800" b="1" dirty="0" err="1" smtClean="0">
              <a:solidFill>
                <a:srgbClr val="0070C0"/>
              </a:solidFill>
            </a:rPr>
            <a:t>chọn</a:t>
          </a:r>
          <a:r>
            <a:rPr lang="en-US" sz="2800" b="1" dirty="0" smtClean="0">
              <a:solidFill>
                <a:srgbClr val="0070C0"/>
              </a:solidFill>
            </a:rPr>
            <a:t> VĐ; </a:t>
          </a:r>
          <a:r>
            <a:rPr lang="en-US" sz="2800" b="1" dirty="0" err="1" smtClean="0">
              <a:solidFill>
                <a:srgbClr val="0070C0"/>
              </a:solidFill>
            </a:rPr>
            <a:t>Tạo</a:t>
          </a:r>
          <a:r>
            <a:rPr lang="en-US" sz="2800" b="1" dirty="0" smtClean="0">
              <a:solidFill>
                <a:srgbClr val="0070C0"/>
              </a:solidFill>
            </a:rPr>
            <a:t> </a:t>
          </a:r>
          <a:r>
            <a:rPr lang="en-US" sz="2800" b="1" dirty="0" err="1" smtClean="0">
              <a:solidFill>
                <a:srgbClr val="0070C0"/>
              </a:solidFill>
            </a:rPr>
            <a:t>tâm</a:t>
          </a:r>
          <a:r>
            <a:rPr lang="en-US" sz="2800" b="1" dirty="0" smtClean="0">
              <a:solidFill>
                <a:srgbClr val="0070C0"/>
              </a:solidFill>
            </a:rPr>
            <a:t> </a:t>
          </a:r>
          <a:r>
            <a:rPr lang="en-US" sz="2800" b="1" dirty="0" err="1" smtClean="0">
              <a:solidFill>
                <a:srgbClr val="0070C0"/>
              </a:solidFill>
            </a:rPr>
            <a:t>thế</a:t>
          </a:r>
          <a:r>
            <a:rPr lang="en-US" sz="2800" b="1" dirty="0" smtClean="0">
              <a:solidFill>
                <a:srgbClr val="0070C0"/>
              </a:solidFill>
            </a:rPr>
            <a:t> </a:t>
          </a:r>
          <a:r>
            <a:rPr lang="en-US" sz="2800" b="1" dirty="0" err="1" smtClean="0">
              <a:solidFill>
                <a:srgbClr val="0070C0"/>
              </a:solidFill>
            </a:rPr>
            <a:t>hoạt</a:t>
          </a:r>
          <a:r>
            <a:rPr lang="en-US" sz="2800" b="1" dirty="0" smtClean="0">
              <a:solidFill>
                <a:srgbClr val="0070C0"/>
              </a:solidFill>
            </a:rPr>
            <a:t> </a:t>
          </a:r>
          <a:r>
            <a:rPr lang="en-US" sz="2800" b="1" dirty="0" err="1" smtClean="0">
              <a:solidFill>
                <a:srgbClr val="0070C0"/>
              </a:solidFill>
            </a:rPr>
            <a:t>động</a:t>
          </a:r>
          <a:r>
            <a:rPr lang="en-US" sz="2800" b="1" dirty="0" smtClean="0">
              <a:solidFill>
                <a:srgbClr val="0070C0"/>
              </a:solidFill>
            </a:rPr>
            <a:t> </a:t>
          </a:r>
          <a:r>
            <a:rPr lang="en-US" sz="2800" b="1" dirty="0" err="1" smtClean="0">
              <a:solidFill>
                <a:srgbClr val="0070C0"/>
              </a:solidFill>
            </a:rPr>
            <a:t>học</a:t>
          </a:r>
          <a:endParaRPr lang="en-US" sz="2800" b="1" dirty="0">
            <a:solidFill>
              <a:srgbClr val="0070C0"/>
            </a:solidFill>
          </a:endParaRPr>
        </a:p>
      </dgm:t>
    </dgm:pt>
    <dgm:pt modelId="{004F2B53-AA17-45AB-8A94-4196219C5F5D}" type="parTrans" cxnId="{55EB3A40-8D8A-4BB8-9487-72F597FE2353}">
      <dgm:prSet/>
      <dgm:spPr/>
      <dgm:t>
        <a:bodyPr/>
        <a:lstStyle/>
        <a:p>
          <a:endParaRPr lang="en-US"/>
        </a:p>
      </dgm:t>
    </dgm:pt>
    <dgm:pt modelId="{8F05E450-3DA5-4008-B5C1-5FDC8953D0DA}" type="sibTrans" cxnId="{55EB3A40-8D8A-4BB8-9487-72F597FE2353}">
      <dgm:prSet/>
      <dgm:spPr/>
      <dgm:t>
        <a:bodyPr/>
        <a:lstStyle/>
        <a:p>
          <a:endParaRPr lang="en-US"/>
        </a:p>
      </dgm:t>
    </dgm:pt>
    <dgm:pt modelId="{59E1C22B-0581-4025-A3BA-33A14D60107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KIẾN THỨC MỚI </a:t>
          </a:r>
        </a:p>
        <a:p>
          <a:r>
            <a:rPr lang="en-US" sz="2800" b="1" dirty="0" err="1" smtClean="0">
              <a:solidFill>
                <a:schemeClr val="tx1"/>
              </a:solidFill>
            </a:rPr>
            <a:t>Nêu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dự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đoán</a:t>
          </a:r>
          <a:r>
            <a:rPr lang="en-US" sz="2800" b="1" dirty="0" smtClean="0">
              <a:solidFill>
                <a:schemeClr val="tx1"/>
              </a:solidFill>
            </a:rPr>
            <a:t> – </a:t>
          </a:r>
          <a:r>
            <a:rPr lang="en-US" sz="2800" b="1" dirty="0" err="1" smtClean="0">
              <a:solidFill>
                <a:schemeClr val="tx1"/>
              </a:solidFill>
            </a:rPr>
            <a:t>Lập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kế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hoạch</a:t>
          </a:r>
          <a:r>
            <a:rPr lang="en-US" sz="2800" b="1" dirty="0" smtClean="0">
              <a:solidFill>
                <a:schemeClr val="tx1"/>
              </a:solidFill>
            </a:rPr>
            <a:t> – </a:t>
          </a:r>
        </a:p>
        <a:p>
          <a:r>
            <a:rPr lang="en-US" sz="2800" b="1" dirty="0" smtClean="0">
              <a:solidFill>
                <a:schemeClr val="tx1"/>
              </a:solidFill>
            </a:rPr>
            <a:t>GQ VĐ – </a:t>
          </a:r>
          <a:r>
            <a:rPr lang="en-US" sz="2800" b="1" dirty="0" err="1" smtClean="0">
              <a:solidFill>
                <a:schemeClr val="tx1"/>
              </a:solidFill>
            </a:rPr>
            <a:t>Kết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luận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endParaRPr lang="en-US" sz="2800" b="1" dirty="0">
            <a:solidFill>
              <a:schemeClr val="tx1"/>
            </a:solidFill>
          </a:endParaRPr>
        </a:p>
      </dgm:t>
    </dgm:pt>
    <dgm:pt modelId="{D8E0F9A3-72D3-4C0A-AD59-F79908A23A13}" type="parTrans" cxnId="{822C31B5-A557-40D2-B561-A474DE703B9A}">
      <dgm:prSet/>
      <dgm:spPr/>
      <dgm:t>
        <a:bodyPr/>
        <a:lstStyle/>
        <a:p>
          <a:endParaRPr lang="en-US"/>
        </a:p>
      </dgm:t>
    </dgm:pt>
    <dgm:pt modelId="{4497FD1B-7556-44F2-8C14-A3357B03E501}" type="sibTrans" cxnId="{822C31B5-A557-40D2-B561-A474DE703B9A}">
      <dgm:prSet/>
      <dgm:spPr/>
      <dgm:t>
        <a:bodyPr/>
        <a:lstStyle/>
        <a:p>
          <a:endParaRPr lang="en-US"/>
        </a:p>
      </dgm:t>
    </dgm:pt>
    <dgm:pt modelId="{25CF727F-BE2E-41D5-B31F-FAA127C5A31E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dirty="0" smtClean="0">
              <a:solidFill>
                <a:srgbClr val="002060"/>
              </a:solidFill>
            </a:rPr>
            <a:t>VẬN DỤNG </a:t>
          </a:r>
        </a:p>
        <a:p>
          <a:r>
            <a:rPr lang="en-US" sz="2800" b="1" dirty="0" smtClean="0">
              <a:solidFill>
                <a:srgbClr val="002060"/>
              </a:solidFill>
            </a:rPr>
            <a:t>GQVĐ </a:t>
          </a:r>
          <a:r>
            <a:rPr lang="en-US" sz="2800" b="1" dirty="0" err="1" smtClean="0">
              <a:solidFill>
                <a:srgbClr val="002060"/>
              </a:solidFill>
            </a:rPr>
            <a:t>tương</a:t>
          </a:r>
          <a:r>
            <a:rPr lang="en-US" sz="2800" b="1" dirty="0" smtClean="0">
              <a:solidFill>
                <a:srgbClr val="002060"/>
              </a:solidFill>
            </a:rPr>
            <a:t> </a:t>
          </a:r>
          <a:r>
            <a:rPr lang="en-US" sz="2800" b="1" dirty="0" err="1" smtClean="0">
              <a:solidFill>
                <a:srgbClr val="002060"/>
              </a:solidFill>
            </a:rPr>
            <a:t>tự</a:t>
          </a:r>
          <a:r>
            <a:rPr lang="en-US" sz="2800" b="1" dirty="0" smtClean="0">
              <a:solidFill>
                <a:srgbClr val="002060"/>
              </a:solidFill>
            </a:rPr>
            <a:t> - </a:t>
          </a:r>
          <a:r>
            <a:rPr lang="en-US" sz="2800" b="1" dirty="0" err="1" smtClean="0">
              <a:solidFill>
                <a:srgbClr val="002060"/>
              </a:solidFill>
            </a:rPr>
            <a:t>Phát</a:t>
          </a:r>
          <a:r>
            <a:rPr lang="en-US" sz="2800" b="1" dirty="0" smtClean="0">
              <a:solidFill>
                <a:srgbClr val="002060"/>
              </a:solidFill>
            </a:rPr>
            <a:t> </a:t>
          </a:r>
          <a:r>
            <a:rPr lang="en-US" sz="2800" b="1" dirty="0" err="1" smtClean="0">
              <a:solidFill>
                <a:srgbClr val="002060"/>
              </a:solidFill>
            </a:rPr>
            <a:t>triển</a:t>
          </a:r>
          <a:r>
            <a:rPr lang="en-US" sz="2800" b="1" dirty="0" smtClean="0">
              <a:solidFill>
                <a:srgbClr val="002060"/>
              </a:solidFill>
            </a:rPr>
            <a:t> KT, KN - </a:t>
          </a:r>
          <a:r>
            <a:rPr lang="en-US" sz="2800" b="1" dirty="0" err="1" smtClean="0">
              <a:solidFill>
                <a:srgbClr val="002060"/>
              </a:solidFill>
            </a:rPr>
            <a:t>Tự</a:t>
          </a:r>
          <a:r>
            <a:rPr lang="en-US" sz="2800" b="1" dirty="0" smtClean="0">
              <a:solidFill>
                <a:srgbClr val="002060"/>
              </a:solidFill>
            </a:rPr>
            <a:t> </a:t>
          </a:r>
          <a:r>
            <a:rPr lang="en-US" sz="2800" b="1" dirty="0" err="1" smtClean="0">
              <a:solidFill>
                <a:srgbClr val="002060"/>
              </a:solidFill>
            </a:rPr>
            <a:t>học</a:t>
          </a:r>
          <a:r>
            <a:rPr lang="en-US" sz="2800" b="1" dirty="0" smtClean="0">
              <a:solidFill>
                <a:srgbClr val="002060"/>
              </a:solidFill>
            </a:rPr>
            <a:t> - </a:t>
          </a:r>
          <a:r>
            <a:rPr lang="en-US" sz="2800" b="1" dirty="0" err="1" smtClean="0">
              <a:solidFill>
                <a:srgbClr val="002060"/>
              </a:solidFill>
            </a:rPr>
            <a:t>Sáng</a:t>
          </a:r>
          <a:r>
            <a:rPr lang="en-US" sz="2800" b="1" dirty="0" smtClean="0">
              <a:solidFill>
                <a:srgbClr val="002060"/>
              </a:solidFill>
            </a:rPr>
            <a:t> </a:t>
          </a:r>
          <a:r>
            <a:rPr lang="en-US" sz="2800" b="1" dirty="0" err="1" smtClean="0">
              <a:solidFill>
                <a:srgbClr val="002060"/>
              </a:solidFill>
            </a:rPr>
            <a:t>tạo</a:t>
          </a:r>
          <a:endParaRPr lang="en-US" sz="2800" b="1" dirty="0">
            <a:solidFill>
              <a:srgbClr val="002060"/>
            </a:solidFill>
          </a:endParaRPr>
        </a:p>
      </dgm:t>
    </dgm:pt>
    <dgm:pt modelId="{18B5D88A-B24F-4918-8B1F-19D3B8655BC2}" type="parTrans" cxnId="{EDD1773D-50CB-4C64-88A7-11EF4B8E393F}">
      <dgm:prSet/>
      <dgm:spPr/>
      <dgm:t>
        <a:bodyPr/>
        <a:lstStyle/>
        <a:p>
          <a:endParaRPr lang="en-US"/>
        </a:p>
      </dgm:t>
    </dgm:pt>
    <dgm:pt modelId="{22D957B1-A882-4FFD-BB1B-47CFA0B6C506}" type="sibTrans" cxnId="{EDD1773D-50CB-4C64-88A7-11EF4B8E393F}">
      <dgm:prSet/>
      <dgm:spPr/>
      <dgm:t>
        <a:bodyPr/>
        <a:lstStyle/>
        <a:p>
          <a:endParaRPr lang="en-US"/>
        </a:p>
      </dgm:t>
    </dgm:pt>
    <dgm:pt modelId="{3E5B1713-361F-4BD8-949B-D0893CB55A3E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800" b="1" i="0" dirty="0" smtClean="0">
              <a:solidFill>
                <a:schemeClr val="tx2"/>
              </a:solidFill>
              <a:latin typeface="+mj-lt"/>
            </a:rPr>
            <a:t>LUYỆN TẬP</a:t>
          </a:r>
        </a:p>
        <a:p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Trả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lời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câu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hỏi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,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giải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BT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để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củng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cố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,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chính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xác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hóa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–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đưa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KT, KN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mới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vào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hệ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thống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của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bản</a:t>
          </a:r>
          <a:r>
            <a:rPr lang="en-US" sz="2800" b="1" i="0" dirty="0" smtClean="0">
              <a:solidFill>
                <a:schemeClr val="tx2"/>
              </a:solidFill>
              <a:latin typeface="+mj-lt"/>
            </a:rPr>
            <a:t> </a:t>
          </a:r>
          <a:r>
            <a:rPr lang="en-US" sz="2800" b="1" i="0" dirty="0" err="1" smtClean="0">
              <a:solidFill>
                <a:schemeClr val="tx2"/>
              </a:solidFill>
              <a:latin typeface="+mj-lt"/>
            </a:rPr>
            <a:t>thân</a:t>
          </a:r>
          <a:endParaRPr lang="en-US" sz="2800" b="1" i="0" dirty="0">
            <a:solidFill>
              <a:schemeClr val="tx2"/>
            </a:solidFill>
            <a:latin typeface="+mj-lt"/>
          </a:endParaRPr>
        </a:p>
      </dgm:t>
    </dgm:pt>
    <dgm:pt modelId="{3044148D-53E6-4A55-AE5C-11C192A83AF3}" type="parTrans" cxnId="{81B202C9-7280-464E-A141-3A94EC868FA6}">
      <dgm:prSet/>
      <dgm:spPr/>
      <dgm:t>
        <a:bodyPr/>
        <a:lstStyle/>
        <a:p>
          <a:endParaRPr lang="en-US"/>
        </a:p>
      </dgm:t>
    </dgm:pt>
    <dgm:pt modelId="{E93EB38D-B320-422E-9477-16B5288A2814}" type="sibTrans" cxnId="{81B202C9-7280-464E-A141-3A94EC868FA6}">
      <dgm:prSet/>
      <dgm:spPr/>
      <dgm:t>
        <a:bodyPr/>
        <a:lstStyle/>
        <a:p>
          <a:endParaRPr lang="en-US"/>
        </a:p>
      </dgm:t>
    </dgm:pt>
    <dgm:pt modelId="{E37E2BC0-E06E-4111-8286-E38429CF3D11}" type="pres">
      <dgm:prSet presAssocID="{EA4E9DBC-8C8B-47AB-8B31-D3CF16F5FFA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4F57B8-2BB7-4B1D-963B-DB53DDC8CAE6}" type="pres">
      <dgm:prSet presAssocID="{EA4E9DBC-8C8B-47AB-8B31-D3CF16F5FFA9}" presName="matrix" presStyleCnt="0"/>
      <dgm:spPr/>
    </dgm:pt>
    <dgm:pt modelId="{F98A9A85-7B54-4705-8DB8-A87F99244764}" type="pres">
      <dgm:prSet presAssocID="{EA4E9DBC-8C8B-47AB-8B31-D3CF16F5FFA9}" presName="tile1" presStyleLbl="node1" presStyleIdx="0" presStyleCnt="4"/>
      <dgm:spPr/>
      <dgm:t>
        <a:bodyPr/>
        <a:lstStyle/>
        <a:p>
          <a:endParaRPr lang="en-US"/>
        </a:p>
      </dgm:t>
    </dgm:pt>
    <dgm:pt modelId="{7EB25BEA-6207-468A-807A-570DF38167B8}" type="pres">
      <dgm:prSet presAssocID="{EA4E9DBC-8C8B-47AB-8B31-D3CF16F5FFA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72203-C7C4-4D37-82FE-48728DE88A21}" type="pres">
      <dgm:prSet presAssocID="{EA4E9DBC-8C8B-47AB-8B31-D3CF16F5FFA9}" presName="tile2" presStyleLbl="node1" presStyleIdx="1" presStyleCnt="4"/>
      <dgm:spPr/>
      <dgm:t>
        <a:bodyPr/>
        <a:lstStyle/>
        <a:p>
          <a:endParaRPr lang="en-US"/>
        </a:p>
      </dgm:t>
    </dgm:pt>
    <dgm:pt modelId="{794A6DFA-C57C-4B15-9835-5B6C229CCE4F}" type="pres">
      <dgm:prSet presAssocID="{EA4E9DBC-8C8B-47AB-8B31-D3CF16F5FFA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792CF-E37B-4B4E-B85A-BDAC8081CD08}" type="pres">
      <dgm:prSet presAssocID="{EA4E9DBC-8C8B-47AB-8B31-D3CF16F5FFA9}" presName="tile3" presStyleLbl="node1" presStyleIdx="2" presStyleCnt="4"/>
      <dgm:spPr/>
      <dgm:t>
        <a:bodyPr/>
        <a:lstStyle/>
        <a:p>
          <a:endParaRPr lang="en-US"/>
        </a:p>
      </dgm:t>
    </dgm:pt>
    <dgm:pt modelId="{AC6F31A7-3404-4C73-818A-9AF69E530747}" type="pres">
      <dgm:prSet presAssocID="{EA4E9DBC-8C8B-47AB-8B31-D3CF16F5FFA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D5E18-9B99-4113-A757-E5F0CAECD06B}" type="pres">
      <dgm:prSet presAssocID="{EA4E9DBC-8C8B-47AB-8B31-D3CF16F5FFA9}" presName="tile4" presStyleLbl="node1" presStyleIdx="3" presStyleCnt="4"/>
      <dgm:spPr/>
      <dgm:t>
        <a:bodyPr/>
        <a:lstStyle/>
        <a:p>
          <a:endParaRPr lang="en-US"/>
        </a:p>
      </dgm:t>
    </dgm:pt>
    <dgm:pt modelId="{0813A785-A0D9-444C-B90C-F0B599837208}" type="pres">
      <dgm:prSet presAssocID="{EA4E9DBC-8C8B-47AB-8B31-D3CF16F5FFA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A012A-888A-4E1F-8DDD-6AB035EB2091}" type="pres">
      <dgm:prSet presAssocID="{EA4E9DBC-8C8B-47AB-8B31-D3CF16F5FFA9}" presName="centerTile" presStyleLbl="fgShp" presStyleIdx="0" presStyleCnt="1" custScaleY="15400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CF2D4-067A-48E9-BCEA-645E1A29F27A}" type="presOf" srcId="{25CF727F-BE2E-41D5-B31F-FAA127C5A31E}" destId="{AC6F31A7-3404-4C73-818A-9AF69E530747}" srcOrd="1" destOrd="0" presId="urn:microsoft.com/office/officeart/2005/8/layout/matrix1"/>
    <dgm:cxn modelId="{00D6AA2F-6EEA-40F6-9FF9-67B6DD42328C}" type="presOf" srcId="{59E1C22B-0581-4025-A3BA-33A14D60107F}" destId="{DDE72203-C7C4-4D37-82FE-48728DE88A21}" srcOrd="0" destOrd="0" presId="urn:microsoft.com/office/officeart/2005/8/layout/matrix1"/>
    <dgm:cxn modelId="{81B202C9-7280-464E-A141-3A94EC868FA6}" srcId="{91D27793-3417-4FAF-84AD-7B7FC77BB5B9}" destId="{3E5B1713-361F-4BD8-949B-D0893CB55A3E}" srcOrd="3" destOrd="0" parTransId="{3044148D-53E6-4A55-AE5C-11C192A83AF3}" sibTransId="{E93EB38D-B320-422E-9477-16B5288A2814}"/>
    <dgm:cxn modelId="{822C31B5-A557-40D2-B561-A474DE703B9A}" srcId="{91D27793-3417-4FAF-84AD-7B7FC77BB5B9}" destId="{59E1C22B-0581-4025-A3BA-33A14D60107F}" srcOrd="1" destOrd="0" parTransId="{D8E0F9A3-72D3-4C0A-AD59-F79908A23A13}" sibTransId="{4497FD1B-7556-44F2-8C14-A3357B03E501}"/>
    <dgm:cxn modelId="{58F6A20D-40BF-464A-96D3-9DA7F9D82D80}" type="presOf" srcId="{3E5B1713-361F-4BD8-949B-D0893CB55A3E}" destId="{122D5E18-9B99-4113-A757-E5F0CAECD06B}" srcOrd="0" destOrd="0" presId="urn:microsoft.com/office/officeart/2005/8/layout/matrix1"/>
    <dgm:cxn modelId="{7E7F8EB7-3C4B-44E1-8B27-6ECB0466189B}" type="presOf" srcId="{EA4E9DBC-8C8B-47AB-8B31-D3CF16F5FFA9}" destId="{E37E2BC0-E06E-4111-8286-E38429CF3D11}" srcOrd="0" destOrd="0" presId="urn:microsoft.com/office/officeart/2005/8/layout/matrix1"/>
    <dgm:cxn modelId="{55EB3A40-8D8A-4BB8-9487-72F597FE2353}" srcId="{91D27793-3417-4FAF-84AD-7B7FC77BB5B9}" destId="{B2F56807-D405-4E1D-A443-550F3F3598CB}" srcOrd="0" destOrd="0" parTransId="{004F2B53-AA17-45AB-8A94-4196219C5F5D}" sibTransId="{8F05E450-3DA5-4008-B5C1-5FDC8953D0DA}"/>
    <dgm:cxn modelId="{2B1A5164-68A4-45D8-BFEF-13B740F11D4C}" type="presOf" srcId="{59E1C22B-0581-4025-A3BA-33A14D60107F}" destId="{794A6DFA-C57C-4B15-9835-5B6C229CCE4F}" srcOrd="1" destOrd="0" presId="urn:microsoft.com/office/officeart/2005/8/layout/matrix1"/>
    <dgm:cxn modelId="{26F54AAE-381F-49D2-BE5D-C6DA0A66061F}" type="presOf" srcId="{B2F56807-D405-4E1D-A443-550F3F3598CB}" destId="{7EB25BEA-6207-468A-807A-570DF38167B8}" srcOrd="1" destOrd="0" presId="urn:microsoft.com/office/officeart/2005/8/layout/matrix1"/>
    <dgm:cxn modelId="{EDD1773D-50CB-4C64-88A7-11EF4B8E393F}" srcId="{91D27793-3417-4FAF-84AD-7B7FC77BB5B9}" destId="{25CF727F-BE2E-41D5-B31F-FAA127C5A31E}" srcOrd="2" destOrd="0" parTransId="{18B5D88A-B24F-4918-8B1F-19D3B8655BC2}" sibTransId="{22D957B1-A882-4FFD-BB1B-47CFA0B6C506}"/>
    <dgm:cxn modelId="{B3D892E8-E581-41D8-8C96-6971F76F6524}" type="presOf" srcId="{3E5B1713-361F-4BD8-949B-D0893CB55A3E}" destId="{0813A785-A0D9-444C-B90C-F0B599837208}" srcOrd="1" destOrd="0" presId="urn:microsoft.com/office/officeart/2005/8/layout/matrix1"/>
    <dgm:cxn modelId="{F57FDEDF-FA02-4F80-8719-8D3F0ACE6783}" type="presOf" srcId="{B2F56807-D405-4E1D-A443-550F3F3598CB}" destId="{F98A9A85-7B54-4705-8DB8-A87F99244764}" srcOrd="0" destOrd="0" presId="urn:microsoft.com/office/officeart/2005/8/layout/matrix1"/>
    <dgm:cxn modelId="{9FFE1D88-CF6B-4B9F-A337-91C0DD6A0066}" type="presOf" srcId="{25CF727F-BE2E-41D5-B31F-FAA127C5A31E}" destId="{BD1792CF-E37B-4B4E-B85A-BDAC8081CD08}" srcOrd="0" destOrd="0" presId="urn:microsoft.com/office/officeart/2005/8/layout/matrix1"/>
    <dgm:cxn modelId="{9521A249-BD06-4A6F-8B46-E246376B770F}" type="presOf" srcId="{91D27793-3417-4FAF-84AD-7B7FC77BB5B9}" destId="{783A012A-888A-4E1F-8DDD-6AB035EB2091}" srcOrd="0" destOrd="0" presId="urn:microsoft.com/office/officeart/2005/8/layout/matrix1"/>
    <dgm:cxn modelId="{AA12E342-345E-4E33-92D9-3019EBF7E687}" srcId="{EA4E9DBC-8C8B-47AB-8B31-D3CF16F5FFA9}" destId="{91D27793-3417-4FAF-84AD-7B7FC77BB5B9}" srcOrd="0" destOrd="0" parTransId="{698B72D7-3C2C-484D-A5E0-169C2E1F442A}" sibTransId="{1A04E937-E1C7-411E-AFC6-CCDC8E13AC17}"/>
    <dgm:cxn modelId="{BEEA4F69-63F5-4497-B7FE-3E66A41A369C}" type="presParOf" srcId="{E37E2BC0-E06E-4111-8286-E38429CF3D11}" destId="{BC4F57B8-2BB7-4B1D-963B-DB53DDC8CAE6}" srcOrd="0" destOrd="0" presId="urn:microsoft.com/office/officeart/2005/8/layout/matrix1"/>
    <dgm:cxn modelId="{4E9A80FD-FD96-4720-87AD-C110972D5567}" type="presParOf" srcId="{BC4F57B8-2BB7-4B1D-963B-DB53DDC8CAE6}" destId="{F98A9A85-7B54-4705-8DB8-A87F99244764}" srcOrd="0" destOrd="0" presId="urn:microsoft.com/office/officeart/2005/8/layout/matrix1"/>
    <dgm:cxn modelId="{6C6A274B-D3B9-4EAF-A228-26F6C27A02B9}" type="presParOf" srcId="{BC4F57B8-2BB7-4B1D-963B-DB53DDC8CAE6}" destId="{7EB25BEA-6207-468A-807A-570DF38167B8}" srcOrd="1" destOrd="0" presId="urn:microsoft.com/office/officeart/2005/8/layout/matrix1"/>
    <dgm:cxn modelId="{2CFBD4E0-6485-4896-B59B-FCB56DFE2D46}" type="presParOf" srcId="{BC4F57B8-2BB7-4B1D-963B-DB53DDC8CAE6}" destId="{DDE72203-C7C4-4D37-82FE-48728DE88A21}" srcOrd="2" destOrd="0" presId="urn:microsoft.com/office/officeart/2005/8/layout/matrix1"/>
    <dgm:cxn modelId="{B78613A6-0DF4-4E03-8033-303412D8AA8A}" type="presParOf" srcId="{BC4F57B8-2BB7-4B1D-963B-DB53DDC8CAE6}" destId="{794A6DFA-C57C-4B15-9835-5B6C229CCE4F}" srcOrd="3" destOrd="0" presId="urn:microsoft.com/office/officeart/2005/8/layout/matrix1"/>
    <dgm:cxn modelId="{537314C7-4C9B-4416-95B3-5984FA061429}" type="presParOf" srcId="{BC4F57B8-2BB7-4B1D-963B-DB53DDC8CAE6}" destId="{BD1792CF-E37B-4B4E-B85A-BDAC8081CD08}" srcOrd="4" destOrd="0" presId="urn:microsoft.com/office/officeart/2005/8/layout/matrix1"/>
    <dgm:cxn modelId="{93755068-73C4-4514-856C-F91027EC4EF9}" type="presParOf" srcId="{BC4F57B8-2BB7-4B1D-963B-DB53DDC8CAE6}" destId="{AC6F31A7-3404-4C73-818A-9AF69E530747}" srcOrd="5" destOrd="0" presId="urn:microsoft.com/office/officeart/2005/8/layout/matrix1"/>
    <dgm:cxn modelId="{3CDF1110-46D6-4C4D-B918-97AC08F2303A}" type="presParOf" srcId="{BC4F57B8-2BB7-4B1D-963B-DB53DDC8CAE6}" destId="{122D5E18-9B99-4113-A757-E5F0CAECD06B}" srcOrd="6" destOrd="0" presId="urn:microsoft.com/office/officeart/2005/8/layout/matrix1"/>
    <dgm:cxn modelId="{7773B501-D216-45F9-A741-B2A77DB35D58}" type="presParOf" srcId="{BC4F57B8-2BB7-4B1D-963B-DB53DDC8CAE6}" destId="{0813A785-A0D9-444C-B90C-F0B599837208}" srcOrd="7" destOrd="0" presId="urn:microsoft.com/office/officeart/2005/8/layout/matrix1"/>
    <dgm:cxn modelId="{A8F00278-8C3A-409B-9042-BD702C908C32}" type="presParOf" srcId="{E37E2BC0-E06E-4111-8286-E38429CF3D11}" destId="{783A012A-888A-4E1F-8DDD-6AB035EB209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BD20B8-AB55-4039-8A9B-D3CDF822597F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98D201-111E-484E-8D50-35979B449BE0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SIÊU NHẬN THỨC</a:t>
          </a:r>
        </a:p>
        <a:p>
          <a:pPr algn="just"/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GV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h.dẫn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gợi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ý…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giúp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HS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rút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kinh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2000" b="1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83FF97-5240-46EF-A1C2-970E7FEDCF1E}" type="parTrans" cxnId="{F2196487-8C98-4A41-A392-D253BF7979C1}">
      <dgm:prSet/>
      <dgm:spPr/>
      <dgm:t>
        <a:bodyPr/>
        <a:lstStyle/>
        <a:p>
          <a:endParaRPr lang="en-US"/>
        </a:p>
      </dgm:t>
    </dgm:pt>
    <dgm:pt modelId="{89A5EA64-AD20-4671-8DDF-C84BB377D069}" type="sibTrans" cxnId="{F2196487-8C98-4A41-A392-D253BF7979C1}">
      <dgm:prSet/>
      <dgm:spPr/>
      <dgm:t>
        <a:bodyPr/>
        <a:lstStyle/>
        <a:p>
          <a:endParaRPr lang="en-US"/>
        </a:p>
      </dgm:t>
    </dgm:pt>
    <dgm:pt modelId="{FC206107-3BFB-49A6-9B31-BD2F44B406CD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NHẬN NHIỆM VỤ HỌC</a:t>
          </a:r>
        </a:p>
        <a:p>
          <a:pPr algn="just"/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Ý </a:t>
          </a:r>
          <a:r>
            <a:rPr lang="en-US" sz="20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rõ</a:t>
          </a:r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y.cầu</a:t>
          </a:r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m.tiêu</a:t>
          </a:r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hướng</a:t>
          </a:r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về</a:t>
          </a:r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h.động</a:t>
          </a:r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000" b="0" i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h.động</a:t>
          </a:r>
          <a:r>
            <a:rPr lang="en-US" sz="2000" b="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bắt</a:t>
          </a:r>
          <a:r>
            <a:rPr lang="en-US" sz="2000" b="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buộc</a:t>
          </a:r>
          <a:r>
            <a:rPr lang="en-US" sz="2000" b="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b="0" i="1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0DE952-ADD3-4E6B-87F8-10376568BBBD}" type="parTrans" cxnId="{DE2DC729-97ED-4E6C-8BE3-90E0B1E6D9D8}">
      <dgm:prSet/>
      <dgm:spPr/>
      <dgm:t>
        <a:bodyPr/>
        <a:lstStyle/>
        <a:p>
          <a:endParaRPr lang="en-US"/>
        </a:p>
      </dgm:t>
    </dgm:pt>
    <dgm:pt modelId="{ED85B9D6-DA3D-458F-B81A-C8026255AB98}" type="sibTrans" cxnId="{DE2DC729-97ED-4E6C-8BE3-90E0B1E6D9D8}">
      <dgm:prSet/>
      <dgm:spPr/>
      <dgm:t>
        <a:bodyPr/>
        <a:lstStyle/>
        <a:p>
          <a:endParaRPr lang="en-US"/>
        </a:p>
      </dgm:t>
    </dgm:pt>
    <dgm:pt modelId="{48793FCB-483B-4093-ACF1-71B88FCB9860}">
      <dgm:prSet phldrT="[Text]" custT="1"/>
      <dgm:spPr/>
      <dgm:t>
        <a:bodyPr/>
        <a:lstStyle/>
        <a:p>
          <a:pPr algn="ctr"/>
          <a:r>
            <a:rPr lang="en-US" sz="21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HỌC CÁ NHÂN</a:t>
          </a:r>
        </a:p>
        <a:p>
          <a:pPr algn="just"/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Đọc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q.sát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thí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nghiệm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xử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lí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dữ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,…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s.phẩm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b="1" i="0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h.động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này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ý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quyết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; HS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nhưng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thầy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u="none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bạn</a:t>
          </a:r>
          <a:r>
            <a:rPr lang="en-US" sz="2000" b="0" i="1" u="none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b="0" i="1" u="none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07F0C-E1DA-45C3-919B-5CC8E21378C0}" type="parTrans" cxnId="{66482B2F-1A3B-4537-B817-E7E86599E24F}">
      <dgm:prSet/>
      <dgm:spPr/>
      <dgm:t>
        <a:bodyPr/>
        <a:lstStyle/>
        <a:p>
          <a:endParaRPr lang="en-US"/>
        </a:p>
      </dgm:t>
    </dgm:pt>
    <dgm:pt modelId="{20E71425-1EFF-4FF3-8A95-42446D4B282B}" type="sibTrans" cxnId="{66482B2F-1A3B-4537-B817-E7E86599E24F}">
      <dgm:prSet/>
      <dgm:spPr/>
      <dgm:t>
        <a:bodyPr/>
        <a:lstStyle/>
        <a:p>
          <a:endParaRPr lang="en-US"/>
        </a:p>
      </dgm:t>
    </dgm:pt>
    <dgm:pt modelId="{3581282D-56EB-45A3-83C5-9E52EADC8F95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HỌC HỢP TÁC LỚP</a:t>
          </a:r>
        </a:p>
        <a:p>
          <a:pPr algn="just"/>
          <a:r>
            <a:rPr lang="en-US" sz="2000" b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như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nhưng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ở </a:t>
          </a:r>
          <a:r>
            <a:rPr lang="en-US" sz="2000" b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phạm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vi </a:t>
          </a:r>
          <a:r>
            <a:rPr lang="en-US" sz="2000" b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lớp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h.động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này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ý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q.trọng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nhưng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hơn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tác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000" b="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b="0" i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4EDC9-78CA-4F35-B6D3-29DA725DC89C}" type="parTrans" cxnId="{215265A9-F856-43B8-A391-AEDF167F1B3B}">
      <dgm:prSet/>
      <dgm:spPr/>
      <dgm:t>
        <a:bodyPr/>
        <a:lstStyle/>
        <a:p>
          <a:endParaRPr lang="en-US"/>
        </a:p>
      </dgm:t>
    </dgm:pt>
    <dgm:pt modelId="{9E9A9436-9FA9-4020-90D2-CB2FE8F5E1FC}" type="sibTrans" cxnId="{215265A9-F856-43B8-A391-AEDF167F1B3B}">
      <dgm:prSet/>
      <dgm:spPr/>
      <dgm:t>
        <a:bodyPr/>
        <a:lstStyle/>
        <a:p>
          <a:endParaRPr lang="en-US"/>
        </a:p>
      </dgm:t>
    </dgm:pt>
    <dgm:pt modelId="{589373F2-D4A6-46D6-9A84-17C10A8C9F79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HỌC HỢP TÁC NHÓM</a:t>
          </a:r>
        </a:p>
        <a:p>
          <a:pPr algn="just"/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Chia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sẻ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thảo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dựa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s.phẩm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s.phẩm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nhóm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h.thiện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thêm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sp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2000" b="0" i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nếu</a:t>
          </a:r>
          <a:r>
            <a:rPr lang="en-US" sz="2000" b="0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2000" b="0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2000" b="0" i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h.động</a:t>
          </a:r>
          <a:r>
            <a:rPr lang="en-US" sz="2000" b="0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này</a:t>
          </a:r>
          <a:r>
            <a:rPr lang="en-US" sz="2000" b="0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000" b="0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cần</a:t>
          </a:r>
          <a:r>
            <a:rPr lang="en-US" sz="2000" b="0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000" b="0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nhưng</a:t>
          </a:r>
          <a:r>
            <a:rPr lang="en-US" sz="2000" b="0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2000" b="0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bắt</a:t>
          </a:r>
          <a:r>
            <a:rPr lang="en-US" sz="2000" b="0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i="1" dirty="0" err="1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buộc</a:t>
          </a:r>
          <a:r>
            <a:rPr lang="en-US" sz="2100" b="0" i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100" b="0" i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F4FD94-E210-4BDB-BEDE-2509F2E086D9}" type="parTrans" cxnId="{3534D03B-F37C-4F09-B8EF-6916FA2B172A}">
      <dgm:prSet/>
      <dgm:spPr/>
      <dgm:t>
        <a:bodyPr/>
        <a:lstStyle/>
        <a:p>
          <a:endParaRPr lang="en-US"/>
        </a:p>
      </dgm:t>
    </dgm:pt>
    <dgm:pt modelId="{6A4AA696-3A9F-4628-B95A-B27F1C724E20}" type="sibTrans" cxnId="{3534D03B-F37C-4F09-B8EF-6916FA2B172A}">
      <dgm:prSet/>
      <dgm:spPr/>
      <dgm:t>
        <a:bodyPr/>
        <a:lstStyle/>
        <a:p>
          <a:endParaRPr lang="en-US"/>
        </a:p>
      </dgm:t>
    </dgm:pt>
    <dgm:pt modelId="{9BC11EAE-88AC-4910-A916-FCE1CFA1ADD9}" type="pres">
      <dgm:prSet presAssocID="{D2BD20B8-AB55-4039-8A9B-D3CDF82259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2A803-97DD-40AA-AF54-7D2FCDE35B86}" type="pres">
      <dgm:prSet presAssocID="{D2BD20B8-AB55-4039-8A9B-D3CDF822597F}" presName="matrix" presStyleCnt="0"/>
      <dgm:spPr/>
      <dgm:t>
        <a:bodyPr/>
        <a:lstStyle/>
        <a:p>
          <a:endParaRPr lang="en-US"/>
        </a:p>
      </dgm:t>
    </dgm:pt>
    <dgm:pt modelId="{78760097-89B8-4865-A5CA-D13C06039696}" type="pres">
      <dgm:prSet presAssocID="{D2BD20B8-AB55-4039-8A9B-D3CDF822597F}" presName="tile1" presStyleLbl="node1" presStyleIdx="0" presStyleCnt="4" custScaleX="98702" custLinFactNeighborX="5161"/>
      <dgm:spPr/>
      <dgm:t>
        <a:bodyPr/>
        <a:lstStyle/>
        <a:p>
          <a:endParaRPr lang="en-US"/>
        </a:p>
      </dgm:t>
    </dgm:pt>
    <dgm:pt modelId="{ADDD9FE7-67BE-4026-80BF-CED3F3B202A1}" type="pres">
      <dgm:prSet presAssocID="{D2BD20B8-AB55-4039-8A9B-D3CDF82259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A51AD-724D-4515-9D7C-9FC7B68CD6FE}" type="pres">
      <dgm:prSet presAssocID="{D2BD20B8-AB55-4039-8A9B-D3CDF822597F}" presName="tile2" presStyleLbl="node1" presStyleIdx="1" presStyleCnt="4" custLinFactNeighborX="6483" custLinFactNeighborY="-5591"/>
      <dgm:spPr/>
      <dgm:t>
        <a:bodyPr/>
        <a:lstStyle/>
        <a:p>
          <a:endParaRPr lang="en-US"/>
        </a:p>
      </dgm:t>
    </dgm:pt>
    <dgm:pt modelId="{555D8C68-5A32-4513-8E92-8BEED2E449BC}" type="pres">
      <dgm:prSet presAssocID="{D2BD20B8-AB55-4039-8A9B-D3CDF82259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CFCD1-3DE2-4F6C-9FD8-A79368F71B68}" type="pres">
      <dgm:prSet presAssocID="{D2BD20B8-AB55-4039-8A9B-D3CDF822597F}" presName="tile3" presStyleLbl="node1" presStyleIdx="2" presStyleCnt="4" custScaleX="93842" custLinFactNeighborX="2917"/>
      <dgm:spPr/>
      <dgm:t>
        <a:bodyPr/>
        <a:lstStyle/>
        <a:p>
          <a:endParaRPr lang="en-US"/>
        </a:p>
      </dgm:t>
    </dgm:pt>
    <dgm:pt modelId="{9BB8607D-1623-4213-909D-3839BF2739DC}" type="pres">
      <dgm:prSet presAssocID="{D2BD20B8-AB55-4039-8A9B-D3CDF82259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830AB-53B8-4391-9848-744D585C7A83}" type="pres">
      <dgm:prSet presAssocID="{D2BD20B8-AB55-4039-8A9B-D3CDF822597F}" presName="tile4" presStyleLbl="node1" presStyleIdx="3" presStyleCnt="4" custScaleX="95792" custLinFactNeighborX="2429" custLinFactNeighborY="0"/>
      <dgm:spPr/>
      <dgm:t>
        <a:bodyPr/>
        <a:lstStyle/>
        <a:p>
          <a:endParaRPr lang="en-US"/>
        </a:p>
      </dgm:t>
    </dgm:pt>
    <dgm:pt modelId="{015220C1-865E-4382-AC85-0A7328FA8E79}" type="pres">
      <dgm:prSet presAssocID="{D2BD20B8-AB55-4039-8A9B-D3CDF82259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12164-58FF-4160-A9E1-17D341E6C135}" type="pres">
      <dgm:prSet presAssocID="{D2BD20B8-AB55-4039-8A9B-D3CDF822597F}" presName="centerTile" presStyleLbl="fgShp" presStyleIdx="0" presStyleCnt="1" custScaleX="186781" custLinFactNeighborX="2174" custLinFactNeighborY="-74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5883F-2258-4D55-972E-B0F45A646577}" type="presOf" srcId="{3581282D-56EB-45A3-83C5-9E52EADC8F95}" destId="{D9CCFCD1-3DE2-4F6C-9FD8-A79368F71B68}" srcOrd="0" destOrd="0" presId="urn:microsoft.com/office/officeart/2005/8/layout/matrix1"/>
    <dgm:cxn modelId="{A9D6BB96-69F9-4091-B928-5C38F47B7B41}" type="presOf" srcId="{0C98D201-111E-484E-8D50-35979B449BE0}" destId="{19412164-58FF-4160-A9E1-17D341E6C135}" srcOrd="0" destOrd="0" presId="urn:microsoft.com/office/officeart/2005/8/layout/matrix1"/>
    <dgm:cxn modelId="{111F78DC-06DB-477C-86D2-9CA324B1FC07}" type="presOf" srcId="{3581282D-56EB-45A3-83C5-9E52EADC8F95}" destId="{9BB8607D-1623-4213-909D-3839BF2739DC}" srcOrd="1" destOrd="0" presId="urn:microsoft.com/office/officeart/2005/8/layout/matrix1"/>
    <dgm:cxn modelId="{3D32C9C2-A3E2-4D3E-AABF-F4BE1E577DD0}" type="presOf" srcId="{FC206107-3BFB-49A6-9B31-BD2F44B406CD}" destId="{78760097-89B8-4865-A5CA-D13C06039696}" srcOrd="0" destOrd="0" presId="urn:microsoft.com/office/officeart/2005/8/layout/matrix1"/>
    <dgm:cxn modelId="{1E4CFE4E-22DA-4916-8691-25B7B3A909FE}" type="presOf" srcId="{589373F2-D4A6-46D6-9A84-17C10A8C9F79}" destId="{015220C1-865E-4382-AC85-0A7328FA8E79}" srcOrd="1" destOrd="0" presId="urn:microsoft.com/office/officeart/2005/8/layout/matrix1"/>
    <dgm:cxn modelId="{DE2DC729-97ED-4E6C-8BE3-90E0B1E6D9D8}" srcId="{0C98D201-111E-484E-8D50-35979B449BE0}" destId="{FC206107-3BFB-49A6-9B31-BD2F44B406CD}" srcOrd="0" destOrd="0" parTransId="{0E0DE952-ADD3-4E6B-87F8-10376568BBBD}" sibTransId="{ED85B9D6-DA3D-458F-B81A-C8026255AB98}"/>
    <dgm:cxn modelId="{3534D03B-F37C-4F09-B8EF-6916FA2B172A}" srcId="{0C98D201-111E-484E-8D50-35979B449BE0}" destId="{589373F2-D4A6-46D6-9A84-17C10A8C9F79}" srcOrd="3" destOrd="0" parTransId="{D1F4FD94-E210-4BDB-BEDE-2509F2E086D9}" sibTransId="{6A4AA696-3A9F-4628-B95A-B27F1C724E20}"/>
    <dgm:cxn modelId="{215265A9-F856-43B8-A391-AEDF167F1B3B}" srcId="{0C98D201-111E-484E-8D50-35979B449BE0}" destId="{3581282D-56EB-45A3-83C5-9E52EADC8F95}" srcOrd="2" destOrd="0" parTransId="{C784EDC9-78CA-4F35-B6D3-29DA725DC89C}" sibTransId="{9E9A9436-9FA9-4020-90D2-CB2FE8F5E1FC}"/>
    <dgm:cxn modelId="{F2196487-8C98-4A41-A392-D253BF7979C1}" srcId="{D2BD20B8-AB55-4039-8A9B-D3CDF822597F}" destId="{0C98D201-111E-484E-8D50-35979B449BE0}" srcOrd="0" destOrd="0" parTransId="{1783FF97-5240-46EF-A1C2-970E7FEDCF1E}" sibTransId="{89A5EA64-AD20-4671-8DDF-C84BB377D069}"/>
    <dgm:cxn modelId="{66482B2F-1A3B-4537-B817-E7E86599E24F}" srcId="{0C98D201-111E-484E-8D50-35979B449BE0}" destId="{48793FCB-483B-4093-ACF1-71B88FCB9860}" srcOrd="1" destOrd="0" parTransId="{6C307F0C-E1DA-45C3-919B-5CC8E21378C0}" sibTransId="{20E71425-1EFF-4FF3-8A95-42446D4B282B}"/>
    <dgm:cxn modelId="{BA2E415D-9EB7-4164-8CE0-CDB69024A008}" type="presOf" srcId="{D2BD20B8-AB55-4039-8A9B-D3CDF822597F}" destId="{9BC11EAE-88AC-4910-A916-FCE1CFA1ADD9}" srcOrd="0" destOrd="0" presId="urn:microsoft.com/office/officeart/2005/8/layout/matrix1"/>
    <dgm:cxn modelId="{A0B82331-17D7-4B71-86CC-EEDC08D0B278}" type="presOf" srcId="{48793FCB-483B-4093-ACF1-71B88FCB9860}" destId="{5CEA51AD-724D-4515-9D7C-9FC7B68CD6FE}" srcOrd="0" destOrd="0" presId="urn:microsoft.com/office/officeart/2005/8/layout/matrix1"/>
    <dgm:cxn modelId="{FCAEC3F6-F084-4C7E-9F3F-A29304C312E0}" type="presOf" srcId="{48793FCB-483B-4093-ACF1-71B88FCB9860}" destId="{555D8C68-5A32-4513-8E92-8BEED2E449BC}" srcOrd="1" destOrd="0" presId="urn:microsoft.com/office/officeart/2005/8/layout/matrix1"/>
    <dgm:cxn modelId="{CB4535F8-B764-4A1B-A7F4-DC461DCA7D98}" type="presOf" srcId="{589373F2-D4A6-46D6-9A84-17C10A8C9F79}" destId="{797830AB-53B8-4391-9848-744D585C7A83}" srcOrd="0" destOrd="0" presId="urn:microsoft.com/office/officeart/2005/8/layout/matrix1"/>
    <dgm:cxn modelId="{A425D905-371E-4876-BADD-E05C33C3CFD0}" type="presOf" srcId="{FC206107-3BFB-49A6-9B31-BD2F44B406CD}" destId="{ADDD9FE7-67BE-4026-80BF-CED3F3B202A1}" srcOrd="1" destOrd="0" presId="urn:microsoft.com/office/officeart/2005/8/layout/matrix1"/>
    <dgm:cxn modelId="{CCBC62C2-C870-4113-8D8E-F46A46F88E25}" type="presParOf" srcId="{9BC11EAE-88AC-4910-A916-FCE1CFA1ADD9}" destId="{ED72A803-97DD-40AA-AF54-7D2FCDE35B86}" srcOrd="0" destOrd="0" presId="urn:microsoft.com/office/officeart/2005/8/layout/matrix1"/>
    <dgm:cxn modelId="{B42635F4-E35D-49B7-BBE7-10039D7E0C49}" type="presParOf" srcId="{ED72A803-97DD-40AA-AF54-7D2FCDE35B86}" destId="{78760097-89B8-4865-A5CA-D13C06039696}" srcOrd="0" destOrd="0" presId="urn:microsoft.com/office/officeart/2005/8/layout/matrix1"/>
    <dgm:cxn modelId="{055CCB8C-DE3F-42A2-8FDD-B718A3186E56}" type="presParOf" srcId="{ED72A803-97DD-40AA-AF54-7D2FCDE35B86}" destId="{ADDD9FE7-67BE-4026-80BF-CED3F3B202A1}" srcOrd="1" destOrd="0" presId="urn:microsoft.com/office/officeart/2005/8/layout/matrix1"/>
    <dgm:cxn modelId="{D1D8BBBA-D6D2-4E72-9800-11DA02F83ADC}" type="presParOf" srcId="{ED72A803-97DD-40AA-AF54-7D2FCDE35B86}" destId="{5CEA51AD-724D-4515-9D7C-9FC7B68CD6FE}" srcOrd="2" destOrd="0" presId="urn:microsoft.com/office/officeart/2005/8/layout/matrix1"/>
    <dgm:cxn modelId="{68C58AA9-DEC3-4269-81BD-2637AC40EB83}" type="presParOf" srcId="{ED72A803-97DD-40AA-AF54-7D2FCDE35B86}" destId="{555D8C68-5A32-4513-8E92-8BEED2E449BC}" srcOrd="3" destOrd="0" presId="urn:microsoft.com/office/officeart/2005/8/layout/matrix1"/>
    <dgm:cxn modelId="{4B66A030-BEF0-4D8D-B258-5D401A17CF58}" type="presParOf" srcId="{ED72A803-97DD-40AA-AF54-7D2FCDE35B86}" destId="{D9CCFCD1-3DE2-4F6C-9FD8-A79368F71B68}" srcOrd="4" destOrd="0" presId="urn:microsoft.com/office/officeart/2005/8/layout/matrix1"/>
    <dgm:cxn modelId="{7FB17436-524F-41CB-8BFA-BFD84CB36EC2}" type="presParOf" srcId="{ED72A803-97DD-40AA-AF54-7D2FCDE35B86}" destId="{9BB8607D-1623-4213-909D-3839BF2739DC}" srcOrd="5" destOrd="0" presId="urn:microsoft.com/office/officeart/2005/8/layout/matrix1"/>
    <dgm:cxn modelId="{C9D2797D-0F87-4C35-990B-5FDC288A225D}" type="presParOf" srcId="{ED72A803-97DD-40AA-AF54-7D2FCDE35B86}" destId="{797830AB-53B8-4391-9848-744D585C7A83}" srcOrd="6" destOrd="0" presId="urn:microsoft.com/office/officeart/2005/8/layout/matrix1"/>
    <dgm:cxn modelId="{460BDDE1-5392-492D-B1DF-BFDDCEC03D1F}" type="presParOf" srcId="{ED72A803-97DD-40AA-AF54-7D2FCDE35B86}" destId="{015220C1-865E-4382-AC85-0A7328FA8E79}" srcOrd="7" destOrd="0" presId="urn:microsoft.com/office/officeart/2005/8/layout/matrix1"/>
    <dgm:cxn modelId="{DC6AEC90-37B4-40F5-B3C4-680C449AAD81}" type="presParOf" srcId="{9BC11EAE-88AC-4910-A916-FCE1CFA1ADD9}" destId="{19412164-58FF-4160-A9E1-17D341E6C13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BFA9-8622-4AF9-A99C-52303C9DD557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2C9BF-E39C-4F23-90C4-084C93C1C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8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359E0-4563-5442-975A-FB483D4F55C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9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2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1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3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1651" y="1295401"/>
            <a:ext cx="8648700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60EC-D446-4065-BE95-4C9B44A4227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9D4C-9C6D-46CB-AF5A-51C85732FBC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3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67DA-9AC2-42DD-AFCA-85C795F7987C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BEB0-A6B1-445B-9ED2-23E647A9239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B08D-CC6F-409C-A59C-9458D02AF30B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F385-391E-4D7D-86DA-3F372C0CACE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2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7AE2-5D8E-4D60-82F3-FCE712D9CBEF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6083-2CA9-4090-B6A7-D3D8BEF0400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3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3842-C288-4172-B5E7-454A694A48E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3551-791C-4711-82E7-51B28DC5879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3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D175-5A90-4981-95E4-A6B3005185A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ACF90-F1A7-45E4-84ED-52E1BB09852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55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657D-F99A-45F6-8137-A2BFA13848C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8026-9788-4A0F-B8CD-15A12110856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87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818E-2F76-4AC2-B2CE-7D96CEAFE33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85E7-2419-4B32-92B4-D67D4889F36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6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10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D101-3E7A-4D75-A7D4-153F6928D25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D6E7-CCA9-4657-AC4D-238EC2D7AE9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45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D159-2EE0-4039-AB74-496FED1ECA6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03DC-84A1-4E85-8091-ED658C8D56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11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7042-A7BB-4CEF-9116-14A2B0A5D271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F7BE-BBC1-4A09-AD3B-4EF8800E4F1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13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2154-F72D-45AD-A4E0-DBCE26C18999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168C-D185-4371-8C89-17F856586FB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99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70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14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27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52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25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7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05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16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78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16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35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0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28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44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49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49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38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65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9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69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35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3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0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2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4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EA5E-5114-4BDB-BED3-B0CB4DB45299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9784-FED8-46E0-8EC0-23FC0BB2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2368" y="107951"/>
            <a:ext cx="1072303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368" y="1600200"/>
            <a:ext cx="1072303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5700" y="6275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6A90EDD6-2607-4978-8E3C-D628AFF04740}" type="datetimeFigureOut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12/22/2025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485" y="6275389"/>
            <a:ext cx="64537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417" y="627538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fld id="{89270340-5199-4713-A9AC-52AFE9B1EEFF}" type="slidenum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0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anose="05020102010507070707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9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B7743B2-FFBC-5941-A839-40C4120534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B94BF2E-67D4-7647-BBF0-D8BAF2880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8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40" y="0"/>
            <a:ext cx="11960942" cy="6858000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NỘI DUNG KIỂM TRA NỘI BỘ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CƠ SỞ GIÁO DỤC MẦM NON, PHỔ THÔNG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14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15" y="624468"/>
            <a:ext cx="7482467" cy="5501695"/>
          </a:xfrm>
        </p:spPr>
      </p:pic>
    </p:spTree>
    <p:extLst>
      <p:ext uri="{BB962C8B-B14F-4D97-AF65-F5344CB8AC3E}">
        <p14:creationId xmlns:p14="http://schemas.microsoft.com/office/powerpoint/2010/main" val="35250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4" y="0"/>
            <a:ext cx="8106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07951"/>
            <a:ext cx="12078928" cy="123415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2103"/>
            <a:ext cx="12078928" cy="5515896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X.dựng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th.hiện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k.hoạch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hoc</a:t>
            </a:r>
          </a:p>
          <a:p>
            <a:pPr algn="just"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oạn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th.hiện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ph.pháp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 “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ứng dụng CNTT-TT</a:t>
            </a:r>
            <a:endParaRPr lang="en-US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đ.</a:t>
            </a:r>
            <a:r>
              <a:rPr lang="vi-V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theo phương châm “vì sự tiến bộ của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HS/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vi-V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vi-VN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các quyền và nghĩa vụ của công chức/viên chức; các qui định của nhà trường; tham gia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 </a:t>
            </a:r>
            <a:r>
              <a:rPr 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 đức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</a:p>
          <a:p>
            <a:pPr algn="just">
              <a:buFontTx/>
              <a:buChar char="-"/>
            </a:pP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endParaRPr lang="vi-VN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vi-V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các nh.vụ được giao khác </a:t>
            </a:r>
            <a:r>
              <a:rPr lang="vi-V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(chủ nhiệm lớp, GV cốt cán, tổ chức HĐTN,...)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70539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Phụ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lục</a:t>
            </a:r>
            <a:r>
              <a:rPr lang="en-US" sz="2400" dirty="0" smtClean="0">
                <a:latin typeface="Times New Roman"/>
                <a:cs typeface="Times New Roman"/>
              </a:rPr>
              <a:t> 8-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GIÁO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VIÊN TỰ CHỦ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949380"/>
              </p:ext>
            </p:extLst>
          </p:nvPr>
        </p:nvGraphicFramePr>
        <p:xfrm>
          <a:off x="132736" y="705390"/>
          <a:ext cx="12059264" cy="6212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9264"/>
              </a:tblGrid>
              <a:tr h="5647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Phát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triển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KHGD</a:t>
                      </a:r>
                      <a:r>
                        <a:rPr lang="en-US" sz="22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Arial"/>
                          <a:cs typeface="Arial"/>
                        </a:rPr>
                        <a:t>của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tổ</a:t>
                      </a:r>
                      <a:r>
                        <a:rPr lang="en-US" sz="22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Arial"/>
                          <a:cs typeface="Arial"/>
                        </a:rPr>
                        <a:t>và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cá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nhân</a:t>
                      </a:r>
                      <a:endParaRPr lang="en-US" sz="22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47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Lựa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chọn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SGK </a:t>
                      </a:r>
                      <a:r>
                        <a:rPr lang="en-US" sz="2200" b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2200" b="0" dirty="0" err="1" smtClean="0">
                          <a:latin typeface="Arial"/>
                          <a:cs typeface="Arial"/>
                        </a:rPr>
                        <a:t>theo</a:t>
                      </a:r>
                      <a:r>
                        <a:rPr lang="en-US" sz="2200" b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0" dirty="0" err="1" smtClean="0">
                          <a:latin typeface="Arial"/>
                          <a:cs typeface="Arial"/>
                        </a:rPr>
                        <a:t>trường</a:t>
                      </a:r>
                      <a:r>
                        <a:rPr lang="en-US" sz="2200" b="0" dirty="0" smtClean="0">
                          <a:latin typeface="Arial"/>
                          <a:cs typeface="Arial"/>
                        </a:rPr>
                        <a:t>)</a:t>
                      </a:r>
                      <a:r>
                        <a:rPr lang="en-US" sz="2200" b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smtClean="0">
                          <a:latin typeface="Arial"/>
                          <a:cs typeface="Arial"/>
                        </a:rPr>
                        <a:t>&amp;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tài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liệu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tham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khảo</a:t>
                      </a:r>
                      <a:endParaRPr lang="en-US" sz="2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47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2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X.dựng</a:t>
                      </a:r>
                      <a:r>
                        <a:rPr lang="en-US" sz="22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chủ</a:t>
                      </a:r>
                      <a:r>
                        <a:rPr lang="en-US" sz="22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đề</a:t>
                      </a:r>
                      <a:r>
                        <a:rPr lang="en-US" sz="22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lang="en-US" sz="22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bài</a:t>
                      </a:r>
                      <a:r>
                        <a:rPr lang="en-US" sz="22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học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47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Quyết</a:t>
                      </a:r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định</a:t>
                      </a:r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thứ</a:t>
                      </a:r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tự</a:t>
                      </a:r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n.dung</a:t>
                      </a:r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dạy</a:t>
                      </a:r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học</a:t>
                      </a:r>
                      <a:endParaRPr lang="en-US" sz="2200" b="1" dirty="0">
                        <a:solidFill>
                          <a:srgbClr val="66006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47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200" b="1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Q.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định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mở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rộng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nâng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cao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yêu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cầu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và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n.dung</a:t>
                      </a:r>
                      <a:r>
                        <a:rPr lang="en-US" sz="2200" b="1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dạy</a:t>
                      </a:r>
                      <a:r>
                        <a:rPr lang="en-US" sz="2200" b="1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học</a:t>
                      </a:r>
                      <a:endParaRPr lang="en-US" sz="2200" b="1" dirty="0">
                        <a:solidFill>
                          <a:srgbClr val="3366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47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2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Phân</a:t>
                      </a:r>
                      <a:r>
                        <a:rPr lang="en-US" sz="22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phối</a:t>
                      </a:r>
                      <a:r>
                        <a:rPr lang="en-US" sz="22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thời</a:t>
                      </a:r>
                      <a:r>
                        <a:rPr lang="en-US" sz="22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gian</a:t>
                      </a:r>
                      <a:r>
                        <a:rPr lang="en-US" sz="22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dạy</a:t>
                      </a:r>
                      <a:r>
                        <a:rPr lang="en-US" sz="2200" b="1" dirty="0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học</a:t>
                      </a:r>
                      <a:endParaRPr lang="en-US" sz="2200" b="1" dirty="0">
                        <a:solidFill>
                          <a:srgbClr val="008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47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Lựa</a:t>
                      </a:r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chọn</a:t>
                      </a:r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hình</a:t>
                      </a:r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thức</a:t>
                      </a:r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và</a:t>
                      </a:r>
                      <a:r>
                        <a:rPr lang="en-US" sz="2200" b="1" dirty="0" smtClean="0">
                          <a:solidFill>
                            <a:srgbClr val="660066"/>
                          </a:solidFill>
                          <a:latin typeface="Arial"/>
                          <a:cs typeface="Arial"/>
                        </a:rPr>
                        <a:t> PPDH</a:t>
                      </a:r>
                      <a:endParaRPr lang="en-US" sz="2200" b="1" dirty="0">
                        <a:solidFill>
                          <a:srgbClr val="660066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47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22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Lựa</a:t>
                      </a:r>
                      <a:r>
                        <a:rPr lang="en-US" sz="22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chọn</a:t>
                      </a:r>
                      <a:r>
                        <a:rPr lang="en-US" sz="22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hình</a:t>
                      </a:r>
                      <a:r>
                        <a:rPr lang="en-US" sz="22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thức</a:t>
                      </a:r>
                      <a:r>
                        <a:rPr lang="en-US" sz="22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22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x.</a:t>
                      </a:r>
                      <a:r>
                        <a:rPr lang="en-US" sz="2200" b="1" baseline="0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dựng</a:t>
                      </a:r>
                      <a:r>
                        <a:rPr lang="en-US" sz="2200" b="1" baseline="0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công</a:t>
                      </a:r>
                      <a:r>
                        <a:rPr lang="en-US" sz="22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cụ</a:t>
                      </a:r>
                      <a:r>
                        <a:rPr lang="en-US" sz="22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đánh</a:t>
                      </a:r>
                      <a:r>
                        <a:rPr lang="en-US" sz="22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giá</a:t>
                      </a:r>
                      <a:r>
                        <a:rPr lang="en-US" sz="2200" b="1" dirty="0" smtClean="0">
                          <a:solidFill>
                            <a:srgbClr val="000090"/>
                          </a:solidFill>
                          <a:latin typeface="Arial"/>
                          <a:cs typeface="Arial"/>
                        </a:rPr>
                        <a:t> HS</a:t>
                      </a:r>
                      <a:endParaRPr lang="en-US" sz="2200" b="1" dirty="0">
                        <a:solidFill>
                          <a:srgbClr val="00009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47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200" b="1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Soạn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giáo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án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(KH 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bài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học</a:t>
                      </a:r>
                      <a:r>
                        <a:rPr lang="en-US" sz="2200" b="1" baseline="0" dirty="0" smtClean="0">
                          <a:solidFill>
                            <a:srgbClr val="3366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2200" b="1" dirty="0">
                        <a:solidFill>
                          <a:srgbClr val="3366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47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-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Phối</a:t>
                      </a:r>
                      <a:r>
                        <a:rPr lang="en-US" sz="22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hợp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gia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đình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latin typeface="Arial"/>
                          <a:cs typeface="Arial"/>
                        </a:rPr>
                        <a:t>giáo</a:t>
                      </a:r>
                      <a:r>
                        <a:rPr lang="en-US" sz="22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baseline="0" dirty="0" err="1" smtClean="0">
                          <a:latin typeface="Arial"/>
                          <a:cs typeface="Arial"/>
                        </a:rPr>
                        <a:t>dục</a:t>
                      </a:r>
                      <a:r>
                        <a:rPr lang="en-US" sz="22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HS</a:t>
                      </a:r>
                      <a:endParaRPr lang="en-US" sz="2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4754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Arial"/>
                          <a:cs typeface="Arial"/>
                        </a:rPr>
                        <a:t>……</a:t>
                      </a:r>
                      <a:endParaRPr lang="en-US" sz="2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3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12192000" cy="1263649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 KHÍCH GIÁO VIÊN ĐỔI MỚI PPDH (1)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5561"/>
            <a:ext cx="12078929" cy="4999703"/>
          </a:xfrm>
        </p:spPr>
        <p:txBody>
          <a:bodyPr/>
          <a:lstStyle/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Tránh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 thụ một chiều mà tổ chức,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 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 tìm tòi và vận dụng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thức;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 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phối hợp tốt giữa học cá nhân 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vi-VN" sz="2800" b="1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 </a:t>
            </a:r>
            <a:r>
              <a:rPr lang="vi-VN" sz="2800" b="1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 </a:t>
            </a:r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hợp </a:t>
            </a:r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b="1" i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vi-VN" sz="2800" b="1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cần thiết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vi-VN" sz="2800" b="1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800" b="1" i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 giữa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thầy với tự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trò để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cơ hội rút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hoạt động học, nâng cao dần khả năng tự học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Coi trọng việc khai thác k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 và k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rèn luyện </a:t>
            </a:r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kĩ năng phát hiện - lựa chọn – giải quyết vấn đề;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40" y="309715"/>
            <a:ext cx="11975690" cy="1017639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 KHÍCH GIÁO VIÊN ĐỔI MỚI PPDH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1316"/>
            <a:ext cx="12078929" cy="5176684"/>
          </a:xfrm>
        </p:spPr>
        <p:txBody>
          <a:bodyPr/>
          <a:lstStyle/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Coi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 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hành, vận dụng 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kĩ năng; 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rèn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 năng thiết kế thí nghiệm, lập 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học/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k.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hoạch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gqvđ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Sẵn </a:t>
            </a:r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sàng chấp nhận những sai sót, thất bại của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sự cần thiết trong quá trình học, rèn cho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 </a:t>
            </a:r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 sẵn sàng chấp nhận thách thức; </a:t>
            </a:r>
            <a:endParaRPr lang="en-US" sz="3200" b="1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 đến từng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 có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“bị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 lại phía sau”; 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 thủ cơ hội để giáo dục đạo đức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lang="vi-VN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tâm đến cảm xúc của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26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171585"/>
              </p:ext>
            </p:extLst>
          </p:nvPr>
        </p:nvGraphicFramePr>
        <p:xfrm>
          <a:off x="167268" y="234176"/>
          <a:ext cx="11942956" cy="651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68950" y="1195565"/>
            <a:ext cx="3615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10- 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 ĐỘ PPDH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517" y="403700"/>
            <a:ext cx="455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CHỦ KẾ HOẠCH BÀI HỌC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5055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11-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CHUNG CỦA CÁC PPDH TÍCH CỰC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369802"/>
              </p:ext>
            </p:extLst>
          </p:nvPr>
        </p:nvGraphicFramePr>
        <p:xfrm>
          <a:off x="609600" y="1137424"/>
          <a:ext cx="10972800" cy="498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189249" y="2018370"/>
            <a:ext cx="0" cy="7025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98950" y="2038664"/>
            <a:ext cx="1973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Tình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huống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thực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tế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2678" y="2038664"/>
            <a:ext cx="1634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P.HIỆN NHIỀU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V.ĐỀ</a:t>
            </a:r>
          </a:p>
        </p:txBody>
      </p:sp>
    </p:spTree>
    <p:extLst>
      <p:ext uri="{BB962C8B-B14F-4D97-AF65-F5344CB8AC3E}">
        <p14:creationId xmlns:p14="http://schemas.microsoft.com/office/powerpoint/2010/main" val="9512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5738"/>
            <a:ext cx="10972800" cy="65091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12-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014761"/>
          <a:ext cx="10972800" cy="530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1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7316"/>
            <a:ext cx="8229600" cy="23798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13-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 HOẠT ĐỘNG HỌC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38080"/>
              </p:ext>
            </p:extLst>
          </p:nvPr>
        </p:nvGraphicFramePr>
        <p:xfrm>
          <a:off x="1856510" y="512619"/>
          <a:ext cx="8548255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7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723"/>
            <a:ext cx="12192000" cy="6607277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6000" dirty="0">
              <a:solidFill>
                <a:srgbClr val="FF0000"/>
              </a:solidFill>
            </a:endParaRPr>
          </a:p>
          <a:p>
            <a:pPr marL="1143000" indent="-1143000" algn="ctr">
              <a:buAutoNum type="romanUcPeriod"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NỘI BỘ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81231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40" y="107951"/>
            <a:ext cx="12088760" cy="18388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K.tra nhiệm vụ chăm sóc, nuôi dưỡng trẻ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trú </a:t>
            </a:r>
            <a:r>
              <a:rPr lang="vi-V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/bán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trú)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5057"/>
            <a:ext cx="12192000" cy="4970207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sinh, an toàn trong phòng ở, phòng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 và th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khẩu phần ăn của trẻ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an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vi-VN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chức, 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h.động ăn, nghỉ, sinh hoạt của trẻ </a:t>
            </a:r>
            <a:endParaRPr lang="en-US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th.bị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cấp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bữa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9" y="107951"/>
            <a:ext cx="12088761" cy="1263649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/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9" y="1710814"/>
            <a:ext cx="12088761" cy="5147186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CSVC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</a:t>
            </a:r>
          </a:p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endParaRPr lang="en-US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Mistral" panose="03090702030407020403" pitchFamily="66" charset="0"/>
              </a:rPr>
              <a:t>HỎI - ĐÁP</a:t>
            </a:r>
            <a:endParaRPr lang="en-US" b="1" dirty="0">
              <a:solidFill>
                <a:schemeClr val="tx2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483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7447934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th.phần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endParaRPr lang="en-US" sz="23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X.dựng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k.hoạch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endParaRPr lang="en-US" sz="23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tin;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tin;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n.dung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cấp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th.tin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3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3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k.quả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b.bản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n.dung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x.dựng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b.cáo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k.quả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endParaRPr lang="en-US" sz="23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k.luận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th.báo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3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đốc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th.hiện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k.nghị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k.luận</a:t>
            </a:r>
            <a:r>
              <a:rPr lang="en-US" sz="23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endParaRPr lang="en-US" sz="23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AutoNum type="arabicPeriod"/>
            </a:pPr>
            <a:endParaRPr lang="en-US" sz="2200" dirty="0" smtClean="0"/>
          </a:p>
          <a:p>
            <a:pPr marL="457200" indent="-457200"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48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336" y="132735"/>
            <a:ext cx="10723033" cy="5943600"/>
          </a:xfrm>
        </p:spPr>
        <p:txBody>
          <a:bodyPr/>
          <a:lstStyle/>
          <a:p>
            <a:pPr marL="0" indent="0" algn="ctr">
              <a:buNone/>
            </a:pPr>
            <a:endParaRPr lang="en-US" sz="7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II. NỘI </a:t>
            </a:r>
            <a:r>
              <a:rPr lang="en-US" sz="7200" b="1" dirty="0">
                <a:solidFill>
                  <a:srgbClr val="FF0000"/>
                </a:solidFill>
              </a:rPr>
              <a:t>DUNG 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KIỂM </a:t>
            </a:r>
            <a:r>
              <a:rPr lang="en-US" sz="7200" b="1" dirty="0">
                <a:solidFill>
                  <a:srgbClr val="FF0000"/>
                </a:solidFill>
              </a:rPr>
              <a:t>TRA NỘI BỘ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9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231"/>
            <a:ext cx="12078929" cy="123886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CSGD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1818"/>
            <a:ext cx="12192000" cy="510294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X.dựng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th.hiện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k.hoạch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X.dựng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g.sát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Th.hiện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chsách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X.dựng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th.hiện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ch.môn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,….</a:t>
            </a:r>
          </a:p>
          <a:p>
            <a:pPr algn="just">
              <a:buFontTx/>
              <a:buChar char="-"/>
            </a:pP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Ph.triển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tuyển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XHHGD,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X.dựng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X.dựng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</a:p>
          <a:p>
            <a:pPr algn="just">
              <a:buFontTx/>
              <a:buChar char="-"/>
            </a:pP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th.nhũng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g.quyết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KN, TC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1"/>
            <a:ext cx="12192000" cy="138163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/>
            </a:r>
            <a:br>
              <a:rPr lang="en-US" sz="2800" b="1" dirty="0" smtClean="0">
                <a:solidFill>
                  <a:srgbClr val="00B0F0"/>
                </a:solidFill>
              </a:rPr>
            </a:br>
            <a:r>
              <a:rPr lang="en-US" sz="2800" b="1" dirty="0">
                <a:solidFill>
                  <a:srgbClr val="00B0F0"/>
                </a:solidFill>
              </a:rPr>
              <a:t/>
            </a:r>
            <a:br>
              <a:rPr lang="en-US" sz="2800" b="1" dirty="0">
                <a:solidFill>
                  <a:srgbClr val="00B0F0"/>
                </a:solidFill>
              </a:rPr>
            </a:br>
            <a:r>
              <a:rPr lang="en-US" sz="2800" b="1" dirty="0" smtClean="0">
                <a:solidFill>
                  <a:srgbClr val="00B0F0"/>
                </a:solidFill>
              </a:rPr>
              <a:t/>
            </a:r>
            <a:br>
              <a:rPr lang="en-US" sz="2800" b="1" dirty="0" smtClean="0">
                <a:solidFill>
                  <a:srgbClr val="00B0F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K.tra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9806"/>
            <a:ext cx="12192000" cy="495545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X.dựng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k.hoạch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g.sát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th.hiện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k.hoạch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S.hoạt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n.lực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vi-VN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vi-VN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đoàn kết, tôn trọng, hỗ trợ lẫn nhau trong tổ</a:t>
            </a:r>
            <a:endParaRPr lang="en-US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1451"/>
            <a:ext cx="10326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"/>
            <a:ext cx="10972800" cy="48768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Phụ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lục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7- </a:t>
            </a:r>
            <a:r>
              <a:rPr lang="en-US" sz="24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KINH NGHIỆM HOẠT ĐỘNG NCBH CỦA NHẬT BẢN </a:t>
            </a:r>
            <a:r>
              <a:rPr lang="en-US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(1)</a:t>
            </a:r>
            <a:endParaRPr lang="en-US" sz="24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10972800" cy="5923279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khái niệm “Bài dạy minh hoạ” thay cho “Bài dạy mẫu”; tất cả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GV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 luân phiên chọn bài </a:t>
            </a:r>
            <a:r>
              <a:rPr lang="vi-VN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DMH; </a:t>
            </a: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gười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 nêu rõ vấn đề gì được DMH 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 nghiệp dự giờ sẽ tập trung theo dõi, góp ý 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rút 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 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đó, đồng thời tránh gây áp lực tâm lí cho người 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DMH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lọc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góp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R="0" algn="just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trọng dự giờ trái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0" marR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gười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 giờ chú tâm vào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học; phát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 các tình huống trong hoạt động học và 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mà người dạy xử lí các tình huống đó.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"/>
            <a:ext cx="10972800" cy="48768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Phụ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lục</a:t>
            </a: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7- </a:t>
            </a:r>
            <a:r>
              <a:rPr lang="en-US" sz="24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KINH NGHIỆM HOẠT ĐỘNG NCBH CỦA NHẬT BẢN </a:t>
            </a:r>
            <a:r>
              <a:rPr lang="en-US" sz="2400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(2)</a:t>
            </a:r>
            <a:endParaRPr lang="en-US" sz="24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12192000" cy="6248400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góp </a:t>
            </a: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 giờ DMH: trước khi phát biểu </a:t>
            </a:r>
            <a:r>
              <a:rPr lang="vi-VN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 </a:t>
            </a: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“suy ngẫm” chứ không phải là “suy </a:t>
            </a:r>
            <a:r>
              <a:rPr lang="vi-VN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nghĩ”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0" marR="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“Chia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 là hoạt động “thảo luận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 băn khoăn hoặc đề xuất sự thay đổi, không chê hoặc phát biểu có tính khuyên bảo người DMH. </a:t>
            </a:r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K</a:t>
            </a:r>
            <a:r>
              <a:rPr lang="vi-VN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hen </a:t>
            </a: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 nhiều là mình học được nhiều điều tốt. 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K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hông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 câu nệ vào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vi-VN" sz="2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 đối chiếu với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 chí đánh giá đã được qui định; </a:t>
            </a:r>
            <a:endParaRPr lang="en-US" sz="26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vi-VN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Mọi </a:t>
            </a: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 dự đều nêu ý kiến riêng và không trùng lặp với ý kiến của người </a:t>
            </a:r>
            <a:r>
              <a:rPr lang="vi-VN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khác; </a:t>
            </a:r>
            <a:endParaRPr lang="en-US" sz="2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gười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 trì 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 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 ý kiến nhưng không nêu 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 để người DMH và người dự giờ tự liên hệ rút 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vi-VN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 </a:t>
            </a: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riêng bản thân. 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Rất coi trọng việc vận dụng </a:t>
            </a:r>
            <a:r>
              <a:rPr lang="vi-VN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dạy học hàng ngày của từng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GV</a:t>
            </a:r>
            <a:endParaRPr lang="en-US" sz="2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1444</Words>
  <Application>Microsoft Office PowerPoint</Application>
  <PresentationFormat>Widescreen</PresentationFormat>
  <Paragraphs>146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Mistral</vt:lpstr>
      <vt:lpstr>News Gothic MT</vt:lpstr>
      <vt:lpstr>Times</vt:lpstr>
      <vt:lpstr>Times New Roman</vt:lpstr>
      <vt:lpstr>Wingdings 2</vt:lpstr>
      <vt:lpstr>Office Theme</vt:lpstr>
      <vt:lpstr>Breeze</vt:lpstr>
      <vt:lpstr>1_Office Theme</vt:lpstr>
      <vt:lpstr>29_Office Theme</vt:lpstr>
      <vt:lpstr>PowerPoint Presentation</vt:lpstr>
      <vt:lpstr>PowerPoint Presentation</vt:lpstr>
      <vt:lpstr>PowerPoint Presentation</vt:lpstr>
      <vt:lpstr>PowerPoint Presentation</vt:lpstr>
      <vt:lpstr>   1. K.tra công tác của các thành viên Quản lý CSGD </vt:lpstr>
      <vt:lpstr>   2. K.tra các tổ, nhóm chuyên môn </vt:lpstr>
      <vt:lpstr>PowerPoint Presentation</vt:lpstr>
      <vt:lpstr>Phụ lục 7- KINH NGHIỆM HOẠT ĐỘNG NCBH CỦA NHẬT BẢN (1)</vt:lpstr>
      <vt:lpstr>Phụ lục 7- KINH NGHIỆM HOẠT ĐỘNG NCBH CỦA NHẬT BẢN (2)</vt:lpstr>
      <vt:lpstr>PowerPoint Presentation</vt:lpstr>
      <vt:lpstr>PowerPoint Presentation</vt:lpstr>
      <vt:lpstr> 3. K.tra việc thực hiện nhiệm vụ GD của GV </vt:lpstr>
      <vt:lpstr>Phụ lục 8- GIÁO VIÊN TỰ CHỦ</vt:lpstr>
      <vt:lpstr>Phụ lục 9- KHUYẾN KHÍCH GIÁO VIÊN ĐỔI MỚI PPDH (1) </vt:lpstr>
      <vt:lpstr>Phụ lục 9- KHUYẾN KHÍCH GIÁO VIÊN ĐỔI MỚI PPDH (2)</vt:lpstr>
      <vt:lpstr>PowerPoint Presentation</vt:lpstr>
      <vt:lpstr>Phụ lục 11- QUI TRÌNH CHUNG CỦA CÁC PPDH TÍCH CỰC </vt:lpstr>
      <vt:lpstr>Phụ lục 12- CẤU TRÚC BÀI HỌC</vt:lpstr>
      <vt:lpstr>Phụ lục 13- CẤU TRÚC HOẠT ĐỘNG HỌC</vt:lpstr>
      <vt:lpstr>  4. K.tra nhiệm vụ chăm sóc, nuôi dưỡng trẻ/học sinh  (nội trú /bán trú) </vt:lpstr>
      <vt:lpstr> 5. K.tra các điều kiện phục vụ h.động GD </vt:lpstr>
      <vt:lpstr>HỎI - ĐÁP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Hien Vu Duy</cp:lastModifiedBy>
  <cp:revision>112</cp:revision>
  <dcterms:created xsi:type="dcterms:W3CDTF">2022-05-25T02:33:46Z</dcterms:created>
  <dcterms:modified xsi:type="dcterms:W3CDTF">2025-12-22T07:47:05Z</dcterms:modified>
</cp:coreProperties>
</file>