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-9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2/2025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3/02- 28/02/2025)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720884"/>
              </p:ext>
            </p:extLst>
          </p:nvPr>
        </p:nvGraphicFramePr>
        <p:xfrm>
          <a:off x="2" y="990744"/>
          <a:ext cx="12191998" cy="81758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5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3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108318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3/2- 7/2/2025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600" b="1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10/2- 14/2/2025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17/2 - 21/2/2025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 xanh quanh bé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24/2 - 28/2/2025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912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PT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Ai ném xa nhất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pt-PT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PT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Tung bóng lên cao và bắt bóng bằng 2 tay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đuổi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chụm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 ô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dê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10-15cm.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Cướp cờ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88306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28)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85)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hồng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54)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1936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pt-PT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97)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PT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Tạo 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PT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hoa hướng dương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khung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UD PP STEAM)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)</a:t>
                      </a: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40)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912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gộp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vi 4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92752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Qủa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NH: Ra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-TCÂN: Nghe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qủa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 Em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-TCÂN : Bao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nhiêu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VĐTTT :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 Em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-TCÂN: Nghe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99)</a:t>
                      </a: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Em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 Lý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 : Ai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giỏi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55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438</Words>
  <Application>Microsoft Office PowerPoint</Application>
  <PresentationFormat>Widescreen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26</cp:revision>
  <dcterms:created xsi:type="dcterms:W3CDTF">2023-11-28T12:29:49Z</dcterms:created>
  <dcterms:modified xsi:type="dcterms:W3CDTF">2025-02-05T08:28:06Z</dcterms:modified>
</cp:coreProperties>
</file>