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-14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5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4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2B0E-871D-486E-B78D-CE1FADFE28B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20909" y="190525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3/2025</a:t>
            </a: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B3</a:t>
            </a:r>
          </a:p>
          <a:p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3/03- 28/03/2025)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091257"/>
              </p:ext>
            </p:extLst>
          </p:nvPr>
        </p:nvGraphicFramePr>
        <p:xfrm>
          <a:off x="2" y="990744"/>
          <a:ext cx="12191998" cy="941565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81285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595513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52468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424332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1083184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vi-VN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quốc tế phụ nữ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3/3- 7/3/2025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vi-VN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PTGT Đường bộ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10/3- 14/3/2025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vi-VN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PTGT Đường thủy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17/3 - 21/3/2025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biển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báo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GT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quy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giao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thông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24/3 - 28/3/2025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99126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bước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tục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ghế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dục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 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Đèn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đèn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8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 2)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vi-VN" sz="18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</a:t>
                      </a:r>
                      <a:r>
                        <a:rPr lang="pt-PT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VĐCB: Chạy chậm 60- 80m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TCVĐ: Ô tô và chim sẻ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PTVĐ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VĐCB: Bò trong đường zich zắc TCVĐ: Tín hiệu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(MT 5)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PTVĐ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VĐCB: Đi thay đổi tốc độ theo hiệu lệnh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TCVĐ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: Lộn cầu vồng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88306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HĐKP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8/3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LQVH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đường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HĐKP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PTGT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thủy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LQVH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Chiếc cầu mới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(Đa số trẻ chưa biết)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19363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bưu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thiếp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94)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8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PPTT)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pt-PT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Tạo hình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Ghép hình tạo thành phương tiện giao thông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)</a:t>
                      </a:r>
                    </a:p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 MT 96)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chiếc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bè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di chuyển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được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(Ứng dụng  PP</a:t>
                      </a:r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TT</a:t>
                      </a:r>
                      <a:r>
                        <a:rPr lang="vi-VN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 nét và tô màu bức tranh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Tiết đề tài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99126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LQVT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so sánh sắp xếp theo thứ tự về chiều rộng của 2 đối tượng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12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so sánh sắp xếp theo thứ tự chiều rộng của 3 đối tượng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LQVT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 dung tích bằng 1 đơn vị đo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38)</a:t>
                      </a:r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LQVT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Chắp ghép các hình cơ bản thành hình mới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92752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Em đi qua ngã tư đường phố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an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thông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TCÂN: Tai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ai tinh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VĐNH: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ô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thông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TCÂN: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Tín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hiệu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(MT 91)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Em đi chơi thuyền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Đèn xanh- đèn đỏ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TCÂN: Ai nhanh nhất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Đường và chân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Đi đường em nhớ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8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TCÂN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đâu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557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457</Words>
  <Application>Microsoft Office PowerPoint</Application>
  <PresentationFormat>Widescreen</PresentationFormat>
  <Paragraphs>91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Yenphiyen</cp:lastModifiedBy>
  <cp:revision>27</cp:revision>
  <dcterms:created xsi:type="dcterms:W3CDTF">2023-11-28T12:29:49Z</dcterms:created>
  <dcterms:modified xsi:type="dcterms:W3CDTF">2025-02-21T07:39:14Z</dcterms:modified>
</cp:coreProperties>
</file>