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2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9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9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47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3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3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9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6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6C6A6-4F1A-4612-8DA0-2BA97D0A0C67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623FF-A0EF-453A-A121-C6E6C8567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62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173" y="1"/>
            <a:ext cx="11113827" cy="859808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00B0F0"/>
                </a:solidFill>
              </a:rPr>
              <a:t>KẾ HOẠCH GIÁO DỤC THÁNG 2 - LỚP MẪU GIÁO BÉ C</a:t>
            </a:r>
            <a:r>
              <a:rPr lang="vi-VN" sz="2000" b="1" dirty="0" smtClean="0">
                <a:solidFill>
                  <a:srgbClr val="00B0F0"/>
                </a:solidFill>
              </a:rPr>
              <a:t>3</a:t>
            </a:r>
            <a:r>
              <a:rPr lang="en-US" sz="2000" dirty="0" smtClean="0">
                <a:solidFill>
                  <a:srgbClr val="00B0F0"/>
                </a:solidFill>
              </a:rPr>
              <a:t/>
            </a:r>
            <a:br>
              <a:rPr lang="en-US" sz="2000" dirty="0" smtClean="0">
                <a:solidFill>
                  <a:srgbClr val="00B0F0"/>
                </a:solidFill>
              </a:rPr>
            </a:br>
            <a:r>
              <a:rPr lang="en-US" sz="2000" b="1" dirty="0" smtClean="0">
                <a:solidFill>
                  <a:srgbClr val="00B0F0"/>
                </a:solidFill>
              </a:rPr>
              <a:t>( Thời gian thực hiện </a:t>
            </a:r>
            <a:r>
              <a:rPr lang="en-US" sz="2000" b="1" dirty="0" err="1" smtClean="0">
                <a:solidFill>
                  <a:srgbClr val="00B0F0"/>
                </a:solidFill>
              </a:rPr>
              <a:t>từ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3/3/2025 </a:t>
            </a:r>
            <a:r>
              <a:rPr lang="en-US" sz="2000" b="1" dirty="0" err="1" smtClean="0">
                <a:solidFill>
                  <a:srgbClr val="00B0F0"/>
                </a:solidFill>
              </a:rPr>
              <a:t>đến</a:t>
            </a:r>
            <a:r>
              <a:rPr lang="en-US" sz="2000" b="1" dirty="0" smtClean="0">
                <a:solidFill>
                  <a:srgbClr val="00B0F0"/>
                </a:solidFill>
              </a:rPr>
              <a:t> </a:t>
            </a:r>
            <a:r>
              <a:rPr lang="en-US" sz="2000" b="1" dirty="0" smtClean="0">
                <a:solidFill>
                  <a:srgbClr val="00B0F0"/>
                </a:solidFill>
              </a:rPr>
              <a:t>28/3/2025</a:t>
            </a:r>
            <a:r>
              <a:rPr lang="en-US" sz="2400" b="1" dirty="0" smtClean="0">
                <a:solidFill>
                  <a:srgbClr val="00B0F0"/>
                </a:solidFill>
              </a:rPr>
              <a:t>)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399557"/>
              </p:ext>
            </p:extLst>
          </p:nvPr>
        </p:nvGraphicFramePr>
        <p:xfrm>
          <a:off x="163774" y="1910686"/>
          <a:ext cx="12023677" cy="5803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0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1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1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4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054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GD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ÂM NHẠC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ÂM NHẠC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DH: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Qùa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8/3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-NH: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thương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-TC: Ai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đoán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giỏi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DH: Em đi qua ngã tư đường phố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NH: Đèn xanh đèn đỏ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TC: Tai ai tinh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DH</a:t>
                      </a: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Chiếc thuyền nan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</a:t>
                      </a: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Em đi chơi thuyền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TC: Ai nhanh nhất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ÂM NHẠC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VĐMH</a:t>
                      </a: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Em đi chơi thuyền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NH</a:t>
                      </a: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Đường em đi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TC: Hãy bắt chước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LQVT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Trò chuyện về ngày 8/3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Xe chữa cháy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(MT 49)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Thuyền buồm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(MT 48)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Bàn tay có nụ hôn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(Đa số trẻ chưa biết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5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HĐKP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đếm trên đối tượng trong phạm vi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 nhóm số lượng 2 nhóm trong phạm vi 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Tách gộp trong phạm vi 4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LQVT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Ôn các hình:Chắp ghép các hình tạo thành đồ vật xung quanh bé.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(ứng dụng steam)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1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PTVĐ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Bước lên, bật xuống bục cao 30cm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Bóng tròn to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Lăn bóng theo đường dích dắc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 Đuổi bóng.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Chuyền bắt bóng hai bên theo hàng ngang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Tín hiệu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PTVĐ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 Chạy đổi hướng theo vật chuẩn- ném trúng đíc nằm ngang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TCVĐ: Đoàn tàu hỏa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23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vi-VN" sz="1400" dirty="0" smtClean="0">
                          <a:effectLst/>
                          <a:latin typeface="+mn-lt"/>
                          <a:ea typeface="+mn-ea"/>
                        </a:rPr>
                        <a:t>TẠO</a:t>
                      </a:r>
                      <a:r>
                        <a:rPr lang="vi-VN" sz="1400" baseline="0" dirty="0" smtClean="0">
                          <a:effectLst/>
                          <a:latin typeface="+mn-lt"/>
                          <a:ea typeface="+mn-ea"/>
                        </a:rPr>
                        <a:t> HÌNH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3200" marR="532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Nặn bông hoa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 Tiết 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(MT 81)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Tô màu xe đạp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( Đề tài)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Xé và dán con thuyền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(MT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 80</a:t>
                      </a:r>
                      <a:r>
                        <a:rPr lang="vi-VN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TẠO HÌNH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Làm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ô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tô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từ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vỏ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hộp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sữa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ứng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dụng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steam)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168782"/>
              </p:ext>
            </p:extLst>
          </p:nvPr>
        </p:nvGraphicFramePr>
        <p:xfrm>
          <a:off x="1214650" y="859809"/>
          <a:ext cx="10977349" cy="1042416"/>
        </p:xfrm>
        <a:graphic>
          <a:graphicData uri="http://schemas.openxmlformats.org/drawingml/2006/table">
            <a:tbl>
              <a:tblPr/>
              <a:tblGrid>
                <a:gridCol w="2834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0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18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90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96287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I: </a:t>
                      </a: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Ngày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quốc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tế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phụ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nữ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0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II</a:t>
                      </a:r>
                      <a:endParaRPr lang="vi-VN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PTGT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Đường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Bộ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1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="1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800" b="1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III</a:t>
                      </a:r>
                      <a:endParaRPr lang="en-US" sz="1800" b="1" baseline="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PTGT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Đường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Thuỷ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IV</a:t>
                      </a:r>
                      <a:endParaRPr lang="vi-VN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PTGT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vi-VN" sz="18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 2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r>
                        <a:rPr lang="vi-VN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US" sz="18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en-US" sz="1800" dirty="0" smtClean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00723"/>
              </p:ext>
            </p:extLst>
          </p:nvPr>
        </p:nvGraphicFramePr>
        <p:xfrm>
          <a:off x="204716" y="859809"/>
          <a:ext cx="1009935" cy="1064524"/>
        </p:xfrm>
        <a:graphic>
          <a:graphicData uri="http://schemas.openxmlformats.org/drawingml/2006/table">
            <a:tbl>
              <a:tblPr/>
              <a:tblGrid>
                <a:gridCol w="1009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64524">
                <a:tc>
                  <a:txBody>
                    <a:bodyPr/>
                    <a:lstStyle/>
                    <a:p>
                      <a:endParaRPr lang="vi-VN" sz="1600" dirty="0" smtClean="0"/>
                    </a:p>
                    <a:p>
                      <a:r>
                        <a:rPr lang="vi-VN" sz="1400" dirty="0" smtClean="0">
                          <a:solidFill>
                            <a:srgbClr val="0070C0"/>
                          </a:solidFill>
                        </a:rPr>
                        <a:t>TÊN</a:t>
                      </a:r>
                      <a:r>
                        <a:rPr lang="vi-VN" sz="1400" baseline="0" dirty="0" smtClean="0">
                          <a:solidFill>
                            <a:srgbClr val="0070C0"/>
                          </a:solidFill>
                        </a:rPr>
                        <a:t> HOẠT ĐỘNG </a:t>
                      </a:r>
                      <a:endParaRPr lang="en-US" sz="1400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89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35</TotalTime>
  <Words>375</Words>
  <Application>Microsoft Office PowerPoint</Application>
  <PresentationFormat>Widescreen</PresentationFormat>
  <Paragraphs>91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KẾ HOẠCH GIÁO DỤC THÁNG 2 - LỚP MẪU GIÁO BÉ C3 ( Thời gian thực hiện từ 3/3/2025 đến 28/3/2025)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GIÁO DỤC THÁNG 12 - LỚP MẪU GIÁO BÉ C3 ( Thời gian thực hiện từ 2/12/2024 đến 27/12/2024)</dc:title>
  <dc:creator>admin</dc:creator>
  <cp:lastModifiedBy>ADMIN</cp:lastModifiedBy>
  <cp:revision>6</cp:revision>
  <dcterms:created xsi:type="dcterms:W3CDTF">2024-11-25T01:31:31Z</dcterms:created>
  <dcterms:modified xsi:type="dcterms:W3CDTF">2025-02-25T04:08:11Z</dcterms:modified>
</cp:coreProperties>
</file>