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7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6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9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4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4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4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8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0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6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3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563F-D309-4CAB-A820-F9407A0A984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A86B0-FACF-42C9-A3C6-FF155B041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3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686049"/>
              </p:ext>
            </p:extLst>
          </p:nvPr>
        </p:nvGraphicFramePr>
        <p:xfrm>
          <a:off x="204717" y="1746913"/>
          <a:ext cx="11987284" cy="9490008"/>
        </p:xfrm>
        <a:graphic>
          <a:graphicData uri="http://schemas.openxmlformats.org/drawingml/2006/table">
            <a:tbl>
              <a:tblPr firstRow="1" lastRow="1" lastCol="1" bandRow="1" bandCol="1">
                <a:tableStyleId>{5C22544A-7EE6-4342-B048-85BDC9FD1C3A}</a:tableStyleId>
              </a:tblPr>
              <a:tblGrid>
                <a:gridCol w="1200091"/>
                <a:gridCol w="1991063"/>
                <a:gridCol w="2086523"/>
                <a:gridCol w="2086523"/>
                <a:gridCol w="2222899"/>
                <a:gridCol w="2400185"/>
              </a:tblGrid>
              <a:tr h="147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VĐTN: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 nắng, trời mưa   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Giọt mưa và em bé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TCÂN: Âm thanh gì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Bé và trăng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Nào chúng ta cùng nhảy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VĐ: Nắng sớm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Nghe tiếng hát tìm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:Trời mưa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Mưa rơi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Chơi trên những ngón tay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Mùa hè đến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Mây và gió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Bạn nào hát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(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73)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Đếm trên đối tượng trong phạm vi 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TCHT: Bài 14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29)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Ôn ghép đôi qua các trò chơi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(Ứng dụng steam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sánh nhóm số lượng 2 nhóm trong phạm vi 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30)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Tách gộp trong phạm vi 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31, 32)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TCHT: Bài 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 luyện nhận biết dếm đến 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TCHT: Bài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589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KPKH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Vật chìm, vật nổi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22)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Sóc nhí và mùa đông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53)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KPKH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Mùa đông - mùa hè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69)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Đi nắng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KPKH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Những cơn mưa mùa hè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92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Bật liên tiếp vào 5 ô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Bịt mắt bắt dê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chuyền bóng sang 2 bên theo hành dọc TCVĐ: Bò tới cờ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Tung bóng lên cao bằng hai tay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Chó sói xấu tính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ÔnVĐ: Trườn theo hướng thẳng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Trời nắng, trời mưa.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Ném xa bằng 2 tay – chạy nhanh 10m.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Cáo và thỏ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62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Nặn bánh trôi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(Ứng dụng steam)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màu 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cảnh ban ngày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(Tiết mẫu)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màu 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cầu vồng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(Tiết mẫu)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mưa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86)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ông mặt trời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780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22" marR="4072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VĐTN: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 nắng, trời mưa   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Giọt mưa và em bé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TCÂN: Âm thanh gì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Bé và trăng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Nào chúng ta cùng nhảy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VĐ: Nắng sớm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Nghe tiếng hát tìm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:Trời mưa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Mưa rơi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Chơi trên những ngón tay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Mùa hè đến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Mây và gió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Bạn nào hát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73)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823035"/>
              </p:ext>
            </p:extLst>
          </p:nvPr>
        </p:nvGraphicFramePr>
        <p:xfrm>
          <a:off x="1419367" y="409432"/>
          <a:ext cx="10772632" cy="133748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17765"/>
                <a:gridCol w="2108513"/>
                <a:gridCol w="2104679"/>
                <a:gridCol w="2121473"/>
                <a:gridCol w="2420202"/>
              </a:tblGrid>
              <a:tr h="133748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Tuần 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(31/3 đến 04/4/2025)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GV:  Nguyễn T. Hải Yến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Tuần II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(7/4 đến 11/4/2025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GV: Lê Thị Lệ Thúy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Tuần III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(14/4 đến 18/4/2025)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GV: Nguyễn T. Hải Yến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Tuần IV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(21/4 đến 25/4/2025)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GV: Lê Thị Lệ Thúy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V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(28/4 đến 2/5/2025)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GV: Nguyễn T. Hải Yến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668753"/>
              </p:ext>
            </p:extLst>
          </p:nvPr>
        </p:nvGraphicFramePr>
        <p:xfrm>
          <a:off x="245661" y="368490"/>
          <a:ext cx="1105468" cy="13374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05468"/>
              </a:tblGrid>
              <a:tr h="1337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-887104" y="436728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674961" y="-1"/>
            <a:ext cx="749262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KẾ HOẠCH GIÁO DỤC THÁNG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4</a:t>
            </a:r>
            <a:r>
              <a:rPr lang="en-US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/2025 </a:t>
            </a:r>
            <a:r>
              <a:rPr lang="en-US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- LỚP MẪU GIÁO BÉ C3</a:t>
            </a:r>
            <a:endParaRPr lang="en-US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62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61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525</Words>
  <Application>Microsoft Office PowerPoint</Application>
  <PresentationFormat>Widescreen</PresentationFormat>
  <Paragraphs>133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Malgun Gothic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2024-09-30T14:09:08Z</dcterms:created>
  <dcterms:modified xsi:type="dcterms:W3CDTF">2025-03-22T13:42:13Z</dcterms:modified>
</cp:coreProperties>
</file>