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3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19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5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4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5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3/23/2025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8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3/23/2025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990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3/23/2025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76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3/23/2025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1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3/23/2025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25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3/23/2025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92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A2B0E-871D-486E-B78D-CE1FADFE28B9}" type="datetimeFigureOut">
              <a:rPr lang="en-US" smtClean="0"/>
              <a:pPr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38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49190" y="522514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04/2025</a:t>
            </a:r>
          </a:p>
          <a:p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NHỠ - B3</a:t>
            </a:r>
          </a:p>
          <a:p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31/03- 02/05/2025)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076545"/>
              </p:ext>
            </p:extLst>
          </p:nvPr>
        </p:nvGraphicFramePr>
        <p:xfrm>
          <a:off x="2" y="1261178"/>
          <a:ext cx="12192000" cy="951375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60333785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428626752"/>
                    </a:ext>
                  </a:extLst>
                </a:gridCol>
              </a:tblGrid>
              <a:tr h="1287458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Tết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Hàn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Thực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31/03</a:t>
                      </a:r>
                      <a:r>
                        <a:rPr lang="vi-VN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04/04)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Đêm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07/04- 11/04)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  <a:p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Nhiên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14/04-18/04)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  <a:p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Bốn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Mùa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21/04-25/04)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Cho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Cuộc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Sống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28/04- 02 /05)</a:t>
                      </a:r>
                    </a:p>
                    <a:p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88939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bước dồn ngang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TCVĐ: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cỏ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thấp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Bật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chụm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tục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5 ô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TCVĐ: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Lộn</a:t>
                      </a: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cầu vồ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bằng bàn tay bàn chân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TCVĐ: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Trời</a:t>
                      </a: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nắng, trời mưa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vạch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kẻ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thẳng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TCVĐ: 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Kéo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vi-VN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PTVĐ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VĐCB:  Trườn sấp kết hợp chui qua cổng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-TCVĐ: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Ai ném xa nhất</a:t>
                      </a:r>
                      <a:r>
                        <a:rPr lang="pt-BR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75350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Tìm hiểu về bánh trôi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Sự tích ngày và đêm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Vật chìm và vật nổi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Gió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 cần trong cuộc sống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103516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HĐTH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Nặn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bánh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trôi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(MT95)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HĐTH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Cắt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dán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tia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nắng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101)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(UD PP STEAM)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HĐTH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vồng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HĐTH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cụ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nhạc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ra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thanh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UD PP STEAM)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HĐTH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Xé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dán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chọn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73030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biết các buổi trong ngày ( Sáng, trưa, chiều, tối)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hằng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 MT 36)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21</a:t>
                      </a:r>
                    </a:p>
                    <a:p>
                      <a:r>
                        <a:rPr lang="vi-VN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Đếm</a:t>
                      </a: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trên đối tượng trong phạm vi 10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31)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15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Ôn nhận biết, phân biệt hình tròn, hình vuông và hình tam giác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18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vi-VN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Ôn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buổi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110291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DH: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Trời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nắng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trời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mưa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-NH: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Mưa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rồi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mưa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rơi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rồi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TCÂN: Tai ai tinh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DH: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đêm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Dậy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thôi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TCAN: Ai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đoán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giỏi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vi-VN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DH: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Hạt mưa và em bé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NH: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Bẩy sắc cầu vồng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TCAN: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Ai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nhanh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nhất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DH: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Nắng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sớm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-NH: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ca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bốn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mùa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TCÂN: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thanh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đây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vi-VN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DH: Cho tôi đi làm mưa với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NH: Mưa bóng mây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TCÂN: Hãy bắt chước cô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450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485</Words>
  <Application>Microsoft Office PowerPoint</Application>
  <PresentationFormat>Widescreen</PresentationFormat>
  <Paragraphs>110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Hanh Nguyen</dc:creator>
  <cp:lastModifiedBy>Yenphiyen</cp:lastModifiedBy>
  <cp:revision>28</cp:revision>
  <dcterms:created xsi:type="dcterms:W3CDTF">2023-11-28T12:29:49Z</dcterms:created>
  <dcterms:modified xsi:type="dcterms:W3CDTF">2025-03-23T16:27:03Z</dcterms:modified>
</cp:coreProperties>
</file>