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785A-130A-45BD-8CAA-8FC6DC860AE4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1FA91-9322-4091-9982-8ABE18E04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971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785A-130A-45BD-8CAA-8FC6DC860AE4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1FA91-9322-4091-9982-8ABE18E04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633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785A-130A-45BD-8CAA-8FC6DC860AE4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1FA91-9322-4091-9982-8ABE18E04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263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785A-130A-45BD-8CAA-8FC6DC860AE4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1FA91-9322-4091-9982-8ABE18E04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723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785A-130A-45BD-8CAA-8FC6DC860AE4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1FA91-9322-4091-9982-8ABE18E04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171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785A-130A-45BD-8CAA-8FC6DC860AE4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1FA91-9322-4091-9982-8ABE18E04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844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785A-130A-45BD-8CAA-8FC6DC860AE4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1FA91-9322-4091-9982-8ABE18E04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117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785A-130A-45BD-8CAA-8FC6DC860AE4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1FA91-9322-4091-9982-8ABE18E04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946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785A-130A-45BD-8CAA-8FC6DC860AE4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1FA91-9322-4091-9982-8ABE18E04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203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785A-130A-45BD-8CAA-8FC6DC860AE4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1FA91-9322-4091-9982-8ABE18E04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965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785A-130A-45BD-8CAA-8FC6DC860AE4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1FA91-9322-4091-9982-8ABE18E04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988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6D785A-130A-45BD-8CAA-8FC6DC860AE4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E1FA91-9322-4091-9982-8ABE18E04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557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183549"/>
            <a:ext cx="32221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B XÃ NGŨ HIỆP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80725" y="491326"/>
            <a:ext cx="87605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 HOẠCH HOẠT ĐỘNG HỌC THÁNG 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/2025: 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 GIÁO 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 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C3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000" i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0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/05- 23/05/2025)</a:t>
            </a:r>
            <a:endParaRPr lang="en-US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4180036"/>
              </p:ext>
            </p:extLst>
          </p:nvPr>
        </p:nvGraphicFramePr>
        <p:xfrm>
          <a:off x="0" y="1445434"/>
          <a:ext cx="13338628" cy="666792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144013">
                  <a:extLst>
                    <a:ext uri="{9D8B030D-6E8A-4147-A177-3AD203B41FA5}">
                      <a16:colId xmlns="" xmlns:a16="http://schemas.microsoft.com/office/drawing/2014/main" val="1377427816"/>
                    </a:ext>
                  </a:extLst>
                </a:gridCol>
                <a:gridCol w="3443987">
                  <a:extLst>
                    <a:ext uri="{9D8B030D-6E8A-4147-A177-3AD203B41FA5}">
                      <a16:colId xmlns="" xmlns:a16="http://schemas.microsoft.com/office/drawing/2014/main" val="1036579437"/>
                    </a:ext>
                  </a:extLst>
                </a:gridCol>
                <a:gridCol w="3672114">
                  <a:extLst>
                    <a:ext uri="{9D8B030D-6E8A-4147-A177-3AD203B41FA5}">
                      <a16:colId xmlns="" xmlns:a16="http://schemas.microsoft.com/office/drawing/2014/main" val="776494172"/>
                    </a:ext>
                  </a:extLst>
                </a:gridCol>
                <a:gridCol w="4078514">
                  <a:extLst>
                    <a:ext uri="{9D8B030D-6E8A-4147-A177-3AD203B41FA5}">
                      <a16:colId xmlns="" xmlns:a16="http://schemas.microsoft.com/office/drawing/2014/main" val="1100626769"/>
                    </a:ext>
                  </a:extLst>
                </a:gridCol>
              </a:tblGrid>
              <a:tr h="944694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HỌC</a:t>
                      </a:r>
                      <a:endParaRPr lang="en-US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Tuần I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(Từ 5 - 9/05/2025)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            GV: Nguyễn Thị Hải Yến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Tuần II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(Từ 12 -16/05/2025)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Times New Roman" panose="02020603050405020304" pitchFamily="18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                 GV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: Lê Thị Lệ Thúy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Tuần III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(Từ 19 -23/05/2025)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Times New Roman" panose="02020603050405020304" pitchFamily="18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                     GV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: Nguyễn Thị Hải Yến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422664928"/>
                  </a:ext>
                </a:extLst>
              </a:tr>
              <a:tr h="1287955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ÂM NHẠC</a:t>
                      </a:r>
                      <a:endParaRPr lang="en-US" sz="14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 DH: Quê hương tươi đẹp</a:t>
                      </a:r>
                      <a:endParaRPr lang="en-US" sz="14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Nghe hát: Việt nam quê hương tôi</a:t>
                      </a:r>
                      <a:endParaRPr lang="en-US" sz="14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t-BR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ÂM NHẠC</a:t>
                      </a:r>
                      <a:endParaRPr lang="en-US" sz="14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DH: Em yêu thủ đô</a:t>
                      </a:r>
                      <a:endParaRPr lang="en-US" sz="14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TC: Bé đoán giỏi</a:t>
                      </a:r>
                      <a:endParaRPr lang="en-US" sz="14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4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Bác Hồ của bé.</a:t>
                      </a:r>
                      <a:endParaRPr lang="en-US" sz="14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924580101"/>
                  </a:ext>
                </a:extLst>
              </a:tr>
              <a:tr h="113863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4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14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Ôn so sánh chiều cao của 2 đối tượng</a:t>
                      </a:r>
                      <a:endParaRPr lang="en-US" sz="14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4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Ôn tách gộp trong phạm vi 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4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Ôn tách gộp trong phạm vi 5</a:t>
                      </a:r>
                      <a:endParaRPr lang="en-US" sz="14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91585865"/>
                  </a:ext>
                </a:extLst>
              </a:tr>
              <a:tr h="1035161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HĐKP</a:t>
                      </a:r>
                      <a:endParaRPr lang="en-US" sz="14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Trò chuyện về cảnh đẹp quê hương</a:t>
                      </a:r>
                      <a:endParaRPr lang="en-US" sz="14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 Ứng dụng pp steam)</a:t>
                      </a:r>
                      <a:endParaRPr lang="en-US" sz="14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LQVH</a:t>
                      </a:r>
                      <a:endParaRPr lang="en-US" sz="14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Thơ: Hồ sen</a:t>
                      </a:r>
                      <a:endParaRPr lang="en-US" sz="14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vi-VN" sz="14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(Đa số trẻ chưa biết)</a:t>
                      </a:r>
                      <a:endParaRPr lang="en-US" sz="14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4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VĐCB: </a:t>
                      </a:r>
                      <a:r>
                        <a:rPr lang="en-US" sz="14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Tung bóng với cô bằng 2 tay </a:t>
                      </a:r>
                      <a:endParaRPr lang="en-US" sz="14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TCVĐ: </a:t>
                      </a:r>
                      <a:r>
                        <a:rPr lang="en-US" sz="14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Người làm vườn.</a:t>
                      </a:r>
                      <a:endParaRPr lang="en-US" sz="14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27234065"/>
                  </a:ext>
                </a:extLst>
              </a:tr>
              <a:tr h="1158563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4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VĐCB: Bật 3 ô liên tiếp</a:t>
                      </a:r>
                      <a:endParaRPr lang="en-US" sz="14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TCVĐ: Bắt bướm</a:t>
                      </a:r>
                      <a:endParaRPr lang="en-US" sz="14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PTVĐ</a:t>
                      </a:r>
                      <a:endParaRPr lang="en-US" sz="14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VĐCB: </a:t>
                      </a:r>
                      <a:r>
                        <a:rPr lang="en-US" sz="14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Ném xa bằng 2 tay</a:t>
                      </a:r>
                      <a:endParaRPr lang="en-US" sz="14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TCVĐ: </a:t>
                      </a:r>
                      <a:r>
                        <a:rPr lang="en-US" sz="14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 kiến mà leo cành đa</a:t>
                      </a:r>
                      <a:endParaRPr lang="en-US" sz="14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ÂM NHẠC</a:t>
                      </a:r>
                      <a:endParaRPr lang="en-US" sz="14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VĐMH: Đêm qua em mơ gặp Bác Hồ</a:t>
                      </a:r>
                      <a:endParaRPr lang="en-US" sz="14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Nghe hát: Hà Nội trong em </a:t>
                      </a:r>
                      <a:endParaRPr lang="en-US" sz="14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942872812"/>
                  </a:ext>
                </a:extLst>
              </a:tr>
              <a:tr h="1102913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 HÌNH</a:t>
                      </a:r>
                      <a:endParaRPr lang="en-US" sz="14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Tô màu chùa Một Cột </a:t>
                      </a:r>
                      <a:endParaRPr lang="en-US" sz="14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(Tiết mẫu)</a:t>
                      </a:r>
                      <a:endParaRPr lang="en-US" sz="14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 HÌNH</a:t>
                      </a:r>
                      <a:endParaRPr lang="en-US" sz="14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Tô màu lá cờ </a:t>
                      </a:r>
                      <a:r>
                        <a:rPr lang="en-US" sz="14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vi-VN" sz="14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iệt </a:t>
                      </a:r>
                      <a:r>
                        <a:rPr lang="en-US" sz="14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vi-VN" sz="14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am</a:t>
                      </a:r>
                      <a:endParaRPr lang="en-US" sz="14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 Ứng dụng pp steam)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(Tiết mẫu)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 HÌNH</a:t>
                      </a:r>
                      <a:endParaRPr lang="en-US" sz="14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Tô màu bông hoa sen</a:t>
                      </a:r>
                      <a:endParaRPr lang="en-US" sz="14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(Tiết mẫu)</a:t>
                      </a:r>
                      <a:endParaRPr lang="en-US" sz="14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882651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8604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289</Words>
  <Application>Microsoft Office PowerPoint</Application>
  <PresentationFormat>Widescreen</PresentationFormat>
  <Paragraphs>64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Malgun Gothic</vt:lpstr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Hanh Nguyen</dc:creator>
  <cp:lastModifiedBy>admin</cp:lastModifiedBy>
  <cp:revision>8</cp:revision>
  <dcterms:created xsi:type="dcterms:W3CDTF">2024-09-06T13:19:16Z</dcterms:created>
  <dcterms:modified xsi:type="dcterms:W3CDTF">2025-04-28T04:28:48Z</dcterms:modified>
</cp:coreProperties>
</file>